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4"/>
  </p:sldMasterIdLst>
  <p:notesMasterIdLst>
    <p:notesMasterId r:id="rId37"/>
  </p:notesMasterIdLst>
  <p:sldIdLst>
    <p:sldId id="256" r:id="rId5"/>
    <p:sldId id="293" r:id="rId6"/>
    <p:sldId id="257" r:id="rId7"/>
    <p:sldId id="258" r:id="rId8"/>
    <p:sldId id="259" r:id="rId9"/>
    <p:sldId id="260" r:id="rId10"/>
    <p:sldId id="285" r:id="rId11"/>
    <p:sldId id="276" r:id="rId12"/>
    <p:sldId id="277" r:id="rId13"/>
    <p:sldId id="287" r:id="rId14"/>
    <p:sldId id="286" r:id="rId15"/>
    <p:sldId id="273" r:id="rId16"/>
    <p:sldId id="274" r:id="rId17"/>
    <p:sldId id="290" r:id="rId18"/>
    <p:sldId id="261" r:id="rId19"/>
    <p:sldId id="264" r:id="rId20"/>
    <p:sldId id="262" r:id="rId21"/>
    <p:sldId id="280" r:id="rId22"/>
    <p:sldId id="263" r:id="rId23"/>
    <p:sldId id="281" r:id="rId24"/>
    <p:sldId id="278" r:id="rId25"/>
    <p:sldId id="282" r:id="rId26"/>
    <p:sldId id="279" r:id="rId27"/>
    <p:sldId id="291" r:id="rId28"/>
    <p:sldId id="299" r:id="rId29"/>
    <p:sldId id="300" r:id="rId30"/>
    <p:sldId id="301" r:id="rId31"/>
    <p:sldId id="302" r:id="rId32"/>
    <p:sldId id="269" r:id="rId33"/>
    <p:sldId id="272" r:id="rId34"/>
    <p:sldId id="271" r:id="rId35"/>
    <p:sldId id="270"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6CCB74-BDBD-4918-B460-E7E3B2EF9BA2}">
  <a:tblStyle styleId="{4E6CCB74-BDBD-4918-B460-E7E3B2EF9B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4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 Nguyen" userId="6cd8516f-9343-4f3c-94dd-a88336abab00" providerId="ADAL" clId="{6953AE17-2F5C-4AA2-84A4-3E98DAD6258C}"/>
    <pc:docChg chg="delSld">
      <pc:chgData name="Phu Nguyen" userId="6cd8516f-9343-4f3c-94dd-a88336abab00" providerId="ADAL" clId="{6953AE17-2F5C-4AA2-84A4-3E98DAD6258C}" dt="2025-10-30T17:22:38.286" v="0" actId="47"/>
      <pc:docMkLst>
        <pc:docMk/>
      </pc:docMkLst>
      <pc:sldChg chg="del">
        <pc:chgData name="Phu Nguyen" userId="6cd8516f-9343-4f3c-94dd-a88336abab00" providerId="ADAL" clId="{6953AE17-2F5C-4AA2-84A4-3E98DAD6258C}" dt="2025-10-30T17:22:38.286" v="0" actId="47"/>
        <pc:sldMkLst>
          <pc:docMk/>
          <pc:sldMk cId="2651015784"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65861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No missing Values</a:t>
            </a:r>
          </a:p>
          <a:p>
            <a:r>
              <a:rPr lang="en-US"/>
              <a:t>No Outliers</a:t>
            </a:r>
          </a:p>
        </p:txBody>
      </p:sp>
    </p:spTree>
    <p:extLst>
      <p:ext uri="{BB962C8B-B14F-4D97-AF65-F5344CB8AC3E}">
        <p14:creationId xmlns:p14="http://schemas.microsoft.com/office/powerpoint/2010/main" val="2304546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11BFF-8363-F197-9EC6-192C8A1CED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A0CB61-9DFA-10CD-1B36-DAEC458D13C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3DA76C2-BEBC-F459-2C06-E8943250A4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1057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349b9fdf36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349b9fdf36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12ee790b234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12ee790b234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2ee790b23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2ee790b23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2ee790b234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2ee790b23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a:extLst>
            <a:ext uri="{FF2B5EF4-FFF2-40B4-BE49-F238E27FC236}">
              <a16:creationId xmlns:a16="http://schemas.microsoft.com/office/drawing/2014/main" id="{DC9D1E9F-E3CC-CA5E-67AD-B2137C6BE7FB}"/>
            </a:ext>
          </a:extLst>
        </p:cNvPr>
        <p:cNvGrpSpPr/>
        <p:nvPr/>
      </p:nvGrpSpPr>
      <p:grpSpPr>
        <a:xfrm>
          <a:off x="0" y="0"/>
          <a:ext cx="0" cy="0"/>
          <a:chOff x="0" y="0"/>
          <a:chExt cx="0" cy="0"/>
        </a:xfrm>
      </p:grpSpPr>
      <p:sp>
        <p:nvSpPr>
          <p:cNvPr id="476" name="Google Shape;476;g12ee790b234_0_39:notes">
            <a:extLst>
              <a:ext uri="{FF2B5EF4-FFF2-40B4-BE49-F238E27FC236}">
                <a16:creationId xmlns:a16="http://schemas.microsoft.com/office/drawing/2014/main" id="{E4079981-2650-BF27-B3EB-15E705B730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2ee790b234_0_39:notes">
            <a:extLst>
              <a:ext uri="{FF2B5EF4-FFF2-40B4-BE49-F238E27FC236}">
                <a16:creationId xmlns:a16="http://schemas.microsoft.com/office/drawing/2014/main" id="{A26A13B8-FE20-A18D-0E28-322238AF75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025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a:t>The Random Forest </a:t>
            </a:r>
            <a:r>
              <a:rPr lang="en-US" b="1"/>
              <a:t>performs very well for “No Default”</a:t>
            </a:r>
            <a:r>
              <a:rPr lang="en-US"/>
              <a:t> but </a:t>
            </a:r>
            <a:r>
              <a:rPr lang="en-US" b="1"/>
              <a:t>fails for “Default.”</a:t>
            </a:r>
            <a:endParaRPr lang="en-US"/>
          </a:p>
          <a:p>
            <a:pPr>
              <a:buFont typeface="Arial" panose="020B0604020202020204" pitchFamily="34" charset="0"/>
              <a:buChar char="•"/>
            </a:pPr>
            <a:r>
              <a:rPr lang="en-US"/>
              <a:t>This is a </a:t>
            </a:r>
            <a:r>
              <a:rPr lang="en-US" b="1"/>
              <a:t>classic imbalance problem</a:t>
            </a:r>
            <a:r>
              <a:rPr lang="en-US"/>
              <a:t> — the model is biased toward the majority class.</a:t>
            </a:r>
          </a:p>
          <a:p>
            <a:pPr>
              <a:buFont typeface="Arial" panose="020B0604020202020204" pitchFamily="34" charset="0"/>
              <a:buChar char="•"/>
            </a:pPr>
            <a:r>
              <a:rPr lang="en-US"/>
              <a:t>The </a:t>
            </a:r>
            <a:r>
              <a:rPr lang="en-US" b="1"/>
              <a:t>business impact</a:t>
            </a:r>
            <a:r>
              <a:rPr lang="en-US"/>
              <a:t>: The company would </a:t>
            </a:r>
            <a:r>
              <a:rPr lang="en-US" b="1"/>
              <a:t>approve too many risky loans</a:t>
            </a:r>
            <a:r>
              <a:rPr lang="en-US"/>
              <a:t>, resulting in </a:t>
            </a:r>
            <a:r>
              <a:rPr lang="en-US" b="1"/>
              <a:t>financial losses</a:t>
            </a:r>
            <a:r>
              <a:rPr lang="en-US"/>
              <a:t>.</a:t>
            </a:r>
          </a:p>
          <a:p>
            <a:pPr>
              <a:buFont typeface="Arial" panose="020B0604020202020204" pitchFamily="34" charset="0"/>
              <a:buChar char="•"/>
            </a:pPr>
            <a:r>
              <a:rPr lang="en-US"/>
              <a:t>Therefore, simply having a high accuracy is </a:t>
            </a:r>
            <a:r>
              <a:rPr lang="en-US" b="1"/>
              <a:t>misleading</a:t>
            </a:r>
            <a:r>
              <a:rPr lang="en-US"/>
              <a:t> — recall is the critical metric here.</a:t>
            </a:r>
          </a:p>
          <a:p>
            <a:pPr>
              <a:buNone/>
            </a:pPr>
            <a:r>
              <a:rPr lang="en-US"/>
              <a:t>Compared to your </a:t>
            </a:r>
            <a:r>
              <a:rPr lang="en-US" b="1"/>
              <a:t>Random Forest</a:t>
            </a:r>
            <a:r>
              <a:rPr lang="en-US"/>
              <a:t>, this model shows the </a:t>
            </a:r>
            <a:r>
              <a:rPr lang="en-US" b="1"/>
              <a:t>opposite trade-off</a:t>
            </a:r>
            <a:r>
              <a:rPr lang="en-US"/>
              <a:t>:</a:t>
            </a:r>
          </a:p>
          <a:p>
            <a:pPr>
              <a:buFont typeface="Arial" panose="020B0604020202020204" pitchFamily="34" charset="0"/>
              <a:buChar char="•"/>
            </a:pPr>
            <a:r>
              <a:rPr lang="en-US"/>
              <a:t>Random Forest → High accuracy, poor recall for defaults</a:t>
            </a:r>
          </a:p>
          <a:p>
            <a:pPr>
              <a:buFont typeface="Arial" panose="020B0604020202020204" pitchFamily="34" charset="0"/>
              <a:buChar char="•"/>
            </a:pPr>
            <a:r>
              <a:rPr lang="en-US"/>
              <a:t>Decision Tree + Cluster Centroids → Low accuracy, high recall for defaults</a:t>
            </a:r>
          </a:p>
          <a:p>
            <a:r>
              <a:rPr lang="en-US"/>
              <a:t>This means you’ve </a:t>
            </a:r>
            <a:r>
              <a:rPr lang="en-US" b="1"/>
              <a:t>successfully shifted focus toward catching defaulters</a:t>
            </a:r>
            <a:r>
              <a:rPr lang="en-US"/>
              <a:t>, but </a:t>
            </a:r>
            <a:r>
              <a:rPr lang="en-US" b="1"/>
              <a:t>at the cost of over-flagging safe borrowers</a:t>
            </a:r>
            <a:r>
              <a:rPr lang="en-US"/>
              <a:t>.</a:t>
            </a:r>
          </a:p>
          <a:p>
            <a:endParaRPr lang="en-US"/>
          </a:p>
        </p:txBody>
      </p:sp>
    </p:spTree>
    <p:extLst>
      <p:ext uri="{BB962C8B-B14F-4D97-AF65-F5344CB8AC3E}">
        <p14:creationId xmlns:p14="http://schemas.microsoft.com/office/powerpoint/2010/main" val="3184360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A classifier that predicts </a:t>
            </a:r>
            <a:r>
              <a:rPr lang="en-US" b="1"/>
              <a:t>everyone = non-default</a:t>
            </a:r>
            <a:r>
              <a:rPr lang="en-US"/>
              <a:t> would get about </a:t>
            </a:r>
            <a:r>
              <a:rPr lang="en-US" b="1"/>
              <a:t>0.885 accuracy</a:t>
            </a:r>
            <a:r>
              <a:rPr lang="en-US"/>
              <a:t>—but </a:t>
            </a:r>
            <a:r>
              <a:rPr lang="en-US" b="1"/>
              <a:t>0 recall</a:t>
            </a:r>
            <a:r>
              <a:rPr lang="en-US"/>
              <a:t> for defaults.</a:t>
            </a:r>
            <a:br>
              <a:rPr lang="en-US"/>
            </a:br>
            <a:r>
              <a:rPr lang="en-US"/>
              <a:t>We </a:t>
            </a:r>
            <a:r>
              <a:rPr lang="en-US" b="1"/>
              <a:t>intentionally traded some accuracy</a:t>
            </a:r>
            <a:r>
              <a:rPr lang="en-US"/>
              <a:t> to catch many more true defaults (recall ≈0.48) and lift F1. That’s expected when optimizing for F1/recall versus pure accuracy.</a:t>
            </a:r>
          </a:p>
          <a:p>
            <a:pPr>
              <a:buNone/>
            </a:pPr>
            <a:r>
              <a:rPr lang="en-US"/>
              <a:t>Logistic Regression outputs probabilities; you chose </a:t>
            </a:r>
            <a:r>
              <a:rPr lang="en-US" b="1"/>
              <a:t>0.346</a:t>
            </a:r>
            <a:r>
              <a:rPr lang="en-US"/>
              <a:t> (not 0.5) because it </a:t>
            </a:r>
            <a:r>
              <a:rPr lang="en-US" b="1"/>
              <a:t>maximized F1</a:t>
            </a:r>
            <a:r>
              <a:rPr lang="en-US"/>
              <a:t> on validation.</a:t>
            </a:r>
          </a:p>
          <a:p>
            <a:pPr marL="457200" indent="-298450"/>
            <a:r>
              <a:rPr lang="en-US" b="1"/>
              <a:t>Lower threshold</a:t>
            </a:r>
            <a:r>
              <a:rPr lang="en-US"/>
              <a:t> → more predicted defaults → </a:t>
            </a:r>
            <a:r>
              <a:rPr lang="en-US" b="1"/>
              <a:t>higher recall</a:t>
            </a:r>
            <a:r>
              <a:rPr lang="en-US"/>
              <a:t>, </a:t>
            </a:r>
            <a:r>
              <a:rPr lang="en-US" b="1"/>
              <a:t>lower precision</a:t>
            </a:r>
            <a:r>
              <a:rPr lang="en-US"/>
              <a:t> (more FPs).</a:t>
            </a:r>
          </a:p>
          <a:p>
            <a:pPr marL="457200" indent="-298450"/>
            <a:r>
              <a:rPr lang="en-US" b="1"/>
              <a:t>Higher threshold</a:t>
            </a:r>
            <a:r>
              <a:rPr lang="en-US"/>
              <a:t> → fewer predicted defaults → </a:t>
            </a:r>
            <a:r>
              <a:rPr lang="en-US" b="1"/>
              <a:t>higher precision</a:t>
            </a:r>
            <a:r>
              <a:rPr lang="en-US"/>
              <a:t>, </a:t>
            </a:r>
            <a:r>
              <a:rPr lang="en-US" b="1"/>
              <a:t>lower recall</a:t>
            </a:r>
            <a:r>
              <a:rPr lang="en-US"/>
              <a:t> (more FNs</a:t>
            </a:r>
          </a:p>
          <a:p>
            <a:endParaRPr lang="en-US"/>
          </a:p>
        </p:txBody>
      </p:sp>
    </p:spTree>
    <p:extLst>
      <p:ext uri="{BB962C8B-B14F-4D97-AF65-F5344CB8AC3E}">
        <p14:creationId xmlns:p14="http://schemas.microsoft.com/office/powerpoint/2010/main" val="208542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2C2DE867-40AC-5B71-E6D4-FC9EE877B488}"/>
            </a:ext>
          </a:extLst>
        </p:cNvPr>
        <p:cNvGrpSpPr/>
        <p:nvPr/>
      </p:nvGrpSpPr>
      <p:grpSpPr>
        <a:xfrm>
          <a:off x="0" y="0"/>
          <a:ext cx="0" cy="0"/>
          <a:chOff x="0" y="0"/>
          <a:chExt cx="0" cy="0"/>
        </a:xfrm>
      </p:grpSpPr>
      <p:sp>
        <p:nvSpPr>
          <p:cNvPr id="257" name="Google Shape;257;g12ee790b234_0_0:notes">
            <a:extLst>
              <a:ext uri="{FF2B5EF4-FFF2-40B4-BE49-F238E27FC236}">
                <a16:creationId xmlns:a16="http://schemas.microsoft.com/office/drawing/2014/main" id="{CABB4189-9733-E5C8-C856-04B4C832F6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2ee790b234_0_0:notes">
            <a:extLst>
              <a:ext uri="{FF2B5EF4-FFF2-40B4-BE49-F238E27FC236}">
                <a16:creationId xmlns:a16="http://schemas.microsoft.com/office/drawing/2014/main" id="{F9C1E784-1CB3-2851-477A-9129BA846F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019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0552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11fba705b9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11fba705b9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12ee790b234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12ee790b234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12ee790b234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12ee790b234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12ee790b234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12ee790b234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2"/>
        <p:cNvGrpSpPr/>
        <p:nvPr/>
      </p:nvGrpSpPr>
      <p:grpSpPr>
        <a:xfrm>
          <a:off x="0" y="0"/>
          <a:ext cx="0" cy="0"/>
          <a:chOff x="0" y="0"/>
          <a:chExt cx="0" cy="0"/>
        </a:xfrm>
      </p:grpSpPr>
      <p:sp>
        <p:nvSpPr>
          <p:cNvPr id="1343" name="Google Shape;1343;g12ea23d139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4" name="Google Shape;1344;g12ea23d13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2ee790b2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2ee790b2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2ee790b2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2ee790b2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2ee790b23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2ee790b23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2ee790b23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2ee790b23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a:extLst>
            <a:ext uri="{FF2B5EF4-FFF2-40B4-BE49-F238E27FC236}">
              <a16:creationId xmlns:a16="http://schemas.microsoft.com/office/drawing/2014/main" id="{E4D7BBF3-5D53-013E-1682-FEB662AD645E}"/>
            </a:ext>
          </a:extLst>
        </p:cNvPr>
        <p:cNvGrpSpPr/>
        <p:nvPr/>
      </p:nvGrpSpPr>
      <p:grpSpPr>
        <a:xfrm>
          <a:off x="0" y="0"/>
          <a:ext cx="0" cy="0"/>
          <a:chOff x="0" y="0"/>
          <a:chExt cx="0" cy="0"/>
        </a:xfrm>
      </p:grpSpPr>
      <p:sp>
        <p:nvSpPr>
          <p:cNvPr id="476" name="Google Shape;476;g12ee790b234_0_39:notes">
            <a:extLst>
              <a:ext uri="{FF2B5EF4-FFF2-40B4-BE49-F238E27FC236}">
                <a16:creationId xmlns:a16="http://schemas.microsoft.com/office/drawing/2014/main" id="{4526BD5A-8A0B-2C17-81F0-396AACBCA5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2ee790b234_0_39:notes">
            <a:extLst>
              <a:ext uri="{FF2B5EF4-FFF2-40B4-BE49-F238E27FC236}">
                <a16:creationId xmlns:a16="http://schemas.microsoft.com/office/drawing/2014/main" id="{AB7F2DE9-9C0A-A1F4-BF8C-BDE33BE0CC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193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Relationship Correlation Interpretation:</a:t>
            </a:r>
          </a:p>
          <a:p>
            <a:r>
              <a:rPr lang="en-US"/>
              <a:t> </a:t>
            </a:r>
            <a:r>
              <a:rPr lang="en-US" b="1"/>
              <a:t>Age vs Default-0.17  </a:t>
            </a:r>
            <a:r>
              <a:rPr lang="en-US"/>
              <a:t>Older individuals are </a:t>
            </a:r>
            <a:r>
              <a:rPr lang="en-US" i="1"/>
              <a:t>slightly less likely</a:t>
            </a:r>
            <a:r>
              <a:rPr lang="en-US"/>
              <a:t> to default on loans.</a:t>
            </a:r>
          </a:p>
          <a:p>
            <a:r>
              <a:rPr lang="en-US" b="1"/>
              <a:t>Income vs Default-0.099  </a:t>
            </a:r>
            <a:r>
              <a:rPr lang="en-US"/>
              <a:t>Higher income is </a:t>
            </a:r>
            <a:r>
              <a:rPr lang="en-US" i="1"/>
              <a:t>weakly associated</a:t>
            </a:r>
            <a:r>
              <a:rPr lang="en-US"/>
              <a:t> with a lower chance of default.</a:t>
            </a:r>
          </a:p>
          <a:p>
            <a:r>
              <a:rPr lang="en-US" b="1" err="1"/>
              <a:t>InterestRate</a:t>
            </a:r>
            <a:r>
              <a:rPr lang="en-US" b="1"/>
              <a:t> vs Default0.13.  </a:t>
            </a:r>
            <a:r>
              <a:rPr lang="en-US"/>
              <a:t>Higher interest rates </a:t>
            </a:r>
            <a:r>
              <a:rPr lang="en-US" i="1"/>
              <a:t>slightly increase</a:t>
            </a:r>
            <a:r>
              <a:rPr lang="en-US"/>
              <a:t> the likelihood of default.</a:t>
            </a:r>
          </a:p>
          <a:p>
            <a:r>
              <a:rPr lang="en-US" b="1" err="1"/>
              <a:t>MonthsEmployed</a:t>
            </a:r>
            <a:r>
              <a:rPr lang="en-US" b="1"/>
              <a:t> vs Default-0.097   </a:t>
            </a:r>
            <a:r>
              <a:rPr lang="en-US"/>
              <a:t>People with longer employment are </a:t>
            </a:r>
            <a:r>
              <a:rPr lang="en-US" i="1"/>
              <a:t>slightly less likely</a:t>
            </a:r>
            <a:r>
              <a:rPr lang="en-US"/>
              <a:t> to default.</a:t>
            </a:r>
          </a:p>
          <a:p>
            <a:r>
              <a:rPr lang="en-US" b="1" err="1"/>
              <a:t>LoanAmount</a:t>
            </a:r>
            <a:r>
              <a:rPr lang="en-US" b="1"/>
              <a:t> vs Default0.087. </a:t>
            </a:r>
            <a:r>
              <a:rPr lang="en-US"/>
              <a:t>Borrowing larger amounts has a </a:t>
            </a:r>
            <a:r>
              <a:rPr lang="en-US" i="1"/>
              <a:t>weak positive</a:t>
            </a:r>
            <a:r>
              <a:rPr lang="en-US"/>
              <a:t> relation with default.</a:t>
            </a:r>
          </a:p>
          <a:p>
            <a:r>
              <a:rPr lang="en-US" b="1"/>
              <a:t>Other feature pairs</a:t>
            </a:r>
            <a:r>
              <a:rPr lang="en-US"/>
              <a:t>≈ 0.  Virtually no linear correlation between them (independent).</a:t>
            </a:r>
          </a:p>
        </p:txBody>
      </p:sp>
    </p:spTree>
    <p:extLst>
      <p:ext uri="{BB962C8B-B14F-4D97-AF65-F5344CB8AC3E}">
        <p14:creationId xmlns:p14="http://schemas.microsoft.com/office/powerpoint/2010/main" val="182225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9948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67025" y="1108775"/>
            <a:ext cx="6609900" cy="17571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447800" y="3135450"/>
            <a:ext cx="6268800" cy="708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12" name="Google Shape;12;p2"/>
          <p:cNvSpPr/>
          <p:nvPr/>
        </p:nvSpPr>
        <p:spPr>
          <a:xfrm flipH="1">
            <a:off x="6936600" y="1413950"/>
            <a:ext cx="2207400" cy="3728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25" y="0"/>
            <a:ext cx="1444675" cy="4077925"/>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 name="Google Shape;55;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6" name="Google Shape;56;p1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
        <p:cNvGrpSpPr/>
        <p:nvPr/>
      </p:nvGrpSpPr>
      <p:grpSpPr>
        <a:xfrm>
          <a:off x="0" y="0"/>
          <a:ext cx="0" cy="0"/>
          <a:chOff x="0" y="0"/>
          <a:chExt cx="0" cy="0"/>
        </a:xfrm>
      </p:grpSpPr>
      <p:sp>
        <p:nvSpPr>
          <p:cNvPr id="59" name="Google Shape;59;p13"/>
          <p:cNvSpPr txBox="1">
            <a:spLocks noGrp="1"/>
          </p:cNvSpPr>
          <p:nvPr>
            <p:ph type="title" hasCustomPrompt="1"/>
          </p:nvPr>
        </p:nvSpPr>
        <p:spPr>
          <a:xfrm>
            <a:off x="796513" y="1558750"/>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1"/>
          </p:nvPr>
        </p:nvSpPr>
        <p:spPr>
          <a:xfrm>
            <a:off x="1888675" y="2110400"/>
            <a:ext cx="2158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3"/>
          <p:cNvSpPr txBox="1">
            <a:spLocks noGrp="1"/>
          </p:cNvSpPr>
          <p:nvPr>
            <p:ph type="title" idx="2" hasCustomPrompt="1"/>
          </p:nvPr>
        </p:nvSpPr>
        <p:spPr>
          <a:xfrm>
            <a:off x="4562895" y="1567706"/>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3"/>
          </p:nvPr>
        </p:nvSpPr>
        <p:spPr>
          <a:xfrm>
            <a:off x="5644774" y="2110405"/>
            <a:ext cx="21438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4"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5"/>
          </p:nvPr>
        </p:nvSpPr>
        <p:spPr>
          <a:xfrm>
            <a:off x="6087600" y="2382311"/>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6" hasCustomPrompt="1"/>
          </p:nvPr>
        </p:nvSpPr>
        <p:spPr>
          <a:xfrm>
            <a:off x="781789" y="3027336"/>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subTitle" idx="7"/>
          </p:nvPr>
        </p:nvSpPr>
        <p:spPr>
          <a:xfrm>
            <a:off x="1882901" y="3560613"/>
            <a:ext cx="2158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7" name="Google Shape;67;p13"/>
          <p:cNvSpPr txBox="1">
            <a:spLocks noGrp="1"/>
          </p:cNvSpPr>
          <p:nvPr>
            <p:ph type="title" idx="8" hasCustomPrompt="1"/>
          </p:nvPr>
        </p:nvSpPr>
        <p:spPr>
          <a:xfrm>
            <a:off x="4562895" y="3043350"/>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9"/>
          </p:nvPr>
        </p:nvSpPr>
        <p:spPr>
          <a:xfrm>
            <a:off x="5660818" y="3560613"/>
            <a:ext cx="21438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13" hasCustomPrompt="1"/>
          </p:nvPr>
        </p:nvSpPr>
        <p:spPr>
          <a:xfrm>
            <a:off x="60876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subTitle" idx="14"/>
          </p:nvPr>
        </p:nvSpPr>
        <p:spPr>
          <a:xfrm>
            <a:off x="6087600" y="4193028"/>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72" name="Google Shape;72;p13"/>
          <p:cNvSpPr txBox="1">
            <a:spLocks noGrp="1"/>
          </p:cNvSpPr>
          <p:nvPr>
            <p:ph type="title" idx="15"/>
          </p:nvPr>
        </p:nvSpPr>
        <p:spPr>
          <a:xfrm>
            <a:off x="720000" y="587179"/>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73" name="Google Shape;73;p13"/>
          <p:cNvSpPr txBox="1">
            <a:spLocks noGrp="1"/>
          </p:cNvSpPr>
          <p:nvPr>
            <p:ph type="subTitle" idx="16"/>
          </p:nvPr>
        </p:nvSpPr>
        <p:spPr>
          <a:xfrm>
            <a:off x="1873529" y="1655442"/>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500">
                <a:latin typeface="Doppio One"/>
                <a:ea typeface="Doppio One"/>
                <a:cs typeface="Doppio One"/>
                <a:sym typeface="Doppi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4" name="Google Shape;74;p13"/>
          <p:cNvSpPr txBox="1">
            <a:spLocks noGrp="1"/>
          </p:cNvSpPr>
          <p:nvPr>
            <p:ph type="subTitle" idx="17"/>
          </p:nvPr>
        </p:nvSpPr>
        <p:spPr>
          <a:xfrm>
            <a:off x="5656347" y="1645196"/>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500">
                <a:latin typeface="Doppio One"/>
                <a:ea typeface="Doppio One"/>
                <a:cs typeface="Doppio One"/>
                <a:sym typeface="Doppi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5" name="Google Shape;75;p13"/>
          <p:cNvSpPr txBox="1">
            <a:spLocks noGrp="1"/>
          </p:cNvSpPr>
          <p:nvPr>
            <p:ph type="subTitle" idx="18"/>
          </p:nvPr>
        </p:nvSpPr>
        <p:spPr>
          <a:xfrm>
            <a:off x="6092500" y="1671350"/>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6" name="Google Shape;76;p13"/>
          <p:cNvSpPr txBox="1">
            <a:spLocks noGrp="1"/>
          </p:cNvSpPr>
          <p:nvPr>
            <p:ph type="subTitle" idx="19"/>
          </p:nvPr>
        </p:nvSpPr>
        <p:spPr>
          <a:xfrm>
            <a:off x="1878007" y="3111355"/>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500">
                <a:latin typeface="Doppio One"/>
                <a:ea typeface="Doppio One"/>
                <a:cs typeface="Doppio One"/>
                <a:sym typeface="Doppi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 name="Google Shape;77;p13"/>
          <p:cNvSpPr txBox="1">
            <a:spLocks noGrp="1"/>
          </p:cNvSpPr>
          <p:nvPr>
            <p:ph type="subTitle" idx="20"/>
          </p:nvPr>
        </p:nvSpPr>
        <p:spPr>
          <a:xfrm>
            <a:off x="5640333" y="3111355"/>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500">
                <a:latin typeface="Doppio One"/>
                <a:ea typeface="Doppio One"/>
                <a:cs typeface="Doppio One"/>
                <a:sym typeface="Doppi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 name="Google Shape;78;p13"/>
          <p:cNvSpPr txBox="1">
            <a:spLocks noGrp="1"/>
          </p:cNvSpPr>
          <p:nvPr>
            <p:ph type="subTitle" idx="21"/>
          </p:nvPr>
        </p:nvSpPr>
        <p:spPr>
          <a:xfrm>
            <a:off x="6092500" y="3477525"/>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pic>
        <p:nvPicPr>
          <p:cNvPr id="79" name="Google Shape;79;p13"/>
          <p:cNvPicPr preferRelativeResize="0"/>
          <p:nvPr/>
        </p:nvPicPr>
        <p:blipFill>
          <a:blip r:embed="rId2">
            <a:alphaModFix/>
          </a:blip>
          <a:stretch>
            <a:fillRect/>
          </a:stretch>
        </p:blipFill>
        <p:spPr>
          <a:xfrm>
            <a:off x="0" y="3767600"/>
            <a:ext cx="5737775" cy="1375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720000" y="588469"/>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2" name="Google Shape;82;p14"/>
          <p:cNvSpPr/>
          <p:nvPr/>
        </p:nvSpPr>
        <p:spPr>
          <a:xfrm rot="10800000" flipH="1">
            <a:off x="0" y="0"/>
            <a:ext cx="2233500" cy="3728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3" name="Google Shape;83;p14"/>
          <p:cNvPicPr preferRelativeResize="0"/>
          <p:nvPr/>
        </p:nvPicPr>
        <p:blipFill>
          <a:blip r:embed="rId2">
            <a:alphaModFix/>
          </a:blip>
          <a:stretch>
            <a:fillRect/>
          </a:stretch>
        </p:blipFill>
        <p:spPr>
          <a:xfrm rot="-5400000" flipH="1">
            <a:off x="6156800" y="1794100"/>
            <a:ext cx="4774650" cy="11864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720000" y="585288"/>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86" name="Google Shape;86;p15"/>
          <p:cNvPicPr preferRelativeResize="0"/>
          <p:nvPr/>
        </p:nvPicPr>
        <p:blipFill>
          <a:blip r:embed="rId2">
            <a:alphaModFix/>
          </a:blip>
          <a:stretch>
            <a:fillRect/>
          </a:stretch>
        </p:blipFill>
        <p:spPr>
          <a:xfrm>
            <a:off x="0" y="3985500"/>
            <a:ext cx="6670150" cy="1158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720000" y="588469"/>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92" name="Google Shape;92;p17"/>
          <p:cNvSpPr/>
          <p:nvPr/>
        </p:nvSpPr>
        <p:spPr>
          <a:xfrm rot="10800000" flipH="1">
            <a:off x="0" y="0"/>
            <a:ext cx="2213100" cy="3728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543300" y="466725"/>
            <a:ext cx="4806000" cy="1560600"/>
          </a:xfrm>
          <a:prstGeom prst="rect">
            <a:avLst/>
          </a:prstGeom>
        </p:spPr>
        <p:txBody>
          <a:bodyPr spcFirstLastPara="1" wrap="square" lIns="91425" tIns="91425" rIns="91425" bIns="91425" anchor="b" anchorCtr="0">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95" name="Google Shape;95;p18"/>
          <p:cNvSpPr txBox="1">
            <a:spLocks noGrp="1"/>
          </p:cNvSpPr>
          <p:nvPr>
            <p:ph type="body" idx="1"/>
          </p:nvPr>
        </p:nvSpPr>
        <p:spPr>
          <a:xfrm>
            <a:off x="3543300" y="2027450"/>
            <a:ext cx="4806000" cy="2658900"/>
          </a:xfrm>
          <a:prstGeom prst="rect">
            <a:avLst/>
          </a:prstGeom>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Char char="●"/>
              <a:defRPr sz="1400"/>
            </a:lvl1pPr>
            <a:lvl2pPr marL="914400" lvl="1" indent="-317500">
              <a:lnSpc>
                <a:spcPct val="115000"/>
              </a:lnSpc>
              <a:spcBef>
                <a:spcPts val="0"/>
              </a:spcBef>
              <a:spcAft>
                <a:spcPts val="0"/>
              </a:spcAft>
              <a:buSzPts val="1400"/>
              <a:buChar char="○"/>
              <a:defRPr/>
            </a:lvl2pPr>
            <a:lvl3pPr marL="1371600" lvl="2" indent="-317500">
              <a:lnSpc>
                <a:spcPct val="115000"/>
              </a:lnSpc>
              <a:spcBef>
                <a:spcPts val="0"/>
              </a:spcBef>
              <a:spcAft>
                <a:spcPts val="0"/>
              </a:spcAft>
              <a:buSzPts val="1400"/>
              <a:buChar char="■"/>
              <a:defRPr/>
            </a:lvl3pPr>
            <a:lvl4pPr marL="1828800" lvl="3" indent="-317500">
              <a:lnSpc>
                <a:spcPct val="115000"/>
              </a:lnSpc>
              <a:spcBef>
                <a:spcPts val="0"/>
              </a:spcBef>
              <a:spcAft>
                <a:spcPts val="0"/>
              </a:spcAft>
              <a:buSzPts val="1400"/>
              <a:buChar char="●"/>
              <a:defRPr/>
            </a:lvl4pPr>
            <a:lvl5pPr marL="2286000" lvl="4" indent="-317500">
              <a:lnSpc>
                <a:spcPct val="115000"/>
              </a:lnSpc>
              <a:spcBef>
                <a:spcPts val="0"/>
              </a:spcBef>
              <a:spcAft>
                <a:spcPts val="0"/>
              </a:spcAft>
              <a:buSzPts val="1400"/>
              <a:buChar char="○"/>
              <a:defRPr/>
            </a:lvl5pPr>
            <a:lvl6pPr marL="2743200" lvl="5" indent="-317500">
              <a:lnSpc>
                <a:spcPct val="115000"/>
              </a:lnSpc>
              <a:spcBef>
                <a:spcPts val="0"/>
              </a:spcBef>
              <a:spcAft>
                <a:spcPts val="0"/>
              </a:spcAft>
              <a:buSzPts val="1400"/>
              <a:buChar char="■"/>
              <a:defRPr/>
            </a:lvl6pPr>
            <a:lvl7pPr marL="3200400" lvl="6" indent="-317500">
              <a:lnSpc>
                <a:spcPct val="115000"/>
              </a:lnSpc>
              <a:spcBef>
                <a:spcPts val="0"/>
              </a:spcBef>
              <a:spcAft>
                <a:spcPts val="0"/>
              </a:spcAft>
              <a:buSzPts val="1400"/>
              <a:buChar char="●"/>
              <a:defRPr/>
            </a:lvl7pPr>
            <a:lvl8pPr marL="3657600" lvl="7" indent="-317500">
              <a:lnSpc>
                <a:spcPct val="115000"/>
              </a:lnSpc>
              <a:spcBef>
                <a:spcPts val="0"/>
              </a:spcBef>
              <a:spcAft>
                <a:spcPts val="0"/>
              </a:spcAft>
              <a:buSzPts val="1400"/>
              <a:buChar char="○"/>
              <a:defRPr/>
            </a:lvl8pPr>
            <a:lvl9pPr marL="4114800" lvl="8" indent="-317500">
              <a:lnSpc>
                <a:spcPct val="115000"/>
              </a:lnSpc>
              <a:spcBef>
                <a:spcPts val="0"/>
              </a:spcBef>
              <a:spcAft>
                <a:spcPts val="0"/>
              </a:spcAft>
              <a:buSzPts val="1400"/>
              <a:buChar char="■"/>
              <a:defRPr/>
            </a:lvl9pPr>
          </a:lstStyle>
          <a:p>
            <a:endParaRPr/>
          </a:p>
        </p:txBody>
      </p:sp>
      <p:sp>
        <p:nvSpPr>
          <p:cNvPr id="96" name="Google Shape;96;p18"/>
          <p:cNvSpPr/>
          <p:nvPr/>
        </p:nvSpPr>
        <p:spPr>
          <a:xfrm rot="10800000">
            <a:off x="6936600" y="0"/>
            <a:ext cx="2207400" cy="3728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a:spLocks noGrp="1"/>
          </p:cNvSpPr>
          <p:nvPr>
            <p:ph type="pic" idx="2"/>
          </p:nvPr>
        </p:nvSpPr>
        <p:spPr>
          <a:xfrm flipH="1">
            <a:off x="392475" y="1249550"/>
            <a:ext cx="2912700" cy="2658900"/>
          </a:xfrm>
          <a:prstGeom prst="snip1Rect">
            <a:avLst>
              <a:gd name="adj" fmla="val 16667"/>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ONE_COLUMN_TEXT_1_1">
    <p:spTree>
      <p:nvGrpSpPr>
        <p:cNvPr id="1" name="Shape 98"/>
        <p:cNvGrpSpPr/>
        <p:nvPr/>
      </p:nvGrpSpPr>
      <p:grpSpPr>
        <a:xfrm>
          <a:off x="0" y="0"/>
          <a:ext cx="0" cy="0"/>
          <a:chOff x="0" y="0"/>
          <a:chExt cx="0" cy="0"/>
        </a:xfrm>
      </p:grpSpPr>
      <p:sp>
        <p:nvSpPr>
          <p:cNvPr id="99" name="Google Shape;99;p19"/>
          <p:cNvSpPr/>
          <p:nvPr/>
        </p:nvSpPr>
        <p:spPr>
          <a:xfrm>
            <a:off x="0" y="1414800"/>
            <a:ext cx="2207400" cy="3728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txBox="1">
            <a:spLocks noGrp="1"/>
          </p:cNvSpPr>
          <p:nvPr>
            <p:ph type="subTitle" idx="1"/>
          </p:nvPr>
        </p:nvSpPr>
        <p:spPr>
          <a:xfrm>
            <a:off x="720000" y="1657825"/>
            <a:ext cx="7704000" cy="2418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p19"/>
          <p:cNvSpPr txBox="1">
            <a:spLocks noGrp="1"/>
          </p:cNvSpPr>
          <p:nvPr>
            <p:ph type="title"/>
          </p:nvPr>
        </p:nvSpPr>
        <p:spPr>
          <a:xfrm>
            <a:off x="720000" y="597425"/>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2290025" y="3392700"/>
            <a:ext cx="4563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4" name="Google Shape;104;p20"/>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05" name="Google Shape;105;p20"/>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6"/>
        <p:cNvGrpSpPr/>
        <p:nvPr/>
      </p:nvGrpSpPr>
      <p:grpSpPr>
        <a:xfrm>
          <a:off x="0" y="0"/>
          <a:ext cx="0" cy="0"/>
          <a:chOff x="0" y="0"/>
          <a:chExt cx="0" cy="0"/>
        </a:xfrm>
      </p:grpSpPr>
      <p:sp>
        <p:nvSpPr>
          <p:cNvPr id="107" name="Google Shape;107;p21"/>
          <p:cNvSpPr txBox="1">
            <a:spLocks noGrp="1"/>
          </p:cNvSpPr>
          <p:nvPr>
            <p:ph type="subTitle" idx="1"/>
          </p:nvPr>
        </p:nvSpPr>
        <p:spPr>
          <a:xfrm>
            <a:off x="872400" y="2599854"/>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500">
                <a:latin typeface="Doppio One"/>
                <a:ea typeface="Doppio One"/>
                <a:cs typeface="Doppio One"/>
                <a:sym typeface="Doppi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8" name="Google Shape;108;p21"/>
          <p:cNvSpPr txBox="1">
            <a:spLocks noGrp="1"/>
          </p:cNvSpPr>
          <p:nvPr>
            <p:ph type="subTitle" idx="2"/>
          </p:nvPr>
        </p:nvSpPr>
        <p:spPr>
          <a:xfrm>
            <a:off x="872400" y="2981800"/>
            <a:ext cx="2336400" cy="8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21"/>
          <p:cNvSpPr txBox="1">
            <a:spLocks noGrp="1"/>
          </p:cNvSpPr>
          <p:nvPr>
            <p:ph type="subTitle" idx="3"/>
          </p:nvPr>
        </p:nvSpPr>
        <p:spPr>
          <a:xfrm>
            <a:off x="3418526" y="2981800"/>
            <a:ext cx="2336400" cy="8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21"/>
          <p:cNvSpPr txBox="1">
            <a:spLocks noGrp="1"/>
          </p:cNvSpPr>
          <p:nvPr>
            <p:ph type="subTitle" idx="4"/>
          </p:nvPr>
        </p:nvSpPr>
        <p:spPr>
          <a:xfrm>
            <a:off x="5964656" y="2987568"/>
            <a:ext cx="2336400" cy="8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21"/>
          <p:cNvSpPr txBox="1">
            <a:spLocks noGrp="1"/>
          </p:cNvSpPr>
          <p:nvPr>
            <p:ph type="title"/>
          </p:nvPr>
        </p:nvSpPr>
        <p:spPr>
          <a:xfrm>
            <a:off x="720000" y="5974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12" name="Google Shape;112;p21"/>
          <p:cNvSpPr txBox="1">
            <a:spLocks noGrp="1"/>
          </p:cNvSpPr>
          <p:nvPr>
            <p:ph type="subTitle" idx="5"/>
          </p:nvPr>
        </p:nvSpPr>
        <p:spPr>
          <a:xfrm>
            <a:off x="3414046" y="2599854"/>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500">
                <a:latin typeface="Doppio One"/>
                <a:ea typeface="Doppio One"/>
                <a:cs typeface="Doppio One"/>
                <a:sym typeface="Doppi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3" name="Google Shape;113;p21"/>
          <p:cNvSpPr txBox="1">
            <a:spLocks noGrp="1"/>
          </p:cNvSpPr>
          <p:nvPr>
            <p:ph type="subTitle" idx="6"/>
          </p:nvPr>
        </p:nvSpPr>
        <p:spPr>
          <a:xfrm>
            <a:off x="5964648" y="259537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500">
                <a:latin typeface="Doppio One"/>
                <a:ea typeface="Doppio One"/>
                <a:cs typeface="Doppio One"/>
                <a:sym typeface="Doppi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4" name="Google Shape;114;p21"/>
          <p:cNvSpPr/>
          <p:nvPr/>
        </p:nvSpPr>
        <p:spPr>
          <a:xfrm rot="10800000" flipH="1">
            <a:off x="0" y="0"/>
            <a:ext cx="2244000" cy="3728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924800" y="2171625"/>
            <a:ext cx="5294400" cy="1467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2996550" y="846766"/>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1990725" y="3574125"/>
            <a:ext cx="5060400" cy="109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19" name="Google Shape;19;p3"/>
          <p:cNvSpPr/>
          <p:nvPr/>
        </p:nvSpPr>
        <p:spPr>
          <a:xfrm rot="10800000" flipH="1">
            <a:off x="0" y="0"/>
            <a:ext cx="2223300" cy="3728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274675" y="1065575"/>
            <a:ext cx="1869325" cy="4077925"/>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15"/>
        <p:cNvGrpSpPr/>
        <p:nvPr/>
      </p:nvGrpSpPr>
      <p:grpSpPr>
        <a:xfrm>
          <a:off x="0" y="0"/>
          <a:ext cx="0" cy="0"/>
          <a:chOff x="0" y="0"/>
          <a:chExt cx="0" cy="0"/>
        </a:xfrm>
      </p:grpSpPr>
      <p:sp>
        <p:nvSpPr>
          <p:cNvPr id="116" name="Google Shape;116;p22"/>
          <p:cNvSpPr txBox="1">
            <a:spLocks noGrp="1"/>
          </p:cNvSpPr>
          <p:nvPr>
            <p:ph type="ctrTitle"/>
          </p:nvPr>
        </p:nvSpPr>
        <p:spPr>
          <a:xfrm>
            <a:off x="1623321" y="466195"/>
            <a:ext cx="59178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7" name="Google Shape;117;p22"/>
          <p:cNvSpPr txBox="1">
            <a:spLocks noGrp="1"/>
          </p:cNvSpPr>
          <p:nvPr>
            <p:ph type="subTitle" idx="1"/>
          </p:nvPr>
        </p:nvSpPr>
        <p:spPr>
          <a:xfrm>
            <a:off x="2425075" y="1566566"/>
            <a:ext cx="4293900" cy="13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8" name="Google Shape;118;p22"/>
          <p:cNvSpPr/>
          <p:nvPr/>
        </p:nvSpPr>
        <p:spPr>
          <a:xfrm rot="10800000" flipH="1">
            <a:off x="7694753" y="0"/>
            <a:ext cx="1446250" cy="4077925"/>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0" y="1413950"/>
            <a:ext cx="2244000" cy="3728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txBox="1"/>
          <p:nvPr/>
        </p:nvSpPr>
        <p:spPr>
          <a:xfrm>
            <a:off x="2114925" y="3844578"/>
            <a:ext cx="4914000" cy="3381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accent1"/>
                </a:solidFill>
                <a:latin typeface="Cabin"/>
                <a:ea typeface="Cabin"/>
                <a:cs typeface="Cabin"/>
                <a:sym typeface="Cabin"/>
              </a:rPr>
              <a:t>CREDITS: This presentation template was created by </a:t>
            </a:r>
            <a:r>
              <a:rPr lang="en" sz="1000" b="1">
                <a:solidFill>
                  <a:schemeClr val="accent1"/>
                </a:solidFill>
                <a:uFill>
                  <a:noFill/>
                </a:uFill>
                <a:latin typeface="Cabin"/>
                <a:ea typeface="Cabin"/>
                <a:cs typeface="Cabin"/>
                <a:sym typeface="Cabin"/>
                <a:hlinkClick r:id="rId2">
                  <a:extLst>
                    <a:ext uri="{A12FA001-AC4F-418D-AE19-62706E023703}">
                      <ahyp:hlinkClr xmlns:ahyp="http://schemas.microsoft.com/office/drawing/2018/hyperlinkcolor" val="tx"/>
                    </a:ext>
                  </a:extLst>
                </a:hlinkClick>
              </a:rPr>
              <a:t>Slidesgo</a:t>
            </a:r>
            <a:r>
              <a:rPr lang="en" sz="1000">
                <a:solidFill>
                  <a:schemeClr val="accent1"/>
                </a:solidFill>
                <a:latin typeface="Cabin"/>
                <a:ea typeface="Cabin"/>
                <a:cs typeface="Cabin"/>
                <a:sym typeface="Cabin"/>
              </a:rPr>
              <a:t>, and includes icons, infographics &amp; images by </a:t>
            </a:r>
            <a:r>
              <a:rPr lang="en" sz="1000" b="1">
                <a:solidFill>
                  <a:schemeClr val="accent1"/>
                </a:solidFill>
                <a:uFill>
                  <a:noFill/>
                </a:uFill>
                <a:latin typeface="Cabin"/>
                <a:ea typeface="Cabin"/>
                <a:cs typeface="Cabin"/>
                <a:sym typeface="Cabin"/>
                <a:hlinkClick r:id="rId3">
                  <a:extLst>
                    <a:ext uri="{A12FA001-AC4F-418D-AE19-62706E023703}">
                      <ahyp:hlinkClr xmlns:ahyp="http://schemas.microsoft.com/office/drawing/2018/hyperlinkcolor" val="tx"/>
                    </a:ext>
                  </a:extLst>
                </a:hlinkClick>
              </a:rPr>
              <a:t>Freepik</a:t>
            </a:r>
            <a:endParaRPr sz="1000">
              <a:solidFill>
                <a:schemeClr val="accent1"/>
              </a:solidFill>
              <a:latin typeface="Cabin"/>
              <a:ea typeface="Cabin"/>
              <a:cs typeface="Cabin"/>
              <a:sym typeface="Cabi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21"/>
        <p:cNvGrpSpPr/>
        <p:nvPr/>
      </p:nvGrpSpPr>
      <p:grpSpPr>
        <a:xfrm>
          <a:off x="0" y="0"/>
          <a:ext cx="0" cy="0"/>
          <a:chOff x="0" y="0"/>
          <a:chExt cx="0" cy="0"/>
        </a:xfrm>
      </p:grpSpPr>
      <p:sp>
        <p:nvSpPr>
          <p:cNvPr id="122" name="Google Shape;122;p23"/>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8623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3" name="Google Shape;23;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ctr"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solidFill>
                  <a:srgbClr val="434343"/>
                </a:solidFill>
                <a:latin typeface="Josefin Slab SemiBold"/>
                <a:ea typeface="Josefin Slab SemiBold"/>
                <a:cs typeface="Josefin Slab SemiBold"/>
                <a:sym typeface="Josefin Slab SemiBold"/>
              </a:defRPr>
            </a:lvl1pPr>
            <a:lvl2pPr lvl="1" rtl="0">
              <a:spcAft>
                <a:spcPts val="0"/>
              </a:spcAft>
              <a:buNone/>
              <a:defRPr>
                <a:solidFill>
                  <a:srgbClr val="434343"/>
                </a:solidFill>
                <a:latin typeface="Josefin Slab SemiBold"/>
                <a:ea typeface="Josefin Slab SemiBold"/>
                <a:cs typeface="Josefin Slab SemiBold"/>
                <a:sym typeface="Josefin Slab SemiBold"/>
              </a:defRPr>
            </a:lvl2pPr>
            <a:lvl3pPr lvl="2" rtl="0">
              <a:spcAft>
                <a:spcPts val="0"/>
              </a:spcAft>
              <a:buNone/>
              <a:defRPr>
                <a:solidFill>
                  <a:srgbClr val="434343"/>
                </a:solidFill>
                <a:latin typeface="Josefin Slab SemiBold"/>
                <a:ea typeface="Josefin Slab SemiBold"/>
                <a:cs typeface="Josefin Slab SemiBold"/>
                <a:sym typeface="Josefin Slab SemiBold"/>
              </a:defRPr>
            </a:lvl3pPr>
            <a:lvl4pPr lvl="3" rtl="0">
              <a:spcAft>
                <a:spcPts val="0"/>
              </a:spcAft>
              <a:buNone/>
              <a:defRPr>
                <a:solidFill>
                  <a:srgbClr val="434343"/>
                </a:solidFill>
                <a:latin typeface="Josefin Slab SemiBold"/>
                <a:ea typeface="Josefin Slab SemiBold"/>
                <a:cs typeface="Josefin Slab SemiBold"/>
                <a:sym typeface="Josefin Slab SemiBold"/>
              </a:defRPr>
            </a:lvl4pPr>
            <a:lvl5pPr lvl="4" rtl="0">
              <a:spcAft>
                <a:spcPts val="0"/>
              </a:spcAft>
              <a:buNone/>
              <a:defRPr>
                <a:solidFill>
                  <a:srgbClr val="434343"/>
                </a:solidFill>
                <a:latin typeface="Josefin Slab SemiBold"/>
                <a:ea typeface="Josefin Slab SemiBold"/>
                <a:cs typeface="Josefin Slab SemiBold"/>
                <a:sym typeface="Josefin Slab SemiBold"/>
              </a:defRPr>
            </a:lvl5pPr>
            <a:lvl6pPr lvl="5" rtl="0">
              <a:spcAft>
                <a:spcPts val="0"/>
              </a:spcAft>
              <a:buNone/>
              <a:defRPr>
                <a:solidFill>
                  <a:srgbClr val="434343"/>
                </a:solidFill>
                <a:latin typeface="Josefin Slab SemiBold"/>
                <a:ea typeface="Josefin Slab SemiBold"/>
                <a:cs typeface="Josefin Slab SemiBold"/>
                <a:sym typeface="Josefin Slab SemiBold"/>
              </a:defRPr>
            </a:lvl6pPr>
            <a:lvl7pPr lvl="6" rtl="0">
              <a:spcAft>
                <a:spcPts val="0"/>
              </a:spcAft>
              <a:buNone/>
              <a:defRPr>
                <a:solidFill>
                  <a:srgbClr val="434343"/>
                </a:solidFill>
                <a:latin typeface="Josefin Slab SemiBold"/>
                <a:ea typeface="Josefin Slab SemiBold"/>
                <a:cs typeface="Josefin Slab SemiBold"/>
                <a:sym typeface="Josefin Slab SemiBold"/>
              </a:defRPr>
            </a:lvl7pPr>
            <a:lvl8pPr lvl="7" rtl="0">
              <a:spcAft>
                <a:spcPts val="0"/>
              </a:spcAft>
              <a:buNone/>
              <a:defRPr>
                <a:solidFill>
                  <a:srgbClr val="434343"/>
                </a:solidFill>
                <a:latin typeface="Josefin Slab SemiBold"/>
                <a:ea typeface="Josefin Slab SemiBold"/>
                <a:cs typeface="Josefin Slab SemiBold"/>
                <a:sym typeface="Josefin Slab SemiBold"/>
              </a:defRPr>
            </a:lvl8pPr>
            <a:lvl9pPr lvl="8" rtl="0">
              <a:spcAft>
                <a:spcPts val="0"/>
              </a:spcAft>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a:off x="1101856" y="2343630"/>
            <a:ext cx="2907600" cy="430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500">
                <a:latin typeface="Doppio One"/>
                <a:ea typeface="Doppio One"/>
                <a:cs typeface="Doppio One"/>
                <a:sym typeface="Doppio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 name="Google Shape;27;p5"/>
          <p:cNvSpPr txBox="1">
            <a:spLocks noGrp="1"/>
          </p:cNvSpPr>
          <p:nvPr>
            <p:ph type="subTitle" idx="2"/>
          </p:nvPr>
        </p:nvSpPr>
        <p:spPr>
          <a:xfrm>
            <a:off x="5134544" y="2343630"/>
            <a:ext cx="2907600" cy="43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500">
                <a:latin typeface="Doppio One"/>
                <a:ea typeface="Doppio One"/>
                <a:cs typeface="Doppio One"/>
                <a:sym typeface="Doppi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 name="Google Shape;28;p5"/>
          <p:cNvSpPr txBox="1">
            <a:spLocks noGrp="1"/>
          </p:cNvSpPr>
          <p:nvPr>
            <p:ph type="subTitle" idx="3"/>
          </p:nvPr>
        </p:nvSpPr>
        <p:spPr>
          <a:xfrm>
            <a:off x="1278847" y="2760272"/>
            <a:ext cx="2556300" cy="101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4"/>
          </p:nvPr>
        </p:nvSpPr>
        <p:spPr>
          <a:xfrm>
            <a:off x="5254509" y="2769938"/>
            <a:ext cx="2639700" cy="101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31" name="Google Shape;31;p5"/>
          <p:cNvSpPr txBox="1">
            <a:spLocks noGrp="1"/>
          </p:cNvSpPr>
          <p:nvPr>
            <p:ph type="title"/>
          </p:nvPr>
        </p:nvSpPr>
        <p:spPr>
          <a:xfrm>
            <a:off x="720000" y="5974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32" name="Google Shape;32;p5"/>
          <p:cNvPicPr preferRelativeResize="0"/>
          <p:nvPr/>
        </p:nvPicPr>
        <p:blipFill>
          <a:blip r:embed="rId2">
            <a:alphaModFix/>
          </a:blip>
          <a:stretch>
            <a:fillRect/>
          </a:stretch>
        </p:blipFill>
        <p:spPr>
          <a:xfrm flipH="1">
            <a:off x="2459051" y="3947325"/>
            <a:ext cx="6684949" cy="11961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35" name="Google Shape;35;p6"/>
          <p:cNvSpPr/>
          <p:nvPr/>
        </p:nvSpPr>
        <p:spPr>
          <a:xfrm rot="5400000">
            <a:off x="763375" y="-763200"/>
            <a:ext cx="1987800" cy="3514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rot="-5400000">
            <a:off x="6385525" y="2385000"/>
            <a:ext cx="1987800" cy="3529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435550" y="1067850"/>
            <a:ext cx="3792600" cy="1072200"/>
          </a:xfrm>
          <a:prstGeom prst="rect">
            <a:avLst/>
          </a:prstGeom>
        </p:spPr>
        <p:txBody>
          <a:bodyPr spcFirstLastPara="1" wrap="square" lIns="91425" tIns="91425" rIns="91425" bIns="91425" anchor="ctr"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39" name="Google Shape;39;p7"/>
          <p:cNvSpPr txBox="1">
            <a:spLocks noGrp="1"/>
          </p:cNvSpPr>
          <p:nvPr>
            <p:ph type="body" idx="1"/>
          </p:nvPr>
        </p:nvSpPr>
        <p:spPr>
          <a:xfrm>
            <a:off x="4434250" y="2255751"/>
            <a:ext cx="3915000" cy="21297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40" name="Google Shape;40;p7"/>
          <p:cNvSpPr/>
          <p:nvPr/>
        </p:nvSpPr>
        <p:spPr>
          <a:xfrm rot="10800000">
            <a:off x="6936600" y="0"/>
            <a:ext cx="2207400" cy="3728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46" name="Google Shape;46;p9"/>
          <p:cNvSpPr txBox="1">
            <a:spLocks noGrp="1"/>
          </p:cNvSpPr>
          <p:nvPr>
            <p:ph type="title"/>
          </p:nvPr>
        </p:nvSpPr>
        <p:spPr>
          <a:xfrm>
            <a:off x="912950" y="921300"/>
            <a:ext cx="3789900" cy="2046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7" name="Google Shape;47;p9"/>
          <p:cNvSpPr txBox="1">
            <a:spLocks noGrp="1"/>
          </p:cNvSpPr>
          <p:nvPr>
            <p:ph type="subTitle" idx="1"/>
          </p:nvPr>
        </p:nvSpPr>
        <p:spPr>
          <a:xfrm>
            <a:off x="912962" y="2967232"/>
            <a:ext cx="3122400" cy="133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 name="Google Shape;48;p9"/>
          <p:cNvSpPr/>
          <p:nvPr/>
        </p:nvSpPr>
        <p:spPr>
          <a:xfrm rot="10800000">
            <a:off x="25" y="0"/>
            <a:ext cx="1444675" cy="4047175"/>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flipH="1">
            <a:off x="6916200" y="1413950"/>
            <a:ext cx="2227800" cy="3728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52" name="Google Shape;52;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algn="ctr" rtl="0">
              <a:spcBef>
                <a:spcPts val="0"/>
              </a:spcBef>
              <a:spcAft>
                <a:spcPts val="0"/>
              </a:spcAft>
              <a:buSzPts val="2900"/>
              <a:buNone/>
              <a:defRPr/>
            </a:lvl2pPr>
            <a:lvl3pPr lvl="2" algn="ctr" rtl="0">
              <a:spcBef>
                <a:spcPts val="0"/>
              </a:spcBef>
              <a:spcAft>
                <a:spcPts val="0"/>
              </a:spcAft>
              <a:buSzPts val="2900"/>
              <a:buNone/>
              <a:defRPr/>
            </a:lvl3pPr>
            <a:lvl4pPr lvl="3" algn="ctr" rtl="0">
              <a:spcBef>
                <a:spcPts val="0"/>
              </a:spcBef>
              <a:spcAft>
                <a:spcPts val="0"/>
              </a:spcAft>
              <a:buSzPts val="2900"/>
              <a:buNone/>
              <a:defRPr/>
            </a:lvl4pPr>
            <a:lvl5pPr lvl="4" algn="ctr" rtl="0">
              <a:spcBef>
                <a:spcPts val="0"/>
              </a:spcBef>
              <a:spcAft>
                <a:spcPts val="0"/>
              </a:spcAft>
              <a:buSzPts val="2900"/>
              <a:buNone/>
              <a:defRPr/>
            </a:lvl5pPr>
            <a:lvl6pPr lvl="5" algn="ctr" rtl="0">
              <a:spcBef>
                <a:spcPts val="0"/>
              </a:spcBef>
              <a:spcAft>
                <a:spcPts val="0"/>
              </a:spcAft>
              <a:buSzPts val="2900"/>
              <a:buNone/>
              <a:defRPr/>
            </a:lvl6pPr>
            <a:lvl7pPr lvl="6" algn="ctr" rtl="0">
              <a:spcBef>
                <a:spcPts val="0"/>
              </a:spcBef>
              <a:spcAft>
                <a:spcPts val="0"/>
              </a:spcAft>
              <a:buSzPts val="2900"/>
              <a:buNone/>
              <a:defRPr/>
            </a:lvl7pPr>
            <a:lvl8pPr lvl="7" algn="ctr" rtl="0">
              <a:spcBef>
                <a:spcPts val="0"/>
              </a:spcBef>
              <a:spcAft>
                <a:spcPts val="0"/>
              </a:spcAft>
              <a:buSzPts val="2900"/>
              <a:buNone/>
              <a:defRPr/>
            </a:lvl8pPr>
            <a:lvl9pPr lvl="8" algn="ctr" rtl="0">
              <a:spcBef>
                <a:spcPts val="0"/>
              </a:spcBef>
              <a:spcAft>
                <a:spcPts val="0"/>
              </a:spcAft>
              <a:buSzPts val="29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2900"/>
              <a:buFont typeface="Doppio One"/>
              <a:buNone/>
              <a:defRPr sz="2900">
                <a:solidFill>
                  <a:schemeClr val="accent1"/>
                </a:solidFill>
                <a:latin typeface="Doppio One"/>
                <a:ea typeface="Doppio One"/>
                <a:cs typeface="Doppio One"/>
                <a:sym typeface="Doppio One"/>
              </a:defRPr>
            </a:lvl1pPr>
            <a:lvl2pPr lvl="1" rtl="0">
              <a:spcBef>
                <a:spcPts val="0"/>
              </a:spcBef>
              <a:spcAft>
                <a:spcPts val="0"/>
              </a:spcAft>
              <a:buClr>
                <a:schemeClr val="accent1"/>
              </a:buClr>
              <a:buSzPts val="2900"/>
              <a:buFont typeface="Bebas Neue"/>
              <a:buNone/>
              <a:defRPr sz="29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900"/>
              <a:buFont typeface="Bebas Neue"/>
              <a:buNone/>
              <a:defRPr sz="29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900"/>
              <a:buFont typeface="Bebas Neue"/>
              <a:buNone/>
              <a:defRPr sz="29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900"/>
              <a:buFont typeface="Bebas Neue"/>
              <a:buNone/>
              <a:defRPr sz="29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900"/>
              <a:buFont typeface="Bebas Neue"/>
              <a:buNone/>
              <a:defRPr sz="29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900"/>
              <a:buFont typeface="Bebas Neue"/>
              <a:buNone/>
              <a:defRPr sz="29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900"/>
              <a:buFont typeface="Bebas Neue"/>
              <a:buNone/>
              <a:defRPr sz="29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900"/>
              <a:buFont typeface="Bebas Neue"/>
              <a:buNone/>
              <a:defRPr sz="2900">
                <a:solidFill>
                  <a:schemeClr val="accen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Cabin"/>
              <a:buChar char="●"/>
              <a:defRPr>
                <a:solidFill>
                  <a:schemeClr val="accent1"/>
                </a:solidFill>
                <a:latin typeface="Cabin"/>
                <a:ea typeface="Cabin"/>
                <a:cs typeface="Cabin"/>
                <a:sym typeface="Cabin"/>
              </a:defRPr>
            </a:lvl1pPr>
            <a:lvl2pPr marL="914400" lvl="1" indent="-317500">
              <a:lnSpc>
                <a:spcPct val="100000"/>
              </a:lnSpc>
              <a:spcBef>
                <a:spcPts val="1600"/>
              </a:spcBef>
              <a:spcAft>
                <a:spcPts val="0"/>
              </a:spcAft>
              <a:buClr>
                <a:schemeClr val="accent1"/>
              </a:buClr>
              <a:buSzPts val="1400"/>
              <a:buFont typeface="Cabin"/>
              <a:buChar char="○"/>
              <a:defRPr>
                <a:solidFill>
                  <a:schemeClr val="accent1"/>
                </a:solidFill>
                <a:latin typeface="Cabin"/>
                <a:ea typeface="Cabin"/>
                <a:cs typeface="Cabin"/>
                <a:sym typeface="Cabin"/>
              </a:defRPr>
            </a:lvl2pPr>
            <a:lvl3pPr marL="1371600" lvl="2" indent="-317500">
              <a:lnSpc>
                <a:spcPct val="100000"/>
              </a:lnSpc>
              <a:spcBef>
                <a:spcPts val="1600"/>
              </a:spcBef>
              <a:spcAft>
                <a:spcPts val="0"/>
              </a:spcAft>
              <a:buClr>
                <a:schemeClr val="accent1"/>
              </a:buClr>
              <a:buSzPts val="1400"/>
              <a:buFont typeface="Cabin"/>
              <a:buChar char="■"/>
              <a:defRPr>
                <a:solidFill>
                  <a:schemeClr val="accent1"/>
                </a:solidFill>
                <a:latin typeface="Cabin"/>
                <a:ea typeface="Cabin"/>
                <a:cs typeface="Cabin"/>
                <a:sym typeface="Cabin"/>
              </a:defRPr>
            </a:lvl3pPr>
            <a:lvl4pPr marL="1828800" lvl="3" indent="-317500">
              <a:lnSpc>
                <a:spcPct val="100000"/>
              </a:lnSpc>
              <a:spcBef>
                <a:spcPts val="1600"/>
              </a:spcBef>
              <a:spcAft>
                <a:spcPts val="0"/>
              </a:spcAft>
              <a:buClr>
                <a:schemeClr val="accent1"/>
              </a:buClr>
              <a:buSzPts val="1400"/>
              <a:buFont typeface="Cabin"/>
              <a:buChar char="●"/>
              <a:defRPr>
                <a:solidFill>
                  <a:schemeClr val="accent1"/>
                </a:solidFill>
                <a:latin typeface="Cabin"/>
                <a:ea typeface="Cabin"/>
                <a:cs typeface="Cabin"/>
                <a:sym typeface="Cabin"/>
              </a:defRPr>
            </a:lvl4pPr>
            <a:lvl5pPr marL="2286000" lvl="4" indent="-317500">
              <a:lnSpc>
                <a:spcPct val="100000"/>
              </a:lnSpc>
              <a:spcBef>
                <a:spcPts val="1600"/>
              </a:spcBef>
              <a:spcAft>
                <a:spcPts val="0"/>
              </a:spcAft>
              <a:buClr>
                <a:schemeClr val="accent1"/>
              </a:buClr>
              <a:buSzPts val="1400"/>
              <a:buFont typeface="Cabin"/>
              <a:buChar char="○"/>
              <a:defRPr>
                <a:solidFill>
                  <a:schemeClr val="accent1"/>
                </a:solidFill>
                <a:latin typeface="Cabin"/>
                <a:ea typeface="Cabin"/>
                <a:cs typeface="Cabin"/>
                <a:sym typeface="Cabin"/>
              </a:defRPr>
            </a:lvl5pPr>
            <a:lvl6pPr marL="2743200" lvl="5" indent="-317500">
              <a:lnSpc>
                <a:spcPct val="100000"/>
              </a:lnSpc>
              <a:spcBef>
                <a:spcPts val="1600"/>
              </a:spcBef>
              <a:spcAft>
                <a:spcPts val="0"/>
              </a:spcAft>
              <a:buClr>
                <a:schemeClr val="accent1"/>
              </a:buClr>
              <a:buSzPts val="1400"/>
              <a:buFont typeface="Cabin"/>
              <a:buChar char="■"/>
              <a:defRPr>
                <a:solidFill>
                  <a:schemeClr val="accent1"/>
                </a:solidFill>
                <a:latin typeface="Cabin"/>
                <a:ea typeface="Cabin"/>
                <a:cs typeface="Cabin"/>
                <a:sym typeface="Cabin"/>
              </a:defRPr>
            </a:lvl6pPr>
            <a:lvl7pPr marL="3200400" lvl="6" indent="-317500">
              <a:lnSpc>
                <a:spcPct val="100000"/>
              </a:lnSpc>
              <a:spcBef>
                <a:spcPts val="1600"/>
              </a:spcBef>
              <a:spcAft>
                <a:spcPts val="0"/>
              </a:spcAft>
              <a:buClr>
                <a:schemeClr val="accent1"/>
              </a:buClr>
              <a:buSzPts val="1400"/>
              <a:buFont typeface="Cabin"/>
              <a:buChar char="●"/>
              <a:defRPr>
                <a:solidFill>
                  <a:schemeClr val="accent1"/>
                </a:solidFill>
                <a:latin typeface="Cabin"/>
                <a:ea typeface="Cabin"/>
                <a:cs typeface="Cabin"/>
                <a:sym typeface="Cabin"/>
              </a:defRPr>
            </a:lvl7pPr>
            <a:lvl8pPr marL="3657600" lvl="7" indent="-317500">
              <a:lnSpc>
                <a:spcPct val="100000"/>
              </a:lnSpc>
              <a:spcBef>
                <a:spcPts val="1600"/>
              </a:spcBef>
              <a:spcAft>
                <a:spcPts val="0"/>
              </a:spcAft>
              <a:buClr>
                <a:schemeClr val="accent1"/>
              </a:buClr>
              <a:buSzPts val="1400"/>
              <a:buFont typeface="Cabin"/>
              <a:buChar char="○"/>
              <a:defRPr>
                <a:solidFill>
                  <a:schemeClr val="accent1"/>
                </a:solidFill>
                <a:latin typeface="Cabin"/>
                <a:ea typeface="Cabin"/>
                <a:cs typeface="Cabin"/>
                <a:sym typeface="Cabin"/>
              </a:defRPr>
            </a:lvl8pPr>
            <a:lvl9pPr marL="4114800" lvl="8" indent="-317500">
              <a:lnSpc>
                <a:spcPct val="100000"/>
              </a:lnSpc>
              <a:spcBef>
                <a:spcPts val="1600"/>
              </a:spcBef>
              <a:spcAft>
                <a:spcPts val="1600"/>
              </a:spcAft>
              <a:buClr>
                <a:schemeClr val="accent1"/>
              </a:buClr>
              <a:buSzPts val="1400"/>
              <a:buFont typeface="Cabin"/>
              <a:buChar char="■"/>
              <a:defRPr>
                <a:solidFill>
                  <a:schemeClr val="accent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www.kaggle.com/code/abdalrhman2002/loan-default-prediction-using-decision-tree"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ctrTitle"/>
          </p:nvPr>
        </p:nvSpPr>
        <p:spPr>
          <a:xfrm>
            <a:off x="1267025" y="1108775"/>
            <a:ext cx="6609900" cy="1757100"/>
          </a:xfrm>
          <a:prstGeom prst="rect">
            <a:avLst/>
          </a:prstGeom>
        </p:spPr>
        <p:txBody>
          <a:bodyPr spcFirstLastPara="1" wrap="square" lIns="91425" tIns="91425" rIns="91425" bIns="91425" anchor="b" anchorCtr="0">
            <a:noAutofit/>
          </a:bodyPr>
          <a:lstStyle/>
          <a:p>
            <a:r>
              <a:rPr lang="en" sz="5400">
                <a:solidFill>
                  <a:srgbClr val="C2CC9A"/>
                </a:solidFill>
              </a:rPr>
              <a:t>Loan Default Prediction</a:t>
            </a:r>
          </a:p>
        </p:txBody>
      </p:sp>
      <p:sp>
        <p:nvSpPr>
          <p:cNvPr id="134" name="Google Shape;134;p27"/>
          <p:cNvSpPr txBox="1">
            <a:spLocks noGrp="1"/>
          </p:cNvSpPr>
          <p:nvPr>
            <p:ph type="subTitle" idx="1"/>
          </p:nvPr>
        </p:nvSpPr>
        <p:spPr>
          <a:xfrm>
            <a:off x="1447800" y="3135450"/>
            <a:ext cx="6268800" cy="708900"/>
          </a:xfrm>
          <a:prstGeom prst="rect">
            <a:avLst/>
          </a:prstGeom>
        </p:spPr>
        <p:txBody>
          <a:bodyPr spcFirstLastPara="1" wrap="square" lIns="91425" tIns="91425" rIns="91425" bIns="91425" anchor="t" anchorCtr="0">
            <a:noAutofit/>
          </a:bodyPr>
          <a:lstStyle/>
          <a:p>
            <a:pPr marL="0" indent="0"/>
            <a:r>
              <a:rPr lang="en"/>
              <a:t>BY: Tiffany De La Cruz, </a:t>
            </a:r>
            <a:r>
              <a:rPr lang="en" err="1"/>
              <a:t>Uyenmy</a:t>
            </a:r>
            <a:r>
              <a:rPr lang="en"/>
              <a:t> Nguyen, </a:t>
            </a:r>
            <a:r>
              <a:rPr lang="en" err="1"/>
              <a:t>Ewere</a:t>
            </a:r>
            <a:r>
              <a:rPr lang="en"/>
              <a:t> Alizomor</a:t>
            </a:r>
          </a:p>
        </p:txBody>
      </p:sp>
      <p:cxnSp>
        <p:nvCxnSpPr>
          <p:cNvPr id="135" name="Google Shape;135;p27"/>
          <p:cNvCxnSpPr/>
          <p:nvPr/>
        </p:nvCxnSpPr>
        <p:spPr>
          <a:xfrm>
            <a:off x="1711075" y="2936725"/>
            <a:ext cx="5751300" cy="0"/>
          </a:xfrm>
          <a:prstGeom prst="straightConnector1">
            <a:avLst/>
          </a:prstGeom>
          <a:noFill/>
          <a:ln w="19050" cap="flat" cmpd="sng">
            <a:solidFill>
              <a:schemeClr val="accent3"/>
            </a:solidFill>
            <a:prstDash val="solid"/>
            <a:round/>
            <a:headEnd type="none" w="med" len="med"/>
            <a:tailEnd type="none" w="med" len="med"/>
          </a:ln>
        </p:spPr>
      </p:cxnSp>
      <p:grpSp>
        <p:nvGrpSpPr>
          <p:cNvPr id="136" name="Google Shape;136;p27"/>
          <p:cNvGrpSpPr/>
          <p:nvPr/>
        </p:nvGrpSpPr>
        <p:grpSpPr>
          <a:xfrm>
            <a:off x="1834123" y="-9"/>
            <a:ext cx="933806" cy="1011808"/>
            <a:chOff x="2761250" y="617875"/>
            <a:chExt cx="1222900" cy="1325050"/>
          </a:xfrm>
        </p:grpSpPr>
        <p:sp>
          <p:nvSpPr>
            <p:cNvPr id="137" name="Google Shape;137;p27"/>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27"/>
          <p:cNvGrpSpPr/>
          <p:nvPr/>
        </p:nvGrpSpPr>
        <p:grpSpPr>
          <a:xfrm rot="1790401">
            <a:off x="7085508" y="173551"/>
            <a:ext cx="701869" cy="1011948"/>
            <a:chOff x="1705850" y="434250"/>
            <a:chExt cx="978800" cy="1411225"/>
          </a:xfrm>
        </p:grpSpPr>
        <p:sp>
          <p:nvSpPr>
            <p:cNvPr id="145" name="Google Shape;145;p27"/>
            <p:cNvSpPr/>
            <p:nvPr/>
          </p:nvSpPr>
          <p:spPr>
            <a:xfrm>
              <a:off x="2039325" y="1468300"/>
              <a:ext cx="114225" cy="100025"/>
            </a:xfrm>
            <a:custGeom>
              <a:avLst/>
              <a:gdLst/>
              <a:ahLst/>
              <a:cxnLst/>
              <a:rect l="l" t="t" r="r" b="b"/>
              <a:pathLst>
                <a:path w="4569" h="4001" extrusionOk="0">
                  <a:moveTo>
                    <a:pt x="2278" y="0"/>
                  </a:moveTo>
                  <a:cubicBezTo>
                    <a:pt x="1467" y="0"/>
                    <a:pt x="714" y="508"/>
                    <a:pt x="400" y="1316"/>
                  </a:cubicBezTo>
                  <a:cubicBezTo>
                    <a:pt x="1" y="2353"/>
                    <a:pt x="474" y="3486"/>
                    <a:pt x="1516" y="3872"/>
                  </a:cubicBezTo>
                  <a:cubicBezTo>
                    <a:pt x="1751" y="3959"/>
                    <a:pt x="1995" y="4000"/>
                    <a:pt x="2236" y="4000"/>
                  </a:cubicBezTo>
                  <a:cubicBezTo>
                    <a:pt x="3064" y="4000"/>
                    <a:pt x="3861" y="3514"/>
                    <a:pt x="4169" y="2713"/>
                  </a:cubicBezTo>
                  <a:cubicBezTo>
                    <a:pt x="4568" y="1679"/>
                    <a:pt x="4005" y="510"/>
                    <a:pt x="2966" y="125"/>
                  </a:cubicBezTo>
                  <a:cubicBezTo>
                    <a:pt x="2738" y="40"/>
                    <a:pt x="2506" y="0"/>
                    <a:pt x="2278"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1705850" y="434250"/>
              <a:ext cx="978800" cy="1411225"/>
            </a:xfrm>
            <a:custGeom>
              <a:avLst/>
              <a:gdLst/>
              <a:ahLst/>
              <a:cxnLst/>
              <a:rect l="l" t="t" r="r" b="b"/>
              <a:pathLst>
                <a:path w="39152" h="56449" extrusionOk="0">
                  <a:moveTo>
                    <a:pt x="21401" y="3462"/>
                  </a:moveTo>
                  <a:lnTo>
                    <a:pt x="33255" y="7856"/>
                  </a:lnTo>
                  <a:cubicBezTo>
                    <a:pt x="32341" y="9216"/>
                    <a:pt x="32941" y="10814"/>
                    <a:pt x="34430" y="11366"/>
                  </a:cubicBezTo>
                  <a:cubicBezTo>
                    <a:pt x="27596" y="23744"/>
                    <a:pt x="28819" y="39106"/>
                    <a:pt x="21985" y="51484"/>
                  </a:cubicBezTo>
                  <a:cubicBezTo>
                    <a:pt x="21635" y="51355"/>
                    <a:pt x="21267" y="51294"/>
                    <a:pt x="20897" y="51294"/>
                  </a:cubicBezTo>
                  <a:cubicBezTo>
                    <a:pt x="19686" y="51294"/>
                    <a:pt x="18453" y="51948"/>
                    <a:pt x="17755" y="52990"/>
                  </a:cubicBezTo>
                  <a:cubicBezTo>
                    <a:pt x="13802" y="51526"/>
                    <a:pt x="9851" y="50062"/>
                    <a:pt x="5898" y="48598"/>
                  </a:cubicBezTo>
                  <a:cubicBezTo>
                    <a:pt x="6812" y="47238"/>
                    <a:pt x="6214" y="45640"/>
                    <a:pt x="4725" y="45089"/>
                  </a:cubicBezTo>
                  <a:cubicBezTo>
                    <a:pt x="11560" y="32710"/>
                    <a:pt x="10336" y="17346"/>
                    <a:pt x="17171" y="4970"/>
                  </a:cubicBezTo>
                  <a:cubicBezTo>
                    <a:pt x="17519" y="5099"/>
                    <a:pt x="17886" y="5160"/>
                    <a:pt x="18255" y="5160"/>
                  </a:cubicBezTo>
                  <a:cubicBezTo>
                    <a:pt x="19466" y="5160"/>
                    <a:pt x="20700" y="4504"/>
                    <a:pt x="21401" y="3462"/>
                  </a:cubicBezTo>
                  <a:close/>
                  <a:moveTo>
                    <a:pt x="18013" y="1"/>
                  </a:moveTo>
                  <a:cubicBezTo>
                    <a:pt x="6935" y="14326"/>
                    <a:pt x="11079" y="34292"/>
                    <a:pt x="1" y="48617"/>
                  </a:cubicBezTo>
                  <a:cubicBezTo>
                    <a:pt x="7046" y="51228"/>
                    <a:pt x="14095" y="53837"/>
                    <a:pt x="21142" y="56449"/>
                  </a:cubicBezTo>
                  <a:cubicBezTo>
                    <a:pt x="32218" y="42124"/>
                    <a:pt x="28076" y="22160"/>
                    <a:pt x="39152" y="7835"/>
                  </a:cubicBezTo>
                  <a:cubicBezTo>
                    <a:pt x="32105" y="5224"/>
                    <a:pt x="25060" y="2612"/>
                    <a:pt x="18013"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1865525" y="556650"/>
              <a:ext cx="659525" cy="1166525"/>
            </a:xfrm>
            <a:custGeom>
              <a:avLst/>
              <a:gdLst/>
              <a:ahLst/>
              <a:cxnLst/>
              <a:rect l="l" t="t" r="r" b="b"/>
              <a:pathLst>
                <a:path w="26381" h="46661" extrusionOk="0">
                  <a:moveTo>
                    <a:pt x="17195" y="6055"/>
                  </a:moveTo>
                  <a:cubicBezTo>
                    <a:pt x="17454" y="6055"/>
                    <a:pt x="17715" y="6099"/>
                    <a:pt x="17967" y="6193"/>
                  </a:cubicBezTo>
                  <a:cubicBezTo>
                    <a:pt x="19077" y="6606"/>
                    <a:pt x="19585" y="7816"/>
                    <a:pt x="19158" y="8922"/>
                  </a:cubicBezTo>
                  <a:cubicBezTo>
                    <a:pt x="18823" y="9787"/>
                    <a:pt x="18018" y="10330"/>
                    <a:pt x="17151" y="10330"/>
                  </a:cubicBezTo>
                  <a:cubicBezTo>
                    <a:pt x="16908" y="10330"/>
                    <a:pt x="16659" y="10287"/>
                    <a:pt x="16415" y="10196"/>
                  </a:cubicBezTo>
                  <a:cubicBezTo>
                    <a:pt x="15305" y="9785"/>
                    <a:pt x="14704" y="8539"/>
                    <a:pt x="15131" y="7433"/>
                  </a:cubicBezTo>
                  <a:cubicBezTo>
                    <a:pt x="15460" y="6575"/>
                    <a:pt x="16311" y="6055"/>
                    <a:pt x="17195" y="6055"/>
                  </a:cubicBezTo>
                  <a:close/>
                  <a:moveTo>
                    <a:pt x="12445" y="16581"/>
                  </a:moveTo>
                  <a:cubicBezTo>
                    <a:pt x="13126" y="16581"/>
                    <a:pt x="13832" y="16705"/>
                    <a:pt x="14538" y="16966"/>
                  </a:cubicBezTo>
                  <a:cubicBezTo>
                    <a:pt x="17865" y="18199"/>
                    <a:pt x="19922" y="22035"/>
                    <a:pt x="19223" y="25565"/>
                  </a:cubicBezTo>
                  <a:cubicBezTo>
                    <a:pt x="18671" y="28350"/>
                    <a:pt x="16474" y="30079"/>
                    <a:pt x="13933" y="30079"/>
                  </a:cubicBezTo>
                  <a:cubicBezTo>
                    <a:pt x="13252" y="30079"/>
                    <a:pt x="12546" y="29955"/>
                    <a:pt x="11841" y="29694"/>
                  </a:cubicBezTo>
                  <a:cubicBezTo>
                    <a:pt x="8514" y="28461"/>
                    <a:pt x="6457" y="24625"/>
                    <a:pt x="7156" y="21095"/>
                  </a:cubicBezTo>
                  <a:cubicBezTo>
                    <a:pt x="7706" y="18309"/>
                    <a:pt x="9903" y="16581"/>
                    <a:pt x="12445" y="16581"/>
                  </a:cubicBezTo>
                  <a:close/>
                  <a:moveTo>
                    <a:pt x="9231" y="36329"/>
                  </a:moveTo>
                  <a:cubicBezTo>
                    <a:pt x="9474" y="36329"/>
                    <a:pt x="9721" y="36371"/>
                    <a:pt x="9964" y="36461"/>
                  </a:cubicBezTo>
                  <a:cubicBezTo>
                    <a:pt x="11074" y="36875"/>
                    <a:pt x="11677" y="38121"/>
                    <a:pt x="11250" y="39227"/>
                  </a:cubicBezTo>
                  <a:cubicBezTo>
                    <a:pt x="10921" y="40084"/>
                    <a:pt x="10068" y="40604"/>
                    <a:pt x="9183" y="40604"/>
                  </a:cubicBezTo>
                  <a:cubicBezTo>
                    <a:pt x="8926" y="40604"/>
                    <a:pt x="8665" y="40560"/>
                    <a:pt x="8415" y="40467"/>
                  </a:cubicBezTo>
                  <a:cubicBezTo>
                    <a:pt x="7304" y="40054"/>
                    <a:pt x="6798" y="38842"/>
                    <a:pt x="7225" y="37736"/>
                  </a:cubicBezTo>
                  <a:cubicBezTo>
                    <a:pt x="7557" y="36872"/>
                    <a:pt x="8364" y="36329"/>
                    <a:pt x="9231" y="36329"/>
                  </a:cubicBezTo>
                  <a:close/>
                  <a:moveTo>
                    <a:pt x="15309" y="0"/>
                  </a:moveTo>
                  <a:cubicBezTo>
                    <a:pt x="14319" y="901"/>
                    <a:pt x="13006" y="1446"/>
                    <a:pt x="11714" y="1446"/>
                  </a:cubicBezTo>
                  <a:cubicBezTo>
                    <a:pt x="11625" y="1446"/>
                    <a:pt x="11537" y="1444"/>
                    <a:pt x="11449" y="1439"/>
                  </a:cubicBezTo>
                  <a:cubicBezTo>
                    <a:pt x="5327" y="13334"/>
                    <a:pt x="6119" y="27791"/>
                    <a:pt x="1" y="39687"/>
                  </a:cubicBezTo>
                  <a:cubicBezTo>
                    <a:pt x="1005" y="40488"/>
                    <a:pt x="1488" y="41753"/>
                    <a:pt x="1185" y="42996"/>
                  </a:cubicBezTo>
                  <a:lnTo>
                    <a:pt x="11070" y="46660"/>
                  </a:lnTo>
                  <a:cubicBezTo>
                    <a:pt x="12062" y="45757"/>
                    <a:pt x="13373" y="45212"/>
                    <a:pt x="14667" y="45212"/>
                  </a:cubicBezTo>
                  <a:cubicBezTo>
                    <a:pt x="14756" y="45212"/>
                    <a:pt x="14844" y="45214"/>
                    <a:pt x="14933" y="45219"/>
                  </a:cubicBezTo>
                  <a:cubicBezTo>
                    <a:pt x="21052" y="33323"/>
                    <a:pt x="20262" y="18869"/>
                    <a:pt x="26381" y="6973"/>
                  </a:cubicBezTo>
                  <a:cubicBezTo>
                    <a:pt x="25374" y="6170"/>
                    <a:pt x="24891" y="4904"/>
                    <a:pt x="25196" y="3664"/>
                  </a:cubicBezTo>
                  <a:cubicBezTo>
                    <a:pt x="21899" y="2443"/>
                    <a:pt x="18604" y="1221"/>
                    <a:pt x="15309" y="0"/>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1823975" y="520850"/>
              <a:ext cx="742650" cy="1238150"/>
            </a:xfrm>
            <a:custGeom>
              <a:avLst/>
              <a:gdLst/>
              <a:ahLst/>
              <a:cxnLst/>
              <a:rect l="l" t="t" r="r" b="b"/>
              <a:pathLst>
                <a:path w="29706" h="49526" extrusionOk="0">
                  <a:moveTo>
                    <a:pt x="16927" y="1123"/>
                  </a:moveTo>
                  <a:lnTo>
                    <a:pt x="27200" y="4928"/>
                  </a:lnTo>
                  <a:cubicBezTo>
                    <a:pt x="27191" y="4960"/>
                    <a:pt x="27181" y="4992"/>
                    <a:pt x="27172" y="5025"/>
                  </a:cubicBezTo>
                  <a:cubicBezTo>
                    <a:pt x="26833" y="6244"/>
                    <a:pt x="27306" y="7493"/>
                    <a:pt x="28317" y="8257"/>
                  </a:cubicBezTo>
                  <a:cubicBezTo>
                    <a:pt x="28343" y="8278"/>
                    <a:pt x="28371" y="8297"/>
                    <a:pt x="28396" y="8317"/>
                  </a:cubicBezTo>
                  <a:cubicBezTo>
                    <a:pt x="22141" y="20308"/>
                    <a:pt x="23011" y="34940"/>
                    <a:pt x="16756" y="46933"/>
                  </a:cubicBezTo>
                  <a:cubicBezTo>
                    <a:pt x="16722" y="46928"/>
                    <a:pt x="16685" y="46926"/>
                    <a:pt x="16650" y="46924"/>
                  </a:cubicBezTo>
                  <a:cubicBezTo>
                    <a:pt x="16531" y="46914"/>
                    <a:pt x="16412" y="46909"/>
                    <a:pt x="16292" y="46909"/>
                  </a:cubicBezTo>
                  <a:cubicBezTo>
                    <a:pt x="15051" y="46909"/>
                    <a:pt x="13789" y="47445"/>
                    <a:pt x="12857" y="48325"/>
                  </a:cubicBezTo>
                  <a:cubicBezTo>
                    <a:pt x="12829" y="48351"/>
                    <a:pt x="12803" y="48376"/>
                    <a:pt x="12776" y="48401"/>
                  </a:cubicBezTo>
                  <a:cubicBezTo>
                    <a:pt x="9354" y="47132"/>
                    <a:pt x="5930" y="45864"/>
                    <a:pt x="2503" y="44596"/>
                  </a:cubicBezTo>
                  <a:cubicBezTo>
                    <a:pt x="2512" y="44564"/>
                    <a:pt x="2522" y="44532"/>
                    <a:pt x="2531" y="44499"/>
                  </a:cubicBezTo>
                  <a:cubicBezTo>
                    <a:pt x="2873" y="43282"/>
                    <a:pt x="2399" y="42029"/>
                    <a:pt x="1386" y="41269"/>
                  </a:cubicBezTo>
                  <a:cubicBezTo>
                    <a:pt x="1360" y="41248"/>
                    <a:pt x="1335" y="41227"/>
                    <a:pt x="1307" y="41207"/>
                  </a:cubicBezTo>
                  <a:cubicBezTo>
                    <a:pt x="7562" y="29216"/>
                    <a:pt x="6692" y="14584"/>
                    <a:pt x="12947" y="2591"/>
                  </a:cubicBezTo>
                  <a:lnTo>
                    <a:pt x="13055" y="2600"/>
                  </a:lnTo>
                  <a:cubicBezTo>
                    <a:pt x="13172" y="2610"/>
                    <a:pt x="13290" y="2615"/>
                    <a:pt x="13408" y="2615"/>
                  </a:cubicBezTo>
                  <a:cubicBezTo>
                    <a:pt x="14649" y="2615"/>
                    <a:pt x="15912" y="2080"/>
                    <a:pt x="16846" y="1199"/>
                  </a:cubicBezTo>
                  <a:cubicBezTo>
                    <a:pt x="16874" y="1173"/>
                    <a:pt x="16900" y="1148"/>
                    <a:pt x="16927" y="1123"/>
                  </a:cubicBezTo>
                  <a:close/>
                  <a:moveTo>
                    <a:pt x="16676" y="0"/>
                  </a:moveTo>
                  <a:cubicBezTo>
                    <a:pt x="15975" y="1041"/>
                    <a:pt x="14741" y="1696"/>
                    <a:pt x="13531" y="1696"/>
                  </a:cubicBezTo>
                  <a:cubicBezTo>
                    <a:pt x="13161" y="1696"/>
                    <a:pt x="12795" y="1635"/>
                    <a:pt x="12446" y="1506"/>
                  </a:cubicBezTo>
                  <a:cubicBezTo>
                    <a:pt x="5611" y="13882"/>
                    <a:pt x="6835" y="29246"/>
                    <a:pt x="0" y="41625"/>
                  </a:cubicBezTo>
                  <a:cubicBezTo>
                    <a:pt x="1489" y="42176"/>
                    <a:pt x="2087" y="43774"/>
                    <a:pt x="1173" y="45134"/>
                  </a:cubicBezTo>
                  <a:cubicBezTo>
                    <a:pt x="5124" y="46598"/>
                    <a:pt x="9077" y="48062"/>
                    <a:pt x="13030" y="49526"/>
                  </a:cubicBezTo>
                  <a:cubicBezTo>
                    <a:pt x="13728" y="48484"/>
                    <a:pt x="14961" y="47830"/>
                    <a:pt x="16172" y="47830"/>
                  </a:cubicBezTo>
                  <a:cubicBezTo>
                    <a:pt x="16542" y="47830"/>
                    <a:pt x="16910" y="47891"/>
                    <a:pt x="17260" y="48020"/>
                  </a:cubicBezTo>
                  <a:cubicBezTo>
                    <a:pt x="24094" y="35640"/>
                    <a:pt x="22871" y="20278"/>
                    <a:pt x="29705" y="7902"/>
                  </a:cubicBezTo>
                  <a:cubicBezTo>
                    <a:pt x="28216" y="7350"/>
                    <a:pt x="27616" y="5752"/>
                    <a:pt x="28530" y="4392"/>
                  </a:cubicBezTo>
                  <a:lnTo>
                    <a:pt x="16676" y="0"/>
                  </a:ln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1856650" y="548900"/>
              <a:ext cx="677225" cy="1182000"/>
            </a:xfrm>
            <a:custGeom>
              <a:avLst/>
              <a:gdLst/>
              <a:ahLst/>
              <a:cxnLst/>
              <a:rect l="l" t="t" r="r" b="b"/>
              <a:pathLst>
                <a:path w="27089" h="47280" extrusionOk="0">
                  <a:moveTo>
                    <a:pt x="15664" y="310"/>
                  </a:moveTo>
                  <a:cubicBezTo>
                    <a:pt x="18959" y="1529"/>
                    <a:pt x="22254" y="2751"/>
                    <a:pt x="25551" y="3972"/>
                  </a:cubicBezTo>
                  <a:cubicBezTo>
                    <a:pt x="25246" y="5214"/>
                    <a:pt x="25729" y="6480"/>
                    <a:pt x="26736" y="7281"/>
                  </a:cubicBezTo>
                  <a:cubicBezTo>
                    <a:pt x="20617" y="19177"/>
                    <a:pt x="21407" y="33633"/>
                    <a:pt x="15288" y="45529"/>
                  </a:cubicBezTo>
                  <a:cubicBezTo>
                    <a:pt x="15199" y="45524"/>
                    <a:pt x="15111" y="45522"/>
                    <a:pt x="15022" y="45522"/>
                  </a:cubicBezTo>
                  <a:cubicBezTo>
                    <a:pt x="13728" y="45522"/>
                    <a:pt x="12417" y="46067"/>
                    <a:pt x="11425" y="46968"/>
                  </a:cubicBezTo>
                  <a:lnTo>
                    <a:pt x="1538" y="43306"/>
                  </a:lnTo>
                  <a:cubicBezTo>
                    <a:pt x="1843" y="42063"/>
                    <a:pt x="1360" y="40798"/>
                    <a:pt x="353" y="39997"/>
                  </a:cubicBezTo>
                  <a:lnTo>
                    <a:pt x="356" y="39997"/>
                  </a:lnTo>
                  <a:cubicBezTo>
                    <a:pt x="6474" y="28101"/>
                    <a:pt x="5682" y="13644"/>
                    <a:pt x="11804" y="1749"/>
                  </a:cubicBezTo>
                  <a:cubicBezTo>
                    <a:pt x="11892" y="1754"/>
                    <a:pt x="11980" y="1756"/>
                    <a:pt x="12069" y="1756"/>
                  </a:cubicBezTo>
                  <a:cubicBezTo>
                    <a:pt x="13361" y="1756"/>
                    <a:pt x="14674" y="1211"/>
                    <a:pt x="15664" y="310"/>
                  </a:cubicBezTo>
                  <a:close/>
                  <a:moveTo>
                    <a:pt x="15620" y="1"/>
                  </a:moveTo>
                  <a:cubicBezTo>
                    <a:pt x="15593" y="26"/>
                    <a:pt x="15567" y="51"/>
                    <a:pt x="15539" y="77"/>
                  </a:cubicBezTo>
                  <a:cubicBezTo>
                    <a:pt x="14607" y="958"/>
                    <a:pt x="13342" y="1493"/>
                    <a:pt x="12101" y="1493"/>
                  </a:cubicBezTo>
                  <a:cubicBezTo>
                    <a:pt x="11983" y="1493"/>
                    <a:pt x="11865" y="1488"/>
                    <a:pt x="11748" y="1478"/>
                  </a:cubicBezTo>
                  <a:lnTo>
                    <a:pt x="11640" y="1469"/>
                  </a:lnTo>
                  <a:cubicBezTo>
                    <a:pt x="5385" y="13462"/>
                    <a:pt x="6255" y="28094"/>
                    <a:pt x="0" y="40085"/>
                  </a:cubicBezTo>
                  <a:cubicBezTo>
                    <a:pt x="28" y="40105"/>
                    <a:pt x="53" y="40126"/>
                    <a:pt x="81" y="40147"/>
                  </a:cubicBezTo>
                  <a:cubicBezTo>
                    <a:pt x="1092" y="40909"/>
                    <a:pt x="1566" y="42160"/>
                    <a:pt x="1224" y="43380"/>
                  </a:cubicBezTo>
                  <a:cubicBezTo>
                    <a:pt x="1215" y="43412"/>
                    <a:pt x="1205" y="43444"/>
                    <a:pt x="1196" y="43474"/>
                  </a:cubicBezTo>
                  <a:cubicBezTo>
                    <a:pt x="4620" y="44744"/>
                    <a:pt x="8044" y="46012"/>
                    <a:pt x="11469" y="47279"/>
                  </a:cubicBezTo>
                  <a:cubicBezTo>
                    <a:pt x="11496" y="47256"/>
                    <a:pt x="11522" y="47231"/>
                    <a:pt x="11550" y="47206"/>
                  </a:cubicBezTo>
                  <a:cubicBezTo>
                    <a:pt x="12484" y="46324"/>
                    <a:pt x="13750" y="45787"/>
                    <a:pt x="14991" y="45787"/>
                  </a:cubicBezTo>
                  <a:cubicBezTo>
                    <a:pt x="15109" y="45787"/>
                    <a:pt x="15226" y="45792"/>
                    <a:pt x="15343" y="45802"/>
                  </a:cubicBezTo>
                  <a:cubicBezTo>
                    <a:pt x="15380" y="45806"/>
                    <a:pt x="15415" y="45809"/>
                    <a:pt x="15452" y="45811"/>
                  </a:cubicBezTo>
                  <a:cubicBezTo>
                    <a:pt x="21704" y="33820"/>
                    <a:pt x="20834" y="19188"/>
                    <a:pt x="27089" y="7195"/>
                  </a:cubicBezTo>
                  <a:cubicBezTo>
                    <a:pt x="27064" y="7175"/>
                    <a:pt x="27036" y="7156"/>
                    <a:pt x="27010" y="7135"/>
                  </a:cubicBezTo>
                  <a:cubicBezTo>
                    <a:pt x="25999" y="6371"/>
                    <a:pt x="25526" y="5120"/>
                    <a:pt x="25865" y="3903"/>
                  </a:cubicBezTo>
                  <a:cubicBezTo>
                    <a:pt x="25874" y="3870"/>
                    <a:pt x="25884" y="3838"/>
                    <a:pt x="25893" y="3806"/>
                  </a:cubicBezTo>
                  <a:lnTo>
                    <a:pt x="15620" y="1"/>
                  </a:ln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2026925" y="971175"/>
              <a:ext cx="336675" cy="337450"/>
            </a:xfrm>
            <a:custGeom>
              <a:avLst/>
              <a:gdLst/>
              <a:ahLst/>
              <a:cxnLst/>
              <a:rect l="l" t="t" r="r" b="b"/>
              <a:pathLst>
                <a:path w="13467" h="13498" extrusionOk="0">
                  <a:moveTo>
                    <a:pt x="5989" y="0"/>
                  </a:moveTo>
                  <a:cubicBezTo>
                    <a:pt x="3447" y="0"/>
                    <a:pt x="1250" y="1728"/>
                    <a:pt x="700" y="4514"/>
                  </a:cubicBezTo>
                  <a:cubicBezTo>
                    <a:pt x="1" y="8044"/>
                    <a:pt x="2058" y="11880"/>
                    <a:pt x="5385" y="13113"/>
                  </a:cubicBezTo>
                  <a:cubicBezTo>
                    <a:pt x="6090" y="13374"/>
                    <a:pt x="6796" y="13498"/>
                    <a:pt x="7477" y="13498"/>
                  </a:cubicBezTo>
                  <a:cubicBezTo>
                    <a:pt x="10018" y="13498"/>
                    <a:pt x="12215" y="11769"/>
                    <a:pt x="12767" y="8984"/>
                  </a:cubicBezTo>
                  <a:cubicBezTo>
                    <a:pt x="13466" y="5454"/>
                    <a:pt x="11409" y="1618"/>
                    <a:pt x="8082" y="385"/>
                  </a:cubicBezTo>
                  <a:cubicBezTo>
                    <a:pt x="7376" y="124"/>
                    <a:pt x="6670" y="0"/>
                    <a:pt x="5989"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2237275" y="711425"/>
              <a:ext cx="114200" cy="100075"/>
            </a:xfrm>
            <a:custGeom>
              <a:avLst/>
              <a:gdLst/>
              <a:ahLst/>
              <a:cxnLst/>
              <a:rect l="l" t="t" r="r" b="b"/>
              <a:pathLst>
                <a:path w="4568" h="4003" extrusionOk="0">
                  <a:moveTo>
                    <a:pt x="2275" y="1"/>
                  </a:moveTo>
                  <a:cubicBezTo>
                    <a:pt x="1465" y="1"/>
                    <a:pt x="712" y="509"/>
                    <a:pt x="400" y="1318"/>
                  </a:cubicBezTo>
                  <a:cubicBezTo>
                    <a:pt x="0" y="2355"/>
                    <a:pt x="474" y="3488"/>
                    <a:pt x="1515" y="3874"/>
                  </a:cubicBezTo>
                  <a:cubicBezTo>
                    <a:pt x="1750" y="3961"/>
                    <a:pt x="1994" y="4002"/>
                    <a:pt x="2236" y="4002"/>
                  </a:cubicBezTo>
                  <a:cubicBezTo>
                    <a:pt x="3063" y="4002"/>
                    <a:pt x="3861" y="3516"/>
                    <a:pt x="4168" y="2715"/>
                  </a:cubicBezTo>
                  <a:cubicBezTo>
                    <a:pt x="4568" y="1680"/>
                    <a:pt x="4004" y="512"/>
                    <a:pt x="2965" y="126"/>
                  </a:cubicBezTo>
                  <a:cubicBezTo>
                    <a:pt x="2736" y="41"/>
                    <a:pt x="2503" y="1"/>
                    <a:pt x="2275"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27"/>
          <p:cNvGrpSpPr/>
          <p:nvPr/>
        </p:nvGrpSpPr>
        <p:grpSpPr>
          <a:xfrm>
            <a:off x="7908496" y="3841635"/>
            <a:ext cx="873884" cy="946881"/>
            <a:chOff x="2761250" y="617875"/>
            <a:chExt cx="1222900" cy="1325050"/>
          </a:xfrm>
        </p:grpSpPr>
        <p:sp>
          <p:nvSpPr>
            <p:cNvPr id="153" name="Google Shape;153;p27"/>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27"/>
          <p:cNvGrpSpPr/>
          <p:nvPr/>
        </p:nvGrpSpPr>
        <p:grpSpPr>
          <a:xfrm flipH="1">
            <a:off x="363547" y="3138367"/>
            <a:ext cx="819954" cy="888446"/>
            <a:chOff x="2761250" y="617875"/>
            <a:chExt cx="1222900" cy="1325050"/>
          </a:xfrm>
        </p:grpSpPr>
        <p:sp>
          <p:nvSpPr>
            <p:cNvPr id="161" name="Google Shape;161;p27"/>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27"/>
          <p:cNvGrpSpPr/>
          <p:nvPr/>
        </p:nvGrpSpPr>
        <p:grpSpPr>
          <a:xfrm rot="-1113213">
            <a:off x="8053014" y="1481330"/>
            <a:ext cx="584840" cy="513462"/>
            <a:chOff x="2665925" y="2466150"/>
            <a:chExt cx="627625" cy="551025"/>
          </a:xfrm>
        </p:grpSpPr>
        <p:sp>
          <p:nvSpPr>
            <p:cNvPr id="169" name="Google Shape;169;p27"/>
            <p:cNvSpPr/>
            <p:nvPr/>
          </p:nvSpPr>
          <p:spPr>
            <a:xfrm>
              <a:off x="2700675" y="2466150"/>
              <a:ext cx="592875" cy="549500"/>
            </a:xfrm>
            <a:custGeom>
              <a:avLst/>
              <a:gdLst/>
              <a:ahLst/>
              <a:cxnLst/>
              <a:rect l="l" t="t" r="r" b="b"/>
              <a:pathLst>
                <a:path w="23715" h="21980" extrusionOk="0">
                  <a:moveTo>
                    <a:pt x="6323" y="0"/>
                  </a:moveTo>
                  <a:cubicBezTo>
                    <a:pt x="5320" y="0"/>
                    <a:pt x="4347" y="220"/>
                    <a:pt x="3434" y="722"/>
                  </a:cubicBezTo>
                  <a:cubicBezTo>
                    <a:pt x="52" y="2578"/>
                    <a:pt x="1" y="6111"/>
                    <a:pt x="1" y="6111"/>
                  </a:cubicBezTo>
                  <a:cubicBezTo>
                    <a:pt x="1" y="6111"/>
                    <a:pt x="1555" y="3520"/>
                    <a:pt x="4741" y="3520"/>
                  </a:cubicBezTo>
                  <a:cubicBezTo>
                    <a:pt x="7746" y="3520"/>
                    <a:pt x="12205" y="5827"/>
                    <a:pt x="18179" y="14795"/>
                  </a:cubicBezTo>
                  <a:cubicBezTo>
                    <a:pt x="22322" y="21011"/>
                    <a:pt x="16293" y="21867"/>
                    <a:pt x="16293" y="21867"/>
                  </a:cubicBezTo>
                  <a:cubicBezTo>
                    <a:pt x="16293" y="21867"/>
                    <a:pt x="16625" y="21980"/>
                    <a:pt x="17147" y="21980"/>
                  </a:cubicBezTo>
                  <a:cubicBezTo>
                    <a:pt x="18141" y="21980"/>
                    <a:pt x="19823" y="21572"/>
                    <a:pt x="21209" y="19201"/>
                  </a:cubicBezTo>
                  <a:cubicBezTo>
                    <a:pt x="22213" y="17480"/>
                    <a:pt x="23714" y="15162"/>
                    <a:pt x="20548" y="10050"/>
                  </a:cubicBezTo>
                  <a:cubicBezTo>
                    <a:pt x="18795" y="7221"/>
                    <a:pt x="12072" y="0"/>
                    <a:pt x="6323"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2700275" y="2537525"/>
              <a:ext cx="507325" cy="479550"/>
            </a:xfrm>
            <a:custGeom>
              <a:avLst/>
              <a:gdLst/>
              <a:ahLst/>
              <a:cxnLst/>
              <a:rect l="l" t="t" r="r" b="b"/>
              <a:pathLst>
                <a:path w="20293" h="19182" extrusionOk="0">
                  <a:moveTo>
                    <a:pt x="3446" y="0"/>
                  </a:moveTo>
                  <a:cubicBezTo>
                    <a:pt x="3175" y="0"/>
                    <a:pt x="2902" y="23"/>
                    <a:pt x="2633" y="67"/>
                  </a:cubicBezTo>
                  <a:cubicBezTo>
                    <a:pt x="1859" y="197"/>
                    <a:pt x="1241" y="508"/>
                    <a:pt x="793" y="995"/>
                  </a:cubicBezTo>
                  <a:cubicBezTo>
                    <a:pt x="264" y="1570"/>
                    <a:pt x="1" y="2353"/>
                    <a:pt x="8" y="3325"/>
                  </a:cubicBezTo>
                  <a:cubicBezTo>
                    <a:pt x="12" y="4263"/>
                    <a:pt x="269" y="5339"/>
                    <a:pt x="770" y="6519"/>
                  </a:cubicBezTo>
                  <a:cubicBezTo>
                    <a:pt x="1799" y="8945"/>
                    <a:pt x="3741" y="11545"/>
                    <a:pt x="6242" y="13843"/>
                  </a:cubicBezTo>
                  <a:cubicBezTo>
                    <a:pt x="6535" y="14113"/>
                    <a:pt x="6812" y="14355"/>
                    <a:pt x="7085" y="14586"/>
                  </a:cubicBezTo>
                  <a:cubicBezTo>
                    <a:pt x="8876" y="16108"/>
                    <a:pt x="10793" y="17338"/>
                    <a:pt x="12629" y="18147"/>
                  </a:cubicBezTo>
                  <a:cubicBezTo>
                    <a:pt x="13116" y="18361"/>
                    <a:pt x="13614" y="18551"/>
                    <a:pt x="14122" y="18712"/>
                  </a:cubicBezTo>
                  <a:cubicBezTo>
                    <a:pt x="15032" y="19001"/>
                    <a:pt x="15877" y="19158"/>
                    <a:pt x="16630" y="19179"/>
                  </a:cubicBezTo>
                  <a:cubicBezTo>
                    <a:pt x="16688" y="19181"/>
                    <a:pt x="16745" y="19181"/>
                    <a:pt x="16803" y="19181"/>
                  </a:cubicBezTo>
                  <a:cubicBezTo>
                    <a:pt x="17985" y="19181"/>
                    <a:pt x="18893" y="18846"/>
                    <a:pt x="19500" y="18186"/>
                  </a:cubicBezTo>
                  <a:cubicBezTo>
                    <a:pt x="20026" y="17613"/>
                    <a:pt x="20292" y="16828"/>
                    <a:pt x="20285" y="15856"/>
                  </a:cubicBezTo>
                  <a:cubicBezTo>
                    <a:pt x="20280" y="14919"/>
                    <a:pt x="20024" y="13845"/>
                    <a:pt x="19523" y="12665"/>
                  </a:cubicBezTo>
                  <a:cubicBezTo>
                    <a:pt x="18493" y="10238"/>
                    <a:pt x="16551" y="7636"/>
                    <a:pt x="14053" y="5341"/>
                  </a:cubicBezTo>
                  <a:cubicBezTo>
                    <a:pt x="13342" y="4688"/>
                    <a:pt x="12599" y="4071"/>
                    <a:pt x="11825" y="3498"/>
                  </a:cubicBezTo>
                  <a:cubicBezTo>
                    <a:pt x="10894" y="2801"/>
                    <a:pt x="9911" y="2178"/>
                    <a:pt x="8886" y="1630"/>
                  </a:cubicBezTo>
                  <a:cubicBezTo>
                    <a:pt x="8364" y="1353"/>
                    <a:pt x="7847" y="1106"/>
                    <a:pt x="7343" y="898"/>
                  </a:cubicBezTo>
                  <a:cubicBezTo>
                    <a:pt x="5928" y="310"/>
                    <a:pt x="4593" y="0"/>
                    <a:pt x="3485" y="0"/>
                  </a:cubicBezTo>
                  <a:cubicBezTo>
                    <a:pt x="3472" y="0"/>
                    <a:pt x="3459" y="0"/>
                    <a:pt x="3446"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2665925" y="2537350"/>
              <a:ext cx="575950" cy="479825"/>
            </a:xfrm>
            <a:custGeom>
              <a:avLst/>
              <a:gdLst/>
              <a:ahLst/>
              <a:cxnLst/>
              <a:rect l="l" t="t" r="r" b="b"/>
              <a:pathLst>
                <a:path w="23038" h="19193" extrusionOk="0">
                  <a:moveTo>
                    <a:pt x="4859" y="0"/>
                  </a:moveTo>
                  <a:cubicBezTo>
                    <a:pt x="4859" y="0"/>
                    <a:pt x="4860" y="0"/>
                    <a:pt x="4860" y="0"/>
                  </a:cubicBezTo>
                  <a:lnTo>
                    <a:pt x="4860" y="0"/>
                  </a:lnTo>
                  <a:cubicBezTo>
                    <a:pt x="4860" y="0"/>
                    <a:pt x="4861" y="0"/>
                    <a:pt x="4861" y="0"/>
                  </a:cubicBezTo>
                  <a:close/>
                  <a:moveTo>
                    <a:pt x="4861" y="12"/>
                  </a:moveTo>
                  <a:cubicBezTo>
                    <a:pt x="5967" y="12"/>
                    <a:pt x="7302" y="324"/>
                    <a:pt x="8717" y="910"/>
                  </a:cubicBezTo>
                  <a:cubicBezTo>
                    <a:pt x="9218" y="1118"/>
                    <a:pt x="9738" y="1365"/>
                    <a:pt x="10260" y="1642"/>
                  </a:cubicBezTo>
                  <a:cubicBezTo>
                    <a:pt x="11285" y="2189"/>
                    <a:pt x="12266" y="2813"/>
                    <a:pt x="13197" y="3508"/>
                  </a:cubicBezTo>
                  <a:cubicBezTo>
                    <a:pt x="13970" y="4083"/>
                    <a:pt x="14714" y="4697"/>
                    <a:pt x="15423" y="5350"/>
                  </a:cubicBezTo>
                  <a:cubicBezTo>
                    <a:pt x="16686" y="6509"/>
                    <a:pt x="17808" y="7749"/>
                    <a:pt x="18757" y="9028"/>
                  </a:cubicBezTo>
                  <a:cubicBezTo>
                    <a:pt x="19673" y="10266"/>
                    <a:pt x="20391" y="11492"/>
                    <a:pt x="20893" y="12672"/>
                  </a:cubicBezTo>
                  <a:cubicBezTo>
                    <a:pt x="21394" y="13852"/>
                    <a:pt x="21648" y="14926"/>
                    <a:pt x="21654" y="15863"/>
                  </a:cubicBezTo>
                  <a:cubicBezTo>
                    <a:pt x="21661" y="16833"/>
                    <a:pt x="21396" y="17616"/>
                    <a:pt x="20872" y="18188"/>
                  </a:cubicBezTo>
                  <a:cubicBezTo>
                    <a:pt x="20567" y="18518"/>
                    <a:pt x="20179" y="18770"/>
                    <a:pt x="19720" y="18939"/>
                  </a:cubicBezTo>
                  <a:cubicBezTo>
                    <a:pt x="19274" y="19100"/>
                    <a:pt x="18754" y="19183"/>
                    <a:pt x="18179" y="19183"/>
                  </a:cubicBezTo>
                  <a:cubicBezTo>
                    <a:pt x="18122" y="19183"/>
                    <a:pt x="18064" y="19183"/>
                    <a:pt x="18006" y="19181"/>
                  </a:cubicBezTo>
                  <a:cubicBezTo>
                    <a:pt x="17251" y="19158"/>
                    <a:pt x="16408" y="19001"/>
                    <a:pt x="15499" y="18715"/>
                  </a:cubicBezTo>
                  <a:cubicBezTo>
                    <a:pt x="14991" y="18553"/>
                    <a:pt x="14492" y="18364"/>
                    <a:pt x="14005" y="18147"/>
                  </a:cubicBezTo>
                  <a:cubicBezTo>
                    <a:pt x="12169" y="17339"/>
                    <a:pt x="10253" y="16110"/>
                    <a:pt x="8463" y="14589"/>
                  </a:cubicBezTo>
                  <a:lnTo>
                    <a:pt x="8461" y="14589"/>
                  </a:lnTo>
                  <a:cubicBezTo>
                    <a:pt x="8189" y="14358"/>
                    <a:pt x="7914" y="14115"/>
                    <a:pt x="7621" y="13845"/>
                  </a:cubicBezTo>
                  <a:cubicBezTo>
                    <a:pt x="6357" y="12684"/>
                    <a:pt x="5235" y="11446"/>
                    <a:pt x="4284" y="10165"/>
                  </a:cubicBezTo>
                  <a:cubicBezTo>
                    <a:pt x="3367" y="8927"/>
                    <a:pt x="2649" y="7701"/>
                    <a:pt x="2148" y="6521"/>
                  </a:cubicBezTo>
                  <a:cubicBezTo>
                    <a:pt x="1649" y="5341"/>
                    <a:pt x="1393" y="4270"/>
                    <a:pt x="1386" y="3330"/>
                  </a:cubicBezTo>
                  <a:cubicBezTo>
                    <a:pt x="1382" y="2360"/>
                    <a:pt x="1645" y="1577"/>
                    <a:pt x="2171" y="1007"/>
                  </a:cubicBezTo>
                  <a:cubicBezTo>
                    <a:pt x="2617" y="520"/>
                    <a:pt x="3238" y="208"/>
                    <a:pt x="4009" y="79"/>
                  </a:cubicBezTo>
                  <a:cubicBezTo>
                    <a:pt x="4291" y="33"/>
                    <a:pt x="4575" y="12"/>
                    <a:pt x="4861" y="12"/>
                  </a:cubicBezTo>
                  <a:close/>
                  <a:moveTo>
                    <a:pt x="4860" y="0"/>
                  </a:moveTo>
                  <a:cubicBezTo>
                    <a:pt x="4574" y="0"/>
                    <a:pt x="4288" y="21"/>
                    <a:pt x="4007" y="67"/>
                  </a:cubicBezTo>
                  <a:cubicBezTo>
                    <a:pt x="3252" y="194"/>
                    <a:pt x="2622" y="499"/>
                    <a:pt x="2160" y="998"/>
                  </a:cubicBezTo>
                  <a:cubicBezTo>
                    <a:pt x="1" y="3348"/>
                    <a:pt x="2441" y="9102"/>
                    <a:pt x="7611" y="13852"/>
                  </a:cubicBezTo>
                  <a:cubicBezTo>
                    <a:pt x="7891" y="14111"/>
                    <a:pt x="8170" y="14358"/>
                    <a:pt x="8454" y="14595"/>
                  </a:cubicBezTo>
                  <a:lnTo>
                    <a:pt x="8456" y="14595"/>
                  </a:lnTo>
                  <a:cubicBezTo>
                    <a:pt x="10304" y="16166"/>
                    <a:pt x="12220" y="17371"/>
                    <a:pt x="14000" y="18156"/>
                  </a:cubicBezTo>
                  <a:cubicBezTo>
                    <a:pt x="14487" y="18371"/>
                    <a:pt x="14986" y="18560"/>
                    <a:pt x="15494" y="18724"/>
                  </a:cubicBezTo>
                  <a:cubicBezTo>
                    <a:pt x="16397" y="19008"/>
                    <a:pt x="17244" y="19167"/>
                    <a:pt x="18004" y="19190"/>
                  </a:cubicBezTo>
                  <a:cubicBezTo>
                    <a:pt x="18062" y="19190"/>
                    <a:pt x="18119" y="19193"/>
                    <a:pt x="18177" y="19193"/>
                  </a:cubicBezTo>
                  <a:cubicBezTo>
                    <a:pt x="19320" y="19193"/>
                    <a:pt x="20255" y="18872"/>
                    <a:pt x="20879" y="18193"/>
                  </a:cubicBezTo>
                  <a:cubicBezTo>
                    <a:pt x="23038" y="15845"/>
                    <a:pt x="20597" y="10088"/>
                    <a:pt x="15429" y="5341"/>
                  </a:cubicBezTo>
                  <a:cubicBezTo>
                    <a:pt x="14721" y="4688"/>
                    <a:pt x="13977" y="4073"/>
                    <a:pt x="13201" y="3498"/>
                  </a:cubicBezTo>
                  <a:cubicBezTo>
                    <a:pt x="12271" y="2801"/>
                    <a:pt x="11287" y="2178"/>
                    <a:pt x="10262" y="1630"/>
                  </a:cubicBezTo>
                  <a:cubicBezTo>
                    <a:pt x="9738" y="1351"/>
                    <a:pt x="9223" y="1106"/>
                    <a:pt x="8717" y="899"/>
                  </a:cubicBezTo>
                  <a:cubicBezTo>
                    <a:pt x="7305" y="312"/>
                    <a:pt x="5982" y="1"/>
                    <a:pt x="4860"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2747900" y="2609975"/>
              <a:ext cx="408725" cy="340475"/>
            </a:xfrm>
            <a:custGeom>
              <a:avLst/>
              <a:gdLst/>
              <a:ahLst/>
              <a:cxnLst/>
              <a:rect l="l" t="t" r="r" b="b"/>
              <a:pathLst>
                <a:path w="16349" h="13619" extrusionOk="0">
                  <a:moveTo>
                    <a:pt x="3097" y="0"/>
                  </a:moveTo>
                  <a:cubicBezTo>
                    <a:pt x="2363" y="0"/>
                    <a:pt x="1799" y="206"/>
                    <a:pt x="1428" y="610"/>
                  </a:cubicBezTo>
                  <a:cubicBezTo>
                    <a:pt x="1" y="2164"/>
                    <a:pt x="1866" y="6207"/>
                    <a:pt x="5586" y="9624"/>
                  </a:cubicBezTo>
                  <a:cubicBezTo>
                    <a:pt x="8228" y="12051"/>
                    <a:pt x="11236" y="13618"/>
                    <a:pt x="13252" y="13618"/>
                  </a:cubicBezTo>
                  <a:cubicBezTo>
                    <a:pt x="13986" y="13618"/>
                    <a:pt x="14547" y="13413"/>
                    <a:pt x="14921" y="13007"/>
                  </a:cubicBezTo>
                  <a:cubicBezTo>
                    <a:pt x="16348" y="11455"/>
                    <a:pt x="14483" y="7410"/>
                    <a:pt x="10760" y="3992"/>
                  </a:cubicBezTo>
                  <a:cubicBezTo>
                    <a:pt x="8121" y="1568"/>
                    <a:pt x="5113" y="0"/>
                    <a:pt x="3097"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2747675" y="2609800"/>
              <a:ext cx="409125" cy="340775"/>
            </a:xfrm>
            <a:custGeom>
              <a:avLst/>
              <a:gdLst/>
              <a:ahLst/>
              <a:cxnLst/>
              <a:rect l="l" t="t" r="r" b="b"/>
              <a:pathLst>
                <a:path w="16365" h="13631" extrusionOk="0">
                  <a:moveTo>
                    <a:pt x="3106" y="12"/>
                  </a:moveTo>
                  <a:cubicBezTo>
                    <a:pt x="4080" y="12"/>
                    <a:pt x="5304" y="376"/>
                    <a:pt x="6646" y="1067"/>
                  </a:cubicBezTo>
                  <a:cubicBezTo>
                    <a:pt x="8019" y="1776"/>
                    <a:pt x="9444" y="2792"/>
                    <a:pt x="10767" y="4004"/>
                  </a:cubicBezTo>
                  <a:cubicBezTo>
                    <a:pt x="12568" y="5659"/>
                    <a:pt x="13993" y="7509"/>
                    <a:pt x="14778" y="9213"/>
                  </a:cubicBezTo>
                  <a:cubicBezTo>
                    <a:pt x="15159" y="10040"/>
                    <a:pt x="15369" y="10788"/>
                    <a:pt x="15401" y="11434"/>
                  </a:cubicBezTo>
                  <a:cubicBezTo>
                    <a:pt x="15434" y="12102"/>
                    <a:pt x="15272" y="12633"/>
                    <a:pt x="14926" y="13011"/>
                  </a:cubicBezTo>
                  <a:cubicBezTo>
                    <a:pt x="14554" y="13415"/>
                    <a:pt x="13993" y="13621"/>
                    <a:pt x="13261" y="13621"/>
                  </a:cubicBezTo>
                  <a:cubicBezTo>
                    <a:pt x="12286" y="13621"/>
                    <a:pt x="11063" y="13256"/>
                    <a:pt x="9721" y="12566"/>
                  </a:cubicBezTo>
                  <a:cubicBezTo>
                    <a:pt x="8345" y="11857"/>
                    <a:pt x="6923" y="10843"/>
                    <a:pt x="5600" y="9629"/>
                  </a:cubicBezTo>
                  <a:cubicBezTo>
                    <a:pt x="3799" y="7973"/>
                    <a:pt x="2374" y="6124"/>
                    <a:pt x="1589" y="4420"/>
                  </a:cubicBezTo>
                  <a:cubicBezTo>
                    <a:pt x="1206" y="3593"/>
                    <a:pt x="998" y="2845"/>
                    <a:pt x="966" y="2198"/>
                  </a:cubicBezTo>
                  <a:cubicBezTo>
                    <a:pt x="933" y="1531"/>
                    <a:pt x="1093" y="1000"/>
                    <a:pt x="1441" y="621"/>
                  </a:cubicBezTo>
                  <a:cubicBezTo>
                    <a:pt x="1813" y="217"/>
                    <a:pt x="2372" y="12"/>
                    <a:pt x="3106" y="12"/>
                  </a:cubicBezTo>
                  <a:close/>
                  <a:moveTo>
                    <a:pt x="3106" y="0"/>
                  </a:moveTo>
                  <a:cubicBezTo>
                    <a:pt x="2392" y="0"/>
                    <a:pt x="1815" y="196"/>
                    <a:pt x="1432" y="614"/>
                  </a:cubicBezTo>
                  <a:cubicBezTo>
                    <a:pt x="0" y="2173"/>
                    <a:pt x="1864" y="6211"/>
                    <a:pt x="5590" y="9636"/>
                  </a:cubicBezTo>
                  <a:cubicBezTo>
                    <a:pt x="8324" y="12148"/>
                    <a:pt x="11301" y="13630"/>
                    <a:pt x="13259" y="13630"/>
                  </a:cubicBezTo>
                  <a:cubicBezTo>
                    <a:pt x="13972" y="13630"/>
                    <a:pt x="14552" y="13434"/>
                    <a:pt x="14933" y="13018"/>
                  </a:cubicBezTo>
                  <a:cubicBezTo>
                    <a:pt x="16364" y="11460"/>
                    <a:pt x="14503" y="7421"/>
                    <a:pt x="10774" y="3995"/>
                  </a:cubicBezTo>
                  <a:cubicBezTo>
                    <a:pt x="8040" y="1485"/>
                    <a:pt x="5064" y="0"/>
                    <a:pt x="3106"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2716275" y="2553225"/>
              <a:ext cx="450800" cy="428675"/>
            </a:xfrm>
            <a:custGeom>
              <a:avLst/>
              <a:gdLst/>
              <a:ahLst/>
              <a:cxnLst/>
              <a:rect l="l" t="t" r="r" b="b"/>
              <a:pathLst>
                <a:path w="18032" h="17147" fill="none" extrusionOk="0">
                  <a:moveTo>
                    <a:pt x="12665" y="5530"/>
                  </a:moveTo>
                  <a:cubicBezTo>
                    <a:pt x="14711" y="7410"/>
                    <a:pt x="16336" y="9578"/>
                    <a:pt x="17184" y="11557"/>
                  </a:cubicBezTo>
                  <a:cubicBezTo>
                    <a:pt x="18031" y="13538"/>
                    <a:pt x="18031" y="15168"/>
                    <a:pt x="17184" y="16087"/>
                  </a:cubicBezTo>
                  <a:cubicBezTo>
                    <a:pt x="16339" y="17008"/>
                    <a:pt x="14713" y="17147"/>
                    <a:pt x="12670" y="16468"/>
                  </a:cubicBezTo>
                  <a:cubicBezTo>
                    <a:pt x="10626" y="15791"/>
                    <a:pt x="8329" y="14355"/>
                    <a:pt x="6283" y="12476"/>
                  </a:cubicBezTo>
                  <a:cubicBezTo>
                    <a:pt x="2025" y="8562"/>
                    <a:pt x="0" y="3836"/>
                    <a:pt x="1764" y="1917"/>
                  </a:cubicBezTo>
                  <a:cubicBezTo>
                    <a:pt x="3526" y="0"/>
                    <a:pt x="8407" y="1617"/>
                    <a:pt x="12665" y="553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2766075" y="2537900"/>
              <a:ext cx="249925" cy="453525"/>
            </a:xfrm>
            <a:custGeom>
              <a:avLst/>
              <a:gdLst/>
              <a:ahLst/>
              <a:cxnLst/>
              <a:rect l="l" t="t" r="r" b="b"/>
              <a:pathLst>
                <a:path w="9997" h="18141" extrusionOk="0">
                  <a:moveTo>
                    <a:pt x="859" y="0"/>
                  </a:moveTo>
                  <a:cubicBezTo>
                    <a:pt x="568" y="0"/>
                    <a:pt x="282" y="17"/>
                    <a:pt x="1" y="50"/>
                  </a:cubicBezTo>
                  <a:lnTo>
                    <a:pt x="587" y="1966"/>
                  </a:lnTo>
                  <a:lnTo>
                    <a:pt x="980" y="3248"/>
                  </a:lnTo>
                  <a:lnTo>
                    <a:pt x="3349" y="10985"/>
                  </a:lnTo>
                  <a:lnTo>
                    <a:pt x="3871" y="12685"/>
                  </a:lnTo>
                  <a:lnTo>
                    <a:pt x="4448" y="14576"/>
                  </a:lnTo>
                  <a:lnTo>
                    <a:pt x="4450" y="14576"/>
                  </a:lnTo>
                  <a:cubicBezTo>
                    <a:pt x="6298" y="16146"/>
                    <a:pt x="8216" y="17351"/>
                    <a:pt x="9997" y="18141"/>
                  </a:cubicBezTo>
                  <a:lnTo>
                    <a:pt x="9535" y="16635"/>
                  </a:lnTo>
                  <a:lnTo>
                    <a:pt x="9209" y="15566"/>
                  </a:lnTo>
                  <a:lnTo>
                    <a:pt x="7771" y="10868"/>
                  </a:lnTo>
                  <a:lnTo>
                    <a:pt x="7741" y="10777"/>
                  </a:lnTo>
                  <a:lnTo>
                    <a:pt x="7487" y="9937"/>
                  </a:lnTo>
                  <a:lnTo>
                    <a:pt x="7484" y="9935"/>
                  </a:lnTo>
                  <a:lnTo>
                    <a:pt x="6847" y="7857"/>
                  </a:lnTo>
                  <a:lnTo>
                    <a:pt x="5600" y="3781"/>
                  </a:lnTo>
                  <a:lnTo>
                    <a:pt x="5208" y="2497"/>
                  </a:lnTo>
                  <a:lnTo>
                    <a:pt x="4714" y="881"/>
                  </a:lnTo>
                  <a:cubicBezTo>
                    <a:pt x="3342" y="284"/>
                    <a:pt x="2059" y="0"/>
                    <a:pt x="859"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2922450" y="2578150"/>
              <a:ext cx="193575" cy="439025"/>
            </a:xfrm>
            <a:custGeom>
              <a:avLst/>
              <a:gdLst/>
              <a:ahLst/>
              <a:cxnLst/>
              <a:rect l="l" t="t" r="r" b="b"/>
              <a:pathLst>
                <a:path w="7743" h="17561" extrusionOk="0">
                  <a:moveTo>
                    <a:pt x="1" y="1"/>
                  </a:moveTo>
                  <a:lnTo>
                    <a:pt x="509" y="1652"/>
                  </a:lnTo>
                  <a:lnTo>
                    <a:pt x="941" y="3063"/>
                  </a:lnTo>
                  <a:lnTo>
                    <a:pt x="2479" y="8085"/>
                  </a:lnTo>
                  <a:lnTo>
                    <a:pt x="2804" y="9151"/>
                  </a:lnTo>
                  <a:lnTo>
                    <a:pt x="2929" y="9555"/>
                  </a:lnTo>
                  <a:lnTo>
                    <a:pt x="2931" y="9558"/>
                  </a:lnTo>
                  <a:lnTo>
                    <a:pt x="3095" y="10098"/>
                  </a:lnTo>
                  <a:lnTo>
                    <a:pt x="4467" y="14575"/>
                  </a:lnTo>
                  <a:lnTo>
                    <a:pt x="4769" y="15573"/>
                  </a:lnTo>
                  <a:lnTo>
                    <a:pt x="5235" y="17094"/>
                  </a:lnTo>
                  <a:cubicBezTo>
                    <a:pt x="6136" y="17378"/>
                    <a:pt x="6983" y="17538"/>
                    <a:pt x="7743" y="17561"/>
                  </a:cubicBezTo>
                  <a:lnTo>
                    <a:pt x="7226" y="15868"/>
                  </a:lnTo>
                  <a:lnTo>
                    <a:pt x="6912" y="14836"/>
                  </a:lnTo>
                  <a:lnTo>
                    <a:pt x="4058" y="5519"/>
                  </a:lnTo>
                  <a:lnTo>
                    <a:pt x="3513" y="3737"/>
                  </a:lnTo>
                  <a:lnTo>
                    <a:pt x="2940" y="1866"/>
                  </a:lnTo>
                  <a:lnTo>
                    <a:pt x="1767" y="1074"/>
                  </a:lnTo>
                  <a:lnTo>
                    <a:pt x="1"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27"/>
          <p:cNvGrpSpPr/>
          <p:nvPr/>
        </p:nvGrpSpPr>
        <p:grpSpPr>
          <a:xfrm rot="-8988861">
            <a:off x="7063347" y="4140502"/>
            <a:ext cx="627351" cy="349167"/>
            <a:chOff x="2894700" y="2288100"/>
            <a:chExt cx="717875" cy="399550"/>
          </a:xfrm>
        </p:grpSpPr>
        <p:sp>
          <p:nvSpPr>
            <p:cNvPr id="178" name="Google Shape;178;p27"/>
            <p:cNvSpPr/>
            <p:nvPr/>
          </p:nvSpPr>
          <p:spPr>
            <a:xfrm>
              <a:off x="2913750" y="2383575"/>
              <a:ext cx="653175" cy="304050"/>
            </a:xfrm>
            <a:custGeom>
              <a:avLst/>
              <a:gdLst/>
              <a:ahLst/>
              <a:cxnLst/>
              <a:rect l="l" t="t" r="r" b="b"/>
              <a:pathLst>
                <a:path w="26127" h="12162" extrusionOk="0">
                  <a:moveTo>
                    <a:pt x="9599" y="12"/>
                  </a:moveTo>
                  <a:lnTo>
                    <a:pt x="9599" y="14"/>
                  </a:lnTo>
                  <a:cubicBezTo>
                    <a:pt x="10107" y="14"/>
                    <a:pt x="10631" y="30"/>
                    <a:pt x="11153" y="63"/>
                  </a:cubicBezTo>
                  <a:cubicBezTo>
                    <a:pt x="12116" y="123"/>
                    <a:pt x="13074" y="233"/>
                    <a:pt x="14025" y="395"/>
                  </a:cubicBezTo>
                  <a:cubicBezTo>
                    <a:pt x="15715" y="681"/>
                    <a:pt x="17329" y="1109"/>
                    <a:pt x="18825" y="1665"/>
                  </a:cubicBezTo>
                  <a:cubicBezTo>
                    <a:pt x="20269" y="2205"/>
                    <a:pt x="21538" y="2843"/>
                    <a:pt x="22598" y="3558"/>
                  </a:cubicBezTo>
                  <a:cubicBezTo>
                    <a:pt x="23660" y="4276"/>
                    <a:pt x="24459" y="5036"/>
                    <a:pt x="24974" y="5821"/>
                  </a:cubicBezTo>
                  <a:cubicBezTo>
                    <a:pt x="25508" y="6632"/>
                    <a:pt x="25713" y="7431"/>
                    <a:pt x="25584" y="8197"/>
                  </a:cubicBezTo>
                  <a:cubicBezTo>
                    <a:pt x="25505" y="8661"/>
                    <a:pt x="25302" y="9105"/>
                    <a:pt x="24981" y="9511"/>
                  </a:cubicBezTo>
                  <a:cubicBezTo>
                    <a:pt x="24669" y="9906"/>
                    <a:pt x="24245" y="10268"/>
                    <a:pt x="23720" y="10589"/>
                  </a:cubicBezTo>
                  <a:cubicBezTo>
                    <a:pt x="23076" y="10982"/>
                    <a:pt x="22284" y="11310"/>
                    <a:pt x="21363" y="11564"/>
                  </a:cubicBezTo>
                  <a:cubicBezTo>
                    <a:pt x="20850" y="11702"/>
                    <a:pt x="20329" y="11815"/>
                    <a:pt x="19802" y="11901"/>
                  </a:cubicBezTo>
                  <a:cubicBezTo>
                    <a:pt x="18745" y="12067"/>
                    <a:pt x="17678" y="12150"/>
                    <a:pt x="16608" y="12150"/>
                  </a:cubicBezTo>
                  <a:cubicBezTo>
                    <a:pt x="16579" y="12150"/>
                    <a:pt x="16550" y="12150"/>
                    <a:pt x="16521" y="12150"/>
                  </a:cubicBezTo>
                  <a:cubicBezTo>
                    <a:pt x="15417" y="12148"/>
                    <a:pt x="14314" y="12076"/>
                    <a:pt x="13217" y="11933"/>
                  </a:cubicBezTo>
                  <a:lnTo>
                    <a:pt x="13215" y="11933"/>
                  </a:lnTo>
                  <a:cubicBezTo>
                    <a:pt x="12861" y="11889"/>
                    <a:pt x="12497" y="11836"/>
                    <a:pt x="12104" y="11769"/>
                  </a:cubicBezTo>
                  <a:cubicBezTo>
                    <a:pt x="10412" y="11483"/>
                    <a:pt x="8798" y="11056"/>
                    <a:pt x="7304" y="10497"/>
                  </a:cubicBezTo>
                  <a:cubicBezTo>
                    <a:pt x="5861" y="9959"/>
                    <a:pt x="4591" y="9322"/>
                    <a:pt x="3528" y="8603"/>
                  </a:cubicBezTo>
                  <a:cubicBezTo>
                    <a:pt x="2466" y="7888"/>
                    <a:pt x="1667" y="7126"/>
                    <a:pt x="1150" y="6343"/>
                  </a:cubicBezTo>
                  <a:cubicBezTo>
                    <a:pt x="617" y="5533"/>
                    <a:pt x="414" y="4731"/>
                    <a:pt x="543" y="3967"/>
                  </a:cubicBezTo>
                  <a:cubicBezTo>
                    <a:pt x="654" y="3314"/>
                    <a:pt x="1002" y="2716"/>
                    <a:pt x="1582" y="2187"/>
                  </a:cubicBezTo>
                  <a:cubicBezTo>
                    <a:pt x="2526" y="1323"/>
                    <a:pt x="4048" y="679"/>
                    <a:pt x="5981" y="321"/>
                  </a:cubicBezTo>
                  <a:cubicBezTo>
                    <a:pt x="6516" y="222"/>
                    <a:pt x="7084" y="146"/>
                    <a:pt x="7675" y="97"/>
                  </a:cubicBezTo>
                  <a:cubicBezTo>
                    <a:pt x="8292" y="42"/>
                    <a:pt x="8941" y="12"/>
                    <a:pt x="9599" y="12"/>
                  </a:cubicBezTo>
                  <a:close/>
                  <a:moveTo>
                    <a:pt x="9599" y="0"/>
                  </a:moveTo>
                  <a:lnTo>
                    <a:pt x="9599" y="3"/>
                  </a:lnTo>
                  <a:cubicBezTo>
                    <a:pt x="8936" y="3"/>
                    <a:pt x="8290" y="30"/>
                    <a:pt x="7673" y="86"/>
                  </a:cubicBezTo>
                  <a:cubicBezTo>
                    <a:pt x="7082" y="136"/>
                    <a:pt x="6514" y="213"/>
                    <a:pt x="5978" y="312"/>
                  </a:cubicBezTo>
                  <a:cubicBezTo>
                    <a:pt x="4071" y="663"/>
                    <a:pt x="2529" y="1305"/>
                    <a:pt x="1575" y="2178"/>
                  </a:cubicBezTo>
                  <a:cubicBezTo>
                    <a:pt x="1007" y="2697"/>
                    <a:pt x="647" y="3295"/>
                    <a:pt x="534" y="3965"/>
                  </a:cubicBezTo>
                  <a:cubicBezTo>
                    <a:pt x="0" y="7110"/>
                    <a:pt x="5179" y="10610"/>
                    <a:pt x="12102" y="11778"/>
                  </a:cubicBezTo>
                  <a:cubicBezTo>
                    <a:pt x="12478" y="11843"/>
                    <a:pt x="12845" y="11898"/>
                    <a:pt x="13215" y="11945"/>
                  </a:cubicBezTo>
                  <a:lnTo>
                    <a:pt x="13217" y="11945"/>
                  </a:lnTo>
                  <a:cubicBezTo>
                    <a:pt x="14311" y="12088"/>
                    <a:pt x="15417" y="12159"/>
                    <a:pt x="16523" y="12162"/>
                  </a:cubicBezTo>
                  <a:cubicBezTo>
                    <a:pt x="16552" y="12162"/>
                    <a:pt x="16581" y="12162"/>
                    <a:pt x="16610" y="12162"/>
                  </a:cubicBezTo>
                  <a:cubicBezTo>
                    <a:pt x="17680" y="12162"/>
                    <a:pt x="18748" y="12079"/>
                    <a:pt x="19804" y="11910"/>
                  </a:cubicBezTo>
                  <a:cubicBezTo>
                    <a:pt x="20331" y="11827"/>
                    <a:pt x="20853" y="11714"/>
                    <a:pt x="21368" y="11573"/>
                  </a:cubicBezTo>
                  <a:cubicBezTo>
                    <a:pt x="22280" y="11321"/>
                    <a:pt x="23076" y="10993"/>
                    <a:pt x="23725" y="10598"/>
                  </a:cubicBezTo>
                  <a:cubicBezTo>
                    <a:pt x="24769" y="9961"/>
                    <a:pt x="25434" y="9151"/>
                    <a:pt x="25595" y="8199"/>
                  </a:cubicBezTo>
                  <a:cubicBezTo>
                    <a:pt x="26126" y="5052"/>
                    <a:pt x="20947" y="1554"/>
                    <a:pt x="14027" y="383"/>
                  </a:cubicBezTo>
                  <a:cubicBezTo>
                    <a:pt x="13076" y="222"/>
                    <a:pt x="12118" y="111"/>
                    <a:pt x="11155" y="51"/>
                  </a:cubicBezTo>
                  <a:cubicBezTo>
                    <a:pt x="10626" y="19"/>
                    <a:pt x="10107" y="0"/>
                    <a:pt x="959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7"/>
            <p:cNvGrpSpPr/>
            <p:nvPr/>
          </p:nvGrpSpPr>
          <p:grpSpPr>
            <a:xfrm>
              <a:off x="2894700" y="2288100"/>
              <a:ext cx="717875" cy="399550"/>
              <a:chOff x="2894700" y="2288100"/>
              <a:chExt cx="717875" cy="399550"/>
            </a:xfrm>
          </p:grpSpPr>
          <p:sp>
            <p:nvSpPr>
              <p:cNvPr id="180" name="Google Shape;180;p27"/>
              <p:cNvSpPr/>
              <p:nvPr/>
            </p:nvSpPr>
            <p:spPr>
              <a:xfrm>
                <a:off x="2894700" y="2288100"/>
                <a:ext cx="717875" cy="361250"/>
              </a:xfrm>
              <a:custGeom>
                <a:avLst/>
                <a:gdLst/>
                <a:ahLst/>
                <a:cxnLst/>
                <a:rect l="l" t="t" r="r" b="b"/>
                <a:pathLst>
                  <a:path w="28715" h="14450" extrusionOk="0">
                    <a:moveTo>
                      <a:pt x="10362" y="1"/>
                    </a:moveTo>
                    <a:cubicBezTo>
                      <a:pt x="6748" y="1"/>
                      <a:pt x="3330" y="909"/>
                      <a:pt x="1824" y="3713"/>
                    </a:cubicBezTo>
                    <a:cubicBezTo>
                      <a:pt x="0" y="7112"/>
                      <a:pt x="1880" y="10104"/>
                      <a:pt x="1880" y="10104"/>
                    </a:cubicBezTo>
                    <a:cubicBezTo>
                      <a:pt x="1880" y="10104"/>
                      <a:pt x="1669" y="4161"/>
                      <a:pt x="9216" y="4161"/>
                    </a:cubicBezTo>
                    <a:cubicBezTo>
                      <a:pt x="12125" y="4161"/>
                      <a:pt x="16187" y="5044"/>
                      <a:pt x="21857" y="7490"/>
                    </a:cubicBezTo>
                    <a:cubicBezTo>
                      <a:pt x="28715" y="10451"/>
                      <a:pt x="24125" y="14450"/>
                      <a:pt x="24125" y="14450"/>
                    </a:cubicBezTo>
                    <a:cubicBezTo>
                      <a:pt x="24125" y="14450"/>
                      <a:pt x="26992" y="13720"/>
                      <a:pt x="26796" y="9539"/>
                    </a:cubicBezTo>
                    <a:cubicBezTo>
                      <a:pt x="26701" y="7548"/>
                      <a:pt x="26699" y="4784"/>
                      <a:pt x="21259" y="2221"/>
                    </a:cubicBezTo>
                    <a:cubicBezTo>
                      <a:pt x="19329" y="1312"/>
                      <a:pt x="14704" y="1"/>
                      <a:pt x="10362"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2923900" y="2383750"/>
                <a:ext cx="632800" cy="303775"/>
              </a:xfrm>
              <a:custGeom>
                <a:avLst/>
                <a:gdLst/>
                <a:ahLst/>
                <a:cxnLst/>
                <a:rect l="l" t="t" r="r" b="b"/>
                <a:pathLst>
                  <a:path w="25312" h="12151" extrusionOk="0">
                    <a:moveTo>
                      <a:pt x="9193" y="0"/>
                    </a:moveTo>
                    <a:cubicBezTo>
                      <a:pt x="8532" y="0"/>
                      <a:pt x="7884" y="30"/>
                      <a:pt x="7265" y="86"/>
                    </a:cubicBezTo>
                    <a:cubicBezTo>
                      <a:pt x="6676" y="134"/>
                      <a:pt x="6108" y="210"/>
                      <a:pt x="5572" y="310"/>
                    </a:cubicBezTo>
                    <a:cubicBezTo>
                      <a:pt x="3637" y="667"/>
                      <a:pt x="2116" y="1312"/>
                      <a:pt x="1169" y="2178"/>
                    </a:cubicBezTo>
                    <a:cubicBezTo>
                      <a:pt x="592" y="2706"/>
                      <a:pt x="241" y="3307"/>
                      <a:pt x="130" y="3960"/>
                    </a:cubicBezTo>
                    <a:cubicBezTo>
                      <a:pt x="1" y="4727"/>
                      <a:pt x="206" y="5528"/>
                      <a:pt x="740" y="6338"/>
                    </a:cubicBezTo>
                    <a:cubicBezTo>
                      <a:pt x="1257" y="7123"/>
                      <a:pt x="2056" y="7885"/>
                      <a:pt x="3118" y="8603"/>
                    </a:cubicBezTo>
                    <a:cubicBezTo>
                      <a:pt x="5302" y="10079"/>
                      <a:pt x="8348" y="11203"/>
                      <a:pt x="11696" y="11769"/>
                    </a:cubicBezTo>
                    <a:cubicBezTo>
                      <a:pt x="12091" y="11834"/>
                      <a:pt x="12453" y="11889"/>
                      <a:pt x="12809" y="11933"/>
                    </a:cubicBezTo>
                    <a:cubicBezTo>
                      <a:pt x="13905" y="12076"/>
                      <a:pt x="15011" y="12148"/>
                      <a:pt x="16115" y="12150"/>
                    </a:cubicBezTo>
                    <a:cubicBezTo>
                      <a:pt x="16144" y="12150"/>
                      <a:pt x="16173" y="12150"/>
                      <a:pt x="16202" y="12150"/>
                    </a:cubicBezTo>
                    <a:cubicBezTo>
                      <a:pt x="17272" y="12150"/>
                      <a:pt x="18339" y="12067"/>
                      <a:pt x="19396" y="11901"/>
                    </a:cubicBezTo>
                    <a:cubicBezTo>
                      <a:pt x="19923" y="11815"/>
                      <a:pt x="20444" y="11702"/>
                      <a:pt x="20959" y="11564"/>
                    </a:cubicBezTo>
                    <a:cubicBezTo>
                      <a:pt x="21878" y="11310"/>
                      <a:pt x="22670" y="10979"/>
                      <a:pt x="23314" y="10587"/>
                    </a:cubicBezTo>
                    <a:cubicBezTo>
                      <a:pt x="24397" y="9929"/>
                      <a:pt x="25025" y="9121"/>
                      <a:pt x="25182" y="8192"/>
                    </a:cubicBezTo>
                    <a:cubicBezTo>
                      <a:pt x="25312" y="7424"/>
                      <a:pt x="25106" y="6625"/>
                      <a:pt x="24573" y="5812"/>
                    </a:cubicBezTo>
                    <a:cubicBezTo>
                      <a:pt x="24056" y="5027"/>
                      <a:pt x="23257" y="4267"/>
                      <a:pt x="22195" y="3549"/>
                    </a:cubicBezTo>
                    <a:cubicBezTo>
                      <a:pt x="20010" y="2074"/>
                      <a:pt x="16965" y="949"/>
                      <a:pt x="13619" y="383"/>
                    </a:cubicBezTo>
                    <a:cubicBezTo>
                      <a:pt x="12668" y="222"/>
                      <a:pt x="11710" y="111"/>
                      <a:pt x="10747" y="51"/>
                    </a:cubicBezTo>
                    <a:cubicBezTo>
                      <a:pt x="10223" y="19"/>
                      <a:pt x="9701" y="0"/>
                      <a:pt x="9193"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3005875" y="2437250"/>
                <a:ext cx="464700" cy="203500"/>
              </a:xfrm>
              <a:custGeom>
                <a:avLst/>
                <a:gdLst/>
                <a:ahLst/>
                <a:cxnLst/>
                <a:rect l="l" t="t" r="r" b="b"/>
                <a:pathLst>
                  <a:path w="18588" h="8140" extrusionOk="0">
                    <a:moveTo>
                      <a:pt x="6588" y="1"/>
                    </a:moveTo>
                    <a:cubicBezTo>
                      <a:pt x="4893" y="1"/>
                      <a:pt x="3406" y="236"/>
                      <a:pt x="2291" y="679"/>
                    </a:cubicBezTo>
                    <a:cubicBezTo>
                      <a:pt x="1153" y="1134"/>
                      <a:pt x="481" y="1778"/>
                      <a:pt x="351" y="2543"/>
                    </a:cubicBezTo>
                    <a:cubicBezTo>
                      <a:pt x="0" y="4623"/>
                      <a:pt x="3766" y="6999"/>
                      <a:pt x="8747" y="7840"/>
                    </a:cubicBezTo>
                    <a:cubicBezTo>
                      <a:pt x="9881" y="8036"/>
                      <a:pt x="11030" y="8135"/>
                      <a:pt x="12180" y="8140"/>
                    </a:cubicBezTo>
                    <a:cubicBezTo>
                      <a:pt x="13877" y="8140"/>
                      <a:pt x="15364" y="7904"/>
                      <a:pt x="16477" y="7461"/>
                    </a:cubicBezTo>
                    <a:cubicBezTo>
                      <a:pt x="17618" y="7006"/>
                      <a:pt x="18288" y="6362"/>
                      <a:pt x="18417" y="5595"/>
                    </a:cubicBezTo>
                    <a:cubicBezTo>
                      <a:pt x="18588" y="4591"/>
                      <a:pt x="17810" y="3487"/>
                      <a:pt x="16223" y="2485"/>
                    </a:cubicBezTo>
                    <a:cubicBezTo>
                      <a:pt x="14639" y="1483"/>
                      <a:pt x="12434" y="707"/>
                      <a:pt x="10021" y="298"/>
                    </a:cubicBezTo>
                    <a:cubicBezTo>
                      <a:pt x="8888" y="104"/>
                      <a:pt x="7740" y="5"/>
                      <a:pt x="6588"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3005700" y="2437125"/>
                <a:ext cx="469625" cy="203800"/>
              </a:xfrm>
              <a:custGeom>
                <a:avLst/>
                <a:gdLst/>
                <a:ahLst/>
                <a:cxnLst/>
                <a:rect l="l" t="t" r="r" b="b"/>
                <a:pathLst>
                  <a:path w="18785" h="8152" extrusionOk="0">
                    <a:moveTo>
                      <a:pt x="6597" y="12"/>
                    </a:moveTo>
                    <a:cubicBezTo>
                      <a:pt x="7747" y="17"/>
                      <a:pt x="8895" y="116"/>
                      <a:pt x="10026" y="310"/>
                    </a:cubicBezTo>
                    <a:cubicBezTo>
                      <a:pt x="12439" y="719"/>
                      <a:pt x="14642" y="1495"/>
                      <a:pt x="16228" y="2495"/>
                    </a:cubicBezTo>
                    <a:cubicBezTo>
                      <a:pt x="16997" y="2982"/>
                      <a:pt x="17581" y="3494"/>
                      <a:pt x="17960" y="4021"/>
                    </a:cubicBezTo>
                    <a:cubicBezTo>
                      <a:pt x="18350" y="4564"/>
                      <a:pt x="18505" y="5095"/>
                      <a:pt x="18419" y="5600"/>
                    </a:cubicBezTo>
                    <a:cubicBezTo>
                      <a:pt x="18290" y="6365"/>
                      <a:pt x="17620" y="7006"/>
                      <a:pt x="16482" y="7461"/>
                    </a:cubicBezTo>
                    <a:cubicBezTo>
                      <a:pt x="15367" y="7905"/>
                      <a:pt x="13882" y="8138"/>
                      <a:pt x="12187" y="8138"/>
                    </a:cubicBezTo>
                    <a:cubicBezTo>
                      <a:pt x="11037" y="8136"/>
                      <a:pt x="9890" y="8036"/>
                      <a:pt x="8756" y="7840"/>
                    </a:cubicBezTo>
                    <a:cubicBezTo>
                      <a:pt x="6341" y="7434"/>
                      <a:pt x="4141" y="6658"/>
                      <a:pt x="2554" y="5656"/>
                    </a:cubicBezTo>
                    <a:cubicBezTo>
                      <a:pt x="1785" y="5171"/>
                      <a:pt x="1201" y="4656"/>
                      <a:pt x="823" y="4132"/>
                    </a:cubicBezTo>
                    <a:cubicBezTo>
                      <a:pt x="432" y="3589"/>
                      <a:pt x="278" y="3056"/>
                      <a:pt x="363" y="2550"/>
                    </a:cubicBezTo>
                    <a:cubicBezTo>
                      <a:pt x="492" y="1788"/>
                      <a:pt x="1162" y="1144"/>
                      <a:pt x="2300" y="691"/>
                    </a:cubicBezTo>
                    <a:cubicBezTo>
                      <a:pt x="3413" y="248"/>
                      <a:pt x="4900" y="12"/>
                      <a:pt x="6597" y="12"/>
                    </a:cubicBezTo>
                    <a:close/>
                    <a:moveTo>
                      <a:pt x="6597" y="1"/>
                    </a:moveTo>
                    <a:cubicBezTo>
                      <a:pt x="3189" y="1"/>
                      <a:pt x="622" y="964"/>
                      <a:pt x="351" y="2548"/>
                    </a:cubicBezTo>
                    <a:cubicBezTo>
                      <a:pt x="1" y="4635"/>
                      <a:pt x="3762" y="7009"/>
                      <a:pt x="8754" y="7852"/>
                    </a:cubicBezTo>
                    <a:cubicBezTo>
                      <a:pt x="9888" y="8048"/>
                      <a:pt x="11037" y="8147"/>
                      <a:pt x="12187" y="8152"/>
                    </a:cubicBezTo>
                    <a:cubicBezTo>
                      <a:pt x="15595" y="8152"/>
                      <a:pt x="18163" y="7189"/>
                      <a:pt x="18431" y="5603"/>
                    </a:cubicBezTo>
                    <a:cubicBezTo>
                      <a:pt x="18784" y="3518"/>
                      <a:pt x="15023" y="1144"/>
                      <a:pt x="10031" y="299"/>
                    </a:cubicBezTo>
                    <a:cubicBezTo>
                      <a:pt x="8897" y="105"/>
                      <a:pt x="7747" y="6"/>
                      <a:pt x="6597"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2971125" y="2396325"/>
                <a:ext cx="532300" cy="280750"/>
              </a:xfrm>
              <a:custGeom>
                <a:avLst/>
                <a:gdLst/>
                <a:ahLst/>
                <a:cxnLst/>
                <a:rect l="l" t="t" r="r" b="b"/>
                <a:pathLst>
                  <a:path w="21292" h="11230" fill="none" extrusionOk="0">
                    <a:moveTo>
                      <a:pt x="11545" y="963"/>
                    </a:moveTo>
                    <a:cubicBezTo>
                      <a:pt x="14284" y="1427"/>
                      <a:pt x="16826" y="2360"/>
                      <a:pt x="18615" y="3559"/>
                    </a:cubicBezTo>
                    <a:cubicBezTo>
                      <a:pt x="20405" y="4759"/>
                      <a:pt x="21292" y="6126"/>
                      <a:pt x="21084" y="7359"/>
                    </a:cubicBezTo>
                    <a:cubicBezTo>
                      <a:pt x="20650" y="9927"/>
                      <a:pt x="15676" y="11229"/>
                      <a:pt x="9973" y="10264"/>
                    </a:cubicBezTo>
                    <a:cubicBezTo>
                      <a:pt x="4270" y="9301"/>
                      <a:pt x="0" y="6438"/>
                      <a:pt x="435" y="3870"/>
                    </a:cubicBezTo>
                    <a:cubicBezTo>
                      <a:pt x="869" y="1303"/>
                      <a:pt x="5842" y="0"/>
                      <a:pt x="11545" y="963"/>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2925350" y="2328325"/>
                <a:ext cx="483525" cy="359325"/>
              </a:xfrm>
              <a:custGeom>
                <a:avLst/>
                <a:gdLst/>
                <a:ahLst/>
                <a:cxnLst/>
                <a:rect l="l" t="t" r="r" b="b"/>
                <a:pathLst>
                  <a:path w="19341" h="14373" extrusionOk="0">
                    <a:moveTo>
                      <a:pt x="2522" y="1"/>
                    </a:moveTo>
                    <a:cubicBezTo>
                      <a:pt x="1270" y="963"/>
                      <a:pt x="377" y="2141"/>
                      <a:pt x="0" y="3633"/>
                    </a:cubicBezTo>
                    <a:lnTo>
                      <a:pt x="1109" y="4390"/>
                    </a:lnTo>
                    <a:lnTo>
                      <a:pt x="2644" y="5678"/>
                    </a:lnTo>
                    <a:lnTo>
                      <a:pt x="3669" y="6540"/>
                    </a:lnTo>
                    <a:lnTo>
                      <a:pt x="9871" y="11742"/>
                    </a:lnTo>
                    <a:lnTo>
                      <a:pt x="11234" y="12882"/>
                    </a:lnTo>
                    <a:lnTo>
                      <a:pt x="11236" y="12882"/>
                    </a:lnTo>
                    <a:lnTo>
                      <a:pt x="12748" y="14155"/>
                    </a:lnTo>
                    <a:lnTo>
                      <a:pt x="12751" y="14155"/>
                    </a:lnTo>
                    <a:cubicBezTo>
                      <a:pt x="13890" y="14302"/>
                      <a:pt x="14999" y="14373"/>
                      <a:pt x="16054" y="14373"/>
                    </a:cubicBezTo>
                    <a:cubicBezTo>
                      <a:pt x="17225" y="14373"/>
                      <a:pt x="18330" y="14286"/>
                      <a:pt x="19340" y="14122"/>
                    </a:cubicBezTo>
                    <a:lnTo>
                      <a:pt x="18135" y="13111"/>
                    </a:lnTo>
                    <a:lnTo>
                      <a:pt x="17281" y="12393"/>
                    </a:lnTo>
                    <a:lnTo>
                      <a:pt x="13515" y="9234"/>
                    </a:lnTo>
                    <a:lnTo>
                      <a:pt x="13441" y="9176"/>
                    </a:lnTo>
                    <a:lnTo>
                      <a:pt x="12769" y="8608"/>
                    </a:lnTo>
                    <a:lnTo>
                      <a:pt x="12767" y="8608"/>
                    </a:lnTo>
                    <a:lnTo>
                      <a:pt x="11102" y="7211"/>
                    </a:lnTo>
                    <a:lnTo>
                      <a:pt x="7837" y="4471"/>
                    </a:lnTo>
                    <a:lnTo>
                      <a:pt x="6807" y="3607"/>
                    </a:lnTo>
                    <a:lnTo>
                      <a:pt x="5514" y="2522"/>
                    </a:lnTo>
                    <a:lnTo>
                      <a:pt x="2522"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3022625" y="2294325"/>
                <a:ext cx="484325" cy="378650"/>
              </a:xfrm>
              <a:custGeom>
                <a:avLst/>
                <a:gdLst/>
                <a:ahLst/>
                <a:cxnLst/>
                <a:rect l="l" t="t" r="r" b="b"/>
                <a:pathLst>
                  <a:path w="19373" h="15146" extrusionOk="0">
                    <a:moveTo>
                      <a:pt x="2424" y="1"/>
                    </a:moveTo>
                    <a:lnTo>
                      <a:pt x="0" y="631"/>
                    </a:lnTo>
                    <a:lnTo>
                      <a:pt x="3316" y="3656"/>
                    </a:lnTo>
                    <a:lnTo>
                      <a:pt x="4641" y="4766"/>
                    </a:lnTo>
                    <a:lnTo>
                      <a:pt x="5770" y="5713"/>
                    </a:lnTo>
                    <a:lnTo>
                      <a:pt x="9795" y="9089"/>
                    </a:lnTo>
                    <a:lnTo>
                      <a:pt x="10649" y="9807"/>
                    </a:lnTo>
                    <a:lnTo>
                      <a:pt x="10972" y="10079"/>
                    </a:lnTo>
                    <a:lnTo>
                      <a:pt x="10975" y="10079"/>
                    </a:lnTo>
                    <a:lnTo>
                      <a:pt x="11409" y="10442"/>
                    </a:lnTo>
                    <a:lnTo>
                      <a:pt x="14997" y="13453"/>
                    </a:lnTo>
                    <a:lnTo>
                      <a:pt x="15793" y="14122"/>
                    </a:lnTo>
                    <a:lnTo>
                      <a:pt x="17013" y="15145"/>
                    </a:lnTo>
                    <a:cubicBezTo>
                      <a:pt x="17925" y="14893"/>
                      <a:pt x="18721" y="14566"/>
                      <a:pt x="19372" y="14168"/>
                    </a:cubicBezTo>
                    <a:lnTo>
                      <a:pt x="18015" y="13030"/>
                    </a:lnTo>
                    <a:lnTo>
                      <a:pt x="17188" y="12337"/>
                    </a:lnTo>
                    <a:lnTo>
                      <a:pt x="9728" y="6078"/>
                    </a:lnTo>
                    <a:lnTo>
                      <a:pt x="9725" y="6078"/>
                    </a:lnTo>
                    <a:lnTo>
                      <a:pt x="8299" y="4879"/>
                    </a:lnTo>
                    <a:lnTo>
                      <a:pt x="6800" y="3623"/>
                    </a:lnTo>
                    <a:lnTo>
                      <a:pt x="2424"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 name="Google Shape;187;p27"/>
          <p:cNvGrpSpPr/>
          <p:nvPr/>
        </p:nvGrpSpPr>
        <p:grpSpPr>
          <a:xfrm rot="1135194">
            <a:off x="4685045" y="4211824"/>
            <a:ext cx="435970" cy="536160"/>
            <a:chOff x="4081850" y="3204400"/>
            <a:chExt cx="743225" cy="914025"/>
          </a:xfrm>
        </p:grpSpPr>
        <p:sp>
          <p:nvSpPr>
            <p:cNvPr id="188" name="Google Shape;188;p27"/>
            <p:cNvSpPr/>
            <p:nvPr/>
          </p:nvSpPr>
          <p:spPr>
            <a:xfrm>
              <a:off x="4106625" y="3204400"/>
              <a:ext cx="718450" cy="914025"/>
            </a:xfrm>
            <a:custGeom>
              <a:avLst/>
              <a:gdLst/>
              <a:ahLst/>
              <a:cxnLst/>
              <a:rect l="l" t="t" r="r" b="b"/>
              <a:pathLst>
                <a:path w="28738" h="36561" extrusionOk="0">
                  <a:moveTo>
                    <a:pt x="14832" y="0"/>
                  </a:moveTo>
                  <a:cubicBezTo>
                    <a:pt x="12888" y="0"/>
                    <a:pt x="11529" y="569"/>
                    <a:pt x="11529" y="569"/>
                  </a:cubicBezTo>
                  <a:cubicBezTo>
                    <a:pt x="11529" y="569"/>
                    <a:pt x="27955" y="2714"/>
                    <a:pt x="10506" y="29792"/>
                  </a:cubicBezTo>
                  <a:cubicBezTo>
                    <a:pt x="8291" y="33228"/>
                    <a:pt x="6253" y="34299"/>
                    <a:pt x="4573" y="34299"/>
                  </a:cubicBezTo>
                  <a:cubicBezTo>
                    <a:pt x="1798" y="34299"/>
                    <a:pt x="1" y="31378"/>
                    <a:pt x="0" y="31378"/>
                  </a:cubicBezTo>
                  <a:lnTo>
                    <a:pt x="0" y="31378"/>
                  </a:lnTo>
                  <a:cubicBezTo>
                    <a:pt x="0" y="31378"/>
                    <a:pt x="361" y="35656"/>
                    <a:pt x="6396" y="36372"/>
                  </a:cubicBezTo>
                  <a:cubicBezTo>
                    <a:pt x="7105" y="36457"/>
                    <a:pt x="7880" y="36561"/>
                    <a:pt x="8720" y="36561"/>
                  </a:cubicBezTo>
                  <a:cubicBezTo>
                    <a:pt x="11282" y="36561"/>
                    <a:pt x="14450" y="35596"/>
                    <a:pt x="18190" y="30193"/>
                  </a:cubicBezTo>
                  <a:cubicBezTo>
                    <a:pt x="21421" y="25527"/>
                    <a:pt x="28738" y="8230"/>
                    <a:pt x="20691" y="2014"/>
                  </a:cubicBezTo>
                  <a:cubicBezTo>
                    <a:pt x="18635" y="426"/>
                    <a:pt x="16515" y="0"/>
                    <a:pt x="14832"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4081975" y="3206200"/>
              <a:ext cx="497850" cy="882300"/>
            </a:xfrm>
            <a:custGeom>
              <a:avLst/>
              <a:gdLst/>
              <a:ahLst/>
              <a:cxnLst/>
              <a:rect l="l" t="t" r="r" b="b"/>
              <a:pathLst>
                <a:path w="19914" h="35292" extrusionOk="0">
                  <a:moveTo>
                    <a:pt x="14683" y="1"/>
                  </a:moveTo>
                  <a:cubicBezTo>
                    <a:pt x="14676" y="1"/>
                    <a:pt x="14669" y="1"/>
                    <a:pt x="14662" y="1"/>
                  </a:cubicBezTo>
                  <a:cubicBezTo>
                    <a:pt x="12598" y="1"/>
                    <a:pt x="10190" y="1490"/>
                    <a:pt x="7886" y="4191"/>
                  </a:cubicBezTo>
                  <a:cubicBezTo>
                    <a:pt x="5553" y="6925"/>
                    <a:pt x="3475" y="10730"/>
                    <a:pt x="2032" y="14912"/>
                  </a:cubicBezTo>
                  <a:cubicBezTo>
                    <a:pt x="1843" y="15459"/>
                    <a:pt x="1679" y="15967"/>
                    <a:pt x="1531" y="16464"/>
                  </a:cubicBezTo>
                  <a:lnTo>
                    <a:pt x="1531" y="16466"/>
                  </a:lnTo>
                  <a:cubicBezTo>
                    <a:pt x="545" y="19731"/>
                    <a:pt x="19" y="22996"/>
                    <a:pt x="7" y="25907"/>
                  </a:cubicBezTo>
                  <a:cubicBezTo>
                    <a:pt x="0" y="26681"/>
                    <a:pt x="37" y="27454"/>
                    <a:pt x="116" y="28223"/>
                  </a:cubicBezTo>
                  <a:cubicBezTo>
                    <a:pt x="261" y="29600"/>
                    <a:pt x="541" y="30814"/>
                    <a:pt x="949" y="31830"/>
                  </a:cubicBezTo>
                  <a:cubicBezTo>
                    <a:pt x="1284" y="32661"/>
                    <a:pt x="1704" y="33356"/>
                    <a:pt x="2196" y="33899"/>
                  </a:cubicBezTo>
                  <a:cubicBezTo>
                    <a:pt x="2702" y="34455"/>
                    <a:pt x="3286" y="34852"/>
                    <a:pt x="3935" y="35076"/>
                  </a:cubicBezTo>
                  <a:cubicBezTo>
                    <a:pt x="4351" y="35217"/>
                    <a:pt x="4787" y="35291"/>
                    <a:pt x="5226" y="35291"/>
                  </a:cubicBezTo>
                  <a:cubicBezTo>
                    <a:pt x="5233" y="35291"/>
                    <a:pt x="5240" y="35291"/>
                    <a:pt x="5246" y="35291"/>
                  </a:cubicBezTo>
                  <a:cubicBezTo>
                    <a:pt x="7311" y="35291"/>
                    <a:pt x="9717" y="33802"/>
                    <a:pt x="12023" y="31100"/>
                  </a:cubicBezTo>
                  <a:cubicBezTo>
                    <a:pt x="14353" y="28369"/>
                    <a:pt x="16431" y="24561"/>
                    <a:pt x="17874" y="20384"/>
                  </a:cubicBezTo>
                  <a:cubicBezTo>
                    <a:pt x="18334" y="19061"/>
                    <a:pt x="18722" y="17715"/>
                    <a:pt x="19036" y="16351"/>
                  </a:cubicBezTo>
                  <a:cubicBezTo>
                    <a:pt x="19435" y="14635"/>
                    <a:pt x="19698" y="12956"/>
                    <a:pt x="19818" y="11359"/>
                  </a:cubicBezTo>
                  <a:cubicBezTo>
                    <a:pt x="19888" y="10502"/>
                    <a:pt x="19913" y="9668"/>
                    <a:pt x="19899" y="8879"/>
                  </a:cubicBezTo>
                  <a:cubicBezTo>
                    <a:pt x="19851" y="6022"/>
                    <a:pt x="19290" y="3688"/>
                    <a:pt x="18276" y="2129"/>
                  </a:cubicBezTo>
                  <a:cubicBezTo>
                    <a:pt x="17657" y="1174"/>
                    <a:pt x="16881" y="529"/>
                    <a:pt x="15972" y="215"/>
                  </a:cubicBezTo>
                  <a:cubicBezTo>
                    <a:pt x="15558" y="74"/>
                    <a:pt x="15121" y="1"/>
                    <a:pt x="14683"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4081850" y="3206025"/>
              <a:ext cx="498125" cy="882575"/>
            </a:xfrm>
            <a:custGeom>
              <a:avLst/>
              <a:gdLst/>
              <a:ahLst/>
              <a:cxnLst/>
              <a:rect l="l" t="t" r="r" b="b"/>
              <a:pathLst>
                <a:path w="19925" h="35303" extrusionOk="0">
                  <a:moveTo>
                    <a:pt x="14667" y="12"/>
                  </a:moveTo>
                  <a:cubicBezTo>
                    <a:pt x="15113" y="12"/>
                    <a:pt x="15554" y="84"/>
                    <a:pt x="15977" y="229"/>
                  </a:cubicBezTo>
                  <a:cubicBezTo>
                    <a:pt x="16884" y="541"/>
                    <a:pt x="17660" y="1185"/>
                    <a:pt x="18279" y="2141"/>
                  </a:cubicBezTo>
                  <a:cubicBezTo>
                    <a:pt x="19288" y="3700"/>
                    <a:pt x="19851" y="6032"/>
                    <a:pt x="19900" y="8886"/>
                  </a:cubicBezTo>
                  <a:cubicBezTo>
                    <a:pt x="19913" y="9675"/>
                    <a:pt x="19888" y="10509"/>
                    <a:pt x="19819" y="11366"/>
                  </a:cubicBezTo>
                  <a:cubicBezTo>
                    <a:pt x="19699" y="12963"/>
                    <a:pt x="19435" y="14642"/>
                    <a:pt x="19036" y="16355"/>
                  </a:cubicBezTo>
                  <a:cubicBezTo>
                    <a:pt x="18722" y="17720"/>
                    <a:pt x="18334" y="19066"/>
                    <a:pt x="17877" y="20389"/>
                  </a:cubicBezTo>
                  <a:cubicBezTo>
                    <a:pt x="17140" y="22516"/>
                    <a:pt x="16251" y="24534"/>
                    <a:pt x="15231" y="26388"/>
                  </a:cubicBezTo>
                  <a:cubicBezTo>
                    <a:pt x="14245" y="28177"/>
                    <a:pt x="13167" y="29764"/>
                    <a:pt x="12024" y="31103"/>
                  </a:cubicBezTo>
                  <a:cubicBezTo>
                    <a:pt x="10890" y="32433"/>
                    <a:pt x="9733" y="33469"/>
                    <a:pt x="8588" y="34188"/>
                  </a:cubicBezTo>
                  <a:cubicBezTo>
                    <a:pt x="7415" y="34922"/>
                    <a:pt x="6293" y="35294"/>
                    <a:pt x="5251" y="35294"/>
                  </a:cubicBezTo>
                  <a:cubicBezTo>
                    <a:pt x="4806" y="35294"/>
                    <a:pt x="4365" y="35222"/>
                    <a:pt x="3942" y="35077"/>
                  </a:cubicBezTo>
                  <a:cubicBezTo>
                    <a:pt x="3296" y="34853"/>
                    <a:pt x="2709" y="34458"/>
                    <a:pt x="2204" y="33901"/>
                  </a:cubicBezTo>
                  <a:cubicBezTo>
                    <a:pt x="1714" y="33361"/>
                    <a:pt x="1294" y="32666"/>
                    <a:pt x="959" y="31837"/>
                  </a:cubicBezTo>
                  <a:cubicBezTo>
                    <a:pt x="553" y="30821"/>
                    <a:pt x="271" y="29607"/>
                    <a:pt x="128" y="28230"/>
                  </a:cubicBezTo>
                  <a:cubicBezTo>
                    <a:pt x="49" y="27459"/>
                    <a:pt x="12" y="26686"/>
                    <a:pt x="17" y="25914"/>
                  </a:cubicBezTo>
                  <a:cubicBezTo>
                    <a:pt x="28" y="23003"/>
                    <a:pt x="555" y="19738"/>
                    <a:pt x="1541" y="16475"/>
                  </a:cubicBezTo>
                  <a:lnTo>
                    <a:pt x="1543" y="16473"/>
                  </a:lnTo>
                  <a:cubicBezTo>
                    <a:pt x="1689" y="15977"/>
                    <a:pt x="1853" y="15469"/>
                    <a:pt x="2042" y="14921"/>
                  </a:cubicBezTo>
                  <a:cubicBezTo>
                    <a:pt x="2776" y="12792"/>
                    <a:pt x="3667" y="10774"/>
                    <a:pt x="4688" y="8920"/>
                  </a:cubicBezTo>
                  <a:cubicBezTo>
                    <a:pt x="5674" y="7129"/>
                    <a:pt x="6752" y="5542"/>
                    <a:pt x="7895" y="4203"/>
                  </a:cubicBezTo>
                  <a:cubicBezTo>
                    <a:pt x="9029" y="2873"/>
                    <a:pt x="10186" y="1834"/>
                    <a:pt x="11333" y="1118"/>
                  </a:cubicBezTo>
                  <a:cubicBezTo>
                    <a:pt x="12504" y="384"/>
                    <a:pt x="13626" y="12"/>
                    <a:pt x="14667" y="12"/>
                  </a:cubicBezTo>
                  <a:close/>
                  <a:moveTo>
                    <a:pt x="14667" y="1"/>
                  </a:moveTo>
                  <a:cubicBezTo>
                    <a:pt x="10426" y="1"/>
                    <a:pt x="5037" y="6214"/>
                    <a:pt x="2033" y="14917"/>
                  </a:cubicBezTo>
                  <a:cubicBezTo>
                    <a:pt x="1853" y="15439"/>
                    <a:pt x="1686" y="15953"/>
                    <a:pt x="1532" y="16468"/>
                  </a:cubicBezTo>
                  <a:lnTo>
                    <a:pt x="1532" y="16473"/>
                  </a:lnTo>
                  <a:cubicBezTo>
                    <a:pt x="513" y="19840"/>
                    <a:pt x="17" y="23091"/>
                    <a:pt x="8" y="25912"/>
                  </a:cubicBezTo>
                  <a:cubicBezTo>
                    <a:pt x="1" y="26688"/>
                    <a:pt x="38" y="27461"/>
                    <a:pt x="116" y="28230"/>
                  </a:cubicBezTo>
                  <a:cubicBezTo>
                    <a:pt x="262" y="29595"/>
                    <a:pt x="539" y="30816"/>
                    <a:pt x="950" y="31839"/>
                  </a:cubicBezTo>
                  <a:cubicBezTo>
                    <a:pt x="1615" y="33486"/>
                    <a:pt x="2615" y="34631"/>
                    <a:pt x="3940" y="35088"/>
                  </a:cubicBezTo>
                  <a:cubicBezTo>
                    <a:pt x="4356" y="35229"/>
                    <a:pt x="4792" y="35303"/>
                    <a:pt x="5231" y="35303"/>
                  </a:cubicBezTo>
                  <a:cubicBezTo>
                    <a:pt x="5238" y="35303"/>
                    <a:pt x="5245" y="35303"/>
                    <a:pt x="5251" y="35303"/>
                  </a:cubicBezTo>
                  <a:cubicBezTo>
                    <a:pt x="9493" y="35303"/>
                    <a:pt x="14882" y="29092"/>
                    <a:pt x="17886" y="20391"/>
                  </a:cubicBezTo>
                  <a:cubicBezTo>
                    <a:pt x="18346" y="19068"/>
                    <a:pt x="18734" y="17724"/>
                    <a:pt x="19048" y="16360"/>
                  </a:cubicBezTo>
                  <a:cubicBezTo>
                    <a:pt x="19449" y="14628"/>
                    <a:pt x="19713" y="12947"/>
                    <a:pt x="19830" y="11368"/>
                  </a:cubicBezTo>
                  <a:cubicBezTo>
                    <a:pt x="19897" y="10509"/>
                    <a:pt x="19925" y="9680"/>
                    <a:pt x="19911" y="8888"/>
                  </a:cubicBezTo>
                  <a:cubicBezTo>
                    <a:pt x="19863" y="6073"/>
                    <a:pt x="19311" y="3714"/>
                    <a:pt x="18288" y="2136"/>
                  </a:cubicBezTo>
                  <a:cubicBezTo>
                    <a:pt x="17681" y="1201"/>
                    <a:pt x="16912" y="541"/>
                    <a:pt x="15979" y="220"/>
                  </a:cubicBezTo>
                  <a:cubicBezTo>
                    <a:pt x="15563" y="77"/>
                    <a:pt x="15126" y="3"/>
                    <a:pt x="14688" y="3"/>
                  </a:cubicBezTo>
                  <a:cubicBezTo>
                    <a:pt x="14681" y="3"/>
                    <a:pt x="14674" y="3"/>
                    <a:pt x="14667" y="3"/>
                  </a:cubicBezTo>
                  <a:lnTo>
                    <a:pt x="14667"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4152175" y="3329225"/>
              <a:ext cx="347700" cy="635150"/>
            </a:xfrm>
            <a:custGeom>
              <a:avLst/>
              <a:gdLst/>
              <a:ahLst/>
              <a:cxnLst/>
              <a:rect l="l" t="t" r="r" b="b"/>
              <a:pathLst>
                <a:path w="13908" h="25406" extrusionOk="0">
                  <a:moveTo>
                    <a:pt x="10494" y="0"/>
                  </a:moveTo>
                  <a:cubicBezTo>
                    <a:pt x="9111" y="0"/>
                    <a:pt x="7463" y="1090"/>
                    <a:pt x="5853" y="3071"/>
                  </a:cubicBezTo>
                  <a:cubicBezTo>
                    <a:pt x="4228" y="5071"/>
                    <a:pt x="2755" y="7848"/>
                    <a:pt x="1704" y="10889"/>
                  </a:cubicBezTo>
                  <a:cubicBezTo>
                    <a:pt x="545" y="14249"/>
                    <a:pt x="0" y="17595"/>
                    <a:pt x="173" y="20312"/>
                  </a:cubicBezTo>
                  <a:cubicBezTo>
                    <a:pt x="256" y="21633"/>
                    <a:pt x="506" y="22732"/>
                    <a:pt x="912" y="23582"/>
                  </a:cubicBezTo>
                  <a:cubicBezTo>
                    <a:pt x="1332" y="24459"/>
                    <a:pt x="1905" y="25030"/>
                    <a:pt x="2612" y="25272"/>
                  </a:cubicBezTo>
                  <a:cubicBezTo>
                    <a:pt x="2870" y="25362"/>
                    <a:pt x="3140" y="25406"/>
                    <a:pt x="3413" y="25406"/>
                  </a:cubicBezTo>
                  <a:cubicBezTo>
                    <a:pt x="4796" y="25406"/>
                    <a:pt x="6444" y="24314"/>
                    <a:pt x="8052" y="22335"/>
                  </a:cubicBezTo>
                  <a:cubicBezTo>
                    <a:pt x="9677" y="20333"/>
                    <a:pt x="11152" y="17558"/>
                    <a:pt x="12203" y="14514"/>
                  </a:cubicBezTo>
                  <a:cubicBezTo>
                    <a:pt x="13362" y="11157"/>
                    <a:pt x="13907" y="7811"/>
                    <a:pt x="13734" y="5094"/>
                  </a:cubicBezTo>
                  <a:cubicBezTo>
                    <a:pt x="13651" y="3773"/>
                    <a:pt x="13401" y="2672"/>
                    <a:pt x="12995" y="1824"/>
                  </a:cubicBezTo>
                  <a:cubicBezTo>
                    <a:pt x="12575" y="944"/>
                    <a:pt x="12002" y="376"/>
                    <a:pt x="11293" y="132"/>
                  </a:cubicBezTo>
                  <a:cubicBezTo>
                    <a:pt x="11037" y="44"/>
                    <a:pt x="10767" y="0"/>
                    <a:pt x="1049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4134675" y="3329050"/>
              <a:ext cx="382675" cy="635450"/>
            </a:xfrm>
            <a:custGeom>
              <a:avLst/>
              <a:gdLst/>
              <a:ahLst/>
              <a:cxnLst/>
              <a:rect l="l" t="t" r="r" b="b"/>
              <a:pathLst>
                <a:path w="15307" h="25418" extrusionOk="0">
                  <a:moveTo>
                    <a:pt x="11217" y="14"/>
                  </a:moveTo>
                  <a:cubicBezTo>
                    <a:pt x="11480" y="14"/>
                    <a:pt x="11743" y="58"/>
                    <a:pt x="11993" y="143"/>
                  </a:cubicBezTo>
                  <a:cubicBezTo>
                    <a:pt x="12700" y="388"/>
                    <a:pt x="13270" y="956"/>
                    <a:pt x="13690" y="1833"/>
                  </a:cubicBezTo>
                  <a:cubicBezTo>
                    <a:pt x="14097" y="2681"/>
                    <a:pt x="14346" y="3780"/>
                    <a:pt x="14429" y="5101"/>
                  </a:cubicBezTo>
                  <a:cubicBezTo>
                    <a:pt x="14512" y="6421"/>
                    <a:pt x="14427" y="7897"/>
                    <a:pt x="14175" y="9483"/>
                  </a:cubicBezTo>
                  <a:cubicBezTo>
                    <a:pt x="13912" y="11129"/>
                    <a:pt x="13483" y="12822"/>
                    <a:pt x="12898" y="14519"/>
                  </a:cubicBezTo>
                  <a:cubicBezTo>
                    <a:pt x="11848" y="17562"/>
                    <a:pt x="10375" y="20338"/>
                    <a:pt x="8749" y="22337"/>
                  </a:cubicBezTo>
                  <a:cubicBezTo>
                    <a:pt x="7142" y="24316"/>
                    <a:pt x="5496" y="25406"/>
                    <a:pt x="4113" y="25406"/>
                  </a:cubicBezTo>
                  <a:cubicBezTo>
                    <a:pt x="3843" y="25406"/>
                    <a:pt x="3572" y="25362"/>
                    <a:pt x="3316" y="25274"/>
                  </a:cubicBezTo>
                  <a:cubicBezTo>
                    <a:pt x="2610" y="25032"/>
                    <a:pt x="2037" y="24464"/>
                    <a:pt x="1619" y="23586"/>
                  </a:cubicBezTo>
                  <a:cubicBezTo>
                    <a:pt x="1213" y="22737"/>
                    <a:pt x="963" y="21638"/>
                    <a:pt x="880" y="20319"/>
                  </a:cubicBezTo>
                  <a:cubicBezTo>
                    <a:pt x="797" y="18999"/>
                    <a:pt x="883" y="17523"/>
                    <a:pt x="1134" y="15934"/>
                  </a:cubicBezTo>
                  <a:cubicBezTo>
                    <a:pt x="1395" y="14290"/>
                    <a:pt x="1825" y="12596"/>
                    <a:pt x="2411" y="10899"/>
                  </a:cubicBezTo>
                  <a:cubicBezTo>
                    <a:pt x="3462" y="7858"/>
                    <a:pt x="4935" y="5082"/>
                    <a:pt x="6558" y="3083"/>
                  </a:cubicBezTo>
                  <a:cubicBezTo>
                    <a:pt x="8167" y="1104"/>
                    <a:pt x="9814" y="14"/>
                    <a:pt x="11197" y="14"/>
                  </a:cubicBezTo>
                  <a:cubicBezTo>
                    <a:pt x="11203" y="14"/>
                    <a:pt x="11210" y="14"/>
                    <a:pt x="11217" y="14"/>
                  </a:cubicBezTo>
                  <a:close/>
                  <a:moveTo>
                    <a:pt x="11197" y="0"/>
                  </a:moveTo>
                  <a:cubicBezTo>
                    <a:pt x="8350" y="0"/>
                    <a:pt x="4586" y="4565"/>
                    <a:pt x="2400" y="10894"/>
                  </a:cubicBezTo>
                  <a:cubicBezTo>
                    <a:pt x="1" y="17842"/>
                    <a:pt x="409" y="24284"/>
                    <a:pt x="3312" y="25286"/>
                  </a:cubicBezTo>
                  <a:cubicBezTo>
                    <a:pt x="3570" y="25374"/>
                    <a:pt x="3840" y="25417"/>
                    <a:pt x="4113" y="25417"/>
                  </a:cubicBezTo>
                  <a:cubicBezTo>
                    <a:pt x="6960" y="25417"/>
                    <a:pt x="10723" y="20855"/>
                    <a:pt x="12910" y="14524"/>
                  </a:cubicBezTo>
                  <a:cubicBezTo>
                    <a:pt x="15307" y="7578"/>
                    <a:pt x="14900" y="1136"/>
                    <a:pt x="11998" y="134"/>
                  </a:cubicBezTo>
                  <a:cubicBezTo>
                    <a:pt x="11739" y="44"/>
                    <a:pt x="11469" y="0"/>
                    <a:pt x="11197"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4120125" y="3272825"/>
              <a:ext cx="418300" cy="747900"/>
            </a:xfrm>
            <a:custGeom>
              <a:avLst/>
              <a:gdLst/>
              <a:ahLst/>
              <a:cxnLst/>
              <a:rect l="l" t="t" r="r" b="b"/>
              <a:pathLst>
                <a:path w="16732" h="29916" fill="none" extrusionOk="0">
                  <a:moveTo>
                    <a:pt x="13326" y="591"/>
                  </a:moveTo>
                  <a:cubicBezTo>
                    <a:pt x="15041" y="1185"/>
                    <a:pt x="16166" y="3267"/>
                    <a:pt x="16447" y="6380"/>
                  </a:cubicBezTo>
                  <a:cubicBezTo>
                    <a:pt x="16731" y="9492"/>
                    <a:pt x="16152" y="13381"/>
                    <a:pt x="14836" y="17193"/>
                  </a:cubicBezTo>
                  <a:cubicBezTo>
                    <a:pt x="13520" y="21003"/>
                    <a:pt x="11578" y="24420"/>
                    <a:pt x="9433" y="26694"/>
                  </a:cubicBezTo>
                  <a:cubicBezTo>
                    <a:pt x="7290" y="28971"/>
                    <a:pt x="5122" y="29915"/>
                    <a:pt x="3404" y="29322"/>
                  </a:cubicBezTo>
                  <a:cubicBezTo>
                    <a:pt x="1689" y="28731"/>
                    <a:pt x="566" y="26648"/>
                    <a:pt x="282" y="23536"/>
                  </a:cubicBezTo>
                  <a:cubicBezTo>
                    <a:pt x="1" y="20423"/>
                    <a:pt x="580" y="16533"/>
                    <a:pt x="1896" y="12723"/>
                  </a:cubicBezTo>
                  <a:cubicBezTo>
                    <a:pt x="3210" y="8913"/>
                    <a:pt x="5154" y="5496"/>
                    <a:pt x="7297" y="3219"/>
                  </a:cubicBezTo>
                  <a:cubicBezTo>
                    <a:pt x="9442" y="945"/>
                    <a:pt x="11610" y="0"/>
                    <a:pt x="13326" y="591"/>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4081975" y="3231825"/>
              <a:ext cx="608550" cy="622075"/>
            </a:xfrm>
            <a:custGeom>
              <a:avLst/>
              <a:gdLst/>
              <a:ahLst/>
              <a:cxnLst/>
              <a:rect l="l" t="t" r="r" b="b"/>
              <a:pathLst>
                <a:path w="24342" h="24883" extrusionOk="0">
                  <a:moveTo>
                    <a:pt x="20008" y="1"/>
                  </a:moveTo>
                  <a:lnTo>
                    <a:pt x="18283" y="1102"/>
                  </a:lnTo>
                  <a:lnTo>
                    <a:pt x="16073" y="2993"/>
                  </a:lnTo>
                  <a:lnTo>
                    <a:pt x="14593" y="4256"/>
                  </a:lnTo>
                  <a:lnTo>
                    <a:pt x="5669" y="11892"/>
                  </a:lnTo>
                  <a:lnTo>
                    <a:pt x="3709" y="13571"/>
                  </a:lnTo>
                  <a:lnTo>
                    <a:pt x="3709" y="13573"/>
                  </a:lnTo>
                  <a:lnTo>
                    <a:pt x="1527" y="15436"/>
                  </a:lnTo>
                  <a:lnTo>
                    <a:pt x="1527" y="15441"/>
                  </a:lnTo>
                  <a:cubicBezTo>
                    <a:pt x="508" y="18808"/>
                    <a:pt x="12" y="22059"/>
                    <a:pt x="0" y="24882"/>
                  </a:cubicBezTo>
                  <a:lnTo>
                    <a:pt x="1737" y="23395"/>
                  </a:lnTo>
                  <a:lnTo>
                    <a:pt x="2967" y="22345"/>
                  </a:lnTo>
                  <a:lnTo>
                    <a:pt x="8389" y="17706"/>
                  </a:lnTo>
                  <a:lnTo>
                    <a:pt x="8491" y="17618"/>
                  </a:lnTo>
                  <a:lnTo>
                    <a:pt x="9463" y="16789"/>
                  </a:lnTo>
                  <a:lnTo>
                    <a:pt x="9463" y="16787"/>
                  </a:lnTo>
                  <a:lnTo>
                    <a:pt x="11862" y="14734"/>
                  </a:lnTo>
                  <a:lnTo>
                    <a:pt x="16563" y="10717"/>
                  </a:lnTo>
                  <a:lnTo>
                    <a:pt x="18043" y="9449"/>
                  </a:lnTo>
                  <a:lnTo>
                    <a:pt x="19906" y="7856"/>
                  </a:lnTo>
                  <a:lnTo>
                    <a:pt x="24342" y="4420"/>
                  </a:lnTo>
                  <a:cubicBezTo>
                    <a:pt x="23266" y="2321"/>
                    <a:pt x="21829" y="832"/>
                    <a:pt x="20008"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4084750" y="3382550"/>
              <a:ext cx="630250" cy="619525"/>
            </a:xfrm>
            <a:custGeom>
              <a:avLst/>
              <a:gdLst/>
              <a:ahLst/>
              <a:cxnLst/>
              <a:rect l="l" t="t" r="r" b="b"/>
              <a:pathLst>
                <a:path w="25210" h="24781" extrusionOk="0">
                  <a:moveTo>
                    <a:pt x="24769" y="1"/>
                  </a:moveTo>
                  <a:lnTo>
                    <a:pt x="19712" y="4305"/>
                  </a:lnTo>
                  <a:lnTo>
                    <a:pt x="17807" y="5937"/>
                  </a:lnTo>
                  <a:lnTo>
                    <a:pt x="16182" y="7327"/>
                  </a:lnTo>
                  <a:lnTo>
                    <a:pt x="10388" y="12282"/>
                  </a:lnTo>
                  <a:lnTo>
                    <a:pt x="9158" y="13335"/>
                  </a:lnTo>
                  <a:lnTo>
                    <a:pt x="8694" y="13734"/>
                  </a:lnTo>
                  <a:lnTo>
                    <a:pt x="8694" y="13739"/>
                  </a:lnTo>
                  <a:lnTo>
                    <a:pt x="8068" y="14270"/>
                  </a:lnTo>
                  <a:lnTo>
                    <a:pt x="2905" y="18687"/>
                  </a:lnTo>
                  <a:lnTo>
                    <a:pt x="1755" y="19671"/>
                  </a:lnTo>
                  <a:lnTo>
                    <a:pt x="0" y="21169"/>
                  </a:lnTo>
                  <a:cubicBezTo>
                    <a:pt x="143" y="22534"/>
                    <a:pt x="423" y="23755"/>
                    <a:pt x="834" y="24781"/>
                  </a:cubicBezTo>
                  <a:lnTo>
                    <a:pt x="2787" y="23111"/>
                  </a:lnTo>
                  <a:lnTo>
                    <a:pt x="3979" y="22093"/>
                  </a:lnTo>
                  <a:lnTo>
                    <a:pt x="14718" y="12903"/>
                  </a:lnTo>
                  <a:lnTo>
                    <a:pt x="14718" y="12901"/>
                  </a:lnTo>
                  <a:lnTo>
                    <a:pt x="16777" y="11144"/>
                  </a:lnTo>
                  <a:lnTo>
                    <a:pt x="18932" y="9299"/>
                  </a:lnTo>
                  <a:lnTo>
                    <a:pt x="25210" y="3365"/>
                  </a:lnTo>
                  <a:cubicBezTo>
                    <a:pt x="25157" y="2233"/>
                    <a:pt x="25009" y="1107"/>
                    <a:pt x="24769"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27"/>
          <p:cNvGrpSpPr/>
          <p:nvPr/>
        </p:nvGrpSpPr>
        <p:grpSpPr>
          <a:xfrm rot="-988460">
            <a:off x="3643857" y="4176290"/>
            <a:ext cx="305571" cy="607251"/>
            <a:chOff x="2003200" y="4511300"/>
            <a:chExt cx="437875" cy="870175"/>
          </a:xfrm>
        </p:grpSpPr>
        <p:sp>
          <p:nvSpPr>
            <p:cNvPr id="197" name="Google Shape;197;p27"/>
            <p:cNvSpPr/>
            <p:nvPr/>
          </p:nvSpPr>
          <p:spPr>
            <a:xfrm>
              <a:off x="2003425" y="4511300"/>
              <a:ext cx="437650" cy="870175"/>
            </a:xfrm>
            <a:custGeom>
              <a:avLst/>
              <a:gdLst/>
              <a:ahLst/>
              <a:cxnLst/>
              <a:rect l="l" t="t" r="r" b="b"/>
              <a:pathLst>
                <a:path w="17506" h="34807" extrusionOk="0">
                  <a:moveTo>
                    <a:pt x="6310" y="0"/>
                  </a:moveTo>
                  <a:cubicBezTo>
                    <a:pt x="6206" y="0"/>
                    <a:pt x="6100" y="20"/>
                    <a:pt x="5997" y="61"/>
                  </a:cubicBezTo>
                  <a:lnTo>
                    <a:pt x="728" y="1783"/>
                  </a:lnTo>
                  <a:cubicBezTo>
                    <a:pt x="257" y="1919"/>
                    <a:pt x="1" y="2425"/>
                    <a:pt x="169" y="2884"/>
                  </a:cubicBezTo>
                  <a:lnTo>
                    <a:pt x="10375" y="34197"/>
                  </a:lnTo>
                  <a:cubicBezTo>
                    <a:pt x="10481" y="34568"/>
                    <a:pt x="10819" y="34806"/>
                    <a:pt x="11183" y="34806"/>
                  </a:cubicBezTo>
                  <a:cubicBezTo>
                    <a:pt x="11280" y="34806"/>
                    <a:pt x="11379" y="34789"/>
                    <a:pt x="11476" y="34753"/>
                  </a:cubicBezTo>
                  <a:lnTo>
                    <a:pt x="16801" y="33044"/>
                  </a:lnTo>
                  <a:cubicBezTo>
                    <a:pt x="17256" y="32887"/>
                    <a:pt x="17505" y="32398"/>
                    <a:pt x="17364" y="31938"/>
                  </a:cubicBezTo>
                  <a:lnTo>
                    <a:pt x="7131" y="656"/>
                  </a:lnTo>
                  <a:cubicBezTo>
                    <a:pt x="7042" y="261"/>
                    <a:pt x="6690" y="0"/>
                    <a:pt x="6310"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2003200" y="4511300"/>
              <a:ext cx="201650" cy="141400"/>
            </a:xfrm>
            <a:custGeom>
              <a:avLst/>
              <a:gdLst/>
              <a:ahLst/>
              <a:cxnLst/>
              <a:rect l="l" t="t" r="r" b="b"/>
              <a:pathLst>
                <a:path w="8066" h="5656" extrusionOk="0">
                  <a:moveTo>
                    <a:pt x="6319" y="0"/>
                  </a:moveTo>
                  <a:cubicBezTo>
                    <a:pt x="6215" y="0"/>
                    <a:pt x="6109" y="20"/>
                    <a:pt x="6006" y="61"/>
                  </a:cubicBezTo>
                  <a:lnTo>
                    <a:pt x="737" y="1783"/>
                  </a:lnTo>
                  <a:cubicBezTo>
                    <a:pt x="268" y="1908"/>
                    <a:pt x="1" y="2402"/>
                    <a:pt x="153" y="2861"/>
                  </a:cubicBezTo>
                  <a:lnTo>
                    <a:pt x="1074" y="5655"/>
                  </a:lnTo>
                  <a:lnTo>
                    <a:pt x="8066" y="3443"/>
                  </a:lnTo>
                  <a:lnTo>
                    <a:pt x="7140" y="656"/>
                  </a:lnTo>
                  <a:cubicBezTo>
                    <a:pt x="7051" y="261"/>
                    <a:pt x="6699" y="0"/>
                    <a:pt x="631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2028900" y="4592625"/>
              <a:ext cx="224275" cy="212400"/>
            </a:xfrm>
            <a:custGeom>
              <a:avLst/>
              <a:gdLst/>
              <a:ahLst/>
              <a:cxnLst/>
              <a:rect l="l" t="t" r="r" b="b"/>
              <a:pathLst>
                <a:path w="8971" h="8496" extrusionOk="0">
                  <a:moveTo>
                    <a:pt x="6936" y="1"/>
                  </a:moveTo>
                  <a:lnTo>
                    <a:pt x="0" y="2261"/>
                  </a:lnTo>
                  <a:lnTo>
                    <a:pt x="2034" y="8496"/>
                  </a:lnTo>
                  <a:lnTo>
                    <a:pt x="8970" y="6235"/>
                  </a:lnTo>
                  <a:lnTo>
                    <a:pt x="6936"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2125350" y="4944825"/>
              <a:ext cx="231200" cy="120775"/>
            </a:xfrm>
            <a:custGeom>
              <a:avLst/>
              <a:gdLst/>
              <a:ahLst/>
              <a:cxnLst/>
              <a:rect l="l" t="t" r="r" b="b"/>
              <a:pathLst>
                <a:path w="9248" h="4831" extrusionOk="0">
                  <a:moveTo>
                    <a:pt x="0" y="0"/>
                  </a:moveTo>
                  <a:lnTo>
                    <a:pt x="1014" y="3119"/>
                  </a:lnTo>
                  <a:lnTo>
                    <a:pt x="5794" y="4112"/>
                  </a:lnTo>
                  <a:lnTo>
                    <a:pt x="9248" y="4830"/>
                  </a:lnTo>
                  <a:lnTo>
                    <a:pt x="9248" y="4830"/>
                  </a:lnTo>
                  <a:lnTo>
                    <a:pt x="8230" y="1718"/>
                  </a:lnTo>
                  <a:lnTo>
                    <a:pt x="5537" y="1148"/>
                  </a:lnTo>
                  <a:lnTo>
                    <a:pt x="0"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2236125" y="5284225"/>
              <a:ext cx="200100" cy="88925"/>
            </a:xfrm>
            <a:custGeom>
              <a:avLst/>
              <a:gdLst/>
              <a:ahLst/>
              <a:cxnLst/>
              <a:rect l="l" t="t" r="r" b="b"/>
              <a:pathLst>
                <a:path w="8004" h="3557" extrusionOk="0">
                  <a:moveTo>
                    <a:pt x="0" y="1"/>
                  </a:moveTo>
                  <a:lnTo>
                    <a:pt x="1014" y="3123"/>
                  </a:lnTo>
                  <a:lnTo>
                    <a:pt x="3115" y="3557"/>
                  </a:lnTo>
                  <a:lnTo>
                    <a:pt x="7486" y="2134"/>
                  </a:lnTo>
                  <a:cubicBezTo>
                    <a:pt x="7719" y="2061"/>
                    <a:pt x="7906" y="1892"/>
                    <a:pt x="8003" y="1668"/>
                  </a:cubicBezTo>
                  <a:lnTo>
                    <a:pt x="5526" y="1151"/>
                  </a:lnTo>
                  <a:lnTo>
                    <a:pt x="0"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2069563" y="4771050"/>
              <a:ext cx="251475" cy="183175"/>
            </a:xfrm>
            <a:custGeom>
              <a:avLst/>
              <a:gdLst/>
              <a:ahLst/>
              <a:cxnLst/>
              <a:rect l="l" t="t" r="r" b="b"/>
              <a:pathLst>
                <a:path w="10059" h="7327" extrusionOk="0">
                  <a:moveTo>
                    <a:pt x="1" y="0"/>
                  </a:moveTo>
                  <a:lnTo>
                    <a:pt x="1829" y="5609"/>
                  </a:lnTo>
                  <a:lnTo>
                    <a:pt x="4097" y="6087"/>
                  </a:lnTo>
                  <a:lnTo>
                    <a:pt x="9793" y="7274"/>
                  </a:lnTo>
                  <a:lnTo>
                    <a:pt x="10059" y="7327"/>
                  </a:lnTo>
                  <a:lnTo>
                    <a:pt x="8223" y="1714"/>
                  </a:lnTo>
                  <a:lnTo>
                    <a:pt x="8193" y="1709"/>
                  </a:lnTo>
                  <a:lnTo>
                    <a:pt x="2478" y="518"/>
                  </a:lnTo>
                  <a:lnTo>
                    <a:pt x="1"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27"/>
          <p:cNvGrpSpPr/>
          <p:nvPr/>
        </p:nvGrpSpPr>
        <p:grpSpPr>
          <a:xfrm rot="-2326443">
            <a:off x="4555723" y="496889"/>
            <a:ext cx="536747" cy="385794"/>
            <a:chOff x="3958725" y="4285850"/>
            <a:chExt cx="926000" cy="665575"/>
          </a:xfrm>
        </p:grpSpPr>
        <p:sp>
          <p:nvSpPr>
            <p:cNvPr id="204" name="Google Shape;204;p27"/>
            <p:cNvSpPr/>
            <p:nvPr/>
          </p:nvSpPr>
          <p:spPr>
            <a:xfrm>
              <a:off x="3958725" y="4286250"/>
              <a:ext cx="926000" cy="665175"/>
            </a:xfrm>
            <a:custGeom>
              <a:avLst/>
              <a:gdLst/>
              <a:ahLst/>
              <a:cxnLst/>
              <a:rect l="l" t="t" r="r" b="b"/>
              <a:pathLst>
                <a:path w="37040" h="26607" extrusionOk="0">
                  <a:moveTo>
                    <a:pt x="32631" y="0"/>
                  </a:moveTo>
                  <a:cubicBezTo>
                    <a:pt x="32452" y="0"/>
                    <a:pt x="32270" y="51"/>
                    <a:pt x="32109" y="159"/>
                  </a:cubicBezTo>
                  <a:lnTo>
                    <a:pt x="626" y="19435"/>
                  </a:lnTo>
                  <a:cubicBezTo>
                    <a:pt x="149" y="19705"/>
                    <a:pt x="1" y="20324"/>
                    <a:pt x="306" y="20781"/>
                  </a:cubicBezTo>
                  <a:lnTo>
                    <a:pt x="3557" y="26142"/>
                  </a:lnTo>
                  <a:cubicBezTo>
                    <a:pt x="3746" y="26441"/>
                    <a:pt x="4071" y="26607"/>
                    <a:pt x="4403" y="26607"/>
                  </a:cubicBezTo>
                  <a:cubicBezTo>
                    <a:pt x="4576" y="26607"/>
                    <a:pt x="4751" y="26562"/>
                    <a:pt x="4910" y="26468"/>
                  </a:cubicBezTo>
                  <a:lnTo>
                    <a:pt x="36349" y="7169"/>
                  </a:lnTo>
                  <a:cubicBezTo>
                    <a:pt x="36870" y="6913"/>
                    <a:pt x="37039" y="6253"/>
                    <a:pt x="36704" y="5777"/>
                  </a:cubicBezTo>
                  <a:lnTo>
                    <a:pt x="33456" y="480"/>
                  </a:lnTo>
                  <a:cubicBezTo>
                    <a:pt x="33281" y="171"/>
                    <a:pt x="32960" y="0"/>
                    <a:pt x="32631"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4691775" y="4285850"/>
              <a:ext cx="192950" cy="223000"/>
            </a:xfrm>
            <a:custGeom>
              <a:avLst/>
              <a:gdLst/>
              <a:ahLst/>
              <a:cxnLst/>
              <a:rect l="l" t="t" r="r" b="b"/>
              <a:pathLst>
                <a:path w="7718" h="8920" extrusionOk="0">
                  <a:moveTo>
                    <a:pt x="3300" y="1"/>
                  </a:moveTo>
                  <a:cubicBezTo>
                    <a:pt x="3131" y="1"/>
                    <a:pt x="2959" y="47"/>
                    <a:pt x="2804" y="143"/>
                  </a:cubicBezTo>
                  <a:lnTo>
                    <a:pt x="0" y="1872"/>
                  </a:lnTo>
                  <a:lnTo>
                    <a:pt x="4230" y="8919"/>
                  </a:lnTo>
                  <a:lnTo>
                    <a:pt x="7027" y="7185"/>
                  </a:lnTo>
                  <a:cubicBezTo>
                    <a:pt x="7548" y="6929"/>
                    <a:pt x="7717" y="6269"/>
                    <a:pt x="7382" y="5793"/>
                  </a:cubicBezTo>
                  <a:lnTo>
                    <a:pt x="4134" y="496"/>
                  </a:lnTo>
                  <a:cubicBezTo>
                    <a:pt x="3962" y="179"/>
                    <a:pt x="3636" y="1"/>
                    <a:pt x="330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4538575" y="4330500"/>
              <a:ext cx="263475" cy="270350"/>
            </a:xfrm>
            <a:custGeom>
              <a:avLst/>
              <a:gdLst/>
              <a:ahLst/>
              <a:cxnLst/>
              <a:rect l="l" t="t" r="r" b="b"/>
              <a:pathLst>
                <a:path w="10539" h="10814" extrusionOk="0">
                  <a:moveTo>
                    <a:pt x="6269" y="1"/>
                  </a:moveTo>
                  <a:lnTo>
                    <a:pt x="0" y="3841"/>
                  </a:lnTo>
                  <a:lnTo>
                    <a:pt x="4272" y="10814"/>
                  </a:lnTo>
                  <a:lnTo>
                    <a:pt x="10539" y="6972"/>
                  </a:lnTo>
                  <a:lnTo>
                    <a:pt x="6269"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4319625" y="4512575"/>
              <a:ext cx="85175" cy="283575"/>
            </a:xfrm>
            <a:custGeom>
              <a:avLst/>
              <a:gdLst/>
              <a:ahLst/>
              <a:cxnLst/>
              <a:rect l="l" t="t" r="r" b="b"/>
              <a:pathLst>
                <a:path w="3407" h="11343" extrusionOk="0">
                  <a:moveTo>
                    <a:pt x="3138" y="0"/>
                  </a:moveTo>
                  <a:lnTo>
                    <a:pt x="0" y="1919"/>
                  </a:lnTo>
                  <a:lnTo>
                    <a:pt x="162" y="7389"/>
                  </a:lnTo>
                  <a:lnTo>
                    <a:pt x="278" y="11342"/>
                  </a:lnTo>
                  <a:lnTo>
                    <a:pt x="3406" y="9419"/>
                  </a:lnTo>
                  <a:lnTo>
                    <a:pt x="3325" y="6339"/>
                  </a:lnTo>
                  <a:lnTo>
                    <a:pt x="3138"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3978350" y="4721700"/>
              <a:ext cx="85125" cy="229075"/>
            </a:xfrm>
            <a:custGeom>
              <a:avLst/>
              <a:gdLst/>
              <a:ahLst/>
              <a:cxnLst/>
              <a:rect l="l" t="t" r="r" b="b"/>
              <a:pathLst>
                <a:path w="3405" h="9163" extrusionOk="0">
                  <a:moveTo>
                    <a:pt x="3139" y="1"/>
                  </a:moveTo>
                  <a:lnTo>
                    <a:pt x="1" y="1920"/>
                  </a:lnTo>
                  <a:lnTo>
                    <a:pt x="72" y="4326"/>
                  </a:lnTo>
                  <a:lnTo>
                    <a:pt x="2762" y="8720"/>
                  </a:lnTo>
                  <a:cubicBezTo>
                    <a:pt x="2903" y="8953"/>
                    <a:pt x="3136" y="9114"/>
                    <a:pt x="3404" y="9163"/>
                  </a:cubicBezTo>
                  <a:lnTo>
                    <a:pt x="3323" y="6325"/>
                  </a:lnTo>
                  <a:lnTo>
                    <a:pt x="3139"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4427750" y="4408782"/>
              <a:ext cx="147850" cy="321900"/>
            </a:xfrm>
            <a:custGeom>
              <a:avLst/>
              <a:gdLst/>
              <a:ahLst/>
              <a:cxnLst/>
              <a:rect l="l" t="t" r="r" b="b"/>
              <a:pathLst>
                <a:path w="5914" h="12876" extrusionOk="0">
                  <a:moveTo>
                    <a:pt x="5639" y="0"/>
                  </a:moveTo>
                  <a:lnTo>
                    <a:pt x="0" y="3457"/>
                  </a:lnTo>
                  <a:lnTo>
                    <a:pt x="69" y="6052"/>
                  </a:lnTo>
                  <a:lnTo>
                    <a:pt x="259" y="12571"/>
                  </a:lnTo>
                  <a:lnTo>
                    <a:pt x="270" y="12875"/>
                  </a:lnTo>
                  <a:lnTo>
                    <a:pt x="5913" y="9412"/>
                  </a:lnTo>
                  <a:lnTo>
                    <a:pt x="5909" y="9377"/>
                  </a:lnTo>
                  <a:lnTo>
                    <a:pt x="5722" y="2838"/>
                  </a:lnTo>
                  <a:lnTo>
                    <a:pt x="5639"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7"/>
          <p:cNvGrpSpPr/>
          <p:nvPr/>
        </p:nvGrpSpPr>
        <p:grpSpPr>
          <a:xfrm flipH="1">
            <a:off x="8242895" y="1108767"/>
            <a:ext cx="530166" cy="502936"/>
            <a:chOff x="1717700" y="2254700"/>
            <a:chExt cx="781725" cy="741575"/>
          </a:xfrm>
        </p:grpSpPr>
        <p:sp>
          <p:nvSpPr>
            <p:cNvPr id="211" name="Google Shape;211;p27"/>
            <p:cNvSpPr/>
            <p:nvPr/>
          </p:nvSpPr>
          <p:spPr>
            <a:xfrm>
              <a:off x="1748125" y="2300200"/>
              <a:ext cx="717650" cy="650525"/>
            </a:xfrm>
            <a:custGeom>
              <a:avLst/>
              <a:gdLst/>
              <a:ahLst/>
              <a:cxnLst/>
              <a:rect l="l" t="t" r="r" b="b"/>
              <a:pathLst>
                <a:path w="28706" h="26021" extrusionOk="0">
                  <a:moveTo>
                    <a:pt x="15025" y="0"/>
                  </a:moveTo>
                  <a:cubicBezTo>
                    <a:pt x="11160" y="0"/>
                    <a:pt x="7313" y="1600"/>
                    <a:pt x="4560" y="4734"/>
                  </a:cubicBezTo>
                  <a:cubicBezTo>
                    <a:pt x="162" y="9743"/>
                    <a:pt x="0" y="17021"/>
                    <a:pt x="3801" y="22174"/>
                  </a:cubicBezTo>
                  <a:cubicBezTo>
                    <a:pt x="4341" y="22872"/>
                    <a:pt x="4946" y="23518"/>
                    <a:pt x="5609" y="24102"/>
                  </a:cubicBezTo>
                  <a:cubicBezTo>
                    <a:pt x="5932" y="24386"/>
                    <a:pt x="6264" y="24652"/>
                    <a:pt x="6604" y="24901"/>
                  </a:cubicBezTo>
                  <a:cubicBezTo>
                    <a:pt x="6953" y="25155"/>
                    <a:pt x="7201" y="25230"/>
                    <a:pt x="7416" y="25230"/>
                  </a:cubicBezTo>
                  <a:cubicBezTo>
                    <a:pt x="7729" y="25230"/>
                    <a:pt x="7975" y="25072"/>
                    <a:pt x="8368" y="25072"/>
                  </a:cubicBezTo>
                  <a:cubicBezTo>
                    <a:pt x="8543" y="25072"/>
                    <a:pt x="8748" y="25103"/>
                    <a:pt x="9001" y="25194"/>
                  </a:cubicBezTo>
                  <a:cubicBezTo>
                    <a:pt x="9444" y="25354"/>
                    <a:pt x="9896" y="25492"/>
                    <a:pt x="10354" y="25608"/>
                  </a:cubicBezTo>
                  <a:cubicBezTo>
                    <a:pt x="11030" y="25776"/>
                    <a:pt x="11721" y="25894"/>
                    <a:pt x="12416" y="25959"/>
                  </a:cubicBezTo>
                  <a:cubicBezTo>
                    <a:pt x="12854" y="26000"/>
                    <a:pt x="13293" y="26021"/>
                    <a:pt x="13732" y="26021"/>
                  </a:cubicBezTo>
                  <a:cubicBezTo>
                    <a:pt x="17598" y="26021"/>
                    <a:pt x="21444" y="24419"/>
                    <a:pt x="24196" y="21288"/>
                  </a:cubicBezTo>
                  <a:cubicBezTo>
                    <a:pt x="28262" y="16658"/>
                    <a:pt x="28705" y="10089"/>
                    <a:pt x="25745" y="5051"/>
                  </a:cubicBezTo>
                  <a:cubicBezTo>
                    <a:pt x="25277" y="4480"/>
                    <a:pt x="24762" y="3949"/>
                    <a:pt x="24205" y="3465"/>
                  </a:cubicBezTo>
                  <a:cubicBezTo>
                    <a:pt x="23674" y="2996"/>
                    <a:pt x="23106" y="2569"/>
                    <a:pt x="22508" y="2185"/>
                  </a:cubicBezTo>
                  <a:cubicBezTo>
                    <a:pt x="21922" y="1809"/>
                    <a:pt x="21305" y="1479"/>
                    <a:pt x="20668" y="1195"/>
                  </a:cubicBezTo>
                  <a:cubicBezTo>
                    <a:pt x="20236" y="1003"/>
                    <a:pt x="19795" y="835"/>
                    <a:pt x="19347" y="687"/>
                  </a:cubicBezTo>
                  <a:cubicBezTo>
                    <a:pt x="18100" y="280"/>
                    <a:pt x="16803" y="52"/>
                    <a:pt x="15491" y="8"/>
                  </a:cubicBezTo>
                  <a:cubicBezTo>
                    <a:pt x="15336" y="3"/>
                    <a:pt x="15180" y="0"/>
                    <a:pt x="15025"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1755500" y="2300325"/>
              <a:ext cx="740400" cy="695775"/>
            </a:xfrm>
            <a:custGeom>
              <a:avLst/>
              <a:gdLst/>
              <a:ahLst/>
              <a:cxnLst/>
              <a:rect l="l" t="t" r="r" b="b"/>
              <a:pathLst>
                <a:path w="29616" h="27831" extrusionOk="0">
                  <a:moveTo>
                    <a:pt x="14709" y="1"/>
                  </a:moveTo>
                  <a:cubicBezTo>
                    <a:pt x="10711" y="1"/>
                    <a:pt x="6906" y="1725"/>
                    <a:pt x="4270" y="4732"/>
                  </a:cubicBezTo>
                  <a:cubicBezTo>
                    <a:pt x="1084" y="8350"/>
                    <a:pt x="1" y="13360"/>
                    <a:pt x="1409" y="17972"/>
                  </a:cubicBezTo>
                  <a:cubicBezTo>
                    <a:pt x="2162" y="20449"/>
                    <a:pt x="3591" y="22666"/>
                    <a:pt x="5538" y="24372"/>
                  </a:cubicBezTo>
                  <a:cubicBezTo>
                    <a:pt x="5852" y="24649"/>
                    <a:pt x="6186" y="24919"/>
                    <a:pt x="6533" y="25169"/>
                  </a:cubicBezTo>
                  <a:cubicBezTo>
                    <a:pt x="7590" y="25942"/>
                    <a:pt x="8754" y="26561"/>
                    <a:pt x="9987" y="27009"/>
                  </a:cubicBezTo>
                  <a:cubicBezTo>
                    <a:pt x="10428" y="27166"/>
                    <a:pt x="10883" y="27304"/>
                    <a:pt x="11340" y="27418"/>
                  </a:cubicBezTo>
                  <a:cubicBezTo>
                    <a:pt x="12017" y="27586"/>
                    <a:pt x="12707" y="27704"/>
                    <a:pt x="13402" y="27769"/>
                  </a:cubicBezTo>
                  <a:cubicBezTo>
                    <a:pt x="13838" y="27810"/>
                    <a:pt x="14282" y="27831"/>
                    <a:pt x="14720" y="27831"/>
                  </a:cubicBezTo>
                  <a:cubicBezTo>
                    <a:pt x="14724" y="27831"/>
                    <a:pt x="14728" y="27831"/>
                    <a:pt x="14732" y="27831"/>
                  </a:cubicBezTo>
                  <a:cubicBezTo>
                    <a:pt x="20119" y="27831"/>
                    <a:pt x="25025" y="24719"/>
                    <a:pt x="27318" y="19844"/>
                  </a:cubicBezTo>
                  <a:cubicBezTo>
                    <a:pt x="29616" y="14965"/>
                    <a:pt x="28886" y="9200"/>
                    <a:pt x="25446" y="5048"/>
                  </a:cubicBezTo>
                  <a:cubicBezTo>
                    <a:pt x="24977" y="4478"/>
                    <a:pt x="24462" y="3947"/>
                    <a:pt x="23908" y="3462"/>
                  </a:cubicBezTo>
                  <a:cubicBezTo>
                    <a:pt x="23374" y="2993"/>
                    <a:pt x="22806" y="2566"/>
                    <a:pt x="22211" y="2185"/>
                  </a:cubicBezTo>
                  <a:cubicBezTo>
                    <a:pt x="21622" y="1809"/>
                    <a:pt x="21008" y="1476"/>
                    <a:pt x="20370" y="1194"/>
                  </a:cubicBezTo>
                  <a:cubicBezTo>
                    <a:pt x="19925" y="998"/>
                    <a:pt x="19484" y="827"/>
                    <a:pt x="19050" y="686"/>
                  </a:cubicBezTo>
                  <a:cubicBezTo>
                    <a:pt x="17803" y="280"/>
                    <a:pt x="16505" y="51"/>
                    <a:pt x="15196" y="10"/>
                  </a:cubicBezTo>
                  <a:cubicBezTo>
                    <a:pt x="15041" y="3"/>
                    <a:pt x="14882" y="1"/>
                    <a:pt x="14725" y="1"/>
                  </a:cubicBezTo>
                  <a:cubicBezTo>
                    <a:pt x="14720" y="1"/>
                    <a:pt x="14714" y="1"/>
                    <a:pt x="14709"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1748125" y="2300150"/>
              <a:ext cx="751300" cy="696125"/>
            </a:xfrm>
            <a:custGeom>
              <a:avLst/>
              <a:gdLst/>
              <a:ahLst/>
              <a:cxnLst/>
              <a:rect l="l" t="t" r="r" b="b"/>
              <a:pathLst>
                <a:path w="30052" h="27845" extrusionOk="0">
                  <a:moveTo>
                    <a:pt x="15005" y="15"/>
                  </a:moveTo>
                  <a:cubicBezTo>
                    <a:pt x="15010" y="15"/>
                    <a:pt x="15015" y="15"/>
                    <a:pt x="15020" y="15"/>
                  </a:cubicBezTo>
                  <a:cubicBezTo>
                    <a:pt x="15177" y="15"/>
                    <a:pt x="15334" y="17"/>
                    <a:pt x="15491" y="21"/>
                  </a:cubicBezTo>
                  <a:cubicBezTo>
                    <a:pt x="16800" y="65"/>
                    <a:pt x="18098" y="294"/>
                    <a:pt x="19342" y="700"/>
                  </a:cubicBezTo>
                  <a:cubicBezTo>
                    <a:pt x="19774" y="841"/>
                    <a:pt x="20218" y="1012"/>
                    <a:pt x="20663" y="1208"/>
                  </a:cubicBezTo>
                  <a:cubicBezTo>
                    <a:pt x="21300" y="1490"/>
                    <a:pt x="21915" y="1820"/>
                    <a:pt x="22503" y="2197"/>
                  </a:cubicBezTo>
                  <a:cubicBezTo>
                    <a:pt x="23099" y="2580"/>
                    <a:pt x="23667" y="3007"/>
                    <a:pt x="24198" y="3476"/>
                  </a:cubicBezTo>
                  <a:cubicBezTo>
                    <a:pt x="24752" y="3961"/>
                    <a:pt x="25267" y="4489"/>
                    <a:pt x="25736" y="5060"/>
                  </a:cubicBezTo>
                  <a:cubicBezTo>
                    <a:pt x="26789" y="6327"/>
                    <a:pt x="27606" y="7773"/>
                    <a:pt x="28147" y="9329"/>
                  </a:cubicBezTo>
                  <a:cubicBezTo>
                    <a:pt x="29638" y="13584"/>
                    <a:pt x="28973" y="18297"/>
                    <a:pt x="26364" y="21975"/>
                  </a:cubicBezTo>
                  <a:cubicBezTo>
                    <a:pt x="23756" y="25652"/>
                    <a:pt x="19529" y="27833"/>
                    <a:pt x="15023" y="27833"/>
                  </a:cubicBezTo>
                  <a:cubicBezTo>
                    <a:pt x="15020" y="27833"/>
                    <a:pt x="15018" y="27833"/>
                    <a:pt x="15015" y="27833"/>
                  </a:cubicBezTo>
                  <a:cubicBezTo>
                    <a:pt x="14577" y="27833"/>
                    <a:pt x="14133" y="27812"/>
                    <a:pt x="13697" y="27771"/>
                  </a:cubicBezTo>
                  <a:cubicBezTo>
                    <a:pt x="13002" y="27706"/>
                    <a:pt x="12312" y="27589"/>
                    <a:pt x="11635" y="27420"/>
                  </a:cubicBezTo>
                  <a:cubicBezTo>
                    <a:pt x="11180" y="27307"/>
                    <a:pt x="10725" y="27168"/>
                    <a:pt x="10282" y="27011"/>
                  </a:cubicBezTo>
                  <a:cubicBezTo>
                    <a:pt x="9051" y="26563"/>
                    <a:pt x="7888" y="25945"/>
                    <a:pt x="6830" y="25173"/>
                  </a:cubicBezTo>
                  <a:cubicBezTo>
                    <a:pt x="6486" y="24922"/>
                    <a:pt x="6151" y="24654"/>
                    <a:pt x="5835" y="24374"/>
                  </a:cubicBezTo>
                  <a:cubicBezTo>
                    <a:pt x="3888" y="22670"/>
                    <a:pt x="2459" y="20454"/>
                    <a:pt x="1706" y="17979"/>
                  </a:cubicBezTo>
                  <a:cubicBezTo>
                    <a:pt x="420" y="13760"/>
                    <a:pt x="1210" y="9184"/>
                    <a:pt x="3835" y="5642"/>
                  </a:cubicBezTo>
                  <a:cubicBezTo>
                    <a:pt x="6458" y="2103"/>
                    <a:pt x="10601" y="15"/>
                    <a:pt x="15005" y="15"/>
                  </a:cubicBezTo>
                  <a:close/>
                  <a:moveTo>
                    <a:pt x="15020" y="1"/>
                  </a:moveTo>
                  <a:lnTo>
                    <a:pt x="15020" y="3"/>
                  </a:lnTo>
                  <a:cubicBezTo>
                    <a:pt x="11155" y="3"/>
                    <a:pt x="7310" y="1603"/>
                    <a:pt x="4560" y="4736"/>
                  </a:cubicBezTo>
                  <a:cubicBezTo>
                    <a:pt x="159" y="9745"/>
                    <a:pt x="0" y="17023"/>
                    <a:pt x="3801" y="22176"/>
                  </a:cubicBezTo>
                  <a:cubicBezTo>
                    <a:pt x="4394" y="22984"/>
                    <a:pt x="5073" y="23723"/>
                    <a:pt x="5828" y="24384"/>
                  </a:cubicBezTo>
                  <a:cubicBezTo>
                    <a:pt x="6149" y="24668"/>
                    <a:pt x="6484" y="24933"/>
                    <a:pt x="6823" y="25180"/>
                  </a:cubicBezTo>
                  <a:cubicBezTo>
                    <a:pt x="7883" y="25954"/>
                    <a:pt x="9047" y="26575"/>
                    <a:pt x="10280" y="27021"/>
                  </a:cubicBezTo>
                  <a:cubicBezTo>
                    <a:pt x="10725" y="27180"/>
                    <a:pt x="11178" y="27318"/>
                    <a:pt x="11633" y="27432"/>
                  </a:cubicBezTo>
                  <a:cubicBezTo>
                    <a:pt x="12312" y="27600"/>
                    <a:pt x="13000" y="27718"/>
                    <a:pt x="13697" y="27782"/>
                  </a:cubicBezTo>
                  <a:cubicBezTo>
                    <a:pt x="14136" y="27824"/>
                    <a:pt x="14574" y="27845"/>
                    <a:pt x="15015" y="27845"/>
                  </a:cubicBezTo>
                  <a:cubicBezTo>
                    <a:pt x="18881" y="27845"/>
                    <a:pt x="22725" y="26245"/>
                    <a:pt x="25475" y="23111"/>
                  </a:cubicBezTo>
                  <a:cubicBezTo>
                    <a:pt x="30051" y="17900"/>
                    <a:pt x="30035" y="10227"/>
                    <a:pt x="25745" y="5050"/>
                  </a:cubicBezTo>
                  <a:cubicBezTo>
                    <a:pt x="25277" y="4482"/>
                    <a:pt x="24762" y="3951"/>
                    <a:pt x="24205" y="3464"/>
                  </a:cubicBezTo>
                  <a:cubicBezTo>
                    <a:pt x="23672" y="2995"/>
                    <a:pt x="23106" y="2568"/>
                    <a:pt x="22508" y="2185"/>
                  </a:cubicBezTo>
                  <a:cubicBezTo>
                    <a:pt x="21922" y="1809"/>
                    <a:pt x="21305" y="1478"/>
                    <a:pt x="20668" y="1197"/>
                  </a:cubicBezTo>
                  <a:cubicBezTo>
                    <a:pt x="20236" y="1005"/>
                    <a:pt x="19795" y="834"/>
                    <a:pt x="19347" y="689"/>
                  </a:cubicBezTo>
                  <a:cubicBezTo>
                    <a:pt x="18100" y="280"/>
                    <a:pt x="16803" y="52"/>
                    <a:pt x="15491" y="10"/>
                  </a:cubicBezTo>
                  <a:cubicBezTo>
                    <a:pt x="15334" y="5"/>
                    <a:pt x="15177" y="1"/>
                    <a:pt x="1502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1828875" y="2353550"/>
              <a:ext cx="589400" cy="589400"/>
            </a:xfrm>
            <a:custGeom>
              <a:avLst/>
              <a:gdLst/>
              <a:ahLst/>
              <a:cxnLst/>
              <a:rect l="l" t="t" r="r" b="b"/>
              <a:pathLst>
                <a:path w="23576" h="23576" fill="none" extrusionOk="0">
                  <a:moveTo>
                    <a:pt x="20123" y="3452"/>
                  </a:moveTo>
                  <a:cubicBezTo>
                    <a:pt x="22333" y="5662"/>
                    <a:pt x="23575" y="8662"/>
                    <a:pt x="23575" y="11788"/>
                  </a:cubicBezTo>
                  <a:cubicBezTo>
                    <a:pt x="23575" y="14914"/>
                    <a:pt x="22333" y="17911"/>
                    <a:pt x="20123" y="20121"/>
                  </a:cubicBezTo>
                  <a:cubicBezTo>
                    <a:pt x="17911" y="22333"/>
                    <a:pt x="14914" y="23575"/>
                    <a:pt x="11788" y="23575"/>
                  </a:cubicBezTo>
                  <a:cubicBezTo>
                    <a:pt x="8661" y="23575"/>
                    <a:pt x="5664" y="22333"/>
                    <a:pt x="3452" y="20121"/>
                  </a:cubicBezTo>
                  <a:cubicBezTo>
                    <a:pt x="1243" y="17911"/>
                    <a:pt x="0" y="14914"/>
                    <a:pt x="0" y="11788"/>
                  </a:cubicBezTo>
                  <a:cubicBezTo>
                    <a:pt x="0" y="8662"/>
                    <a:pt x="1243" y="5662"/>
                    <a:pt x="3452" y="3452"/>
                  </a:cubicBezTo>
                  <a:cubicBezTo>
                    <a:pt x="5664" y="1243"/>
                    <a:pt x="8661" y="1"/>
                    <a:pt x="11788" y="1"/>
                  </a:cubicBezTo>
                  <a:cubicBezTo>
                    <a:pt x="14914" y="1"/>
                    <a:pt x="17911" y="1243"/>
                    <a:pt x="20123" y="3452"/>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1854800" y="2392075"/>
              <a:ext cx="553825" cy="513575"/>
            </a:xfrm>
            <a:custGeom>
              <a:avLst/>
              <a:gdLst/>
              <a:ahLst/>
              <a:cxnLst/>
              <a:rect l="l" t="t" r="r" b="b"/>
              <a:pathLst>
                <a:path w="22153" h="20543" extrusionOk="0">
                  <a:moveTo>
                    <a:pt x="10769" y="1"/>
                  </a:moveTo>
                  <a:cubicBezTo>
                    <a:pt x="10066" y="1"/>
                    <a:pt x="9353" y="73"/>
                    <a:pt x="8640" y="224"/>
                  </a:cubicBezTo>
                  <a:cubicBezTo>
                    <a:pt x="3496" y="1311"/>
                    <a:pt x="0" y="6102"/>
                    <a:pt x="543" y="11330"/>
                  </a:cubicBezTo>
                  <a:cubicBezTo>
                    <a:pt x="1083" y="16560"/>
                    <a:pt x="5489" y="20536"/>
                    <a:pt x="10746" y="20543"/>
                  </a:cubicBezTo>
                  <a:cubicBezTo>
                    <a:pt x="10752" y="20543"/>
                    <a:pt x="10757" y="20543"/>
                    <a:pt x="10763" y="20543"/>
                  </a:cubicBezTo>
                  <a:cubicBezTo>
                    <a:pt x="12195" y="20543"/>
                    <a:pt x="13614" y="20243"/>
                    <a:pt x="14925" y="19661"/>
                  </a:cubicBezTo>
                  <a:cubicBezTo>
                    <a:pt x="19733" y="17529"/>
                    <a:pt x="22152" y="12113"/>
                    <a:pt x="20536" y="7111"/>
                  </a:cubicBezTo>
                  <a:cubicBezTo>
                    <a:pt x="19144" y="2803"/>
                    <a:pt x="15140" y="1"/>
                    <a:pt x="10769"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836200" y="2390675"/>
              <a:ext cx="574725" cy="515125"/>
            </a:xfrm>
            <a:custGeom>
              <a:avLst/>
              <a:gdLst/>
              <a:ahLst/>
              <a:cxnLst/>
              <a:rect l="l" t="t" r="r" b="b"/>
              <a:pathLst>
                <a:path w="22989" h="20605" extrusionOk="0">
                  <a:moveTo>
                    <a:pt x="9338" y="226"/>
                  </a:moveTo>
                  <a:cubicBezTo>
                    <a:pt x="4666" y="1196"/>
                    <a:pt x="1150" y="5334"/>
                    <a:pt x="1148" y="10298"/>
                  </a:cubicBezTo>
                  <a:cubicBezTo>
                    <a:pt x="1146" y="15415"/>
                    <a:pt x="4876" y="19657"/>
                    <a:pt x="9761" y="20458"/>
                  </a:cubicBezTo>
                  <a:lnTo>
                    <a:pt x="9761" y="20458"/>
                  </a:lnTo>
                  <a:cubicBezTo>
                    <a:pt x="7896" y="20140"/>
                    <a:pt x="6139" y="19311"/>
                    <a:pt x="4695" y="18043"/>
                  </a:cubicBezTo>
                  <a:cubicBezTo>
                    <a:pt x="421" y="14286"/>
                    <a:pt x="1" y="7777"/>
                    <a:pt x="3755" y="3503"/>
                  </a:cubicBezTo>
                  <a:cubicBezTo>
                    <a:pt x="5228" y="1823"/>
                    <a:pt x="7191" y="684"/>
                    <a:pt x="9338" y="226"/>
                  </a:cubicBezTo>
                  <a:close/>
                  <a:moveTo>
                    <a:pt x="11483" y="0"/>
                  </a:moveTo>
                  <a:cubicBezTo>
                    <a:pt x="10756" y="0"/>
                    <a:pt x="10038" y="77"/>
                    <a:pt x="9338" y="226"/>
                  </a:cubicBezTo>
                  <a:lnTo>
                    <a:pt x="9338" y="226"/>
                  </a:lnTo>
                  <a:cubicBezTo>
                    <a:pt x="10017" y="86"/>
                    <a:pt x="10720" y="12"/>
                    <a:pt x="11440" y="12"/>
                  </a:cubicBezTo>
                  <a:cubicBezTo>
                    <a:pt x="11460" y="12"/>
                    <a:pt x="11479" y="12"/>
                    <a:pt x="11499" y="12"/>
                  </a:cubicBezTo>
                  <a:cubicBezTo>
                    <a:pt x="11501" y="12"/>
                    <a:pt x="11502" y="12"/>
                    <a:pt x="11504" y="12"/>
                  </a:cubicBezTo>
                  <a:cubicBezTo>
                    <a:pt x="16773" y="12"/>
                    <a:pt x="21193" y="3994"/>
                    <a:pt x="21740" y="9236"/>
                  </a:cubicBezTo>
                  <a:cubicBezTo>
                    <a:pt x="22285" y="14480"/>
                    <a:pt x="18780" y="19290"/>
                    <a:pt x="13619" y="20372"/>
                  </a:cubicBezTo>
                  <a:cubicBezTo>
                    <a:pt x="12919" y="20520"/>
                    <a:pt x="12206" y="20594"/>
                    <a:pt x="11490" y="20594"/>
                  </a:cubicBezTo>
                  <a:cubicBezTo>
                    <a:pt x="11473" y="20594"/>
                    <a:pt x="11456" y="20594"/>
                    <a:pt x="11439" y="20594"/>
                  </a:cubicBezTo>
                  <a:cubicBezTo>
                    <a:pt x="10868" y="20594"/>
                    <a:pt x="10307" y="20548"/>
                    <a:pt x="9761" y="20458"/>
                  </a:cubicBezTo>
                  <a:lnTo>
                    <a:pt x="9761" y="20458"/>
                  </a:lnTo>
                  <a:cubicBezTo>
                    <a:pt x="10329" y="20555"/>
                    <a:pt x="10907" y="20604"/>
                    <a:pt x="11490" y="20604"/>
                  </a:cubicBezTo>
                  <a:cubicBezTo>
                    <a:pt x="11713" y="20604"/>
                    <a:pt x="11936" y="20597"/>
                    <a:pt x="12160" y="20583"/>
                  </a:cubicBezTo>
                  <a:cubicBezTo>
                    <a:pt x="14887" y="20407"/>
                    <a:pt x="17431" y="19156"/>
                    <a:pt x="19234" y="17103"/>
                  </a:cubicBezTo>
                  <a:cubicBezTo>
                    <a:pt x="22989" y="12829"/>
                    <a:pt x="22569" y="6320"/>
                    <a:pt x="18295" y="2563"/>
                  </a:cubicBezTo>
                  <a:cubicBezTo>
                    <a:pt x="16420" y="912"/>
                    <a:pt x="14006" y="0"/>
                    <a:pt x="11509" y="0"/>
                  </a:cubicBezTo>
                  <a:cubicBezTo>
                    <a:pt x="11506" y="0"/>
                    <a:pt x="11503" y="0"/>
                    <a:pt x="11499" y="0"/>
                  </a:cubicBezTo>
                  <a:cubicBezTo>
                    <a:pt x="11494" y="0"/>
                    <a:pt x="11489" y="0"/>
                    <a:pt x="1148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1918750" y="2300450"/>
              <a:ext cx="313075" cy="675175"/>
            </a:xfrm>
            <a:custGeom>
              <a:avLst/>
              <a:gdLst/>
              <a:ahLst/>
              <a:cxnLst/>
              <a:rect l="l" t="t" r="r" b="b"/>
              <a:pathLst>
                <a:path w="12523" h="27007" extrusionOk="0">
                  <a:moveTo>
                    <a:pt x="8666" y="0"/>
                  </a:moveTo>
                  <a:lnTo>
                    <a:pt x="0" y="25168"/>
                  </a:lnTo>
                  <a:cubicBezTo>
                    <a:pt x="1058" y="25942"/>
                    <a:pt x="2222" y="26561"/>
                    <a:pt x="3455" y="27006"/>
                  </a:cubicBezTo>
                  <a:lnTo>
                    <a:pt x="12522" y="677"/>
                  </a:lnTo>
                  <a:cubicBezTo>
                    <a:pt x="11275" y="270"/>
                    <a:pt x="9978" y="42"/>
                    <a:pt x="8666"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2039000" y="2330125"/>
              <a:ext cx="271850" cy="664550"/>
            </a:xfrm>
            <a:custGeom>
              <a:avLst/>
              <a:gdLst/>
              <a:ahLst/>
              <a:cxnLst/>
              <a:rect l="l" t="t" r="r" b="b"/>
              <a:pathLst>
                <a:path w="10874" h="26582" extrusionOk="0">
                  <a:moveTo>
                    <a:pt x="9033" y="0"/>
                  </a:moveTo>
                  <a:lnTo>
                    <a:pt x="0" y="26233"/>
                  </a:lnTo>
                  <a:cubicBezTo>
                    <a:pt x="677" y="26401"/>
                    <a:pt x="1365" y="26517"/>
                    <a:pt x="2060" y="26581"/>
                  </a:cubicBezTo>
                  <a:lnTo>
                    <a:pt x="10873" y="988"/>
                  </a:lnTo>
                  <a:cubicBezTo>
                    <a:pt x="10287" y="612"/>
                    <a:pt x="9670" y="282"/>
                    <a:pt x="9033"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1717700" y="2254700"/>
              <a:ext cx="674075" cy="599875"/>
            </a:xfrm>
            <a:custGeom>
              <a:avLst/>
              <a:gdLst/>
              <a:ahLst/>
              <a:cxnLst/>
              <a:rect l="l" t="t" r="r" b="b"/>
              <a:pathLst>
                <a:path w="26963" h="23995" extrusionOk="0">
                  <a:moveTo>
                    <a:pt x="14948" y="0"/>
                  </a:moveTo>
                  <a:cubicBezTo>
                    <a:pt x="11086" y="0"/>
                    <a:pt x="7245" y="1602"/>
                    <a:pt x="4498" y="4730"/>
                  </a:cubicBezTo>
                  <a:cubicBezTo>
                    <a:pt x="0" y="9849"/>
                    <a:pt x="767" y="18552"/>
                    <a:pt x="5018" y="23994"/>
                  </a:cubicBezTo>
                  <a:cubicBezTo>
                    <a:pt x="1219" y="18841"/>
                    <a:pt x="1379" y="11563"/>
                    <a:pt x="5777" y="6554"/>
                  </a:cubicBezTo>
                  <a:cubicBezTo>
                    <a:pt x="8530" y="3420"/>
                    <a:pt x="12377" y="1820"/>
                    <a:pt x="16242" y="1820"/>
                  </a:cubicBezTo>
                  <a:cubicBezTo>
                    <a:pt x="16397" y="1820"/>
                    <a:pt x="16553" y="1823"/>
                    <a:pt x="16708" y="1828"/>
                  </a:cubicBezTo>
                  <a:cubicBezTo>
                    <a:pt x="18020" y="1872"/>
                    <a:pt x="19317" y="2100"/>
                    <a:pt x="20564" y="2507"/>
                  </a:cubicBezTo>
                  <a:cubicBezTo>
                    <a:pt x="21012" y="2655"/>
                    <a:pt x="21453" y="2823"/>
                    <a:pt x="21885" y="3015"/>
                  </a:cubicBezTo>
                  <a:cubicBezTo>
                    <a:pt x="22522" y="3299"/>
                    <a:pt x="23139" y="3629"/>
                    <a:pt x="23725" y="4005"/>
                  </a:cubicBezTo>
                  <a:cubicBezTo>
                    <a:pt x="24323" y="4389"/>
                    <a:pt x="24891" y="4816"/>
                    <a:pt x="25422" y="5285"/>
                  </a:cubicBezTo>
                  <a:cubicBezTo>
                    <a:pt x="25979" y="5769"/>
                    <a:pt x="26494" y="6300"/>
                    <a:pt x="26962" y="6871"/>
                  </a:cubicBezTo>
                  <a:cubicBezTo>
                    <a:pt x="26210" y="5592"/>
                    <a:pt x="25258" y="4439"/>
                    <a:pt x="24143" y="3463"/>
                  </a:cubicBezTo>
                  <a:cubicBezTo>
                    <a:pt x="23610" y="2994"/>
                    <a:pt x="23042" y="2567"/>
                    <a:pt x="22446" y="2184"/>
                  </a:cubicBezTo>
                  <a:cubicBezTo>
                    <a:pt x="21857" y="1807"/>
                    <a:pt x="21243" y="1477"/>
                    <a:pt x="20603" y="1193"/>
                  </a:cubicBezTo>
                  <a:cubicBezTo>
                    <a:pt x="20172" y="1001"/>
                    <a:pt x="19731" y="830"/>
                    <a:pt x="19283" y="685"/>
                  </a:cubicBezTo>
                  <a:cubicBezTo>
                    <a:pt x="18038" y="279"/>
                    <a:pt x="16740" y="50"/>
                    <a:pt x="15429" y="8"/>
                  </a:cubicBezTo>
                  <a:cubicBezTo>
                    <a:pt x="15269" y="3"/>
                    <a:pt x="15108" y="0"/>
                    <a:pt x="14948"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27"/>
          <p:cNvGrpSpPr/>
          <p:nvPr/>
        </p:nvGrpSpPr>
        <p:grpSpPr>
          <a:xfrm rot="-1142849">
            <a:off x="5709776" y="491012"/>
            <a:ext cx="676095" cy="397557"/>
            <a:chOff x="3588600" y="2424575"/>
            <a:chExt cx="1002475" cy="589475"/>
          </a:xfrm>
        </p:grpSpPr>
        <p:sp>
          <p:nvSpPr>
            <p:cNvPr id="221" name="Google Shape;221;p27"/>
            <p:cNvSpPr/>
            <p:nvPr/>
          </p:nvSpPr>
          <p:spPr>
            <a:xfrm>
              <a:off x="3588600" y="2424575"/>
              <a:ext cx="1002475" cy="560325"/>
            </a:xfrm>
            <a:custGeom>
              <a:avLst/>
              <a:gdLst/>
              <a:ahLst/>
              <a:cxnLst/>
              <a:rect l="l" t="t" r="r" b="b"/>
              <a:pathLst>
                <a:path w="40099" h="22413" extrusionOk="0">
                  <a:moveTo>
                    <a:pt x="27641" y="1"/>
                  </a:moveTo>
                  <a:cubicBezTo>
                    <a:pt x="27012" y="1"/>
                    <a:pt x="26337" y="29"/>
                    <a:pt x="25612" y="87"/>
                  </a:cubicBezTo>
                  <a:cubicBezTo>
                    <a:pt x="20336" y="514"/>
                    <a:pt x="3522" y="5460"/>
                    <a:pt x="3792" y="14946"/>
                  </a:cubicBezTo>
                  <a:cubicBezTo>
                    <a:pt x="3942" y="20169"/>
                    <a:pt x="8167" y="22413"/>
                    <a:pt x="8167" y="22413"/>
                  </a:cubicBezTo>
                  <a:cubicBezTo>
                    <a:pt x="8167" y="22413"/>
                    <a:pt x="1" y="9286"/>
                    <a:pt x="29867" y="5871"/>
                  </a:cubicBezTo>
                  <a:cubicBezTo>
                    <a:pt x="30556" y="5793"/>
                    <a:pt x="31186" y="5756"/>
                    <a:pt x="31760" y="5756"/>
                  </a:cubicBezTo>
                  <a:cubicBezTo>
                    <a:pt x="39561" y="5756"/>
                    <a:pt x="37224" y="12517"/>
                    <a:pt x="37224" y="12517"/>
                  </a:cubicBezTo>
                  <a:cubicBezTo>
                    <a:pt x="37224" y="12517"/>
                    <a:pt x="40098" y="9727"/>
                    <a:pt x="37048" y="4948"/>
                  </a:cubicBezTo>
                  <a:cubicBezTo>
                    <a:pt x="35725" y="2876"/>
                    <a:pt x="34060" y="1"/>
                    <a:pt x="27641"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3728825" y="2541225"/>
              <a:ext cx="821900" cy="472725"/>
            </a:xfrm>
            <a:custGeom>
              <a:avLst/>
              <a:gdLst/>
              <a:ahLst/>
              <a:cxnLst/>
              <a:rect l="l" t="t" r="r" b="b"/>
              <a:pathLst>
                <a:path w="32876" h="18909" extrusionOk="0">
                  <a:moveTo>
                    <a:pt x="24519" y="0"/>
                  </a:moveTo>
                  <a:cubicBezTo>
                    <a:pt x="22919" y="0"/>
                    <a:pt x="21194" y="178"/>
                    <a:pt x="19393" y="527"/>
                  </a:cubicBezTo>
                  <a:cubicBezTo>
                    <a:pt x="17470" y="903"/>
                    <a:pt x="15581" y="1434"/>
                    <a:pt x="13743" y="2117"/>
                  </a:cubicBezTo>
                  <a:cubicBezTo>
                    <a:pt x="12517" y="2568"/>
                    <a:pt x="11316" y="3085"/>
                    <a:pt x="10146" y="3664"/>
                  </a:cubicBezTo>
                  <a:cubicBezTo>
                    <a:pt x="8673" y="4389"/>
                    <a:pt x="7303" y="5193"/>
                    <a:pt x="6080" y="6052"/>
                  </a:cubicBezTo>
                  <a:cubicBezTo>
                    <a:pt x="5422" y="6507"/>
                    <a:pt x="4803" y="6980"/>
                    <a:pt x="4242" y="7458"/>
                  </a:cubicBezTo>
                  <a:cubicBezTo>
                    <a:pt x="2210" y="9183"/>
                    <a:pt x="857" y="10968"/>
                    <a:pt x="330" y="12621"/>
                  </a:cubicBezTo>
                  <a:cubicBezTo>
                    <a:pt x="5" y="13632"/>
                    <a:pt x="0" y="14574"/>
                    <a:pt x="309" y="15415"/>
                  </a:cubicBezTo>
                  <a:cubicBezTo>
                    <a:pt x="1129" y="17636"/>
                    <a:pt x="4073" y="18908"/>
                    <a:pt x="8384" y="18908"/>
                  </a:cubicBezTo>
                  <a:cubicBezTo>
                    <a:pt x="9984" y="18908"/>
                    <a:pt x="11709" y="18731"/>
                    <a:pt x="13508" y="18382"/>
                  </a:cubicBezTo>
                  <a:cubicBezTo>
                    <a:pt x="15433" y="18006"/>
                    <a:pt x="17322" y="17472"/>
                    <a:pt x="19160" y="16789"/>
                  </a:cubicBezTo>
                  <a:cubicBezTo>
                    <a:pt x="19668" y="16602"/>
                    <a:pt x="20132" y="16419"/>
                    <a:pt x="20578" y="16232"/>
                  </a:cubicBezTo>
                  <a:lnTo>
                    <a:pt x="20580" y="16232"/>
                  </a:lnTo>
                  <a:cubicBezTo>
                    <a:pt x="23519" y="15015"/>
                    <a:pt x="26186" y="13466"/>
                    <a:pt x="28297" y="11753"/>
                  </a:cubicBezTo>
                  <a:cubicBezTo>
                    <a:pt x="28858" y="11298"/>
                    <a:pt x="29393" y="10813"/>
                    <a:pt x="29904" y="10303"/>
                  </a:cubicBezTo>
                  <a:cubicBezTo>
                    <a:pt x="30813" y="9384"/>
                    <a:pt x="31522" y="8462"/>
                    <a:pt x="32016" y="7567"/>
                  </a:cubicBezTo>
                  <a:cubicBezTo>
                    <a:pt x="32418" y="6835"/>
                    <a:pt x="32672" y="6121"/>
                    <a:pt x="32771" y="5447"/>
                  </a:cubicBezTo>
                  <a:cubicBezTo>
                    <a:pt x="32875" y="4752"/>
                    <a:pt x="32813" y="4094"/>
                    <a:pt x="32591" y="3494"/>
                  </a:cubicBezTo>
                  <a:cubicBezTo>
                    <a:pt x="31772" y="1275"/>
                    <a:pt x="28830" y="0"/>
                    <a:pt x="24519"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3728475" y="2541100"/>
              <a:ext cx="826625" cy="472950"/>
            </a:xfrm>
            <a:custGeom>
              <a:avLst/>
              <a:gdLst/>
              <a:ahLst/>
              <a:cxnLst/>
              <a:rect l="l" t="t" r="r" b="b"/>
              <a:pathLst>
                <a:path w="33065" h="18918" extrusionOk="0">
                  <a:moveTo>
                    <a:pt x="24533" y="12"/>
                  </a:moveTo>
                  <a:cubicBezTo>
                    <a:pt x="25568" y="12"/>
                    <a:pt x="26537" y="88"/>
                    <a:pt x="27422" y="236"/>
                  </a:cubicBezTo>
                  <a:cubicBezTo>
                    <a:pt x="28311" y="384"/>
                    <a:pt x="29112" y="605"/>
                    <a:pt x="29802" y="896"/>
                  </a:cubicBezTo>
                  <a:cubicBezTo>
                    <a:pt x="30506" y="1192"/>
                    <a:pt x="31100" y="1559"/>
                    <a:pt x="31566" y="1988"/>
                  </a:cubicBezTo>
                  <a:cubicBezTo>
                    <a:pt x="32044" y="2429"/>
                    <a:pt x="32393" y="2937"/>
                    <a:pt x="32601" y="3501"/>
                  </a:cubicBezTo>
                  <a:cubicBezTo>
                    <a:pt x="32822" y="4101"/>
                    <a:pt x="32882" y="4757"/>
                    <a:pt x="32781" y="5450"/>
                  </a:cubicBezTo>
                  <a:cubicBezTo>
                    <a:pt x="32679" y="6124"/>
                    <a:pt x="32425" y="6837"/>
                    <a:pt x="32026" y="7569"/>
                  </a:cubicBezTo>
                  <a:cubicBezTo>
                    <a:pt x="31532" y="8465"/>
                    <a:pt x="30823" y="9384"/>
                    <a:pt x="29915" y="10303"/>
                  </a:cubicBezTo>
                  <a:cubicBezTo>
                    <a:pt x="29405" y="10816"/>
                    <a:pt x="28869" y="11298"/>
                    <a:pt x="28308" y="11753"/>
                  </a:cubicBezTo>
                  <a:cubicBezTo>
                    <a:pt x="26200" y="13464"/>
                    <a:pt x="23531" y="15013"/>
                    <a:pt x="20594" y="16233"/>
                  </a:cubicBezTo>
                  <a:lnTo>
                    <a:pt x="20589" y="16235"/>
                  </a:lnTo>
                  <a:cubicBezTo>
                    <a:pt x="20144" y="16420"/>
                    <a:pt x="19682" y="16602"/>
                    <a:pt x="19174" y="16789"/>
                  </a:cubicBezTo>
                  <a:cubicBezTo>
                    <a:pt x="17336" y="17473"/>
                    <a:pt x="15447" y="18006"/>
                    <a:pt x="13522" y="18382"/>
                  </a:cubicBezTo>
                  <a:cubicBezTo>
                    <a:pt x="11721" y="18731"/>
                    <a:pt x="9998" y="18906"/>
                    <a:pt x="8398" y="18906"/>
                  </a:cubicBezTo>
                  <a:cubicBezTo>
                    <a:pt x="7364" y="18906"/>
                    <a:pt x="6391" y="18833"/>
                    <a:pt x="5509" y="18685"/>
                  </a:cubicBezTo>
                  <a:cubicBezTo>
                    <a:pt x="4620" y="18537"/>
                    <a:pt x="3819" y="18313"/>
                    <a:pt x="3129" y="18024"/>
                  </a:cubicBezTo>
                  <a:cubicBezTo>
                    <a:pt x="2425" y="17729"/>
                    <a:pt x="1831" y="17359"/>
                    <a:pt x="1365" y="16932"/>
                  </a:cubicBezTo>
                  <a:cubicBezTo>
                    <a:pt x="885" y="16491"/>
                    <a:pt x="538" y="15983"/>
                    <a:pt x="328" y="15420"/>
                  </a:cubicBezTo>
                  <a:cubicBezTo>
                    <a:pt x="19" y="14579"/>
                    <a:pt x="26" y="13640"/>
                    <a:pt x="349" y="12628"/>
                  </a:cubicBezTo>
                  <a:cubicBezTo>
                    <a:pt x="875" y="10977"/>
                    <a:pt x="2228" y="9193"/>
                    <a:pt x="4260" y="7468"/>
                  </a:cubicBezTo>
                  <a:cubicBezTo>
                    <a:pt x="4821" y="6992"/>
                    <a:pt x="5438" y="6519"/>
                    <a:pt x="6096" y="6062"/>
                  </a:cubicBezTo>
                  <a:cubicBezTo>
                    <a:pt x="7322" y="5203"/>
                    <a:pt x="8689" y="4401"/>
                    <a:pt x="10162" y="3674"/>
                  </a:cubicBezTo>
                  <a:cubicBezTo>
                    <a:pt x="11333" y="3094"/>
                    <a:pt x="12533" y="2580"/>
                    <a:pt x="13759" y="2129"/>
                  </a:cubicBezTo>
                  <a:cubicBezTo>
                    <a:pt x="15595" y="1446"/>
                    <a:pt x="17486" y="912"/>
                    <a:pt x="19407" y="536"/>
                  </a:cubicBezTo>
                  <a:cubicBezTo>
                    <a:pt x="21208" y="190"/>
                    <a:pt x="22933" y="12"/>
                    <a:pt x="24533" y="12"/>
                  </a:cubicBezTo>
                  <a:close/>
                  <a:moveTo>
                    <a:pt x="24533" y="0"/>
                  </a:moveTo>
                  <a:cubicBezTo>
                    <a:pt x="21377" y="0"/>
                    <a:pt x="17611" y="693"/>
                    <a:pt x="13755" y="2118"/>
                  </a:cubicBezTo>
                  <a:cubicBezTo>
                    <a:pt x="12529" y="2570"/>
                    <a:pt x="11328" y="3085"/>
                    <a:pt x="10157" y="3665"/>
                  </a:cubicBezTo>
                  <a:cubicBezTo>
                    <a:pt x="8668" y="4399"/>
                    <a:pt x="7301" y="5205"/>
                    <a:pt x="6091" y="6052"/>
                  </a:cubicBezTo>
                  <a:cubicBezTo>
                    <a:pt x="5431" y="6509"/>
                    <a:pt x="4814" y="6983"/>
                    <a:pt x="4253" y="7461"/>
                  </a:cubicBezTo>
                  <a:cubicBezTo>
                    <a:pt x="2249" y="9160"/>
                    <a:pt x="871" y="10952"/>
                    <a:pt x="340" y="12624"/>
                  </a:cubicBezTo>
                  <a:cubicBezTo>
                    <a:pt x="21" y="13614"/>
                    <a:pt x="0" y="14561"/>
                    <a:pt x="319" y="15424"/>
                  </a:cubicBezTo>
                  <a:cubicBezTo>
                    <a:pt x="1169" y="17724"/>
                    <a:pt x="4256" y="18918"/>
                    <a:pt x="8398" y="18918"/>
                  </a:cubicBezTo>
                  <a:cubicBezTo>
                    <a:pt x="11554" y="18918"/>
                    <a:pt x="15323" y="18225"/>
                    <a:pt x="19179" y="16801"/>
                  </a:cubicBezTo>
                  <a:cubicBezTo>
                    <a:pt x="19661" y="16623"/>
                    <a:pt x="20130" y="16438"/>
                    <a:pt x="20594" y="16244"/>
                  </a:cubicBezTo>
                  <a:lnTo>
                    <a:pt x="20596" y="16244"/>
                  </a:lnTo>
                  <a:cubicBezTo>
                    <a:pt x="23630" y="14986"/>
                    <a:pt x="26269" y="13425"/>
                    <a:pt x="28315" y="11762"/>
                  </a:cubicBezTo>
                  <a:cubicBezTo>
                    <a:pt x="28876" y="11308"/>
                    <a:pt x="29412" y="10825"/>
                    <a:pt x="29922" y="10312"/>
                  </a:cubicBezTo>
                  <a:cubicBezTo>
                    <a:pt x="30823" y="9400"/>
                    <a:pt x="31539" y="8479"/>
                    <a:pt x="32035" y="7576"/>
                  </a:cubicBezTo>
                  <a:cubicBezTo>
                    <a:pt x="32829" y="6126"/>
                    <a:pt x="33065" y="4725"/>
                    <a:pt x="32612" y="3499"/>
                  </a:cubicBezTo>
                  <a:cubicBezTo>
                    <a:pt x="31763" y="1196"/>
                    <a:pt x="28675" y="3"/>
                    <a:pt x="24533" y="3"/>
                  </a:cubicBezTo>
                  <a:lnTo>
                    <a:pt x="24533" y="0"/>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3839525" y="2619200"/>
              <a:ext cx="606025" cy="324450"/>
            </a:xfrm>
            <a:custGeom>
              <a:avLst/>
              <a:gdLst/>
              <a:ahLst/>
              <a:cxnLst/>
              <a:rect l="l" t="t" r="r" b="b"/>
              <a:pathLst>
                <a:path w="24241" h="12978" extrusionOk="0">
                  <a:moveTo>
                    <a:pt x="18484" y="0"/>
                  </a:moveTo>
                  <a:cubicBezTo>
                    <a:pt x="16067" y="0"/>
                    <a:pt x="13169" y="578"/>
                    <a:pt x="10324" y="1628"/>
                  </a:cubicBezTo>
                  <a:cubicBezTo>
                    <a:pt x="7216" y="2778"/>
                    <a:pt x="4478" y="4364"/>
                    <a:pt x="2619" y="6094"/>
                  </a:cubicBezTo>
                  <a:cubicBezTo>
                    <a:pt x="760" y="7823"/>
                    <a:pt x="1" y="9490"/>
                    <a:pt x="481" y="10788"/>
                  </a:cubicBezTo>
                  <a:cubicBezTo>
                    <a:pt x="742" y="11497"/>
                    <a:pt x="1351" y="12049"/>
                    <a:pt x="2291" y="12425"/>
                  </a:cubicBezTo>
                  <a:cubicBezTo>
                    <a:pt x="3199" y="12792"/>
                    <a:pt x="4367" y="12977"/>
                    <a:pt x="5757" y="12977"/>
                  </a:cubicBezTo>
                  <a:cubicBezTo>
                    <a:pt x="8177" y="12977"/>
                    <a:pt x="11072" y="12400"/>
                    <a:pt x="13917" y="11349"/>
                  </a:cubicBezTo>
                  <a:cubicBezTo>
                    <a:pt x="17025" y="10202"/>
                    <a:pt x="19763" y="8613"/>
                    <a:pt x="21622" y="6884"/>
                  </a:cubicBezTo>
                  <a:cubicBezTo>
                    <a:pt x="23481" y="5154"/>
                    <a:pt x="24240" y="3487"/>
                    <a:pt x="23762" y="2189"/>
                  </a:cubicBezTo>
                  <a:cubicBezTo>
                    <a:pt x="23499" y="1481"/>
                    <a:pt x="22892" y="931"/>
                    <a:pt x="21952" y="552"/>
                  </a:cubicBezTo>
                  <a:cubicBezTo>
                    <a:pt x="21042" y="185"/>
                    <a:pt x="19876" y="0"/>
                    <a:pt x="1848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3826550" y="2619025"/>
              <a:ext cx="632050" cy="324775"/>
            </a:xfrm>
            <a:custGeom>
              <a:avLst/>
              <a:gdLst/>
              <a:ahLst/>
              <a:cxnLst/>
              <a:rect l="l" t="t" r="r" b="b"/>
              <a:pathLst>
                <a:path w="25282" h="12991" extrusionOk="0">
                  <a:moveTo>
                    <a:pt x="19005" y="12"/>
                  </a:moveTo>
                  <a:cubicBezTo>
                    <a:pt x="20395" y="12"/>
                    <a:pt x="21561" y="199"/>
                    <a:pt x="22469" y="564"/>
                  </a:cubicBezTo>
                  <a:cubicBezTo>
                    <a:pt x="23406" y="943"/>
                    <a:pt x="24014" y="1492"/>
                    <a:pt x="24274" y="2199"/>
                  </a:cubicBezTo>
                  <a:cubicBezTo>
                    <a:pt x="24517" y="2852"/>
                    <a:pt x="24445" y="3600"/>
                    <a:pt x="24060" y="4420"/>
                  </a:cubicBezTo>
                  <a:cubicBezTo>
                    <a:pt x="23688" y="5214"/>
                    <a:pt x="23041" y="6046"/>
                    <a:pt x="22139" y="6886"/>
                  </a:cubicBezTo>
                  <a:cubicBezTo>
                    <a:pt x="21234" y="7726"/>
                    <a:pt x="20118" y="8537"/>
                    <a:pt x="18823" y="9294"/>
                  </a:cubicBezTo>
                  <a:cubicBezTo>
                    <a:pt x="17481" y="10077"/>
                    <a:pt x="16004" y="10770"/>
                    <a:pt x="14434" y="11349"/>
                  </a:cubicBezTo>
                  <a:cubicBezTo>
                    <a:pt x="11589" y="12400"/>
                    <a:pt x="8693" y="12977"/>
                    <a:pt x="6276" y="12977"/>
                  </a:cubicBezTo>
                  <a:cubicBezTo>
                    <a:pt x="4886" y="12977"/>
                    <a:pt x="3720" y="12792"/>
                    <a:pt x="2810" y="12428"/>
                  </a:cubicBezTo>
                  <a:cubicBezTo>
                    <a:pt x="1873" y="12049"/>
                    <a:pt x="1266" y="11499"/>
                    <a:pt x="1005" y="10793"/>
                  </a:cubicBezTo>
                  <a:cubicBezTo>
                    <a:pt x="762" y="10139"/>
                    <a:pt x="834" y="9391"/>
                    <a:pt x="1219" y="8569"/>
                  </a:cubicBezTo>
                  <a:cubicBezTo>
                    <a:pt x="1591" y="7775"/>
                    <a:pt x="2238" y="6946"/>
                    <a:pt x="3140" y="6106"/>
                  </a:cubicBezTo>
                  <a:cubicBezTo>
                    <a:pt x="4046" y="5265"/>
                    <a:pt x="5161" y="4452"/>
                    <a:pt x="6456" y="3697"/>
                  </a:cubicBezTo>
                  <a:cubicBezTo>
                    <a:pt x="7798" y="2912"/>
                    <a:pt x="9275" y="2222"/>
                    <a:pt x="10845" y="1640"/>
                  </a:cubicBezTo>
                  <a:cubicBezTo>
                    <a:pt x="13688" y="592"/>
                    <a:pt x="16586" y="12"/>
                    <a:pt x="19003" y="12"/>
                  </a:cubicBezTo>
                  <a:close/>
                  <a:moveTo>
                    <a:pt x="19003" y="1"/>
                  </a:moveTo>
                  <a:cubicBezTo>
                    <a:pt x="16669" y="1"/>
                    <a:pt x="13799" y="539"/>
                    <a:pt x="10843" y="1631"/>
                  </a:cubicBezTo>
                  <a:cubicBezTo>
                    <a:pt x="4410" y="4007"/>
                    <a:pt x="0" y="8110"/>
                    <a:pt x="993" y="10797"/>
                  </a:cubicBezTo>
                  <a:cubicBezTo>
                    <a:pt x="1529" y="12250"/>
                    <a:pt x="3533" y="12991"/>
                    <a:pt x="6276" y="12991"/>
                  </a:cubicBezTo>
                  <a:cubicBezTo>
                    <a:pt x="8610" y="12991"/>
                    <a:pt x="11480" y="12455"/>
                    <a:pt x="14438" y="11363"/>
                  </a:cubicBezTo>
                  <a:cubicBezTo>
                    <a:pt x="20871" y="8987"/>
                    <a:pt x="25281" y="4882"/>
                    <a:pt x="24288" y="2194"/>
                  </a:cubicBezTo>
                  <a:cubicBezTo>
                    <a:pt x="23750" y="742"/>
                    <a:pt x="21748" y="1"/>
                    <a:pt x="19003"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3793350" y="2581275"/>
              <a:ext cx="694500" cy="395675"/>
            </a:xfrm>
            <a:custGeom>
              <a:avLst/>
              <a:gdLst/>
              <a:ahLst/>
              <a:cxnLst/>
              <a:rect l="l" t="t" r="r" b="b"/>
              <a:pathLst>
                <a:path w="27780" h="15827" fill="none" extrusionOk="0">
                  <a:moveTo>
                    <a:pt x="27193" y="3000"/>
                  </a:moveTo>
                  <a:cubicBezTo>
                    <a:pt x="27780" y="4588"/>
                    <a:pt x="26942" y="6630"/>
                    <a:pt x="24861" y="8675"/>
                  </a:cubicBezTo>
                  <a:cubicBezTo>
                    <a:pt x="22783" y="10721"/>
                    <a:pt x="19631" y="12601"/>
                    <a:pt x="16103" y="13905"/>
                  </a:cubicBezTo>
                  <a:cubicBezTo>
                    <a:pt x="12575" y="15207"/>
                    <a:pt x="8957" y="15826"/>
                    <a:pt x="6048" y="15623"/>
                  </a:cubicBezTo>
                  <a:cubicBezTo>
                    <a:pt x="3138" y="15422"/>
                    <a:pt x="1173" y="14416"/>
                    <a:pt x="587" y="12827"/>
                  </a:cubicBezTo>
                  <a:cubicBezTo>
                    <a:pt x="1" y="11236"/>
                    <a:pt x="839" y="9195"/>
                    <a:pt x="2919" y="7149"/>
                  </a:cubicBezTo>
                  <a:cubicBezTo>
                    <a:pt x="4999" y="5106"/>
                    <a:pt x="8149" y="3224"/>
                    <a:pt x="11677" y="1922"/>
                  </a:cubicBezTo>
                  <a:cubicBezTo>
                    <a:pt x="15205" y="617"/>
                    <a:pt x="18823" y="0"/>
                    <a:pt x="21733" y="201"/>
                  </a:cubicBezTo>
                  <a:cubicBezTo>
                    <a:pt x="24642" y="405"/>
                    <a:pt x="26607" y="1411"/>
                    <a:pt x="27193" y="300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3681200" y="2703950"/>
              <a:ext cx="755175" cy="243275"/>
            </a:xfrm>
            <a:custGeom>
              <a:avLst/>
              <a:gdLst/>
              <a:ahLst/>
              <a:cxnLst/>
              <a:rect l="l" t="t" r="r" b="b"/>
              <a:pathLst>
                <a:path w="30207" h="9731" extrusionOk="0">
                  <a:moveTo>
                    <a:pt x="926" y="0"/>
                  </a:moveTo>
                  <a:cubicBezTo>
                    <a:pt x="129" y="1312"/>
                    <a:pt x="0" y="3260"/>
                    <a:pt x="259" y="5583"/>
                  </a:cubicBezTo>
                  <a:lnTo>
                    <a:pt x="2378" y="5980"/>
                  </a:lnTo>
                  <a:lnTo>
                    <a:pt x="4900" y="6585"/>
                  </a:lnTo>
                  <a:lnTo>
                    <a:pt x="6687" y="6906"/>
                  </a:lnTo>
                  <a:lnTo>
                    <a:pt x="17477" y="8832"/>
                  </a:lnTo>
                  <a:lnTo>
                    <a:pt x="19846" y="9255"/>
                  </a:lnTo>
                  <a:lnTo>
                    <a:pt x="19848" y="9255"/>
                  </a:lnTo>
                  <a:lnTo>
                    <a:pt x="22485" y="9730"/>
                  </a:lnTo>
                  <a:lnTo>
                    <a:pt x="22487" y="9730"/>
                  </a:lnTo>
                  <a:cubicBezTo>
                    <a:pt x="25521" y="8472"/>
                    <a:pt x="28160" y="6909"/>
                    <a:pt x="30206" y="5246"/>
                  </a:cubicBezTo>
                  <a:lnTo>
                    <a:pt x="28107" y="4872"/>
                  </a:lnTo>
                  <a:lnTo>
                    <a:pt x="26623" y="4604"/>
                  </a:lnTo>
                  <a:lnTo>
                    <a:pt x="20065" y="3434"/>
                  </a:lnTo>
                  <a:lnTo>
                    <a:pt x="19941" y="3413"/>
                  </a:lnTo>
                  <a:lnTo>
                    <a:pt x="18770" y="3200"/>
                  </a:lnTo>
                  <a:lnTo>
                    <a:pt x="18765" y="3200"/>
                  </a:lnTo>
                  <a:lnTo>
                    <a:pt x="15867" y="2683"/>
                  </a:lnTo>
                  <a:lnTo>
                    <a:pt x="10185" y="1665"/>
                  </a:lnTo>
                  <a:lnTo>
                    <a:pt x="8396" y="1349"/>
                  </a:lnTo>
                  <a:lnTo>
                    <a:pt x="6144" y="947"/>
                  </a:lnTo>
                  <a:lnTo>
                    <a:pt x="926"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3728300" y="2598600"/>
              <a:ext cx="801050" cy="200325"/>
            </a:xfrm>
            <a:custGeom>
              <a:avLst/>
              <a:gdLst/>
              <a:ahLst/>
              <a:cxnLst/>
              <a:rect l="l" t="t" r="r" b="b"/>
              <a:pathLst>
                <a:path w="32042" h="8013" extrusionOk="0">
                  <a:moveTo>
                    <a:pt x="2584" y="0"/>
                  </a:moveTo>
                  <a:lnTo>
                    <a:pt x="0" y="2649"/>
                  </a:lnTo>
                  <a:lnTo>
                    <a:pt x="6096" y="3752"/>
                  </a:lnTo>
                  <a:lnTo>
                    <a:pt x="8403" y="4163"/>
                  </a:lnTo>
                  <a:lnTo>
                    <a:pt x="10368" y="4512"/>
                  </a:lnTo>
                  <a:lnTo>
                    <a:pt x="17371" y="5763"/>
                  </a:lnTo>
                  <a:lnTo>
                    <a:pt x="18858" y="6031"/>
                  </a:lnTo>
                  <a:lnTo>
                    <a:pt x="19421" y="6131"/>
                  </a:lnTo>
                  <a:lnTo>
                    <a:pt x="19426" y="6131"/>
                  </a:lnTo>
                  <a:lnTo>
                    <a:pt x="20178" y="6267"/>
                  </a:lnTo>
                  <a:lnTo>
                    <a:pt x="26420" y="7382"/>
                  </a:lnTo>
                  <a:lnTo>
                    <a:pt x="27810" y="7631"/>
                  </a:lnTo>
                  <a:lnTo>
                    <a:pt x="29929" y="8012"/>
                  </a:lnTo>
                  <a:cubicBezTo>
                    <a:pt x="30830" y="7100"/>
                    <a:pt x="31546" y="6177"/>
                    <a:pt x="32042" y="5276"/>
                  </a:cubicBezTo>
                  <a:lnTo>
                    <a:pt x="29682" y="4854"/>
                  </a:lnTo>
                  <a:lnTo>
                    <a:pt x="28241" y="4595"/>
                  </a:lnTo>
                  <a:lnTo>
                    <a:pt x="15258" y="2277"/>
                  </a:lnTo>
                  <a:lnTo>
                    <a:pt x="15256" y="2277"/>
                  </a:lnTo>
                  <a:lnTo>
                    <a:pt x="12769" y="1829"/>
                  </a:lnTo>
                  <a:lnTo>
                    <a:pt x="10164" y="1365"/>
                  </a:lnTo>
                  <a:lnTo>
                    <a:pt x="2584"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7"/>
          <p:cNvGrpSpPr/>
          <p:nvPr/>
        </p:nvGrpSpPr>
        <p:grpSpPr>
          <a:xfrm rot="1439146">
            <a:off x="839204" y="3930316"/>
            <a:ext cx="549215" cy="531497"/>
            <a:chOff x="1785750" y="3413025"/>
            <a:chExt cx="785025" cy="759700"/>
          </a:xfrm>
        </p:grpSpPr>
        <p:sp>
          <p:nvSpPr>
            <p:cNvPr id="230" name="Google Shape;230;p27"/>
            <p:cNvSpPr/>
            <p:nvPr/>
          </p:nvSpPr>
          <p:spPr>
            <a:xfrm>
              <a:off x="1785750" y="3414125"/>
              <a:ext cx="739475" cy="758125"/>
            </a:xfrm>
            <a:custGeom>
              <a:avLst/>
              <a:gdLst/>
              <a:ahLst/>
              <a:cxnLst/>
              <a:rect l="l" t="t" r="r" b="b"/>
              <a:pathLst>
                <a:path w="29579" h="30325" extrusionOk="0">
                  <a:moveTo>
                    <a:pt x="9020" y="1"/>
                  </a:moveTo>
                  <a:cubicBezTo>
                    <a:pt x="7692" y="1"/>
                    <a:pt x="5740" y="539"/>
                    <a:pt x="3861" y="3055"/>
                  </a:cubicBezTo>
                  <a:cubicBezTo>
                    <a:pt x="2298" y="5150"/>
                    <a:pt x="1" y="7953"/>
                    <a:pt x="3376" y="15081"/>
                  </a:cubicBezTo>
                  <a:cubicBezTo>
                    <a:pt x="5324" y="19195"/>
                    <a:pt x="13615" y="30324"/>
                    <a:pt x="21398" y="30324"/>
                  </a:cubicBezTo>
                  <a:cubicBezTo>
                    <a:pt x="22382" y="30324"/>
                    <a:pt x="23358" y="30147"/>
                    <a:pt x="24312" y="29754"/>
                  </a:cubicBezTo>
                  <a:cubicBezTo>
                    <a:pt x="28992" y="27831"/>
                    <a:pt x="29579" y="23234"/>
                    <a:pt x="29579" y="23234"/>
                  </a:cubicBezTo>
                  <a:lnTo>
                    <a:pt x="29579" y="23234"/>
                  </a:lnTo>
                  <a:cubicBezTo>
                    <a:pt x="29578" y="23234"/>
                    <a:pt x="27493" y="25961"/>
                    <a:pt x="23856" y="25961"/>
                  </a:cubicBezTo>
                  <a:cubicBezTo>
                    <a:pt x="19899" y="25961"/>
                    <a:pt x="14105" y="22732"/>
                    <a:pt x="7161" y="9243"/>
                  </a:cubicBezTo>
                  <a:cubicBezTo>
                    <a:pt x="2674" y="532"/>
                    <a:pt x="10659" y="303"/>
                    <a:pt x="10659" y="303"/>
                  </a:cubicBezTo>
                  <a:cubicBezTo>
                    <a:pt x="10659" y="303"/>
                    <a:pt x="10015" y="1"/>
                    <a:pt x="9020"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1907725" y="3413150"/>
              <a:ext cx="621375" cy="676450"/>
            </a:xfrm>
            <a:custGeom>
              <a:avLst/>
              <a:gdLst/>
              <a:ahLst/>
              <a:cxnLst/>
              <a:rect l="l" t="t" r="r" b="b"/>
              <a:pathLst>
                <a:path w="24855" h="27058" extrusionOk="0">
                  <a:moveTo>
                    <a:pt x="4358" y="0"/>
                  </a:moveTo>
                  <a:cubicBezTo>
                    <a:pt x="3185" y="0"/>
                    <a:pt x="2222" y="319"/>
                    <a:pt x="1497" y="949"/>
                  </a:cubicBezTo>
                  <a:cubicBezTo>
                    <a:pt x="725" y="1619"/>
                    <a:pt x="266" y="2603"/>
                    <a:pt x="132" y="3870"/>
                  </a:cubicBezTo>
                  <a:cubicBezTo>
                    <a:pt x="0" y="5094"/>
                    <a:pt x="176" y="6532"/>
                    <a:pt x="656" y="8144"/>
                  </a:cubicBezTo>
                  <a:cubicBezTo>
                    <a:pt x="1640" y="11460"/>
                    <a:pt x="3789" y="15136"/>
                    <a:pt x="6710" y="18495"/>
                  </a:cubicBezTo>
                  <a:cubicBezTo>
                    <a:pt x="7537" y="19451"/>
                    <a:pt x="8417" y="20361"/>
                    <a:pt x="9343" y="21225"/>
                  </a:cubicBezTo>
                  <a:cubicBezTo>
                    <a:pt x="10504" y="22310"/>
                    <a:pt x="11700" y="23275"/>
                    <a:pt x="12898" y="24090"/>
                  </a:cubicBezTo>
                  <a:cubicBezTo>
                    <a:pt x="13538" y="24529"/>
                    <a:pt x="14178" y="24928"/>
                    <a:pt x="14803" y="25272"/>
                  </a:cubicBezTo>
                  <a:cubicBezTo>
                    <a:pt x="16911" y="26438"/>
                    <a:pt x="18881" y="27057"/>
                    <a:pt x="20497" y="27057"/>
                  </a:cubicBezTo>
                  <a:cubicBezTo>
                    <a:pt x="20606" y="27057"/>
                    <a:pt x="20714" y="27052"/>
                    <a:pt x="20818" y="27048"/>
                  </a:cubicBezTo>
                  <a:cubicBezTo>
                    <a:pt x="21848" y="26995"/>
                    <a:pt x="22702" y="26678"/>
                    <a:pt x="23358" y="26108"/>
                  </a:cubicBezTo>
                  <a:cubicBezTo>
                    <a:pt x="24129" y="25438"/>
                    <a:pt x="24589" y="24455"/>
                    <a:pt x="24723" y="23187"/>
                  </a:cubicBezTo>
                  <a:cubicBezTo>
                    <a:pt x="24854" y="21961"/>
                    <a:pt x="24677" y="20525"/>
                    <a:pt x="24199" y="18911"/>
                  </a:cubicBezTo>
                  <a:cubicBezTo>
                    <a:pt x="23215" y="15598"/>
                    <a:pt x="21063" y="11922"/>
                    <a:pt x="18144" y="8560"/>
                  </a:cubicBezTo>
                  <a:cubicBezTo>
                    <a:pt x="17800" y="8165"/>
                    <a:pt x="17477" y="7807"/>
                    <a:pt x="17154" y="7468"/>
                  </a:cubicBezTo>
                  <a:lnTo>
                    <a:pt x="17152" y="7465"/>
                  </a:lnTo>
                  <a:cubicBezTo>
                    <a:pt x="15041" y="5219"/>
                    <a:pt x="12723" y="3332"/>
                    <a:pt x="10449" y="2011"/>
                  </a:cubicBezTo>
                  <a:cubicBezTo>
                    <a:pt x="9846" y="1658"/>
                    <a:pt x="9223" y="1337"/>
                    <a:pt x="8585" y="1051"/>
                  </a:cubicBezTo>
                  <a:cubicBezTo>
                    <a:pt x="7442" y="543"/>
                    <a:pt x="6364" y="215"/>
                    <a:pt x="5385" y="74"/>
                  </a:cubicBezTo>
                  <a:cubicBezTo>
                    <a:pt x="5046" y="26"/>
                    <a:pt x="4702" y="0"/>
                    <a:pt x="4358"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1866050" y="3413025"/>
              <a:ext cx="704725" cy="676675"/>
            </a:xfrm>
            <a:custGeom>
              <a:avLst/>
              <a:gdLst/>
              <a:ahLst/>
              <a:cxnLst/>
              <a:rect l="l" t="t" r="r" b="b"/>
              <a:pathLst>
                <a:path w="28189" h="27067" extrusionOk="0">
                  <a:moveTo>
                    <a:pt x="6022" y="1"/>
                  </a:moveTo>
                  <a:cubicBezTo>
                    <a:pt x="6022" y="1"/>
                    <a:pt x="6022" y="1"/>
                    <a:pt x="6022" y="1"/>
                  </a:cubicBezTo>
                  <a:lnTo>
                    <a:pt x="6022" y="1"/>
                  </a:lnTo>
                  <a:cubicBezTo>
                    <a:pt x="6023" y="1"/>
                    <a:pt x="6024" y="1"/>
                    <a:pt x="6025" y="1"/>
                  </a:cubicBezTo>
                  <a:close/>
                  <a:moveTo>
                    <a:pt x="6025" y="12"/>
                  </a:moveTo>
                  <a:cubicBezTo>
                    <a:pt x="6369" y="12"/>
                    <a:pt x="6710" y="38"/>
                    <a:pt x="7052" y="86"/>
                  </a:cubicBezTo>
                  <a:cubicBezTo>
                    <a:pt x="8031" y="227"/>
                    <a:pt x="9107" y="555"/>
                    <a:pt x="10250" y="1063"/>
                  </a:cubicBezTo>
                  <a:cubicBezTo>
                    <a:pt x="10887" y="1349"/>
                    <a:pt x="11511" y="1668"/>
                    <a:pt x="12113" y="2021"/>
                  </a:cubicBezTo>
                  <a:cubicBezTo>
                    <a:pt x="14388" y="3344"/>
                    <a:pt x="16706" y="5231"/>
                    <a:pt x="18814" y="7475"/>
                  </a:cubicBezTo>
                  <a:lnTo>
                    <a:pt x="18816" y="7477"/>
                  </a:lnTo>
                  <a:cubicBezTo>
                    <a:pt x="19139" y="7817"/>
                    <a:pt x="19463" y="8172"/>
                    <a:pt x="19807" y="8569"/>
                  </a:cubicBezTo>
                  <a:cubicBezTo>
                    <a:pt x="21282" y="10266"/>
                    <a:pt x="22561" y="12047"/>
                    <a:pt x="23612" y="13855"/>
                  </a:cubicBezTo>
                  <a:cubicBezTo>
                    <a:pt x="24626" y="15605"/>
                    <a:pt x="25381" y="17307"/>
                    <a:pt x="25861" y="18918"/>
                  </a:cubicBezTo>
                  <a:cubicBezTo>
                    <a:pt x="26339" y="20530"/>
                    <a:pt x="26514" y="21966"/>
                    <a:pt x="26385" y="23190"/>
                  </a:cubicBezTo>
                  <a:cubicBezTo>
                    <a:pt x="26251" y="24458"/>
                    <a:pt x="25792" y="25439"/>
                    <a:pt x="25020" y="26108"/>
                  </a:cubicBezTo>
                  <a:cubicBezTo>
                    <a:pt x="24365" y="26676"/>
                    <a:pt x="23513" y="26993"/>
                    <a:pt x="22485" y="27046"/>
                  </a:cubicBezTo>
                  <a:cubicBezTo>
                    <a:pt x="22381" y="27051"/>
                    <a:pt x="22273" y="27055"/>
                    <a:pt x="22164" y="27055"/>
                  </a:cubicBezTo>
                  <a:cubicBezTo>
                    <a:pt x="20548" y="27055"/>
                    <a:pt x="18578" y="26439"/>
                    <a:pt x="16473" y="25270"/>
                  </a:cubicBezTo>
                  <a:cubicBezTo>
                    <a:pt x="15847" y="24926"/>
                    <a:pt x="15207" y="24529"/>
                    <a:pt x="14568" y="24088"/>
                  </a:cubicBezTo>
                  <a:cubicBezTo>
                    <a:pt x="13369" y="23273"/>
                    <a:pt x="12173" y="22310"/>
                    <a:pt x="11012" y="21225"/>
                  </a:cubicBezTo>
                  <a:cubicBezTo>
                    <a:pt x="10086" y="20361"/>
                    <a:pt x="9209" y="19452"/>
                    <a:pt x="8380" y="18496"/>
                  </a:cubicBezTo>
                  <a:cubicBezTo>
                    <a:pt x="6904" y="16799"/>
                    <a:pt x="5625" y="15018"/>
                    <a:pt x="4574" y="13210"/>
                  </a:cubicBezTo>
                  <a:cubicBezTo>
                    <a:pt x="3561" y="11463"/>
                    <a:pt x="2806" y="9759"/>
                    <a:pt x="2326" y="8147"/>
                  </a:cubicBezTo>
                  <a:cubicBezTo>
                    <a:pt x="1848" y="6535"/>
                    <a:pt x="1672" y="5099"/>
                    <a:pt x="1801" y="3875"/>
                  </a:cubicBezTo>
                  <a:cubicBezTo>
                    <a:pt x="1938" y="2610"/>
                    <a:pt x="2397" y="1629"/>
                    <a:pt x="3166" y="959"/>
                  </a:cubicBezTo>
                  <a:cubicBezTo>
                    <a:pt x="3889" y="331"/>
                    <a:pt x="4852" y="12"/>
                    <a:pt x="6025" y="12"/>
                  </a:cubicBezTo>
                  <a:close/>
                  <a:moveTo>
                    <a:pt x="6022" y="1"/>
                  </a:moveTo>
                  <a:lnTo>
                    <a:pt x="6022" y="1"/>
                  </a:lnTo>
                  <a:cubicBezTo>
                    <a:pt x="4880" y="1"/>
                    <a:pt x="3902" y="306"/>
                    <a:pt x="3159" y="950"/>
                  </a:cubicBezTo>
                  <a:cubicBezTo>
                    <a:pt x="0" y="3695"/>
                    <a:pt x="2335" y="11555"/>
                    <a:pt x="8370" y="18503"/>
                  </a:cubicBezTo>
                  <a:cubicBezTo>
                    <a:pt x="9199" y="19461"/>
                    <a:pt x="10079" y="20371"/>
                    <a:pt x="11005" y="21234"/>
                  </a:cubicBezTo>
                  <a:cubicBezTo>
                    <a:pt x="12180" y="22331"/>
                    <a:pt x="13379" y="23291"/>
                    <a:pt x="14561" y="24100"/>
                  </a:cubicBezTo>
                  <a:cubicBezTo>
                    <a:pt x="15203" y="24541"/>
                    <a:pt x="15840" y="24935"/>
                    <a:pt x="16466" y="25282"/>
                  </a:cubicBezTo>
                  <a:cubicBezTo>
                    <a:pt x="18553" y="26436"/>
                    <a:pt x="20527" y="27067"/>
                    <a:pt x="22162" y="27067"/>
                  </a:cubicBezTo>
                  <a:cubicBezTo>
                    <a:pt x="22273" y="27067"/>
                    <a:pt x="22379" y="27064"/>
                    <a:pt x="22485" y="27060"/>
                  </a:cubicBezTo>
                  <a:cubicBezTo>
                    <a:pt x="23490" y="27007"/>
                    <a:pt x="24355" y="26702"/>
                    <a:pt x="25027" y="26118"/>
                  </a:cubicBezTo>
                  <a:cubicBezTo>
                    <a:pt x="28188" y="23372"/>
                    <a:pt x="25854" y="15513"/>
                    <a:pt x="19814" y="8562"/>
                  </a:cubicBezTo>
                  <a:cubicBezTo>
                    <a:pt x="19486" y="8186"/>
                    <a:pt x="19160" y="7824"/>
                    <a:pt x="18825" y="7470"/>
                  </a:cubicBezTo>
                  <a:lnTo>
                    <a:pt x="18823" y="7468"/>
                  </a:lnTo>
                  <a:cubicBezTo>
                    <a:pt x="16643" y="5150"/>
                    <a:pt x="14323" y="3296"/>
                    <a:pt x="12118" y="2012"/>
                  </a:cubicBezTo>
                  <a:cubicBezTo>
                    <a:pt x="11515" y="1659"/>
                    <a:pt x="10892" y="1340"/>
                    <a:pt x="10255" y="1054"/>
                  </a:cubicBezTo>
                  <a:cubicBezTo>
                    <a:pt x="9121" y="550"/>
                    <a:pt x="8038" y="215"/>
                    <a:pt x="7050" y="77"/>
                  </a:cubicBezTo>
                  <a:cubicBezTo>
                    <a:pt x="6710" y="28"/>
                    <a:pt x="6366" y="3"/>
                    <a:pt x="6022"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1995350" y="3506475"/>
              <a:ext cx="474975" cy="482675"/>
            </a:xfrm>
            <a:custGeom>
              <a:avLst/>
              <a:gdLst/>
              <a:ahLst/>
              <a:cxnLst/>
              <a:rect l="l" t="t" r="r" b="b"/>
              <a:pathLst>
                <a:path w="18999" h="19307" extrusionOk="0">
                  <a:moveTo>
                    <a:pt x="2905" y="1"/>
                  </a:moveTo>
                  <a:cubicBezTo>
                    <a:pt x="2180" y="1"/>
                    <a:pt x="1587" y="197"/>
                    <a:pt x="1143" y="583"/>
                  </a:cubicBezTo>
                  <a:cubicBezTo>
                    <a:pt x="132" y="1460"/>
                    <a:pt x="0" y="3229"/>
                    <a:pt x="774" y="5566"/>
                  </a:cubicBezTo>
                  <a:cubicBezTo>
                    <a:pt x="1548" y="7900"/>
                    <a:pt x="3134" y="10521"/>
                    <a:pt x="5240" y="12945"/>
                  </a:cubicBezTo>
                  <a:cubicBezTo>
                    <a:pt x="6893" y="14848"/>
                    <a:pt x="8715" y="16455"/>
                    <a:pt x="10516" y="17598"/>
                  </a:cubicBezTo>
                  <a:cubicBezTo>
                    <a:pt x="12275" y="18715"/>
                    <a:pt x="13880" y="19306"/>
                    <a:pt x="15150" y="19306"/>
                  </a:cubicBezTo>
                  <a:cubicBezTo>
                    <a:pt x="15875" y="19306"/>
                    <a:pt x="16468" y="19112"/>
                    <a:pt x="16909" y="18727"/>
                  </a:cubicBezTo>
                  <a:cubicBezTo>
                    <a:pt x="18999" y="16912"/>
                    <a:pt x="17161" y="11366"/>
                    <a:pt x="12813" y="6362"/>
                  </a:cubicBezTo>
                  <a:cubicBezTo>
                    <a:pt x="11162" y="4462"/>
                    <a:pt x="9338" y="2853"/>
                    <a:pt x="7539" y="1710"/>
                  </a:cubicBezTo>
                  <a:cubicBezTo>
                    <a:pt x="5778" y="592"/>
                    <a:pt x="4175" y="1"/>
                    <a:pt x="2905"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1971500" y="3506375"/>
              <a:ext cx="499050" cy="482950"/>
            </a:xfrm>
            <a:custGeom>
              <a:avLst/>
              <a:gdLst/>
              <a:ahLst/>
              <a:cxnLst/>
              <a:rect l="l" t="t" r="r" b="b"/>
              <a:pathLst>
                <a:path w="19962" h="19318" extrusionOk="0">
                  <a:moveTo>
                    <a:pt x="3859" y="12"/>
                  </a:moveTo>
                  <a:cubicBezTo>
                    <a:pt x="4492" y="12"/>
                    <a:pt x="5212" y="160"/>
                    <a:pt x="6004" y="453"/>
                  </a:cubicBezTo>
                  <a:cubicBezTo>
                    <a:pt x="6787" y="744"/>
                    <a:pt x="7625" y="1169"/>
                    <a:pt x="8491" y="1721"/>
                  </a:cubicBezTo>
                  <a:cubicBezTo>
                    <a:pt x="10290" y="2861"/>
                    <a:pt x="12114" y="4471"/>
                    <a:pt x="13765" y="6371"/>
                  </a:cubicBezTo>
                  <a:cubicBezTo>
                    <a:pt x="14829" y="7595"/>
                    <a:pt x="15762" y="8871"/>
                    <a:pt x="16535" y="10160"/>
                  </a:cubicBezTo>
                  <a:cubicBezTo>
                    <a:pt x="17284" y="11407"/>
                    <a:pt x="17854" y="12614"/>
                    <a:pt x="18228" y="13750"/>
                  </a:cubicBezTo>
                  <a:cubicBezTo>
                    <a:pt x="18604" y="14886"/>
                    <a:pt x="18768" y="15891"/>
                    <a:pt x="18713" y="16738"/>
                  </a:cubicBezTo>
                  <a:cubicBezTo>
                    <a:pt x="18657" y="17613"/>
                    <a:pt x="18371" y="18283"/>
                    <a:pt x="17861" y="18726"/>
                  </a:cubicBezTo>
                  <a:cubicBezTo>
                    <a:pt x="17418" y="19110"/>
                    <a:pt x="16826" y="19306"/>
                    <a:pt x="16104" y="19306"/>
                  </a:cubicBezTo>
                  <a:cubicBezTo>
                    <a:pt x="15471" y="19306"/>
                    <a:pt x="14751" y="19156"/>
                    <a:pt x="13959" y="18862"/>
                  </a:cubicBezTo>
                  <a:cubicBezTo>
                    <a:pt x="13176" y="18574"/>
                    <a:pt x="12338" y="18147"/>
                    <a:pt x="11472" y="17597"/>
                  </a:cubicBezTo>
                  <a:cubicBezTo>
                    <a:pt x="9673" y="16454"/>
                    <a:pt x="7849" y="14847"/>
                    <a:pt x="6198" y="12947"/>
                  </a:cubicBezTo>
                  <a:cubicBezTo>
                    <a:pt x="5134" y="11721"/>
                    <a:pt x="4201" y="10446"/>
                    <a:pt x="3427" y="9155"/>
                  </a:cubicBezTo>
                  <a:cubicBezTo>
                    <a:pt x="2679" y="7909"/>
                    <a:pt x="2109" y="6703"/>
                    <a:pt x="1735" y="5567"/>
                  </a:cubicBezTo>
                  <a:cubicBezTo>
                    <a:pt x="1359" y="4431"/>
                    <a:pt x="1195" y="3427"/>
                    <a:pt x="1250" y="2579"/>
                  </a:cubicBezTo>
                  <a:cubicBezTo>
                    <a:pt x="1305" y="1702"/>
                    <a:pt x="1592" y="1035"/>
                    <a:pt x="2102" y="591"/>
                  </a:cubicBezTo>
                  <a:cubicBezTo>
                    <a:pt x="2545" y="206"/>
                    <a:pt x="3136" y="12"/>
                    <a:pt x="3859" y="12"/>
                  </a:cubicBezTo>
                  <a:close/>
                  <a:moveTo>
                    <a:pt x="3859" y="0"/>
                  </a:moveTo>
                  <a:cubicBezTo>
                    <a:pt x="3150" y="0"/>
                    <a:pt x="2548" y="187"/>
                    <a:pt x="2095" y="582"/>
                  </a:cubicBezTo>
                  <a:cubicBezTo>
                    <a:pt x="1" y="2402"/>
                    <a:pt x="1834" y="7941"/>
                    <a:pt x="6189" y="12954"/>
                  </a:cubicBezTo>
                  <a:cubicBezTo>
                    <a:pt x="9599" y="16879"/>
                    <a:pt x="13545" y="19317"/>
                    <a:pt x="16104" y="19317"/>
                  </a:cubicBezTo>
                  <a:cubicBezTo>
                    <a:pt x="16813" y="19317"/>
                    <a:pt x="17415" y="19130"/>
                    <a:pt x="17868" y="18735"/>
                  </a:cubicBezTo>
                  <a:cubicBezTo>
                    <a:pt x="19962" y="16914"/>
                    <a:pt x="18129" y="11374"/>
                    <a:pt x="13774" y="6364"/>
                  </a:cubicBezTo>
                  <a:cubicBezTo>
                    <a:pt x="10364" y="2439"/>
                    <a:pt x="6418" y="0"/>
                    <a:pt x="385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1957425" y="3464225"/>
              <a:ext cx="524275" cy="572250"/>
            </a:xfrm>
            <a:custGeom>
              <a:avLst/>
              <a:gdLst/>
              <a:ahLst/>
              <a:cxnLst/>
              <a:rect l="l" t="t" r="r" b="b"/>
              <a:pathLst>
                <a:path w="20971" h="22890" fill="none" extrusionOk="0">
                  <a:moveTo>
                    <a:pt x="15154" y="7387"/>
                  </a:moveTo>
                  <a:cubicBezTo>
                    <a:pt x="17544" y="10137"/>
                    <a:pt x="19343" y="13201"/>
                    <a:pt x="20158" y="15907"/>
                  </a:cubicBezTo>
                  <a:cubicBezTo>
                    <a:pt x="20971" y="18614"/>
                    <a:pt x="20733" y="20738"/>
                    <a:pt x="19495" y="21814"/>
                  </a:cubicBezTo>
                  <a:cubicBezTo>
                    <a:pt x="18255" y="22890"/>
                    <a:pt x="16119" y="22830"/>
                    <a:pt x="13554" y="21645"/>
                  </a:cubicBezTo>
                  <a:cubicBezTo>
                    <a:pt x="10989" y="20463"/>
                    <a:pt x="8204" y="18253"/>
                    <a:pt x="5817" y="15503"/>
                  </a:cubicBezTo>
                  <a:cubicBezTo>
                    <a:pt x="3427" y="12753"/>
                    <a:pt x="1626" y="9689"/>
                    <a:pt x="813" y="6983"/>
                  </a:cubicBezTo>
                  <a:cubicBezTo>
                    <a:pt x="0" y="4279"/>
                    <a:pt x="238" y="2155"/>
                    <a:pt x="1476" y="1077"/>
                  </a:cubicBezTo>
                  <a:cubicBezTo>
                    <a:pt x="2714" y="1"/>
                    <a:pt x="4852" y="63"/>
                    <a:pt x="7417" y="1245"/>
                  </a:cubicBezTo>
                  <a:cubicBezTo>
                    <a:pt x="9982" y="2428"/>
                    <a:pt x="12765" y="4637"/>
                    <a:pt x="15154" y="7387"/>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2169050" y="3463300"/>
              <a:ext cx="263475" cy="709425"/>
            </a:xfrm>
            <a:custGeom>
              <a:avLst/>
              <a:gdLst/>
              <a:ahLst/>
              <a:cxnLst/>
              <a:rect l="l" t="t" r="r" b="b"/>
              <a:pathLst>
                <a:path w="10539" h="28377" extrusionOk="0">
                  <a:moveTo>
                    <a:pt x="0" y="1"/>
                  </a:moveTo>
                  <a:lnTo>
                    <a:pt x="379" y="2030"/>
                  </a:lnTo>
                  <a:lnTo>
                    <a:pt x="644" y="3467"/>
                  </a:lnTo>
                  <a:lnTo>
                    <a:pt x="1831" y="9805"/>
                  </a:lnTo>
                  <a:lnTo>
                    <a:pt x="1854" y="9925"/>
                  </a:lnTo>
                  <a:lnTo>
                    <a:pt x="2064" y="11061"/>
                  </a:lnTo>
                  <a:lnTo>
                    <a:pt x="2067" y="11063"/>
                  </a:lnTo>
                  <a:lnTo>
                    <a:pt x="2591" y="13866"/>
                  </a:lnTo>
                  <a:lnTo>
                    <a:pt x="3616" y="19364"/>
                  </a:lnTo>
                  <a:lnTo>
                    <a:pt x="3939" y="21093"/>
                  </a:lnTo>
                  <a:lnTo>
                    <a:pt x="4348" y="23271"/>
                  </a:lnTo>
                  <a:lnTo>
                    <a:pt x="5285" y="28358"/>
                  </a:lnTo>
                  <a:cubicBezTo>
                    <a:pt x="5482" y="28370"/>
                    <a:pt x="5677" y="28376"/>
                    <a:pt x="5870" y="28376"/>
                  </a:cubicBezTo>
                  <a:cubicBezTo>
                    <a:pt x="7557" y="28376"/>
                    <a:pt x="9113" y="27897"/>
                    <a:pt x="10538" y="26940"/>
                  </a:cubicBezTo>
                  <a:lnTo>
                    <a:pt x="10365" y="25046"/>
                  </a:lnTo>
                  <a:lnTo>
                    <a:pt x="9885" y="22465"/>
                  </a:lnTo>
                  <a:lnTo>
                    <a:pt x="9562" y="20736"/>
                  </a:lnTo>
                  <a:lnTo>
                    <a:pt x="7611" y="10301"/>
                  </a:lnTo>
                  <a:lnTo>
                    <a:pt x="7181" y="8011"/>
                  </a:lnTo>
                  <a:lnTo>
                    <a:pt x="7179" y="8008"/>
                  </a:lnTo>
                  <a:lnTo>
                    <a:pt x="6705" y="5459"/>
                  </a:lnTo>
                  <a:lnTo>
                    <a:pt x="6703" y="5457"/>
                  </a:lnTo>
                  <a:cubicBezTo>
                    <a:pt x="4526" y="3139"/>
                    <a:pt x="2205" y="1285"/>
                    <a:pt x="0"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2042325" y="3414925"/>
              <a:ext cx="215000" cy="748150"/>
            </a:xfrm>
            <a:custGeom>
              <a:avLst/>
              <a:gdLst/>
              <a:ahLst/>
              <a:cxnLst/>
              <a:rect l="l" t="t" r="r" b="b"/>
              <a:pathLst>
                <a:path w="8600" h="29926" extrusionOk="0">
                  <a:moveTo>
                    <a:pt x="1" y="1"/>
                  </a:moveTo>
                  <a:lnTo>
                    <a:pt x="428" y="2282"/>
                  </a:lnTo>
                  <a:lnTo>
                    <a:pt x="687" y="3675"/>
                  </a:lnTo>
                  <a:lnTo>
                    <a:pt x="3035" y="16231"/>
                  </a:lnTo>
                  <a:lnTo>
                    <a:pt x="3035" y="16233"/>
                  </a:lnTo>
                  <a:lnTo>
                    <a:pt x="3483" y="18637"/>
                  </a:lnTo>
                  <a:lnTo>
                    <a:pt x="3954" y="21158"/>
                  </a:lnTo>
                  <a:lnTo>
                    <a:pt x="5069" y="28346"/>
                  </a:lnTo>
                  <a:lnTo>
                    <a:pt x="8600" y="29925"/>
                  </a:lnTo>
                  <a:lnTo>
                    <a:pt x="7512" y="24024"/>
                  </a:lnTo>
                  <a:lnTo>
                    <a:pt x="7094" y="21795"/>
                  </a:lnTo>
                  <a:lnTo>
                    <a:pt x="6739" y="19895"/>
                  </a:lnTo>
                  <a:lnTo>
                    <a:pt x="5473" y="13123"/>
                  </a:lnTo>
                  <a:lnTo>
                    <a:pt x="5205" y="11684"/>
                  </a:lnTo>
                  <a:lnTo>
                    <a:pt x="5102" y="11139"/>
                  </a:lnTo>
                  <a:lnTo>
                    <a:pt x="5099" y="11137"/>
                  </a:lnTo>
                  <a:lnTo>
                    <a:pt x="4965" y="10408"/>
                  </a:lnTo>
                  <a:lnTo>
                    <a:pt x="3836" y="4372"/>
                  </a:lnTo>
                  <a:lnTo>
                    <a:pt x="3585" y="3028"/>
                  </a:lnTo>
                  <a:lnTo>
                    <a:pt x="3204" y="975"/>
                  </a:lnTo>
                  <a:cubicBezTo>
                    <a:pt x="2070" y="472"/>
                    <a:pt x="989" y="139"/>
                    <a:pt x="1"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7"/>
          <p:cNvGrpSpPr/>
          <p:nvPr/>
        </p:nvGrpSpPr>
        <p:grpSpPr>
          <a:xfrm flipH="1">
            <a:off x="754868" y="318008"/>
            <a:ext cx="530159" cy="550985"/>
            <a:chOff x="2777975" y="4487350"/>
            <a:chExt cx="803150" cy="834825"/>
          </a:xfrm>
        </p:grpSpPr>
        <p:sp>
          <p:nvSpPr>
            <p:cNvPr id="239" name="Google Shape;239;p27"/>
            <p:cNvSpPr/>
            <p:nvPr/>
          </p:nvSpPr>
          <p:spPr>
            <a:xfrm>
              <a:off x="2801475" y="4545025"/>
              <a:ext cx="776425" cy="720275"/>
            </a:xfrm>
            <a:custGeom>
              <a:avLst/>
              <a:gdLst/>
              <a:ahLst/>
              <a:cxnLst/>
              <a:rect l="l" t="t" r="r" b="b"/>
              <a:pathLst>
                <a:path w="31057" h="28811" extrusionOk="0">
                  <a:moveTo>
                    <a:pt x="14617" y="0"/>
                  </a:moveTo>
                  <a:cubicBezTo>
                    <a:pt x="8672" y="0"/>
                    <a:pt x="3310" y="3412"/>
                    <a:pt x="718" y="8603"/>
                  </a:cubicBezTo>
                  <a:cubicBezTo>
                    <a:pt x="469" y="9391"/>
                    <a:pt x="287" y="10196"/>
                    <a:pt x="169" y="11012"/>
                  </a:cubicBezTo>
                  <a:cubicBezTo>
                    <a:pt x="53" y="11797"/>
                    <a:pt x="0" y="12589"/>
                    <a:pt x="5" y="13381"/>
                  </a:cubicBezTo>
                  <a:cubicBezTo>
                    <a:pt x="10" y="14161"/>
                    <a:pt x="77" y="14939"/>
                    <a:pt x="201" y="15710"/>
                  </a:cubicBezTo>
                  <a:cubicBezTo>
                    <a:pt x="284" y="16230"/>
                    <a:pt x="393" y="16747"/>
                    <a:pt x="527" y="17255"/>
                  </a:cubicBezTo>
                  <a:cubicBezTo>
                    <a:pt x="905" y="18673"/>
                    <a:pt x="1483" y="20028"/>
                    <a:pt x="2240" y="21282"/>
                  </a:cubicBezTo>
                  <a:cubicBezTo>
                    <a:pt x="4565" y="25133"/>
                    <a:pt x="8532" y="27950"/>
                    <a:pt x="13328" y="28648"/>
                  </a:cubicBezTo>
                  <a:cubicBezTo>
                    <a:pt x="14085" y="28757"/>
                    <a:pt x="14838" y="28811"/>
                    <a:pt x="15582" y="28811"/>
                  </a:cubicBezTo>
                  <a:cubicBezTo>
                    <a:pt x="22075" y="28811"/>
                    <a:pt x="27874" y="24745"/>
                    <a:pt x="30130" y="18733"/>
                  </a:cubicBezTo>
                  <a:cubicBezTo>
                    <a:pt x="30456" y="17802"/>
                    <a:pt x="30691" y="16842"/>
                    <a:pt x="30837" y="15865"/>
                  </a:cubicBezTo>
                  <a:cubicBezTo>
                    <a:pt x="30906" y="15389"/>
                    <a:pt x="30952" y="14916"/>
                    <a:pt x="30978" y="14445"/>
                  </a:cubicBezTo>
                  <a:cubicBezTo>
                    <a:pt x="31056" y="12953"/>
                    <a:pt x="30121" y="13422"/>
                    <a:pt x="29793" y="12021"/>
                  </a:cubicBezTo>
                  <a:cubicBezTo>
                    <a:pt x="29671" y="11506"/>
                    <a:pt x="29523" y="10998"/>
                    <a:pt x="29354" y="10504"/>
                  </a:cubicBezTo>
                  <a:cubicBezTo>
                    <a:pt x="29098" y="9765"/>
                    <a:pt x="28789" y="9047"/>
                    <a:pt x="28426" y="8356"/>
                  </a:cubicBezTo>
                  <a:cubicBezTo>
                    <a:pt x="26191" y="4085"/>
                    <a:pt x="22007" y="910"/>
                    <a:pt x="16874" y="164"/>
                  </a:cubicBezTo>
                  <a:cubicBezTo>
                    <a:pt x="16116" y="54"/>
                    <a:pt x="15362" y="0"/>
                    <a:pt x="14617"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801650" y="4487525"/>
              <a:ext cx="779300" cy="777675"/>
            </a:xfrm>
            <a:custGeom>
              <a:avLst/>
              <a:gdLst/>
              <a:ahLst/>
              <a:cxnLst/>
              <a:rect l="l" t="t" r="r" b="b"/>
              <a:pathLst>
                <a:path w="31172" h="31107" extrusionOk="0">
                  <a:moveTo>
                    <a:pt x="15542" y="0"/>
                  </a:moveTo>
                  <a:cubicBezTo>
                    <a:pt x="8747" y="5"/>
                    <a:pt x="2743" y="4422"/>
                    <a:pt x="716" y="10908"/>
                  </a:cubicBezTo>
                  <a:cubicBezTo>
                    <a:pt x="469" y="11693"/>
                    <a:pt x="284" y="12499"/>
                    <a:pt x="169" y="13316"/>
                  </a:cubicBezTo>
                  <a:cubicBezTo>
                    <a:pt x="53" y="14099"/>
                    <a:pt x="0" y="14891"/>
                    <a:pt x="5" y="15683"/>
                  </a:cubicBezTo>
                  <a:cubicBezTo>
                    <a:pt x="10" y="16461"/>
                    <a:pt x="74" y="17239"/>
                    <a:pt x="199" y="18010"/>
                  </a:cubicBezTo>
                  <a:cubicBezTo>
                    <a:pt x="287" y="18546"/>
                    <a:pt x="395" y="19066"/>
                    <a:pt x="527" y="19555"/>
                  </a:cubicBezTo>
                  <a:cubicBezTo>
                    <a:pt x="905" y="20970"/>
                    <a:pt x="1480" y="22326"/>
                    <a:pt x="2240" y="23580"/>
                  </a:cubicBezTo>
                  <a:cubicBezTo>
                    <a:pt x="4657" y="27588"/>
                    <a:pt x="8696" y="30269"/>
                    <a:pt x="13321" y="30941"/>
                  </a:cubicBezTo>
                  <a:cubicBezTo>
                    <a:pt x="14069" y="31049"/>
                    <a:pt x="14822" y="31105"/>
                    <a:pt x="15577" y="31105"/>
                  </a:cubicBezTo>
                  <a:lnTo>
                    <a:pt x="15579" y="31107"/>
                  </a:lnTo>
                  <a:cubicBezTo>
                    <a:pt x="20354" y="31098"/>
                    <a:pt x="24861" y="28900"/>
                    <a:pt x="27807" y="25143"/>
                  </a:cubicBezTo>
                  <a:cubicBezTo>
                    <a:pt x="29479" y="23009"/>
                    <a:pt x="30564" y="20474"/>
                    <a:pt x="30950" y="17791"/>
                  </a:cubicBezTo>
                  <a:cubicBezTo>
                    <a:pt x="31019" y="17325"/>
                    <a:pt x="31068" y="16849"/>
                    <a:pt x="31091" y="16373"/>
                  </a:cubicBezTo>
                  <a:cubicBezTo>
                    <a:pt x="31171" y="14909"/>
                    <a:pt x="31042" y="13443"/>
                    <a:pt x="30710" y="12014"/>
                  </a:cubicBezTo>
                  <a:cubicBezTo>
                    <a:pt x="30587" y="11504"/>
                    <a:pt x="30442" y="10993"/>
                    <a:pt x="30271" y="10497"/>
                  </a:cubicBezTo>
                  <a:cubicBezTo>
                    <a:pt x="30015" y="9760"/>
                    <a:pt x="29705" y="9042"/>
                    <a:pt x="29343" y="8352"/>
                  </a:cubicBezTo>
                  <a:cubicBezTo>
                    <a:pt x="28218" y="6209"/>
                    <a:pt x="26614" y="4355"/>
                    <a:pt x="24656" y="2935"/>
                  </a:cubicBezTo>
                  <a:cubicBezTo>
                    <a:pt x="23660" y="2217"/>
                    <a:pt x="22584" y="1619"/>
                    <a:pt x="21451" y="1155"/>
                  </a:cubicBezTo>
                  <a:cubicBezTo>
                    <a:pt x="19573" y="393"/>
                    <a:pt x="17567" y="0"/>
                    <a:pt x="15542"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2801525" y="4487350"/>
              <a:ext cx="779600" cy="777975"/>
            </a:xfrm>
            <a:custGeom>
              <a:avLst/>
              <a:gdLst/>
              <a:ahLst/>
              <a:cxnLst/>
              <a:rect l="l" t="t" r="r" b="b"/>
              <a:pathLst>
                <a:path w="31184" h="31119" extrusionOk="0">
                  <a:moveTo>
                    <a:pt x="15547" y="10"/>
                  </a:moveTo>
                  <a:cubicBezTo>
                    <a:pt x="17572" y="12"/>
                    <a:pt x="19576" y="402"/>
                    <a:pt x="21453" y="1164"/>
                  </a:cubicBezTo>
                  <a:cubicBezTo>
                    <a:pt x="23714" y="2090"/>
                    <a:pt x="25723" y="3535"/>
                    <a:pt x="27318" y="5385"/>
                  </a:cubicBezTo>
                  <a:cubicBezTo>
                    <a:pt x="28106" y="6295"/>
                    <a:pt x="28784" y="7294"/>
                    <a:pt x="29343" y="8359"/>
                  </a:cubicBezTo>
                  <a:cubicBezTo>
                    <a:pt x="29706" y="9049"/>
                    <a:pt x="30015" y="9767"/>
                    <a:pt x="30271" y="10506"/>
                  </a:cubicBezTo>
                  <a:cubicBezTo>
                    <a:pt x="30442" y="11000"/>
                    <a:pt x="30588" y="11511"/>
                    <a:pt x="30710" y="12023"/>
                  </a:cubicBezTo>
                  <a:cubicBezTo>
                    <a:pt x="31043" y="13448"/>
                    <a:pt x="31170" y="14914"/>
                    <a:pt x="31091" y="16378"/>
                  </a:cubicBezTo>
                  <a:cubicBezTo>
                    <a:pt x="31066" y="16854"/>
                    <a:pt x="31019" y="17329"/>
                    <a:pt x="30950" y="17796"/>
                  </a:cubicBezTo>
                  <a:cubicBezTo>
                    <a:pt x="30562" y="20476"/>
                    <a:pt x="29479" y="23012"/>
                    <a:pt x="27810" y="25143"/>
                  </a:cubicBezTo>
                  <a:cubicBezTo>
                    <a:pt x="24866" y="28904"/>
                    <a:pt x="20357" y="31102"/>
                    <a:pt x="15584" y="31107"/>
                  </a:cubicBezTo>
                  <a:cubicBezTo>
                    <a:pt x="13640" y="31105"/>
                    <a:pt x="11712" y="30745"/>
                    <a:pt x="9902" y="30040"/>
                  </a:cubicBezTo>
                  <a:cubicBezTo>
                    <a:pt x="7773" y="29209"/>
                    <a:pt x="5856" y="27918"/>
                    <a:pt x="4286" y="26258"/>
                  </a:cubicBezTo>
                  <a:cubicBezTo>
                    <a:pt x="3513" y="25443"/>
                    <a:pt x="2831" y="24545"/>
                    <a:pt x="2250" y="23584"/>
                  </a:cubicBezTo>
                  <a:cubicBezTo>
                    <a:pt x="1492" y="22331"/>
                    <a:pt x="915" y="20977"/>
                    <a:pt x="539" y="19562"/>
                  </a:cubicBezTo>
                  <a:cubicBezTo>
                    <a:pt x="407" y="19070"/>
                    <a:pt x="299" y="18551"/>
                    <a:pt x="211" y="18017"/>
                  </a:cubicBezTo>
                  <a:cubicBezTo>
                    <a:pt x="86" y="17246"/>
                    <a:pt x="21" y="16468"/>
                    <a:pt x="17" y="15690"/>
                  </a:cubicBezTo>
                  <a:cubicBezTo>
                    <a:pt x="10" y="14898"/>
                    <a:pt x="65" y="14106"/>
                    <a:pt x="181" y="13323"/>
                  </a:cubicBezTo>
                  <a:cubicBezTo>
                    <a:pt x="296" y="12506"/>
                    <a:pt x="481" y="11702"/>
                    <a:pt x="728" y="10915"/>
                  </a:cubicBezTo>
                  <a:cubicBezTo>
                    <a:pt x="2755" y="4434"/>
                    <a:pt x="8756" y="16"/>
                    <a:pt x="15549" y="12"/>
                  </a:cubicBezTo>
                  <a:lnTo>
                    <a:pt x="15547" y="10"/>
                  </a:lnTo>
                  <a:close/>
                  <a:moveTo>
                    <a:pt x="15549" y="0"/>
                  </a:moveTo>
                  <a:cubicBezTo>
                    <a:pt x="8761" y="0"/>
                    <a:pt x="2732" y="4445"/>
                    <a:pt x="716" y="10913"/>
                  </a:cubicBezTo>
                  <a:cubicBezTo>
                    <a:pt x="469" y="11700"/>
                    <a:pt x="287" y="12503"/>
                    <a:pt x="169" y="13321"/>
                  </a:cubicBezTo>
                  <a:cubicBezTo>
                    <a:pt x="54" y="14106"/>
                    <a:pt x="1" y="14898"/>
                    <a:pt x="5" y="15690"/>
                  </a:cubicBezTo>
                  <a:cubicBezTo>
                    <a:pt x="10" y="16470"/>
                    <a:pt x="75" y="17248"/>
                    <a:pt x="199" y="18017"/>
                  </a:cubicBezTo>
                  <a:cubicBezTo>
                    <a:pt x="282" y="18539"/>
                    <a:pt x="393" y="19054"/>
                    <a:pt x="527" y="19564"/>
                  </a:cubicBezTo>
                  <a:cubicBezTo>
                    <a:pt x="906" y="20980"/>
                    <a:pt x="1483" y="22335"/>
                    <a:pt x="2240" y="23589"/>
                  </a:cubicBezTo>
                  <a:cubicBezTo>
                    <a:pt x="4563" y="27440"/>
                    <a:pt x="8530" y="30257"/>
                    <a:pt x="13326" y="30955"/>
                  </a:cubicBezTo>
                  <a:cubicBezTo>
                    <a:pt x="14074" y="31063"/>
                    <a:pt x="14829" y="31116"/>
                    <a:pt x="15584" y="31119"/>
                  </a:cubicBezTo>
                  <a:cubicBezTo>
                    <a:pt x="22077" y="31119"/>
                    <a:pt x="27875" y="27052"/>
                    <a:pt x="30131" y="21040"/>
                  </a:cubicBezTo>
                  <a:cubicBezTo>
                    <a:pt x="30525" y="19994"/>
                    <a:pt x="30805" y="18906"/>
                    <a:pt x="30964" y="17798"/>
                  </a:cubicBezTo>
                  <a:cubicBezTo>
                    <a:pt x="31033" y="17322"/>
                    <a:pt x="31080" y="16849"/>
                    <a:pt x="31105" y="16378"/>
                  </a:cubicBezTo>
                  <a:cubicBezTo>
                    <a:pt x="31183" y="14914"/>
                    <a:pt x="31054" y="13448"/>
                    <a:pt x="30722" y="12021"/>
                  </a:cubicBezTo>
                  <a:cubicBezTo>
                    <a:pt x="30602" y="11506"/>
                    <a:pt x="30454" y="10996"/>
                    <a:pt x="30283" y="10502"/>
                  </a:cubicBezTo>
                  <a:cubicBezTo>
                    <a:pt x="30029" y="9765"/>
                    <a:pt x="29717" y="9047"/>
                    <a:pt x="29355" y="8354"/>
                  </a:cubicBezTo>
                  <a:cubicBezTo>
                    <a:pt x="27120" y="4083"/>
                    <a:pt x="22936" y="908"/>
                    <a:pt x="17803" y="164"/>
                  </a:cubicBezTo>
                  <a:cubicBezTo>
                    <a:pt x="17057" y="56"/>
                    <a:pt x="16304" y="0"/>
                    <a:pt x="1554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2861275" y="4546975"/>
              <a:ext cx="658650" cy="658675"/>
            </a:xfrm>
            <a:custGeom>
              <a:avLst/>
              <a:gdLst/>
              <a:ahLst/>
              <a:cxnLst/>
              <a:rect l="l" t="t" r="r" b="b"/>
              <a:pathLst>
                <a:path w="26346" h="26347" fill="none" extrusionOk="0">
                  <a:moveTo>
                    <a:pt x="22488" y="3859"/>
                  </a:moveTo>
                  <a:cubicBezTo>
                    <a:pt x="24958" y="6329"/>
                    <a:pt x="26346" y="9680"/>
                    <a:pt x="26346" y="13173"/>
                  </a:cubicBezTo>
                  <a:cubicBezTo>
                    <a:pt x="26346" y="16667"/>
                    <a:pt x="24958" y="20017"/>
                    <a:pt x="22488" y="22488"/>
                  </a:cubicBezTo>
                  <a:cubicBezTo>
                    <a:pt x="20017" y="24958"/>
                    <a:pt x="16667" y="26346"/>
                    <a:pt x="13173" y="26346"/>
                  </a:cubicBezTo>
                  <a:cubicBezTo>
                    <a:pt x="9680" y="26346"/>
                    <a:pt x="6329" y="24958"/>
                    <a:pt x="3859" y="22488"/>
                  </a:cubicBezTo>
                  <a:cubicBezTo>
                    <a:pt x="1388" y="20017"/>
                    <a:pt x="0" y="16667"/>
                    <a:pt x="0" y="13173"/>
                  </a:cubicBezTo>
                  <a:cubicBezTo>
                    <a:pt x="0" y="9680"/>
                    <a:pt x="1388" y="6329"/>
                    <a:pt x="3859" y="3859"/>
                  </a:cubicBezTo>
                  <a:cubicBezTo>
                    <a:pt x="6329" y="1388"/>
                    <a:pt x="9680" y="1"/>
                    <a:pt x="13173" y="1"/>
                  </a:cubicBezTo>
                  <a:cubicBezTo>
                    <a:pt x="16667" y="1"/>
                    <a:pt x="20017" y="1388"/>
                    <a:pt x="22488" y="3859"/>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2892850" y="4588600"/>
              <a:ext cx="595500" cy="575475"/>
            </a:xfrm>
            <a:custGeom>
              <a:avLst/>
              <a:gdLst/>
              <a:ahLst/>
              <a:cxnLst/>
              <a:rect l="l" t="t" r="r" b="b"/>
              <a:pathLst>
                <a:path w="23820" h="23019" extrusionOk="0">
                  <a:moveTo>
                    <a:pt x="11896" y="0"/>
                  </a:moveTo>
                  <a:cubicBezTo>
                    <a:pt x="5865" y="7"/>
                    <a:pt x="864" y="4669"/>
                    <a:pt x="432" y="10684"/>
                  </a:cubicBezTo>
                  <a:cubicBezTo>
                    <a:pt x="0" y="16701"/>
                    <a:pt x="4286" y="22028"/>
                    <a:pt x="10255" y="22896"/>
                  </a:cubicBezTo>
                  <a:cubicBezTo>
                    <a:pt x="10809" y="22977"/>
                    <a:pt x="11365" y="23019"/>
                    <a:pt x="11924" y="23019"/>
                  </a:cubicBezTo>
                  <a:cubicBezTo>
                    <a:pt x="17955" y="23009"/>
                    <a:pt x="22959" y="18348"/>
                    <a:pt x="23388" y="12333"/>
                  </a:cubicBezTo>
                  <a:cubicBezTo>
                    <a:pt x="23820" y="6315"/>
                    <a:pt x="19534" y="989"/>
                    <a:pt x="13566" y="120"/>
                  </a:cubicBezTo>
                  <a:cubicBezTo>
                    <a:pt x="13014" y="40"/>
                    <a:pt x="12455" y="0"/>
                    <a:pt x="11896"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2882925" y="4588425"/>
              <a:ext cx="615425" cy="575775"/>
            </a:xfrm>
            <a:custGeom>
              <a:avLst/>
              <a:gdLst/>
              <a:ahLst/>
              <a:cxnLst/>
              <a:rect l="l" t="t" r="r" b="b"/>
              <a:pathLst>
                <a:path w="24617" h="23031" extrusionOk="0">
                  <a:moveTo>
                    <a:pt x="12293" y="10"/>
                  </a:moveTo>
                  <a:lnTo>
                    <a:pt x="12293" y="12"/>
                  </a:lnTo>
                  <a:cubicBezTo>
                    <a:pt x="12852" y="12"/>
                    <a:pt x="13409" y="53"/>
                    <a:pt x="13963" y="132"/>
                  </a:cubicBezTo>
                  <a:cubicBezTo>
                    <a:pt x="19927" y="1000"/>
                    <a:pt x="24210" y="6327"/>
                    <a:pt x="23780" y="12340"/>
                  </a:cubicBezTo>
                  <a:cubicBezTo>
                    <a:pt x="23349" y="18350"/>
                    <a:pt x="18350" y="23012"/>
                    <a:pt x="12321" y="23019"/>
                  </a:cubicBezTo>
                  <a:cubicBezTo>
                    <a:pt x="11765" y="23019"/>
                    <a:pt x="11206" y="22979"/>
                    <a:pt x="10654" y="22899"/>
                  </a:cubicBezTo>
                  <a:cubicBezTo>
                    <a:pt x="4685" y="22033"/>
                    <a:pt x="397" y="16706"/>
                    <a:pt x="829" y="10691"/>
                  </a:cubicBezTo>
                  <a:cubicBezTo>
                    <a:pt x="1261" y="4676"/>
                    <a:pt x="6262" y="17"/>
                    <a:pt x="12293" y="10"/>
                  </a:cubicBezTo>
                  <a:close/>
                  <a:moveTo>
                    <a:pt x="12293" y="0"/>
                  </a:moveTo>
                  <a:cubicBezTo>
                    <a:pt x="6669" y="0"/>
                    <a:pt x="1746" y="4127"/>
                    <a:pt x="915" y="9857"/>
                  </a:cubicBezTo>
                  <a:cubicBezTo>
                    <a:pt x="0" y="16149"/>
                    <a:pt x="4360" y="21993"/>
                    <a:pt x="10652" y="22908"/>
                  </a:cubicBezTo>
                  <a:cubicBezTo>
                    <a:pt x="11203" y="22989"/>
                    <a:pt x="11762" y="23028"/>
                    <a:pt x="12321" y="23030"/>
                  </a:cubicBezTo>
                  <a:cubicBezTo>
                    <a:pt x="17948" y="23030"/>
                    <a:pt x="22868" y="18902"/>
                    <a:pt x="23702" y="13171"/>
                  </a:cubicBezTo>
                  <a:cubicBezTo>
                    <a:pt x="24616" y="6879"/>
                    <a:pt x="20257" y="1035"/>
                    <a:pt x="13965" y="120"/>
                  </a:cubicBezTo>
                  <a:cubicBezTo>
                    <a:pt x="13411" y="40"/>
                    <a:pt x="12852" y="0"/>
                    <a:pt x="1229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2814700" y="4787800"/>
              <a:ext cx="766375" cy="289275"/>
            </a:xfrm>
            <a:custGeom>
              <a:avLst/>
              <a:gdLst/>
              <a:ahLst/>
              <a:cxnLst/>
              <a:rect l="l" t="t" r="r" b="b"/>
              <a:pathLst>
                <a:path w="30655" h="11571" extrusionOk="0">
                  <a:moveTo>
                    <a:pt x="30192" y="1"/>
                  </a:moveTo>
                  <a:lnTo>
                    <a:pt x="0" y="7546"/>
                  </a:lnTo>
                  <a:cubicBezTo>
                    <a:pt x="379" y="8962"/>
                    <a:pt x="956" y="10317"/>
                    <a:pt x="1713" y="11571"/>
                  </a:cubicBezTo>
                  <a:lnTo>
                    <a:pt x="30573" y="4360"/>
                  </a:lnTo>
                  <a:cubicBezTo>
                    <a:pt x="30654" y="2896"/>
                    <a:pt x="30525" y="1428"/>
                    <a:pt x="30192"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2801650" y="4696250"/>
              <a:ext cx="756850" cy="241550"/>
            </a:xfrm>
            <a:custGeom>
              <a:avLst/>
              <a:gdLst/>
              <a:ahLst/>
              <a:cxnLst/>
              <a:rect l="l" t="t" r="r" b="b"/>
              <a:pathLst>
                <a:path w="30274" h="9662" extrusionOk="0">
                  <a:moveTo>
                    <a:pt x="29347" y="1"/>
                  </a:moveTo>
                  <a:lnTo>
                    <a:pt x="0" y="7334"/>
                  </a:lnTo>
                  <a:cubicBezTo>
                    <a:pt x="5" y="8112"/>
                    <a:pt x="70" y="8890"/>
                    <a:pt x="194" y="9661"/>
                  </a:cubicBezTo>
                  <a:lnTo>
                    <a:pt x="30273" y="2143"/>
                  </a:lnTo>
                  <a:cubicBezTo>
                    <a:pt x="30019" y="1407"/>
                    <a:pt x="29710" y="691"/>
                    <a:pt x="293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2777975" y="4760150"/>
              <a:ext cx="776700" cy="562025"/>
            </a:xfrm>
            <a:custGeom>
              <a:avLst/>
              <a:gdLst/>
              <a:ahLst/>
              <a:cxnLst/>
              <a:rect l="l" t="t" r="r" b="b"/>
              <a:pathLst>
                <a:path w="31068" h="22481" extrusionOk="0">
                  <a:moveTo>
                    <a:pt x="1658" y="1"/>
                  </a:moveTo>
                  <a:lnTo>
                    <a:pt x="1658" y="1"/>
                  </a:lnTo>
                  <a:cubicBezTo>
                    <a:pt x="562" y="2201"/>
                    <a:pt x="1" y="4628"/>
                    <a:pt x="17" y="7087"/>
                  </a:cubicBezTo>
                  <a:cubicBezTo>
                    <a:pt x="21" y="7867"/>
                    <a:pt x="88" y="8645"/>
                    <a:pt x="213" y="9417"/>
                  </a:cubicBezTo>
                  <a:cubicBezTo>
                    <a:pt x="296" y="9936"/>
                    <a:pt x="405" y="10453"/>
                    <a:pt x="541" y="10961"/>
                  </a:cubicBezTo>
                  <a:cubicBezTo>
                    <a:pt x="917" y="12379"/>
                    <a:pt x="1495" y="13732"/>
                    <a:pt x="2252" y="14988"/>
                  </a:cubicBezTo>
                  <a:cubicBezTo>
                    <a:pt x="4577" y="18837"/>
                    <a:pt x="8542" y="21654"/>
                    <a:pt x="13340" y="22352"/>
                  </a:cubicBezTo>
                  <a:cubicBezTo>
                    <a:pt x="13938" y="22439"/>
                    <a:pt x="14538" y="22481"/>
                    <a:pt x="15137" y="22481"/>
                  </a:cubicBezTo>
                  <a:cubicBezTo>
                    <a:pt x="22061" y="22481"/>
                    <a:pt x="28760" y="16846"/>
                    <a:pt x="31068" y="10128"/>
                  </a:cubicBezTo>
                  <a:lnTo>
                    <a:pt x="31068" y="10128"/>
                  </a:lnTo>
                  <a:cubicBezTo>
                    <a:pt x="28814" y="16140"/>
                    <a:pt x="23015" y="20206"/>
                    <a:pt x="16520" y="20206"/>
                  </a:cubicBezTo>
                  <a:cubicBezTo>
                    <a:pt x="15776" y="20206"/>
                    <a:pt x="15023" y="20152"/>
                    <a:pt x="14265" y="20043"/>
                  </a:cubicBezTo>
                  <a:cubicBezTo>
                    <a:pt x="9470" y="19345"/>
                    <a:pt x="5503" y="16528"/>
                    <a:pt x="3180" y="12677"/>
                  </a:cubicBezTo>
                  <a:cubicBezTo>
                    <a:pt x="2423" y="11423"/>
                    <a:pt x="1845" y="10068"/>
                    <a:pt x="1467" y="8652"/>
                  </a:cubicBezTo>
                  <a:cubicBezTo>
                    <a:pt x="1333" y="8142"/>
                    <a:pt x="1224" y="7627"/>
                    <a:pt x="1141" y="7105"/>
                  </a:cubicBezTo>
                  <a:cubicBezTo>
                    <a:pt x="1017" y="6336"/>
                    <a:pt x="950" y="5558"/>
                    <a:pt x="945" y="4778"/>
                  </a:cubicBezTo>
                  <a:cubicBezTo>
                    <a:pt x="940" y="3984"/>
                    <a:pt x="993" y="3192"/>
                    <a:pt x="1109" y="2409"/>
                  </a:cubicBezTo>
                  <a:cubicBezTo>
                    <a:pt x="1227" y="1591"/>
                    <a:pt x="1409" y="786"/>
                    <a:pt x="1658"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7"/>
          <p:cNvGrpSpPr/>
          <p:nvPr/>
        </p:nvGrpSpPr>
        <p:grpSpPr>
          <a:xfrm rot="-3104584">
            <a:off x="373731" y="1161532"/>
            <a:ext cx="529781" cy="397402"/>
            <a:chOff x="2787100" y="3506250"/>
            <a:chExt cx="854925" cy="641300"/>
          </a:xfrm>
        </p:grpSpPr>
        <p:sp>
          <p:nvSpPr>
            <p:cNvPr id="249" name="Google Shape;249;p27"/>
            <p:cNvSpPr/>
            <p:nvPr/>
          </p:nvSpPr>
          <p:spPr>
            <a:xfrm>
              <a:off x="2787100" y="3512900"/>
              <a:ext cx="842975" cy="634650"/>
            </a:xfrm>
            <a:custGeom>
              <a:avLst/>
              <a:gdLst/>
              <a:ahLst/>
              <a:cxnLst/>
              <a:rect l="l" t="t" r="r" b="b"/>
              <a:pathLst>
                <a:path w="33719" h="25386" extrusionOk="0">
                  <a:moveTo>
                    <a:pt x="3124" y="1"/>
                  </a:moveTo>
                  <a:cubicBezTo>
                    <a:pt x="2995" y="1"/>
                    <a:pt x="2867" y="8"/>
                    <a:pt x="2741" y="23"/>
                  </a:cubicBezTo>
                  <a:lnTo>
                    <a:pt x="2478" y="397"/>
                  </a:lnTo>
                  <a:lnTo>
                    <a:pt x="818" y="2755"/>
                  </a:lnTo>
                  <a:cubicBezTo>
                    <a:pt x="169" y="3736"/>
                    <a:pt x="0" y="4937"/>
                    <a:pt x="432" y="5807"/>
                  </a:cubicBezTo>
                  <a:cubicBezTo>
                    <a:pt x="892" y="6726"/>
                    <a:pt x="1557" y="7680"/>
                    <a:pt x="2393" y="8657"/>
                  </a:cubicBezTo>
                  <a:cubicBezTo>
                    <a:pt x="3231" y="9645"/>
                    <a:pt x="4240" y="10656"/>
                    <a:pt x="5366" y="11668"/>
                  </a:cubicBezTo>
                  <a:lnTo>
                    <a:pt x="5371" y="11670"/>
                  </a:lnTo>
                  <a:cubicBezTo>
                    <a:pt x="6110" y="12333"/>
                    <a:pt x="6897" y="12993"/>
                    <a:pt x="7722" y="13656"/>
                  </a:cubicBezTo>
                  <a:cubicBezTo>
                    <a:pt x="9571" y="15124"/>
                    <a:pt x="11605" y="16574"/>
                    <a:pt x="13660" y="17932"/>
                  </a:cubicBezTo>
                  <a:cubicBezTo>
                    <a:pt x="14138" y="18246"/>
                    <a:pt x="14612" y="18560"/>
                    <a:pt x="15085" y="18865"/>
                  </a:cubicBezTo>
                  <a:lnTo>
                    <a:pt x="15087" y="18867"/>
                  </a:lnTo>
                  <a:cubicBezTo>
                    <a:pt x="19982" y="22040"/>
                    <a:pt x="24748" y="24785"/>
                    <a:pt x="28475" y="25360"/>
                  </a:cubicBezTo>
                  <a:cubicBezTo>
                    <a:pt x="28587" y="25377"/>
                    <a:pt x="28701" y="25385"/>
                    <a:pt x="28818" y="25385"/>
                  </a:cubicBezTo>
                  <a:cubicBezTo>
                    <a:pt x="29844" y="25385"/>
                    <a:pt x="31001" y="24740"/>
                    <a:pt x="31680" y="23714"/>
                  </a:cubicBezTo>
                  <a:lnTo>
                    <a:pt x="33718" y="20626"/>
                  </a:lnTo>
                  <a:cubicBezTo>
                    <a:pt x="32442" y="19537"/>
                    <a:pt x="30200" y="17895"/>
                    <a:pt x="27350" y="15914"/>
                  </a:cubicBezTo>
                  <a:cubicBezTo>
                    <a:pt x="25127" y="14371"/>
                    <a:pt x="22529" y="12624"/>
                    <a:pt x="19724" y="10765"/>
                  </a:cubicBezTo>
                  <a:lnTo>
                    <a:pt x="18971" y="10268"/>
                  </a:lnTo>
                  <a:cubicBezTo>
                    <a:pt x="18269" y="9804"/>
                    <a:pt x="17590" y="9342"/>
                    <a:pt x="16939" y="8885"/>
                  </a:cubicBezTo>
                  <a:lnTo>
                    <a:pt x="16934" y="8883"/>
                  </a:lnTo>
                  <a:cubicBezTo>
                    <a:pt x="15565" y="7913"/>
                    <a:pt x="14305" y="6966"/>
                    <a:pt x="13134" y="6073"/>
                  </a:cubicBezTo>
                  <a:cubicBezTo>
                    <a:pt x="8674" y="2661"/>
                    <a:pt x="5567" y="1"/>
                    <a:pt x="3124"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2847300" y="3506425"/>
              <a:ext cx="788375" cy="532075"/>
            </a:xfrm>
            <a:custGeom>
              <a:avLst/>
              <a:gdLst/>
              <a:ahLst/>
              <a:cxnLst/>
              <a:rect l="l" t="t" r="r" b="b"/>
              <a:pathLst>
                <a:path w="31535" h="21283" extrusionOk="0">
                  <a:moveTo>
                    <a:pt x="1194" y="1"/>
                  </a:moveTo>
                  <a:cubicBezTo>
                    <a:pt x="680" y="1"/>
                    <a:pt x="338" y="125"/>
                    <a:pt x="174" y="372"/>
                  </a:cubicBezTo>
                  <a:cubicBezTo>
                    <a:pt x="118" y="458"/>
                    <a:pt x="84" y="555"/>
                    <a:pt x="75" y="656"/>
                  </a:cubicBezTo>
                  <a:cubicBezTo>
                    <a:pt x="1" y="1224"/>
                    <a:pt x="502" y="2157"/>
                    <a:pt x="1527" y="3360"/>
                  </a:cubicBezTo>
                  <a:cubicBezTo>
                    <a:pt x="2527" y="4536"/>
                    <a:pt x="4025" y="5967"/>
                    <a:pt x="5861" y="7500"/>
                  </a:cubicBezTo>
                  <a:cubicBezTo>
                    <a:pt x="6962" y="8424"/>
                    <a:pt x="8184" y="9382"/>
                    <a:pt x="9491" y="10350"/>
                  </a:cubicBezTo>
                  <a:cubicBezTo>
                    <a:pt x="10333" y="10973"/>
                    <a:pt x="11234" y="11615"/>
                    <a:pt x="12167" y="12259"/>
                  </a:cubicBezTo>
                  <a:cubicBezTo>
                    <a:pt x="12679" y="12615"/>
                    <a:pt x="13227" y="12984"/>
                    <a:pt x="13889" y="13423"/>
                  </a:cubicBezTo>
                  <a:cubicBezTo>
                    <a:pt x="16041" y="14843"/>
                    <a:pt x="18184" y="16145"/>
                    <a:pt x="20257" y="17293"/>
                  </a:cubicBezTo>
                  <a:cubicBezTo>
                    <a:pt x="22474" y="18521"/>
                    <a:pt x="24557" y="19535"/>
                    <a:pt x="26281" y="20225"/>
                  </a:cubicBezTo>
                  <a:cubicBezTo>
                    <a:pt x="28015" y="20917"/>
                    <a:pt x="29393" y="21282"/>
                    <a:pt x="30263" y="21283"/>
                  </a:cubicBezTo>
                  <a:lnTo>
                    <a:pt x="30263" y="21283"/>
                  </a:lnTo>
                  <a:cubicBezTo>
                    <a:pt x="30775" y="21282"/>
                    <a:pt x="31119" y="21158"/>
                    <a:pt x="31280" y="20913"/>
                  </a:cubicBezTo>
                  <a:lnTo>
                    <a:pt x="31301" y="20881"/>
                  </a:lnTo>
                  <a:cubicBezTo>
                    <a:pt x="31534" y="20477"/>
                    <a:pt x="31315" y="19793"/>
                    <a:pt x="30650" y="18847"/>
                  </a:cubicBezTo>
                  <a:cubicBezTo>
                    <a:pt x="30008" y="17932"/>
                    <a:pt x="28981" y="16817"/>
                    <a:pt x="27600" y="15536"/>
                  </a:cubicBezTo>
                  <a:cubicBezTo>
                    <a:pt x="25776" y="13857"/>
                    <a:pt x="23465" y="12000"/>
                    <a:pt x="20911" y="10167"/>
                  </a:cubicBezTo>
                  <a:lnTo>
                    <a:pt x="20908" y="10165"/>
                  </a:lnTo>
                  <a:cubicBezTo>
                    <a:pt x="19925" y="9463"/>
                    <a:pt x="19029" y="8844"/>
                    <a:pt x="18170" y="8271"/>
                  </a:cubicBezTo>
                  <a:cubicBezTo>
                    <a:pt x="17971" y="8133"/>
                    <a:pt x="17764" y="7994"/>
                    <a:pt x="17560" y="7860"/>
                  </a:cubicBezTo>
                  <a:cubicBezTo>
                    <a:pt x="16404" y="7096"/>
                    <a:pt x="15180" y="6325"/>
                    <a:pt x="13924" y="5568"/>
                  </a:cubicBezTo>
                  <a:cubicBezTo>
                    <a:pt x="11132" y="3887"/>
                    <a:pt x="8470" y="2481"/>
                    <a:pt x="6221" y="1499"/>
                  </a:cubicBezTo>
                  <a:cubicBezTo>
                    <a:pt x="3979" y="520"/>
                    <a:pt x="2240" y="1"/>
                    <a:pt x="1194" y="1"/>
                  </a:cubicBezTo>
                  <a:close/>
                  <a:moveTo>
                    <a:pt x="30263" y="21283"/>
                  </a:moveTo>
                  <a:lnTo>
                    <a:pt x="30263" y="21283"/>
                  </a:lnTo>
                  <a:cubicBezTo>
                    <a:pt x="30263" y="21283"/>
                    <a:pt x="30263" y="21283"/>
                    <a:pt x="30262" y="21283"/>
                  </a:cubicBezTo>
                  <a:lnTo>
                    <a:pt x="30264" y="21283"/>
                  </a:lnTo>
                  <a:cubicBezTo>
                    <a:pt x="30264" y="21283"/>
                    <a:pt x="30264" y="21283"/>
                    <a:pt x="30263" y="21283"/>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2845175" y="3506250"/>
              <a:ext cx="796850" cy="532475"/>
            </a:xfrm>
            <a:custGeom>
              <a:avLst/>
              <a:gdLst/>
              <a:ahLst/>
              <a:cxnLst/>
              <a:rect l="l" t="t" r="r" b="b"/>
              <a:pathLst>
                <a:path w="31874" h="21299" extrusionOk="0">
                  <a:moveTo>
                    <a:pt x="1279" y="15"/>
                  </a:moveTo>
                  <a:cubicBezTo>
                    <a:pt x="2325" y="15"/>
                    <a:pt x="4064" y="534"/>
                    <a:pt x="6306" y="1513"/>
                  </a:cubicBezTo>
                  <a:cubicBezTo>
                    <a:pt x="8553" y="2494"/>
                    <a:pt x="11215" y="3901"/>
                    <a:pt x="14007" y="5579"/>
                  </a:cubicBezTo>
                  <a:cubicBezTo>
                    <a:pt x="15263" y="6339"/>
                    <a:pt x="16486" y="7110"/>
                    <a:pt x="17643" y="7874"/>
                  </a:cubicBezTo>
                  <a:cubicBezTo>
                    <a:pt x="17846" y="8008"/>
                    <a:pt x="18054" y="8145"/>
                    <a:pt x="18253" y="8283"/>
                  </a:cubicBezTo>
                  <a:cubicBezTo>
                    <a:pt x="19112" y="8856"/>
                    <a:pt x="20008" y="9477"/>
                    <a:pt x="20991" y="10176"/>
                  </a:cubicBezTo>
                  <a:lnTo>
                    <a:pt x="20993" y="10179"/>
                  </a:lnTo>
                  <a:cubicBezTo>
                    <a:pt x="23547" y="12014"/>
                    <a:pt x="25858" y="13871"/>
                    <a:pt x="27680" y="15547"/>
                  </a:cubicBezTo>
                  <a:cubicBezTo>
                    <a:pt x="29061" y="16829"/>
                    <a:pt x="30089" y="17944"/>
                    <a:pt x="30730" y="18858"/>
                  </a:cubicBezTo>
                  <a:cubicBezTo>
                    <a:pt x="31393" y="19800"/>
                    <a:pt x="31612" y="20481"/>
                    <a:pt x="31382" y="20883"/>
                  </a:cubicBezTo>
                  <a:lnTo>
                    <a:pt x="31361" y="20916"/>
                  </a:lnTo>
                  <a:cubicBezTo>
                    <a:pt x="31199" y="21158"/>
                    <a:pt x="30860" y="21283"/>
                    <a:pt x="30349" y="21283"/>
                  </a:cubicBezTo>
                  <a:cubicBezTo>
                    <a:pt x="29479" y="21283"/>
                    <a:pt x="28103" y="20916"/>
                    <a:pt x="26369" y="20223"/>
                  </a:cubicBezTo>
                  <a:cubicBezTo>
                    <a:pt x="24646" y="19535"/>
                    <a:pt x="22564" y="18521"/>
                    <a:pt x="20347" y="17293"/>
                  </a:cubicBezTo>
                  <a:cubicBezTo>
                    <a:pt x="18274" y="16145"/>
                    <a:pt x="16131" y="14843"/>
                    <a:pt x="13979" y="13423"/>
                  </a:cubicBezTo>
                  <a:cubicBezTo>
                    <a:pt x="13316" y="12984"/>
                    <a:pt x="12769" y="12615"/>
                    <a:pt x="12259" y="12259"/>
                  </a:cubicBezTo>
                  <a:cubicBezTo>
                    <a:pt x="11326" y="11615"/>
                    <a:pt x="10425" y="10973"/>
                    <a:pt x="9580" y="10350"/>
                  </a:cubicBezTo>
                  <a:cubicBezTo>
                    <a:pt x="8276" y="9382"/>
                    <a:pt x="7054" y="8424"/>
                    <a:pt x="5950" y="7500"/>
                  </a:cubicBezTo>
                  <a:cubicBezTo>
                    <a:pt x="4117" y="5967"/>
                    <a:pt x="2619" y="4536"/>
                    <a:pt x="1617" y="3360"/>
                  </a:cubicBezTo>
                  <a:cubicBezTo>
                    <a:pt x="596" y="2160"/>
                    <a:pt x="95" y="1229"/>
                    <a:pt x="169" y="663"/>
                  </a:cubicBezTo>
                  <a:cubicBezTo>
                    <a:pt x="178" y="564"/>
                    <a:pt x="210" y="467"/>
                    <a:pt x="266" y="384"/>
                  </a:cubicBezTo>
                  <a:cubicBezTo>
                    <a:pt x="427" y="139"/>
                    <a:pt x="769" y="15"/>
                    <a:pt x="1279" y="15"/>
                  </a:cubicBezTo>
                  <a:close/>
                  <a:moveTo>
                    <a:pt x="1279" y="1"/>
                  </a:moveTo>
                  <a:cubicBezTo>
                    <a:pt x="771" y="1"/>
                    <a:pt x="423" y="121"/>
                    <a:pt x="254" y="375"/>
                  </a:cubicBezTo>
                  <a:cubicBezTo>
                    <a:pt x="199" y="463"/>
                    <a:pt x="164" y="562"/>
                    <a:pt x="155" y="663"/>
                  </a:cubicBezTo>
                  <a:cubicBezTo>
                    <a:pt x="0" y="1836"/>
                    <a:pt x="2252" y="4429"/>
                    <a:pt x="5941" y="7514"/>
                  </a:cubicBezTo>
                  <a:cubicBezTo>
                    <a:pt x="7033" y="8429"/>
                    <a:pt x="8250" y="9387"/>
                    <a:pt x="9573" y="10363"/>
                  </a:cubicBezTo>
                  <a:cubicBezTo>
                    <a:pt x="10423" y="10992"/>
                    <a:pt x="11321" y="11633"/>
                    <a:pt x="12249" y="12273"/>
                  </a:cubicBezTo>
                  <a:cubicBezTo>
                    <a:pt x="12810" y="12663"/>
                    <a:pt x="13385" y="13051"/>
                    <a:pt x="13972" y="13437"/>
                  </a:cubicBezTo>
                  <a:cubicBezTo>
                    <a:pt x="16182" y="14894"/>
                    <a:pt x="18340" y="16201"/>
                    <a:pt x="20340" y="17307"/>
                  </a:cubicBezTo>
                  <a:cubicBezTo>
                    <a:pt x="24843" y="19803"/>
                    <a:pt x="28565" y="21299"/>
                    <a:pt x="30349" y="21299"/>
                  </a:cubicBezTo>
                  <a:cubicBezTo>
                    <a:pt x="30855" y="21299"/>
                    <a:pt x="31206" y="21179"/>
                    <a:pt x="31372" y="20925"/>
                  </a:cubicBezTo>
                  <a:lnTo>
                    <a:pt x="31393" y="20892"/>
                  </a:lnTo>
                  <a:cubicBezTo>
                    <a:pt x="31873" y="20061"/>
                    <a:pt x="30414" y="18064"/>
                    <a:pt x="27690" y="15540"/>
                  </a:cubicBezTo>
                  <a:cubicBezTo>
                    <a:pt x="25928" y="13915"/>
                    <a:pt x="23642" y="12065"/>
                    <a:pt x="21003" y="10170"/>
                  </a:cubicBezTo>
                  <a:lnTo>
                    <a:pt x="20998" y="10167"/>
                  </a:lnTo>
                  <a:cubicBezTo>
                    <a:pt x="20121" y="9541"/>
                    <a:pt x="19209" y="8907"/>
                    <a:pt x="18262" y="8274"/>
                  </a:cubicBezTo>
                  <a:cubicBezTo>
                    <a:pt x="18063" y="8135"/>
                    <a:pt x="17858" y="7999"/>
                    <a:pt x="17652" y="7863"/>
                  </a:cubicBezTo>
                  <a:cubicBezTo>
                    <a:pt x="16419" y="7050"/>
                    <a:pt x="15198" y="6283"/>
                    <a:pt x="14016" y="5568"/>
                  </a:cubicBezTo>
                  <a:cubicBezTo>
                    <a:pt x="8317" y="2141"/>
                    <a:pt x="3415" y="3"/>
                    <a:pt x="1282" y="3"/>
                  </a:cubicBezTo>
                  <a:lnTo>
                    <a:pt x="1279"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2981975" y="3601625"/>
              <a:ext cx="526600" cy="341800"/>
            </a:xfrm>
            <a:custGeom>
              <a:avLst/>
              <a:gdLst/>
              <a:ahLst/>
              <a:cxnLst/>
              <a:rect l="l" t="t" r="r" b="b"/>
              <a:pathLst>
                <a:path w="21064" h="13672" extrusionOk="0">
                  <a:moveTo>
                    <a:pt x="799" y="0"/>
                  </a:moveTo>
                  <a:cubicBezTo>
                    <a:pt x="559" y="0"/>
                    <a:pt x="393" y="69"/>
                    <a:pt x="303" y="206"/>
                  </a:cubicBezTo>
                  <a:cubicBezTo>
                    <a:pt x="1" y="663"/>
                    <a:pt x="790" y="1637"/>
                    <a:pt x="2718" y="3187"/>
                  </a:cubicBezTo>
                  <a:cubicBezTo>
                    <a:pt x="4270" y="4433"/>
                    <a:pt x="6516" y="6022"/>
                    <a:pt x="9786" y="8181"/>
                  </a:cubicBezTo>
                  <a:cubicBezTo>
                    <a:pt x="13896" y="10894"/>
                    <a:pt x="18313" y="13672"/>
                    <a:pt x="19872" y="13672"/>
                  </a:cubicBezTo>
                  <a:cubicBezTo>
                    <a:pt x="20119" y="13672"/>
                    <a:pt x="20290" y="13600"/>
                    <a:pt x="20382" y="13462"/>
                  </a:cubicBezTo>
                  <a:cubicBezTo>
                    <a:pt x="21063" y="12427"/>
                    <a:pt x="16023" y="8897"/>
                    <a:pt x="11001" y="5583"/>
                  </a:cubicBezTo>
                  <a:cubicBezTo>
                    <a:pt x="6821" y="2822"/>
                    <a:pt x="2342" y="0"/>
                    <a:pt x="799"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2973025" y="3601375"/>
              <a:ext cx="535025" cy="342175"/>
            </a:xfrm>
            <a:custGeom>
              <a:avLst/>
              <a:gdLst/>
              <a:ahLst/>
              <a:cxnLst/>
              <a:rect l="l" t="t" r="r" b="b"/>
              <a:pathLst>
                <a:path w="21401" h="13687" extrusionOk="0">
                  <a:moveTo>
                    <a:pt x="1157" y="15"/>
                  </a:moveTo>
                  <a:lnTo>
                    <a:pt x="1157" y="17"/>
                  </a:lnTo>
                  <a:cubicBezTo>
                    <a:pt x="1834" y="17"/>
                    <a:pt x="3095" y="544"/>
                    <a:pt x="5013" y="1629"/>
                  </a:cubicBezTo>
                  <a:cubicBezTo>
                    <a:pt x="6577" y="2511"/>
                    <a:pt x="8592" y="3774"/>
                    <a:pt x="11356" y="5598"/>
                  </a:cubicBezTo>
                  <a:cubicBezTo>
                    <a:pt x="14635" y="7764"/>
                    <a:pt x="16865" y="9334"/>
                    <a:pt x="18371" y="10541"/>
                  </a:cubicBezTo>
                  <a:cubicBezTo>
                    <a:pt x="19274" y="11267"/>
                    <a:pt x="19929" y="11874"/>
                    <a:pt x="20324" y="12347"/>
                  </a:cubicBezTo>
                  <a:cubicBezTo>
                    <a:pt x="20749" y="12857"/>
                    <a:pt x="20885" y="13234"/>
                    <a:pt x="20733" y="13467"/>
                  </a:cubicBezTo>
                  <a:cubicBezTo>
                    <a:pt x="20641" y="13603"/>
                    <a:pt x="20472" y="13672"/>
                    <a:pt x="20230" y="13672"/>
                  </a:cubicBezTo>
                  <a:cubicBezTo>
                    <a:pt x="19553" y="13672"/>
                    <a:pt x="18311" y="13160"/>
                    <a:pt x="16427" y="12102"/>
                  </a:cubicBezTo>
                  <a:cubicBezTo>
                    <a:pt x="14861" y="11225"/>
                    <a:pt x="12866" y="9980"/>
                    <a:pt x="10149" y="8184"/>
                  </a:cubicBezTo>
                  <a:cubicBezTo>
                    <a:pt x="6879" y="6025"/>
                    <a:pt x="4632" y="4439"/>
                    <a:pt x="3081" y="3190"/>
                  </a:cubicBezTo>
                  <a:cubicBezTo>
                    <a:pt x="2164" y="2453"/>
                    <a:pt x="1495" y="1837"/>
                    <a:pt x="1093" y="1352"/>
                  </a:cubicBezTo>
                  <a:cubicBezTo>
                    <a:pt x="656" y="832"/>
                    <a:pt x="516" y="451"/>
                    <a:pt x="668" y="218"/>
                  </a:cubicBezTo>
                  <a:cubicBezTo>
                    <a:pt x="756" y="84"/>
                    <a:pt x="922" y="15"/>
                    <a:pt x="1157" y="15"/>
                  </a:cubicBezTo>
                  <a:close/>
                  <a:moveTo>
                    <a:pt x="1157" y="1"/>
                  </a:moveTo>
                  <a:cubicBezTo>
                    <a:pt x="920" y="1"/>
                    <a:pt x="749" y="68"/>
                    <a:pt x="656" y="209"/>
                  </a:cubicBezTo>
                  <a:cubicBezTo>
                    <a:pt x="1" y="1202"/>
                    <a:pt x="4593" y="4531"/>
                    <a:pt x="10139" y="8196"/>
                  </a:cubicBezTo>
                  <a:cubicBezTo>
                    <a:pt x="14882" y="11324"/>
                    <a:pt x="18784" y="13686"/>
                    <a:pt x="20230" y="13686"/>
                  </a:cubicBezTo>
                  <a:cubicBezTo>
                    <a:pt x="20474" y="13686"/>
                    <a:pt x="20650" y="13617"/>
                    <a:pt x="20744" y="13474"/>
                  </a:cubicBezTo>
                  <a:cubicBezTo>
                    <a:pt x="21400" y="12481"/>
                    <a:pt x="16909" y="9246"/>
                    <a:pt x="11363" y="5584"/>
                  </a:cubicBezTo>
                  <a:cubicBezTo>
                    <a:pt x="6602" y="2442"/>
                    <a:pt x="2610" y="1"/>
                    <a:pt x="116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2980125" y="3760350"/>
              <a:ext cx="557300" cy="224250"/>
            </a:xfrm>
            <a:custGeom>
              <a:avLst/>
              <a:gdLst/>
              <a:ahLst/>
              <a:cxnLst/>
              <a:rect l="l" t="t" r="r" b="b"/>
              <a:pathLst>
                <a:path w="22292" h="8970" extrusionOk="0">
                  <a:moveTo>
                    <a:pt x="15600" y="1"/>
                  </a:moveTo>
                  <a:lnTo>
                    <a:pt x="12003" y="867"/>
                  </a:lnTo>
                  <a:lnTo>
                    <a:pt x="6851" y="2109"/>
                  </a:lnTo>
                  <a:lnTo>
                    <a:pt x="1" y="3758"/>
                  </a:lnTo>
                  <a:cubicBezTo>
                    <a:pt x="1850" y="5226"/>
                    <a:pt x="3884" y="6676"/>
                    <a:pt x="5939" y="8034"/>
                  </a:cubicBezTo>
                  <a:cubicBezTo>
                    <a:pt x="6417" y="8348"/>
                    <a:pt x="6891" y="8662"/>
                    <a:pt x="7364" y="8967"/>
                  </a:cubicBezTo>
                  <a:lnTo>
                    <a:pt x="7366" y="8969"/>
                  </a:lnTo>
                  <a:lnTo>
                    <a:pt x="14942" y="7143"/>
                  </a:lnTo>
                  <a:lnTo>
                    <a:pt x="19627" y="6016"/>
                  </a:lnTo>
                  <a:lnTo>
                    <a:pt x="22292" y="5374"/>
                  </a:lnTo>
                  <a:cubicBezTo>
                    <a:pt x="20530" y="3748"/>
                    <a:pt x="18244" y="1901"/>
                    <a:pt x="15605" y="3"/>
                  </a:cubicBezTo>
                  <a:lnTo>
                    <a:pt x="15600"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2846900" y="3645425"/>
              <a:ext cx="454825" cy="159225"/>
            </a:xfrm>
            <a:custGeom>
              <a:avLst/>
              <a:gdLst/>
              <a:ahLst/>
              <a:cxnLst/>
              <a:rect l="l" t="t" r="r" b="b"/>
              <a:pathLst>
                <a:path w="18193" h="6369" extrusionOk="0">
                  <a:moveTo>
                    <a:pt x="13947" y="1"/>
                  </a:moveTo>
                  <a:lnTo>
                    <a:pt x="10740" y="772"/>
                  </a:lnTo>
                  <a:lnTo>
                    <a:pt x="5872" y="1945"/>
                  </a:lnTo>
                  <a:lnTo>
                    <a:pt x="1" y="3356"/>
                  </a:lnTo>
                  <a:cubicBezTo>
                    <a:pt x="839" y="4342"/>
                    <a:pt x="1845" y="5355"/>
                    <a:pt x="2974" y="6367"/>
                  </a:cubicBezTo>
                  <a:lnTo>
                    <a:pt x="2977" y="6369"/>
                  </a:lnTo>
                  <a:lnTo>
                    <a:pt x="9504" y="4796"/>
                  </a:lnTo>
                  <a:lnTo>
                    <a:pt x="14542" y="3582"/>
                  </a:lnTo>
                  <a:lnTo>
                    <a:pt x="14545" y="3584"/>
                  </a:lnTo>
                  <a:lnTo>
                    <a:pt x="18193" y="2705"/>
                  </a:lnTo>
                  <a:cubicBezTo>
                    <a:pt x="17994" y="2566"/>
                    <a:pt x="17789" y="2430"/>
                    <a:pt x="17583" y="2296"/>
                  </a:cubicBezTo>
                  <a:cubicBezTo>
                    <a:pt x="16348" y="1481"/>
                    <a:pt x="15129" y="716"/>
                    <a:pt x="139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AAFB-F1A2-1D54-554C-6650126F91A7}"/>
              </a:ext>
            </a:extLst>
          </p:cNvPr>
          <p:cNvSpPr>
            <a:spLocks noGrp="1"/>
          </p:cNvSpPr>
          <p:nvPr>
            <p:ph type="title"/>
          </p:nvPr>
        </p:nvSpPr>
        <p:spPr>
          <a:xfrm>
            <a:off x="870471" y="345838"/>
            <a:ext cx="7704000" cy="572700"/>
          </a:xfrm>
        </p:spPr>
        <p:txBody>
          <a:bodyPr/>
          <a:lstStyle/>
          <a:p>
            <a:r>
              <a:rPr lang="en-US">
                <a:solidFill>
                  <a:schemeClr val="accent3"/>
                </a:solidFill>
              </a:rPr>
              <a:t>Correlation of Numerical Features</a:t>
            </a:r>
          </a:p>
        </p:txBody>
      </p:sp>
      <p:sp>
        <p:nvSpPr>
          <p:cNvPr id="4" name="Slide Number Placeholder 3">
            <a:extLst>
              <a:ext uri="{FF2B5EF4-FFF2-40B4-BE49-F238E27FC236}">
                <a16:creationId xmlns:a16="http://schemas.microsoft.com/office/drawing/2014/main" id="{18982872-A771-BC88-DF72-23B271E5CBC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7" name="Picture 6" descr="A graph of a number of red and blue squares&#10;&#10;AI-generated content may be incorrect.">
            <a:extLst>
              <a:ext uri="{FF2B5EF4-FFF2-40B4-BE49-F238E27FC236}">
                <a16:creationId xmlns:a16="http://schemas.microsoft.com/office/drawing/2014/main" id="{A55872F0-1CEF-3893-C106-953E4E4CE378}"/>
              </a:ext>
            </a:extLst>
          </p:cNvPr>
          <p:cNvPicPr>
            <a:picLocks noChangeAspect="1"/>
          </p:cNvPicPr>
          <p:nvPr/>
        </p:nvPicPr>
        <p:blipFill>
          <a:blip r:embed="rId3"/>
          <a:stretch>
            <a:fillRect/>
          </a:stretch>
        </p:blipFill>
        <p:spPr>
          <a:xfrm>
            <a:off x="4572000" y="1158930"/>
            <a:ext cx="4172611" cy="37879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 name="Text Placeholder 2">
            <a:extLst>
              <a:ext uri="{FF2B5EF4-FFF2-40B4-BE49-F238E27FC236}">
                <a16:creationId xmlns:a16="http://schemas.microsoft.com/office/drawing/2014/main" id="{5B179366-A25F-0890-DE3F-C51A4075CB20}"/>
              </a:ext>
            </a:extLst>
          </p:cNvPr>
          <p:cNvSpPr>
            <a:spLocks noGrp="1"/>
          </p:cNvSpPr>
          <p:nvPr>
            <p:ph type="body" idx="1"/>
          </p:nvPr>
        </p:nvSpPr>
        <p:spPr>
          <a:xfrm>
            <a:off x="74613" y="1152525"/>
            <a:ext cx="4379912" cy="3787775"/>
          </a:xfrm>
        </p:spPr>
        <p:txBody>
          <a:bodyPr/>
          <a:lstStyle/>
          <a:p>
            <a:endParaRPr lang="en-US"/>
          </a:p>
          <a:p>
            <a:pPr marL="139700" indent="0">
              <a:buNone/>
            </a:pPr>
            <a:endParaRPr lang="en-US"/>
          </a:p>
        </p:txBody>
      </p:sp>
      <p:sp>
        <p:nvSpPr>
          <p:cNvPr id="16" name="Text Placeholder 2">
            <a:extLst>
              <a:ext uri="{FF2B5EF4-FFF2-40B4-BE49-F238E27FC236}">
                <a16:creationId xmlns:a16="http://schemas.microsoft.com/office/drawing/2014/main" id="{213E68BB-8250-F4CE-B8BA-1ED18345C429}"/>
              </a:ext>
            </a:extLst>
          </p:cNvPr>
          <p:cNvSpPr txBox="1">
            <a:spLocks/>
          </p:cNvSpPr>
          <p:nvPr/>
        </p:nvSpPr>
        <p:spPr>
          <a:xfrm>
            <a:off x="190916" y="1109779"/>
            <a:ext cx="4813873" cy="38862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1400"/>
              <a:buFont typeface="Cabin"/>
              <a:buChar char="●"/>
              <a:defRPr sz="1400" b="0" i="0" u="none" strike="noStrike" cap="none">
                <a:solidFill>
                  <a:schemeClr val="accent1"/>
                </a:solidFill>
                <a:latin typeface="Cabin"/>
                <a:ea typeface="Cabin"/>
                <a:cs typeface="Cabin"/>
                <a:sym typeface="Cabin"/>
              </a:defRPr>
            </a:lvl1pPr>
            <a:lvl2pPr marL="914400" marR="0" lvl="1" indent="-317500" algn="l" rtl="0">
              <a:lnSpc>
                <a:spcPct val="115000"/>
              </a:lnSpc>
              <a:spcBef>
                <a:spcPts val="0"/>
              </a:spcBef>
              <a:spcAft>
                <a:spcPts val="0"/>
              </a:spcAft>
              <a:buClr>
                <a:schemeClr val="accent1"/>
              </a:buClr>
              <a:buSzPts val="1400"/>
              <a:buFont typeface="Cabin"/>
              <a:buChar char="○"/>
              <a:defRPr sz="1400" b="0" i="0" u="none" strike="noStrike" cap="none">
                <a:solidFill>
                  <a:schemeClr val="accent1"/>
                </a:solidFill>
                <a:latin typeface="Cabin"/>
                <a:ea typeface="Cabin"/>
                <a:cs typeface="Cabin"/>
                <a:sym typeface="Cabin"/>
              </a:defRPr>
            </a:lvl2pPr>
            <a:lvl3pPr marL="1371600" marR="0" lvl="2" indent="-317500" algn="l" rtl="0">
              <a:lnSpc>
                <a:spcPct val="115000"/>
              </a:lnSpc>
              <a:spcBef>
                <a:spcPts val="0"/>
              </a:spcBef>
              <a:spcAft>
                <a:spcPts val="0"/>
              </a:spcAft>
              <a:buClr>
                <a:schemeClr val="accent1"/>
              </a:buClr>
              <a:buSzPts val="1400"/>
              <a:buFont typeface="Cabin"/>
              <a:buChar char="■"/>
              <a:defRPr sz="1400" b="0" i="0" u="none" strike="noStrike" cap="none">
                <a:solidFill>
                  <a:schemeClr val="accent1"/>
                </a:solidFill>
                <a:latin typeface="Cabin"/>
                <a:ea typeface="Cabin"/>
                <a:cs typeface="Cabin"/>
                <a:sym typeface="Cabin"/>
              </a:defRPr>
            </a:lvl3pPr>
            <a:lvl4pPr marL="1828800" marR="0" lvl="3" indent="-317500" algn="l" rtl="0">
              <a:lnSpc>
                <a:spcPct val="115000"/>
              </a:lnSpc>
              <a:spcBef>
                <a:spcPts val="0"/>
              </a:spcBef>
              <a:spcAft>
                <a:spcPts val="0"/>
              </a:spcAft>
              <a:buClr>
                <a:schemeClr val="accent1"/>
              </a:buClr>
              <a:buSzPts val="1400"/>
              <a:buFont typeface="Cabin"/>
              <a:buChar char="●"/>
              <a:defRPr sz="1400" b="0" i="0" u="none" strike="noStrike" cap="none">
                <a:solidFill>
                  <a:schemeClr val="accent1"/>
                </a:solidFill>
                <a:latin typeface="Cabin"/>
                <a:ea typeface="Cabin"/>
                <a:cs typeface="Cabin"/>
                <a:sym typeface="Cabin"/>
              </a:defRPr>
            </a:lvl4pPr>
            <a:lvl5pPr marL="2286000" marR="0" lvl="4" indent="-317500" algn="l" rtl="0">
              <a:lnSpc>
                <a:spcPct val="115000"/>
              </a:lnSpc>
              <a:spcBef>
                <a:spcPts val="0"/>
              </a:spcBef>
              <a:spcAft>
                <a:spcPts val="0"/>
              </a:spcAft>
              <a:buClr>
                <a:schemeClr val="accent1"/>
              </a:buClr>
              <a:buSzPts val="1400"/>
              <a:buFont typeface="Cabin"/>
              <a:buChar char="○"/>
              <a:defRPr sz="1400" b="0" i="0" u="none" strike="noStrike" cap="none">
                <a:solidFill>
                  <a:schemeClr val="accent1"/>
                </a:solidFill>
                <a:latin typeface="Cabin"/>
                <a:ea typeface="Cabin"/>
                <a:cs typeface="Cabin"/>
                <a:sym typeface="Cabin"/>
              </a:defRPr>
            </a:lvl5pPr>
            <a:lvl6pPr marL="2743200" marR="0" lvl="5" indent="-317500" algn="l" rtl="0">
              <a:lnSpc>
                <a:spcPct val="115000"/>
              </a:lnSpc>
              <a:spcBef>
                <a:spcPts val="0"/>
              </a:spcBef>
              <a:spcAft>
                <a:spcPts val="0"/>
              </a:spcAft>
              <a:buClr>
                <a:schemeClr val="accent1"/>
              </a:buClr>
              <a:buSzPts val="1400"/>
              <a:buFont typeface="Cabin"/>
              <a:buChar char="■"/>
              <a:defRPr sz="1400" b="0" i="0" u="none" strike="noStrike" cap="none">
                <a:solidFill>
                  <a:schemeClr val="accent1"/>
                </a:solidFill>
                <a:latin typeface="Cabin"/>
                <a:ea typeface="Cabin"/>
                <a:cs typeface="Cabin"/>
                <a:sym typeface="Cabin"/>
              </a:defRPr>
            </a:lvl6pPr>
            <a:lvl7pPr marL="3200400" marR="0" lvl="6" indent="-317500" algn="l" rtl="0">
              <a:lnSpc>
                <a:spcPct val="115000"/>
              </a:lnSpc>
              <a:spcBef>
                <a:spcPts val="0"/>
              </a:spcBef>
              <a:spcAft>
                <a:spcPts val="0"/>
              </a:spcAft>
              <a:buClr>
                <a:schemeClr val="accent1"/>
              </a:buClr>
              <a:buSzPts val="1400"/>
              <a:buFont typeface="Cabin"/>
              <a:buChar char="●"/>
              <a:defRPr sz="1400" b="0" i="0" u="none" strike="noStrike" cap="none">
                <a:solidFill>
                  <a:schemeClr val="accent1"/>
                </a:solidFill>
                <a:latin typeface="Cabin"/>
                <a:ea typeface="Cabin"/>
                <a:cs typeface="Cabin"/>
                <a:sym typeface="Cabin"/>
              </a:defRPr>
            </a:lvl7pPr>
            <a:lvl8pPr marL="3657600" marR="0" lvl="7" indent="-317500" algn="l" rtl="0">
              <a:lnSpc>
                <a:spcPct val="115000"/>
              </a:lnSpc>
              <a:spcBef>
                <a:spcPts val="0"/>
              </a:spcBef>
              <a:spcAft>
                <a:spcPts val="0"/>
              </a:spcAft>
              <a:buClr>
                <a:schemeClr val="accent1"/>
              </a:buClr>
              <a:buSzPts val="1400"/>
              <a:buFont typeface="Cabin"/>
              <a:buChar char="○"/>
              <a:defRPr sz="1400" b="0" i="0" u="none" strike="noStrike" cap="none">
                <a:solidFill>
                  <a:schemeClr val="accent1"/>
                </a:solidFill>
                <a:latin typeface="Cabin"/>
                <a:ea typeface="Cabin"/>
                <a:cs typeface="Cabin"/>
                <a:sym typeface="Cabin"/>
              </a:defRPr>
            </a:lvl8pPr>
            <a:lvl9pPr marL="4114800" marR="0" lvl="8" indent="-317500" algn="l" rtl="0">
              <a:lnSpc>
                <a:spcPct val="115000"/>
              </a:lnSpc>
              <a:spcBef>
                <a:spcPts val="0"/>
              </a:spcBef>
              <a:spcAft>
                <a:spcPts val="0"/>
              </a:spcAft>
              <a:buClr>
                <a:schemeClr val="accent1"/>
              </a:buClr>
              <a:buSzPts val="1400"/>
              <a:buFont typeface="Cabin"/>
              <a:buChar char="■"/>
              <a:defRPr sz="1400" b="0" i="0" u="none" strike="noStrike" cap="none">
                <a:solidFill>
                  <a:schemeClr val="accent1"/>
                </a:solidFill>
                <a:latin typeface="Cabin"/>
                <a:ea typeface="Cabin"/>
                <a:cs typeface="Cabin"/>
                <a:sym typeface="Cabin"/>
              </a:defRPr>
            </a:lvl9pPr>
          </a:lstStyle>
          <a:p>
            <a:r>
              <a:rPr lang="en-US" sz="1800" b="1"/>
              <a:t>Age: - 0.17</a:t>
            </a:r>
          </a:p>
          <a:p>
            <a:r>
              <a:rPr lang="en-US" sz="1800" b="1"/>
              <a:t>Income: - 0.099</a:t>
            </a:r>
            <a:endParaRPr lang="en-US" sz="1800"/>
          </a:p>
          <a:p>
            <a:r>
              <a:rPr lang="en-US" sz="1800" b="1"/>
              <a:t>Interest Rate: 0.13</a:t>
            </a:r>
          </a:p>
          <a:p>
            <a:r>
              <a:rPr lang="en-US" sz="1800" b="1"/>
              <a:t>Month Employed: -0.097</a:t>
            </a:r>
          </a:p>
          <a:p>
            <a:r>
              <a:rPr lang="en-US" sz="1800" b="1"/>
              <a:t>Loan Amount: 0.087</a:t>
            </a:r>
          </a:p>
          <a:p>
            <a:r>
              <a:rPr lang="en-US" sz="1800" b="1"/>
              <a:t>Other Features: No Linear Correlation</a:t>
            </a:r>
          </a:p>
          <a:p>
            <a:pPr marL="139700" indent="0">
              <a:buFont typeface="Cabin"/>
              <a:buNone/>
            </a:pPr>
            <a:endParaRPr lang="en-US"/>
          </a:p>
        </p:txBody>
      </p:sp>
    </p:spTree>
    <p:extLst>
      <p:ext uri="{BB962C8B-B14F-4D97-AF65-F5344CB8AC3E}">
        <p14:creationId xmlns:p14="http://schemas.microsoft.com/office/powerpoint/2010/main" val="3025454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6510-3304-5D0F-7E61-FB406B7370DD}"/>
              </a:ext>
            </a:extLst>
          </p:cNvPr>
          <p:cNvSpPr>
            <a:spLocks noGrp="1"/>
          </p:cNvSpPr>
          <p:nvPr>
            <p:ph type="title"/>
          </p:nvPr>
        </p:nvSpPr>
        <p:spPr>
          <a:xfrm>
            <a:off x="720000" y="0"/>
            <a:ext cx="7704000" cy="572700"/>
          </a:xfrm>
        </p:spPr>
        <p:txBody>
          <a:bodyPr/>
          <a:lstStyle/>
          <a:p>
            <a:r>
              <a:rPr lang="en-US">
                <a:solidFill>
                  <a:schemeClr val="accent3"/>
                </a:solidFill>
              </a:rPr>
              <a:t>Target Distributions</a:t>
            </a:r>
          </a:p>
        </p:txBody>
      </p:sp>
      <p:sp>
        <p:nvSpPr>
          <p:cNvPr id="4" name="Slide Number Placeholder 3">
            <a:extLst>
              <a:ext uri="{FF2B5EF4-FFF2-40B4-BE49-F238E27FC236}">
                <a16:creationId xmlns:a16="http://schemas.microsoft.com/office/drawing/2014/main" id="{2F4670C8-8E4B-3CA0-A54E-698D0079B16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6" name="Picture 5" descr="A graph of age by default&#10;&#10;AI-generated content may be incorrect.">
            <a:extLst>
              <a:ext uri="{FF2B5EF4-FFF2-40B4-BE49-F238E27FC236}">
                <a16:creationId xmlns:a16="http://schemas.microsoft.com/office/drawing/2014/main" id="{407563C0-8B3F-99F2-15BD-9E29D0673DEF}"/>
              </a:ext>
            </a:extLst>
          </p:cNvPr>
          <p:cNvPicPr>
            <a:picLocks noChangeAspect="1"/>
          </p:cNvPicPr>
          <p:nvPr/>
        </p:nvPicPr>
        <p:blipFill>
          <a:blip r:embed="rId3"/>
          <a:stretch>
            <a:fillRect/>
          </a:stretch>
        </p:blipFill>
        <p:spPr>
          <a:xfrm>
            <a:off x="6082392" y="2988128"/>
            <a:ext cx="3061607" cy="21553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descr="A graph of income by default&#10;&#10;AI-generated content may be incorrect.">
            <a:extLst>
              <a:ext uri="{FF2B5EF4-FFF2-40B4-BE49-F238E27FC236}">
                <a16:creationId xmlns:a16="http://schemas.microsoft.com/office/drawing/2014/main" id="{C524ADD5-CEF3-B684-B072-7F932588F90A}"/>
              </a:ext>
            </a:extLst>
          </p:cNvPr>
          <p:cNvPicPr>
            <a:picLocks noChangeAspect="1"/>
          </p:cNvPicPr>
          <p:nvPr/>
        </p:nvPicPr>
        <p:blipFill>
          <a:blip r:embed="rId4"/>
          <a:stretch>
            <a:fillRect/>
          </a:stretch>
        </p:blipFill>
        <p:spPr>
          <a:xfrm>
            <a:off x="0" y="2988129"/>
            <a:ext cx="3280440" cy="21553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descr="A graph of a blue and brown graph&#10;&#10;AI-generated content may be incorrect.">
            <a:extLst>
              <a:ext uri="{FF2B5EF4-FFF2-40B4-BE49-F238E27FC236}">
                <a16:creationId xmlns:a16="http://schemas.microsoft.com/office/drawing/2014/main" id="{8E1ED2DC-3E81-939D-6A0B-228FA1BBB8A4}"/>
              </a:ext>
            </a:extLst>
          </p:cNvPr>
          <p:cNvPicPr>
            <a:picLocks noChangeAspect="1"/>
          </p:cNvPicPr>
          <p:nvPr/>
        </p:nvPicPr>
        <p:blipFill>
          <a:blip r:embed="rId5"/>
          <a:stretch>
            <a:fillRect/>
          </a:stretch>
        </p:blipFill>
        <p:spPr>
          <a:xfrm>
            <a:off x="3380014" y="2988128"/>
            <a:ext cx="2612572" cy="216353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 name="TextBox 7">
            <a:extLst>
              <a:ext uri="{FF2B5EF4-FFF2-40B4-BE49-F238E27FC236}">
                <a16:creationId xmlns:a16="http://schemas.microsoft.com/office/drawing/2014/main" id="{B5163C93-3446-526F-F43C-9DF6AA7ADD2F}"/>
              </a:ext>
            </a:extLst>
          </p:cNvPr>
          <p:cNvSpPr txBox="1"/>
          <p:nvPr/>
        </p:nvSpPr>
        <p:spPr>
          <a:xfrm>
            <a:off x="208788" y="549307"/>
            <a:ext cx="2481943" cy="224676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a:t>The "Income by Default Status" histogram shows:</a:t>
            </a:r>
          </a:p>
          <a:p>
            <a:endParaRPr lang="en-US"/>
          </a:p>
          <a:p>
            <a:pPr marL="285750" lvl="1" indent="-285750">
              <a:buFont typeface="Arial" panose="020B0604020202020204" pitchFamily="34" charset="0"/>
              <a:buChar char="•"/>
            </a:pPr>
            <a:r>
              <a:rPr lang="en-US"/>
              <a:t>Defaults are </a:t>
            </a:r>
            <a:r>
              <a:rPr lang="en-US" b="1"/>
              <a:t>more frequent at lower income levels</a:t>
            </a:r>
          </a:p>
          <a:p>
            <a:pPr marL="285750" lvl="1" indent="-285750">
              <a:buFont typeface="Arial" panose="020B0604020202020204" pitchFamily="34" charset="0"/>
              <a:buChar char="•"/>
            </a:pPr>
            <a:endParaRPr lang="en-US"/>
          </a:p>
          <a:p>
            <a:pPr lvl="1"/>
            <a:r>
              <a:rPr lang="en-US"/>
              <a:t>As income increases, default counts drop</a:t>
            </a:r>
          </a:p>
          <a:p>
            <a:endParaRPr lang="en-US"/>
          </a:p>
        </p:txBody>
      </p:sp>
      <p:sp>
        <p:nvSpPr>
          <p:cNvPr id="10" name="TextBox 9">
            <a:extLst>
              <a:ext uri="{FF2B5EF4-FFF2-40B4-BE49-F238E27FC236}">
                <a16:creationId xmlns:a16="http://schemas.microsoft.com/office/drawing/2014/main" id="{38B51090-6020-EFE4-1C04-5C797E43F5DF}"/>
              </a:ext>
            </a:extLst>
          </p:cNvPr>
          <p:cNvSpPr txBox="1"/>
          <p:nvPr/>
        </p:nvSpPr>
        <p:spPr>
          <a:xfrm>
            <a:off x="3380014" y="610442"/>
            <a:ext cx="2612572" cy="224676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a:t>The "</a:t>
            </a:r>
            <a:r>
              <a:rPr lang="en-US" err="1"/>
              <a:t>LoanAmount</a:t>
            </a:r>
            <a:r>
              <a:rPr lang="en-US"/>
              <a:t> by Default Status" chart shows:</a:t>
            </a:r>
          </a:p>
          <a:p>
            <a:endParaRPr lang="en-US"/>
          </a:p>
          <a:p>
            <a:pPr marL="285750" indent="-285750">
              <a:buFont typeface="Arial" panose="020B0604020202020204" pitchFamily="34" charset="0"/>
              <a:buChar char="•"/>
            </a:pPr>
            <a:r>
              <a:rPr lang="en-US"/>
              <a:t>Defaults </a:t>
            </a:r>
            <a:r>
              <a:rPr lang="en-US" b="1"/>
              <a:t>increase slightly with higher loan amounts</a:t>
            </a:r>
          </a:p>
          <a:p>
            <a:pPr marL="285750" indent="-285750">
              <a:buFont typeface="Arial" panose="020B0604020202020204" pitchFamily="34" charset="0"/>
              <a:buChar char="•"/>
            </a:pPr>
            <a:endParaRPr lang="en-US"/>
          </a:p>
          <a:p>
            <a:r>
              <a:rPr lang="en-US"/>
              <a:t>Non-defaults dominate across all loan sizes</a:t>
            </a:r>
          </a:p>
          <a:p>
            <a:endParaRPr lang="en-US"/>
          </a:p>
        </p:txBody>
      </p:sp>
      <p:sp>
        <p:nvSpPr>
          <p:cNvPr id="12" name="TextBox 11">
            <a:extLst>
              <a:ext uri="{FF2B5EF4-FFF2-40B4-BE49-F238E27FC236}">
                <a16:creationId xmlns:a16="http://schemas.microsoft.com/office/drawing/2014/main" id="{0FC03801-19C4-BC11-6E33-53C70DD76B0E}"/>
              </a:ext>
            </a:extLst>
          </p:cNvPr>
          <p:cNvSpPr txBox="1"/>
          <p:nvPr/>
        </p:nvSpPr>
        <p:spPr>
          <a:xfrm>
            <a:off x="6603302" y="764751"/>
            <a:ext cx="2395873" cy="203132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a:t>The "Age by Default Status" chart shows:</a:t>
            </a:r>
          </a:p>
          <a:p>
            <a:endParaRPr lang="en-US"/>
          </a:p>
          <a:p>
            <a:pPr marL="285750" indent="-285750">
              <a:buFont typeface="Arial" panose="020B0604020202020204" pitchFamily="34" charset="0"/>
              <a:buChar char="•"/>
            </a:pPr>
            <a:r>
              <a:rPr lang="en-US" b="1"/>
              <a:t>Younger individuals default more often</a:t>
            </a:r>
          </a:p>
          <a:p>
            <a:endParaRPr lang="en-US"/>
          </a:p>
          <a:p>
            <a:r>
              <a:rPr lang="en-US"/>
              <a:t>Default rates decline with age</a:t>
            </a:r>
          </a:p>
          <a:p>
            <a:endParaRPr lang="en-US"/>
          </a:p>
        </p:txBody>
      </p:sp>
      <p:sp>
        <p:nvSpPr>
          <p:cNvPr id="15" name="Arrow: Right 14">
            <a:extLst>
              <a:ext uri="{FF2B5EF4-FFF2-40B4-BE49-F238E27FC236}">
                <a16:creationId xmlns:a16="http://schemas.microsoft.com/office/drawing/2014/main" id="{25760652-5ACD-007A-BA99-9B7D32EF0FB6}"/>
              </a:ext>
            </a:extLst>
          </p:cNvPr>
          <p:cNvSpPr/>
          <p:nvPr/>
        </p:nvSpPr>
        <p:spPr>
          <a:xfrm>
            <a:off x="2849336" y="1733826"/>
            <a:ext cx="431104" cy="2092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D3F6CE10-02D3-207F-BE19-EAD50FE85E6C}"/>
              </a:ext>
            </a:extLst>
          </p:cNvPr>
          <p:cNvSpPr/>
          <p:nvPr/>
        </p:nvSpPr>
        <p:spPr>
          <a:xfrm>
            <a:off x="6082392" y="1731427"/>
            <a:ext cx="431104" cy="2092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536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7F17F2-5316-9876-7202-9DFB49090CA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grpSp>
        <p:nvGrpSpPr>
          <p:cNvPr id="5" name="Google Shape;1963;p42">
            <a:extLst>
              <a:ext uri="{FF2B5EF4-FFF2-40B4-BE49-F238E27FC236}">
                <a16:creationId xmlns:a16="http://schemas.microsoft.com/office/drawing/2014/main" id="{D642038B-AFAF-4608-B60F-40155346CF50}"/>
              </a:ext>
            </a:extLst>
          </p:cNvPr>
          <p:cNvGrpSpPr/>
          <p:nvPr/>
        </p:nvGrpSpPr>
        <p:grpSpPr>
          <a:xfrm>
            <a:off x="190916" y="2011680"/>
            <a:ext cx="2558541" cy="2661971"/>
            <a:chOff x="1743675" y="3664875"/>
            <a:chExt cx="1495825" cy="1528250"/>
          </a:xfrm>
        </p:grpSpPr>
        <p:sp>
          <p:nvSpPr>
            <p:cNvPr id="6" name="Google Shape;1964;p42">
              <a:extLst>
                <a:ext uri="{FF2B5EF4-FFF2-40B4-BE49-F238E27FC236}">
                  <a16:creationId xmlns:a16="http://schemas.microsoft.com/office/drawing/2014/main" id="{4F0A3DB9-FBCB-1920-D07C-F6B1D431387A}"/>
                </a:ext>
              </a:extLst>
            </p:cNvPr>
            <p:cNvSpPr/>
            <p:nvPr/>
          </p:nvSpPr>
          <p:spPr>
            <a:xfrm>
              <a:off x="2228675" y="3696875"/>
              <a:ext cx="40900" cy="1464250"/>
            </a:xfrm>
            <a:custGeom>
              <a:avLst/>
              <a:gdLst/>
              <a:ahLst/>
              <a:cxnLst/>
              <a:rect l="l" t="t" r="r" b="b"/>
              <a:pathLst>
                <a:path w="1636" h="58570" extrusionOk="0">
                  <a:moveTo>
                    <a:pt x="1635" y="0"/>
                  </a:moveTo>
                  <a:cubicBezTo>
                    <a:pt x="1083" y="166"/>
                    <a:pt x="538" y="346"/>
                    <a:pt x="0" y="543"/>
                  </a:cubicBezTo>
                  <a:lnTo>
                    <a:pt x="0" y="58027"/>
                  </a:lnTo>
                  <a:cubicBezTo>
                    <a:pt x="538" y="58223"/>
                    <a:pt x="1083" y="58404"/>
                    <a:pt x="1635" y="58570"/>
                  </a:cubicBezTo>
                  <a:lnTo>
                    <a:pt x="1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65;p42">
              <a:extLst>
                <a:ext uri="{FF2B5EF4-FFF2-40B4-BE49-F238E27FC236}">
                  <a16:creationId xmlns:a16="http://schemas.microsoft.com/office/drawing/2014/main" id="{83ADFE7F-409A-D4AE-99EB-C71EB4B80CCB}"/>
                </a:ext>
              </a:extLst>
            </p:cNvPr>
            <p:cNvSpPr/>
            <p:nvPr/>
          </p:nvSpPr>
          <p:spPr>
            <a:xfrm>
              <a:off x="2325650" y="3674400"/>
              <a:ext cx="40900" cy="1509200"/>
            </a:xfrm>
            <a:custGeom>
              <a:avLst/>
              <a:gdLst/>
              <a:ahLst/>
              <a:cxnLst/>
              <a:rect l="l" t="t" r="r" b="b"/>
              <a:pathLst>
                <a:path w="1636" h="60368" extrusionOk="0">
                  <a:moveTo>
                    <a:pt x="1635" y="1"/>
                  </a:moveTo>
                  <a:cubicBezTo>
                    <a:pt x="1086" y="91"/>
                    <a:pt x="541" y="197"/>
                    <a:pt x="0" y="315"/>
                  </a:cubicBezTo>
                  <a:lnTo>
                    <a:pt x="0" y="60055"/>
                  </a:lnTo>
                  <a:cubicBezTo>
                    <a:pt x="541" y="60173"/>
                    <a:pt x="1086" y="60277"/>
                    <a:pt x="1635" y="60367"/>
                  </a:cubicBezTo>
                  <a:lnTo>
                    <a:pt x="1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6;p42">
              <a:extLst>
                <a:ext uri="{FF2B5EF4-FFF2-40B4-BE49-F238E27FC236}">
                  <a16:creationId xmlns:a16="http://schemas.microsoft.com/office/drawing/2014/main" id="{8102388E-E63F-EA9D-6539-AC1D80B18B1F}"/>
                </a:ext>
              </a:extLst>
            </p:cNvPr>
            <p:cNvSpPr/>
            <p:nvPr/>
          </p:nvSpPr>
          <p:spPr>
            <a:xfrm>
              <a:off x="2034650" y="3786800"/>
              <a:ext cx="40900" cy="1284400"/>
            </a:xfrm>
            <a:custGeom>
              <a:avLst/>
              <a:gdLst/>
              <a:ahLst/>
              <a:cxnLst/>
              <a:rect l="l" t="t" r="r" b="b"/>
              <a:pathLst>
                <a:path w="1636" h="51376" extrusionOk="0">
                  <a:moveTo>
                    <a:pt x="1636" y="0"/>
                  </a:moveTo>
                  <a:cubicBezTo>
                    <a:pt x="1077" y="361"/>
                    <a:pt x="532" y="739"/>
                    <a:pt x="1" y="1136"/>
                  </a:cubicBezTo>
                  <a:lnTo>
                    <a:pt x="1" y="50242"/>
                  </a:lnTo>
                  <a:cubicBezTo>
                    <a:pt x="532" y="50637"/>
                    <a:pt x="1077" y="51015"/>
                    <a:pt x="1636" y="51375"/>
                  </a:cubicBezTo>
                  <a:lnTo>
                    <a:pt x="1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67;p42">
              <a:extLst>
                <a:ext uri="{FF2B5EF4-FFF2-40B4-BE49-F238E27FC236}">
                  <a16:creationId xmlns:a16="http://schemas.microsoft.com/office/drawing/2014/main" id="{6023AE0F-28C0-0CDA-376B-FF57461B0451}"/>
                </a:ext>
              </a:extLst>
            </p:cNvPr>
            <p:cNvSpPr/>
            <p:nvPr/>
          </p:nvSpPr>
          <p:spPr>
            <a:xfrm>
              <a:off x="2131700" y="3733525"/>
              <a:ext cx="40825" cy="1390950"/>
            </a:xfrm>
            <a:custGeom>
              <a:avLst/>
              <a:gdLst/>
              <a:ahLst/>
              <a:cxnLst/>
              <a:rect l="l" t="t" r="r" b="b"/>
              <a:pathLst>
                <a:path w="1633" h="55638" extrusionOk="0">
                  <a:moveTo>
                    <a:pt x="1633" y="0"/>
                  </a:moveTo>
                  <a:cubicBezTo>
                    <a:pt x="1079" y="254"/>
                    <a:pt x="536" y="524"/>
                    <a:pt x="0" y="808"/>
                  </a:cubicBezTo>
                  <a:lnTo>
                    <a:pt x="0" y="54829"/>
                  </a:lnTo>
                  <a:cubicBezTo>
                    <a:pt x="536" y="55113"/>
                    <a:pt x="1079" y="55384"/>
                    <a:pt x="1633" y="55638"/>
                  </a:cubicBezTo>
                  <a:lnTo>
                    <a:pt x="1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68;p42">
              <a:extLst>
                <a:ext uri="{FF2B5EF4-FFF2-40B4-BE49-F238E27FC236}">
                  <a16:creationId xmlns:a16="http://schemas.microsoft.com/office/drawing/2014/main" id="{CAE09BFE-28DC-4BD1-71F8-7427D088D904}"/>
                </a:ext>
              </a:extLst>
            </p:cNvPr>
            <p:cNvSpPr/>
            <p:nvPr/>
          </p:nvSpPr>
          <p:spPr>
            <a:xfrm>
              <a:off x="1743675" y="4135275"/>
              <a:ext cx="40900" cy="587375"/>
            </a:xfrm>
            <a:custGeom>
              <a:avLst/>
              <a:gdLst/>
              <a:ahLst/>
              <a:cxnLst/>
              <a:rect l="l" t="t" r="r" b="b"/>
              <a:pathLst>
                <a:path w="1636" h="23495" extrusionOk="0">
                  <a:moveTo>
                    <a:pt x="1635" y="1"/>
                  </a:moveTo>
                  <a:cubicBezTo>
                    <a:pt x="935" y="1682"/>
                    <a:pt x="388" y="3420"/>
                    <a:pt x="0" y="5201"/>
                  </a:cubicBezTo>
                  <a:lnTo>
                    <a:pt x="0" y="18300"/>
                  </a:lnTo>
                  <a:cubicBezTo>
                    <a:pt x="388" y="20075"/>
                    <a:pt x="935" y="21816"/>
                    <a:pt x="1635" y="23495"/>
                  </a:cubicBezTo>
                  <a:lnTo>
                    <a:pt x="1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69;p42">
              <a:extLst>
                <a:ext uri="{FF2B5EF4-FFF2-40B4-BE49-F238E27FC236}">
                  <a16:creationId xmlns:a16="http://schemas.microsoft.com/office/drawing/2014/main" id="{8336C0E8-E590-E6EE-78CC-E8DEAD2471EB}"/>
                </a:ext>
              </a:extLst>
            </p:cNvPr>
            <p:cNvSpPr/>
            <p:nvPr/>
          </p:nvSpPr>
          <p:spPr>
            <a:xfrm>
              <a:off x="1937675" y="3861275"/>
              <a:ext cx="40850" cy="1135450"/>
            </a:xfrm>
            <a:custGeom>
              <a:avLst/>
              <a:gdLst/>
              <a:ahLst/>
              <a:cxnLst/>
              <a:rect l="l" t="t" r="r" b="b"/>
              <a:pathLst>
                <a:path w="1634" h="45418" extrusionOk="0">
                  <a:moveTo>
                    <a:pt x="1633" y="0"/>
                  </a:moveTo>
                  <a:cubicBezTo>
                    <a:pt x="1070" y="508"/>
                    <a:pt x="525" y="1037"/>
                    <a:pt x="1" y="1586"/>
                  </a:cubicBezTo>
                  <a:lnTo>
                    <a:pt x="1" y="43832"/>
                  </a:lnTo>
                  <a:cubicBezTo>
                    <a:pt x="525" y="44381"/>
                    <a:pt x="1070" y="44910"/>
                    <a:pt x="1633" y="45418"/>
                  </a:cubicBezTo>
                  <a:lnTo>
                    <a:pt x="1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70;p42">
              <a:extLst>
                <a:ext uri="{FF2B5EF4-FFF2-40B4-BE49-F238E27FC236}">
                  <a16:creationId xmlns:a16="http://schemas.microsoft.com/office/drawing/2014/main" id="{6E797660-573D-5EBE-F031-2107E8ECD37E}"/>
                </a:ext>
              </a:extLst>
            </p:cNvPr>
            <p:cNvSpPr/>
            <p:nvPr/>
          </p:nvSpPr>
          <p:spPr>
            <a:xfrm>
              <a:off x="1840700" y="3966850"/>
              <a:ext cx="40850" cy="924300"/>
            </a:xfrm>
            <a:custGeom>
              <a:avLst/>
              <a:gdLst/>
              <a:ahLst/>
              <a:cxnLst/>
              <a:rect l="l" t="t" r="r" b="b"/>
              <a:pathLst>
                <a:path w="1634" h="36972" extrusionOk="0">
                  <a:moveTo>
                    <a:pt x="1633" y="0"/>
                  </a:moveTo>
                  <a:cubicBezTo>
                    <a:pt x="1054" y="764"/>
                    <a:pt x="509" y="1556"/>
                    <a:pt x="1" y="2374"/>
                  </a:cubicBezTo>
                  <a:lnTo>
                    <a:pt x="1" y="34598"/>
                  </a:lnTo>
                  <a:cubicBezTo>
                    <a:pt x="506" y="35415"/>
                    <a:pt x="1051" y="36207"/>
                    <a:pt x="1633" y="36972"/>
                  </a:cubicBezTo>
                  <a:lnTo>
                    <a:pt x="1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71;p42">
              <a:extLst>
                <a:ext uri="{FF2B5EF4-FFF2-40B4-BE49-F238E27FC236}">
                  <a16:creationId xmlns:a16="http://schemas.microsoft.com/office/drawing/2014/main" id="{67825BA9-B0B1-8367-9B0F-3BE6C131F339}"/>
                </a:ext>
              </a:extLst>
            </p:cNvPr>
            <p:cNvSpPr/>
            <p:nvPr/>
          </p:nvSpPr>
          <p:spPr>
            <a:xfrm>
              <a:off x="2422675" y="3664875"/>
              <a:ext cx="40850" cy="1528250"/>
            </a:xfrm>
            <a:custGeom>
              <a:avLst/>
              <a:gdLst/>
              <a:ahLst/>
              <a:cxnLst/>
              <a:rect l="l" t="t" r="r" b="b"/>
              <a:pathLst>
                <a:path w="1634" h="61130" extrusionOk="0">
                  <a:moveTo>
                    <a:pt x="1633" y="1"/>
                  </a:moveTo>
                  <a:cubicBezTo>
                    <a:pt x="1086" y="19"/>
                    <a:pt x="541" y="54"/>
                    <a:pt x="1" y="100"/>
                  </a:cubicBezTo>
                  <a:lnTo>
                    <a:pt x="1" y="61030"/>
                  </a:lnTo>
                  <a:cubicBezTo>
                    <a:pt x="541" y="61078"/>
                    <a:pt x="1086" y="61111"/>
                    <a:pt x="1633" y="61129"/>
                  </a:cubicBezTo>
                  <a:lnTo>
                    <a:pt x="16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72;p42">
              <a:extLst>
                <a:ext uri="{FF2B5EF4-FFF2-40B4-BE49-F238E27FC236}">
                  <a16:creationId xmlns:a16="http://schemas.microsoft.com/office/drawing/2014/main" id="{C05067D9-451E-7322-CAE5-EA36381B5CE9}"/>
                </a:ext>
              </a:extLst>
            </p:cNvPr>
            <p:cNvSpPr/>
            <p:nvPr/>
          </p:nvSpPr>
          <p:spPr>
            <a:xfrm>
              <a:off x="2907675" y="3788000"/>
              <a:ext cx="40850" cy="1281975"/>
            </a:xfrm>
            <a:custGeom>
              <a:avLst/>
              <a:gdLst/>
              <a:ahLst/>
              <a:cxnLst/>
              <a:rect l="l" t="t" r="r" b="b"/>
              <a:pathLst>
                <a:path w="1634" h="51279" extrusionOk="0">
                  <a:moveTo>
                    <a:pt x="1" y="1"/>
                  </a:moveTo>
                  <a:lnTo>
                    <a:pt x="1" y="51279"/>
                  </a:lnTo>
                  <a:cubicBezTo>
                    <a:pt x="557" y="50916"/>
                    <a:pt x="1102" y="50538"/>
                    <a:pt x="1633" y="50141"/>
                  </a:cubicBezTo>
                  <a:lnTo>
                    <a:pt x="1633" y="1139"/>
                  </a:lnTo>
                  <a:cubicBezTo>
                    <a:pt x="1102" y="742"/>
                    <a:pt x="557" y="36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73;p42">
              <a:extLst>
                <a:ext uri="{FF2B5EF4-FFF2-40B4-BE49-F238E27FC236}">
                  <a16:creationId xmlns:a16="http://schemas.microsoft.com/office/drawing/2014/main" id="{6998A7B6-F883-F10D-71ED-C334C67598AA}"/>
                </a:ext>
              </a:extLst>
            </p:cNvPr>
            <p:cNvSpPr/>
            <p:nvPr/>
          </p:nvSpPr>
          <p:spPr>
            <a:xfrm>
              <a:off x="3101700" y="3969200"/>
              <a:ext cx="40825" cy="919650"/>
            </a:xfrm>
            <a:custGeom>
              <a:avLst/>
              <a:gdLst/>
              <a:ahLst/>
              <a:cxnLst/>
              <a:rect l="l" t="t" r="r" b="b"/>
              <a:pathLst>
                <a:path w="1633" h="36786" extrusionOk="0">
                  <a:moveTo>
                    <a:pt x="0" y="1"/>
                  </a:moveTo>
                  <a:lnTo>
                    <a:pt x="0" y="36785"/>
                  </a:lnTo>
                  <a:cubicBezTo>
                    <a:pt x="580" y="36014"/>
                    <a:pt x="1125" y="35215"/>
                    <a:pt x="1633" y="34389"/>
                  </a:cubicBezTo>
                  <a:lnTo>
                    <a:pt x="1633" y="2395"/>
                  </a:lnTo>
                  <a:cubicBezTo>
                    <a:pt x="1125" y="1571"/>
                    <a:pt x="580" y="77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74;p42">
              <a:extLst>
                <a:ext uri="{FF2B5EF4-FFF2-40B4-BE49-F238E27FC236}">
                  <a16:creationId xmlns:a16="http://schemas.microsoft.com/office/drawing/2014/main" id="{440E8114-6160-6C07-2DCC-E863ADF0424C}"/>
                </a:ext>
              </a:extLst>
            </p:cNvPr>
            <p:cNvSpPr/>
            <p:nvPr/>
          </p:nvSpPr>
          <p:spPr>
            <a:xfrm>
              <a:off x="3004650" y="3862825"/>
              <a:ext cx="40900" cy="1132350"/>
            </a:xfrm>
            <a:custGeom>
              <a:avLst/>
              <a:gdLst/>
              <a:ahLst/>
              <a:cxnLst/>
              <a:rect l="l" t="t" r="r" b="b"/>
              <a:pathLst>
                <a:path w="1636" h="45294" extrusionOk="0">
                  <a:moveTo>
                    <a:pt x="1" y="0"/>
                  </a:moveTo>
                  <a:lnTo>
                    <a:pt x="1" y="45293"/>
                  </a:lnTo>
                  <a:cubicBezTo>
                    <a:pt x="567" y="44781"/>
                    <a:pt x="1109" y="44248"/>
                    <a:pt x="1636" y="43693"/>
                  </a:cubicBezTo>
                  <a:lnTo>
                    <a:pt x="1636" y="1600"/>
                  </a:lnTo>
                  <a:cubicBezTo>
                    <a:pt x="1109" y="1049"/>
                    <a:pt x="567" y="51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75;p42">
              <a:extLst>
                <a:ext uri="{FF2B5EF4-FFF2-40B4-BE49-F238E27FC236}">
                  <a16:creationId xmlns:a16="http://schemas.microsoft.com/office/drawing/2014/main" id="{1EC3633A-CF6E-6704-16B6-A2F0F4B5D06A}"/>
                </a:ext>
              </a:extLst>
            </p:cNvPr>
            <p:cNvSpPr/>
            <p:nvPr/>
          </p:nvSpPr>
          <p:spPr>
            <a:xfrm>
              <a:off x="3198675" y="4139725"/>
              <a:ext cx="40825" cy="578600"/>
            </a:xfrm>
            <a:custGeom>
              <a:avLst/>
              <a:gdLst/>
              <a:ahLst/>
              <a:cxnLst/>
              <a:rect l="l" t="t" r="r" b="b"/>
              <a:pathLst>
                <a:path w="1633" h="23144" extrusionOk="0">
                  <a:moveTo>
                    <a:pt x="0" y="1"/>
                  </a:moveTo>
                  <a:lnTo>
                    <a:pt x="0" y="23144"/>
                  </a:lnTo>
                  <a:cubicBezTo>
                    <a:pt x="709" y="21412"/>
                    <a:pt x="1254" y="19620"/>
                    <a:pt x="1633" y="17791"/>
                  </a:cubicBezTo>
                  <a:lnTo>
                    <a:pt x="1633" y="5353"/>
                  </a:lnTo>
                  <a:cubicBezTo>
                    <a:pt x="1254" y="3522"/>
                    <a:pt x="709" y="1730"/>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76;p42">
              <a:extLst>
                <a:ext uri="{FF2B5EF4-FFF2-40B4-BE49-F238E27FC236}">
                  <a16:creationId xmlns:a16="http://schemas.microsoft.com/office/drawing/2014/main" id="{C8FD06FB-65AE-F82D-EF35-05DDBCA83C31}"/>
                </a:ext>
              </a:extLst>
            </p:cNvPr>
            <p:cNvSpPr/>
            <p:nvPr/>
          </p:nvSpPr>
          <p:spPr>
            <a:xfrm>
              <a:off x="2616700" y="3674700"/>
              <a:ext cx="40825" cy="1508600"/>
            </a:xfrm>
            <a:custGeom>
              <a:avLst/>
              <a:gdLst/>
              <a:ahLst/>
              <a:cxnLst/>
              <a:rect l="l" t="t" r="r" b="b"/>
              <a:pathLst>
                <a:path w="1633" h="60344" extrusionOk="0">
                  <a:moveTo>
                    <a:pt x="0" y="0"/>
                  </a:moveTo>
                  <a:lnTo>
                    <a:pt x="0" y="60343"/>
                  </a:lnTo>
                  <a:cubicBezTo>
                    <a:pt x="550" y="60251"/>
                    <a:pt x="1092" y="60145"/>
                    <a:pt x="1633" y="60025"/>
                  </a:cubicBezTo>
                  <a:lnTo>
                    <a:pt x="1633" y="319"/>
                  </a:lnTo>
                  <a:cubicBezTo>
                    <a:pt x="1095" y="199"/>
                    <a:pt x="550" y="9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77;p42">
              <a:extLst>
                <a:ext uri="{FF2B5EF4-FFF2-40B4-BE49-F238E27FC236}">
                  <a16:creationId xmlns:a16="http://schemas.microsoft.com/office/drawing/2014/main" id="{3845148C-9529-2A39-6C1A-6DEA485CB882}"/>
                </a:ext>
              </a:extLst>
            </p:cNvPr>
            <p:cNvSpPr/>
            <p:nvPr/>
          </p:nvSpPr>
          <p:spPr>
            <a:xfrm>
              <a:off x="2810650" y="3734375"/>
              <a:ext cx="40900" cy="1389300"/>
            </a:xfrm>
            <a:custGeom>
              <a:avLst/>
              <a:gdLst/>
              <a:ahLst/>
              <a:cxnLst/>
              <a:rect l="l" t="t" r="r" b="b"/>
              <a:pathLst>
                <a:path w="1636" h="55572" extrusionOk="0">
                  <a:moveTo>
                    <a:pt x="0" y="1"/>
                  </a:moveTo>
                  <a:lnTo>
                    <a:pt x="0" y="55571"/>
                  </a:lnTo>
                  <a:cubicBezTo>
                    <a:pt x="555" y="55315"/>
                    <a:pt x="1100" y="55043"/>
                    <a:pt x="1635" y="54756"/>
                  </a:cubicBezTo>
                  <a:lnTo>
                    <a:pt x="1635" y="814"/>
                  </a:lnTo>
                  <a:cubicBezTo>
                    <a:pt x="1100" y="527"/>
                    <a:pt x="555" y="25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78;p42">
              <a:extLst>
                <a:ext uri="{FF2B5EF4-FFF2-40B4-BE49-F238E27FC236}">
                  <a16:creationId xmlns:a16="http://schemas.microsoft.com/office/drawing/2014/main" id="{C8D8F7E1-ADA0-508E-CD71-F8D4EF9E2AB1}"/>
                </a:ext>
              </a:extLst>
            </p:cNvPr>
            <p:cNvSpPr/>
            <p:nvPr/>
          </p:nvSpPr>
          <p:spPr>
            <a:xfrm>
              <a:off x="2519650" y="3664950"/>
              <a:ext cx="40900" cy="1528175"/>
            </a:xfrm>
            <a:custGeom>
              <a:avLst/>
              <a:gdLst/>
              <a:ahLst/>
              <a:cxnLst/>
              <a:rect l="l" t="t" r="r" b="b"/>
              <a:pathLst>
                <a:path w="1636" h="61127" extrusionOk="0">
                  <a:moveTo>
                    <a:pt x="1" y="0"/>
                  </a:moveTo>
                  <a:lnTo>
                    <a:pt x="1" y="61126"/>
                  </a:lnTo>
                  <a:cubicBezTo>
                    <a:pt x="550" y="61105"/>
                    <a:pt x="1093" y="61071"/>
                    <a:pt x="1636" y="61020"/>
                  </a:cubicBezTo>
                  <a:lnTo>
                    <a:pt x="1636" y="104"/>
                  </a:lnTo>
                  <a:cubicBezTo>
                    <a:pt x="1093" y="56"/>
                    <a:pt x="550" y="2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79;p42">
              <a:extLst>
                <a:ext uri="{FF2B5EF4-FFF2-40B4-BE49-F238E27FC236}">
                  <a16:creationId xmlns:a16="http://schemas.microsoft.com/office/drawing/2014/main" id="{E114B41E-C2AD-BD14-C7CC-99E566147B0C}"/>
                </a:ext>
              </a:extLst>
            </p:cNvPr>
            <p:cNvSpPr/>
            <p:nvPr/>
          </p:nvSpPr>
          <p:spPr>
            <a:xfrm>
              <a:off x="2713675" y="3697450"/>
              <a:ext cx="40825" cy="1463175"/>
            </a:xfrm>
            <a:custGeom>
              <a:avLst/>
              <a:gdLst/>
              <a:ahLst/>
              <a:cxnLst/>
              <a:rect l="l" t="t" r="r" b="b"/>
              <a:pathLst>
                <a:path w="1633" h="58527" extrusionOk="0">
                  <a:moveTo>
                    <a:pt x="0" y="0"/>
                  </a:moveTo>
                  <a:lnTo>
                    <a:pt x="0" y="58526"/>
                  </a:lnTo>
                  <a:cubicBezTo>
                    <a:pt x="552" y="58358"/>
                    <a:pt x="1095" y="58175"/>
                    <a:pt x="1633" y="57979"/>
                  </a:cubicBezTo>
                  <a:lnTo>
                    <a:pt x="1633" y="545"/>
                  </a:lnTo>
                  <a:cubicBezTo>
                    <a:pt x="1097" y="349"/>
                    <a:pt x="552" y="16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729;p42">
            <a:extLst>
              <a:ext uri="{FF2B5EF4-FFF2-40B4-BE49-F238E27FC236}">
                <a16:creationId xmlns:a16="http://schemas.microsoft.com/office/drawing/2014/main" id="{EC799BB8-DC3C-CF32-383D-DBDE066C1C45}"/>
              </a:ext>
            </a:extLst>
          </p:cNvPr>
          <p:cNvGrpSpPr/>
          <p:nvPr/>
        </p:nvGrpSpPr>
        <p:grpSpPr>
          <a:xfrm>
            <a:off x="136074" y="3046141"/>
            <a:ext cx="1154553" cy="480742"/>
            <a:chOff x="2841975" y="1936625"/>
            <a:chExt cx="1696375" cy="706350"/>
          </a:xfrm>
        </p:grpSpPr>
        <p:sp>
          <p:nvSpPr>
            <p:cNvPr id="23" name="Google Shape;1730;p42">
              <a:extLst>
                <a:ext uri="{FF2B5EF4-FFF2-40B4-BE49-F238E27FC236}">
                  <a16:creationId xmlns:a16="http://schemas.microsoft.com/office/drawing/2014/main" id="{AD256A35-28E3-75D3-3715-9408AA7E4095}"/>
                </a:ext>
              </a:extLst>
            </p:cNvPr>
            <p:cNvSpPr/>
            <p:nvPr/>
          </p:nvSpPr>
          <p:spPr>
            <a:xfrm>
              <a:off x="2971725" y="2029475"/>
              <a:ext cx="1436800" cy="562375"/>
            </a:xfrm>
            <a:custGeom>
              <a:avLst/>
              <a:gdLst/>
              <a:ahLst/>
              <a:cxnLst/>
              <a:rect l="l" t="t" r="r" b="b"/>
              <a:pathLst>
                <a:path w="57472" h="22495" extrusionOk="0">
                  <a:moveTo>
                    <a:pt x="5401" y="1"/>
                  </a:moveTo>
                  <a:lnTo>
                    <a:pt x="1" y="17492"/>
                  </a:lnTo>
                  <a:cubicBezTo>
                    <a:pt x="1" y="17492"/>
                    <a:pt x="12420" y="22495"/>
                    <a:pt x="29448" y="22495"/>
                  </a:cubicBezTo>
                  <a:cubicBezTo>
                    <a:pt x="37962" y="22495"/>
                    <a:pt x="47629" y="21244"/>
                    <a:pt x="57471" y="17492"/>
                  </a:cubicBezTo>
                  <a:lnTo>
                    <a:pt x="52074" y="1"/>
                  </a:lnTo>
                  <a:cubicBezTo>
                    <a:pt x="52074" y="1"/>
                    <a:pt x="40954" y="3093"/>
                    <a:pt x="27125" y="3093"/>
                  </a:cubicBezTo>
                  <a:cubicBezTo>
                    <a:pt x="20211" y="3093"/>
                    <a:pt x="12619" y="2320"/>
                    <a:pt x="5401"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31;p42">
              <a:extLst>
                <a:ext uri="{FF2B5EF4-FFF2-40B4-BE49-F238E27FC236}">
                  <a16:creationId xmlns:a16="http://schemas.microsoft.com/office/drawing/2014/main" id="{D3778839-07DA-75EC-D6A5-9E6431DDD945}"/>
                </a:ext>
              </a:extLst>
            </p:cNvPr>
            <p:cNvSpPr/>
            <p:nvPr/>
          </p:nvSpPr>
          <p:spPr>
            <a:xfrm>
              <a:off x="2841975" y="1936625"/>
              <a:ext cx="1696375" cy="706350"/>
            </a:xfrm>
            <a:custGeom>
              <a:avLst/>
              <a:gdLst/>
              <a:ahLst/>
              <a:cxnLst/>
              <a:rect l="l" t="t" r="r" b="b"/>
              <a:pathLst>
                <a:path w="67855" h="28254" extrusionOk="0">
                  <a:moveTo>
                    <a:pt x="57264" y="3715"/>
                  </a:moveTo>
                  <a:lnTo>
                    <a:pt x="62661" y="21206"/>
                  </a:lnTo>
                  <a:cubicBezTo>
                    <a:pt x="53301" y="24094"/>
                    <a:pt x="43614" y="25538"/>
                    <a:pt x="33926" y="25538"/>
                  </a:cubicBezTo>
                  <a:cubicBezTo>
                    <a:pt x="24239" y="25538"/>
                    <a:pt x="14551" y="24094"/>
                    <a:pt x="5191" y="21206"/>
                  </a:cubicBezTo>
                  <a:lnTo>
                    <a:pt x="10591" y="3715"/>
                  </a:lnTo>
                  <a:cubicBezTo>
                    <a:pt x="18193" y="6060"/>
                    <a:pt x="26060" y="7233"/>
                    <a:pt x="33927" y="7233"/>
                  </a:cubicBezTo>
                  <a:cubicBezTo>
                    <a:pt x="41795" y="7233"/>
                    <a:pt x="49662" y="6060"/>
                    <a:pt x="57264" y="3715"/>
                  </a:cubicBezTo>
                  <a:close/>
                  <a:moveTo>
                    <a:pt x="8038" y="1"/>
                  </a:moveTo>
                  <a:cubicBezTo>
                    <a:pt x="5358" y="7442"/>
                    <a:pt x="2678" y="14887"/>
                    <a:pt x="0" y="22332"/>
                  </a:cubicBezTo>
                  <a:cubicBezTo>
                    <a:pt x="10965" y="26280"/>
                    <a:pt x="22446" y="28254"/>
                    <a:pt x="33927" y="28254"/>
                  </a:cubicBezTo>
                  <a:cubicBezTo>
                    <a:pt x="45408" y="28254"/>
                    <a:pt x="56890" y="26280"/>
                    <a:pt x="67854" y="22332"/>
                  </a:cubicBezTo>
                  <a:lnTo>
                    <a:pt x="59816" y="1"/>
                  </a:lnTo>
                  <a:cubicBezTo>
                    <a:pt x="51450" y="3012"/>
                    <a:pt x="42689" y="4518"/>
                    <a:pt x="33927" y="4518"/>
                  </a:cubicBezTo>
                  <a:cubicBezTo>
                    <a:pt x="25166" y="4518"/>
                    <a:pt x="16405" y="3012"/>
                    <a:pt x="8038"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32;p42">
              <a:extLst>
                <a:ext uri="{FF2B5EF4-FFF2-40B4-BE49-F238E27FC236}">
                  <a16:creationId xmlns:a16="http://schemas.microsoft.com/office/drawing/2014/main" id="{5AE1EAC6-43E8-538A-7769-3C746B41AD98}"/>
                </a:ext>
              </a:extLst>
            </p:cNvPr>
            <p:cNvSpPr/>
            <p:nvPr/>
          </p:nvSpPr>
          <p:spPr>
            <a:xfrm>
              <a:off x="3202350" y="2243550"/>
              <a:ext cx="171875" cy="141200"/>
            </a:xfrm>
            <a:custGeom>
              <a:avLst/>
              <a:gdLst/>
              <a:ahLst/>
              <a:cxnLst/>
              <a:rect l="l" t="t" r="r" b="b"/>
              <a:pathLst>
                <a:path w="6875" h="5648" extrusionOk="0">
                  <a:moveTo>
                    <a:pt x="3354" y="1"/>
                  </a:moveTo>
                  <a:cubicBezTo>
                    <a:pt x="1923" y="1"/>
                    <a:pt x="647" y="868"/>
                    <a:pt x="346" y="2184"/>
                  </a:cubicBezTo>
                  <a:cubicBezTo>
                    <a:pt x="1" y="3697"/>
                    <a:pt x="1177" y="5254"/>
                    <a:pt x="2988" y="5586"/>
                  </a:cubicBezTo>
                  <a:cubicBezTo>
                    <a:pt x="3216" y="5627"/>
                    <a:pt x="3442" y="5648"/>
                    <a:pt x="3663" y="5648"/>
                  </a:cubicBezTo>
                  <a:cubicBezTo>
                    <a:pt x="5192" y="5648"/>
                    <a:pt x="6472" y="4687"/>
                    <a:pt x="6660" y="3346"/>
                  </a:cubicBezTo>
                  <a:cubicBezTo>
                    <a:pt x="6874" y="1810"/>
                    <a:pt x="5682" y="370"/>
                    <a:pt x="4005" y="61"/>
                  </a:cubicBezTo>
                  <a:cubicBezTo>
                    <a:pt x="3786" y="20"/>
                    <a:pt x="3568" y="1"/>
                    <a:pt x="3354"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33;p42">
              <a:extLst>
                <a:ext uri="{FF2B5EF4-FFF2-40B4-BE49-F238E27FC236}">
                  <a16:creationId xmlns:a16="http://schemas.microsoft.com/office/drawing/2014/main" id="{7E8AFE56-B6FC-0E84-3E06-5AE2B68D6E6F}"/>
                </a:ext>
              </a:extLst>
            </p:cNvPr>
            <p:cNvSpPr/>
            <p:nvPr/>
          </p:nvSpPr>
          <p:spPr>
            <a:xfrm>
              <a:off x="4057925" y="2233125"/>
              <a:ext cx="173250" cy="141425"/>
            </a:xfrm>
            <a:custGeom>
              <a:avLst/>
              <a:gdLst/>
              <a:ahLst/>
              <a:cxnLst/>
              <a:rect l="l" t="t" r="r" b="b"/>
              <a:pathLst>
                <a:path w="6930" h="5657" extrusionOk="0">
                  <a:moveTo>
                    <a:pt x="3565" y="1"/>
                  </a:moveTo>
                  <a:cubicBezTo>
                    <a:pt x="3323" y="1"/>
                    <a:pt x="3077" y="25"/>
                    <a:pt x="2831" y="76"/>
                  </a:cubicBezTo>
                  <a:cubicBezTo>
                    <a:pt x="1159" y="428"/>
                    <a:pt x="0" y="1896"/>
                    <a:pt x="254" y="3428"/>
                  </a:cubicBezTo>
                  <a:cubicBezTo>
                    <a:pt x="471" y="4738"/>
                    <a:pt x="1729" y="5657"/>
                    <a:pt x="3218" y="5657"/>
                  </a:cubicBezTo>
                  <a:cubicBezTo>
                    <a:pt x="3468" y="5657"/>
                    <a:pt x="3725" y="5631"/>
                    <a:pt x="3985" y="5576"/>
                  </a:cubicBezTo>
                  <a:cubicBezTo>
                    <a:pt x="5787" y="5197"/>
                    <a:pt x="6930" y="3612"/>
                    <a:pt x="6545" y="2110"/>
                  </a:cubicBezTo>
                  <a:cubicBezTo>
                    <a:pt x="6219" y="829"/>
                    <a:pt x="4966" y="1"/>
                    <a:pt x="3565"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34;p42">
              <a:extLst>
                <a:ext uri="{FF2B5EF4-FFF2-40B4-BE49-F238E27FC236}">
                  <a16:creationId xmlns:a16="http://schemas.microsoft.com/office/drawing/2014/main" id="{E5B313E0-2A57-A520-1179-C37DA0AEF5B8}"/>
                </a:ext>
              </a:extLst>
            </p:cNvPr>
            <p:cNvSpPr/>
            <p:nvPr/>
          </p:nvSpPr>
          <p:spPr>
            <a:xfrm>
              <a:off x="3481475" y="2172050"/>
              <a:ext cx="417300" cy="348450"/>
            </a:xfrm>
            <a:custGeom>
              <a:avLst/>
              <a:gdLst/>
              <a:ahLst/>
              <a:cxnLst/>
              <a:rect l="l" t="t" r="r" b="b"/>
              <a:pathLst>
                <a:path w="16692" h="13938" extrusionOk="0">
                  <a:moveTo>
                    <a:pt x="8347" y="1"/>
                  </a:moveTo>
                  <a:cubicBezTo>
                    <a:pt x="3739" y="1"/>
                    <a:pt x="0" y="3118"/>
                    <a:pt x="0" y="6969"/>
                  </a:cubicBezTo>
                  <a:cubicBezTo>
                    <a:pt x="0" y="10817"/>
                    <a:pt x="3739" y="13937"/>
                    <a:pt x="8347" y="13937"/>
                  </a:cubicBezTo>
                  <a:cubicBezTo>
                    <a:pt x="12956" y="13937"/>
                    <a:pt x="16692" y="10817"/>
                    <a:pt x="16692" y="6969"/>
                  </a:cubicBezTo>
                  <a:cubicBezTo>
                    <a:pt x="16692" y="3118"/>
                    <a:pt x="12956" y="1"/>
                    <a:pt x="8347"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729;p42">
            <a:extLst>
              <a:ext uri="{FF2B5EF4-FFF2-40B4-BE49-F238E27FC236}">
                <a16:creationId xmlns:a16="http://schemas.microsoft.com/office/drawing/2014/main" id="{850266AB-9693-7A9C-3E12-7A6A3407FCC9}"/>
              </a:ext>
            </a:extLst>
          </p:cNvPr>
          <p:cNvGrpSpPr/>
          <p:nvPr/>
        </p:nvGrpSpPr>
        <p:grpSpPr>
          <a:xfrm>
            <a:off x="2995780" y="3685585"/>
            <a:ext cx="1154553" cy="480742"/>
            <a:chOff x="2841975" y="1936625"/>
            <a:chExt cx="1696375" cy="706350"/>
          </a:xfrm>
        </p:grpSpPr>
        <p:sp>
          <p:nvSpPr>
            <p:cNvPr id="29" name="Google Shape;1730;p42">
              <a:extLst>
                <a:ext uri="{FF2B5EF4-FFF2-40B4-BE49-F238E27FC236}">
                  <a16:creationId xmlns:a16="http://schemas.microsoft.com/office/drawing/2014/main" id="{82149133-090E-D921-F04C-5A6E1005C77C}"/>
                </a:ext>
              </a:extLst>
            </p:cNvPr>
            <p:cNvSpPr/>
            <p:nvPr/>
          </p:nvSpPr>
          <p:spPr>
            <a:xfrm>
              <a:off x="2971725" y="2029475"/>
              <a:ext cx="1436800" cy="562375"/>
            </a:xfrm>
            <a:custGeom>
              <a:avLst/>
              <a:gdLst/>
              <a:ahLst/>
              <a:cxnLst/>
              <a:rect l="l" t="t" r="r" b="b"/>
              <a:pathLst>
                <a:path w="57472" h="22495" extrusionOk="0">
                  <a:moveTo>
                    <a:pt x="5401" y="1"/>
                  </a:moveTo>
                  <a:lnTo>
                    <a:pt x="1" y="17492"/>
                  </a:lnTo>
                  <a:cubicBezTo>
                    <a:pt x="1" y="17492"/>
                    <a:pt x="12420" y="22495"/>
                    <a:pt x="29448" y="22495"/>
                  </a:cubicBezTo>
                  <a:cubicBezTo>
                    <a:pt x="37962" y="22495"/>
                    <a:pt x="47629" y="21244"/>
                    <a:pt x="57471" y="17492"/>
                  </a:cubicBezTo>
                  <a:lnTo>
                    <a:pt x="52074" y="1"/>
                  </a:lnTo>
                  <a:cubicBezTo>
                    <a:pt x="52074" y="1"/>
                    <a:pt x="40954" y="3093"/>
                    <a:pt x="27125" y="3093"/>
                  </a:cubicBezTo>
                  <a:cubicBezTo>
                    <a:pt x="20211" y="3093"/>
                    <a:pt x="12619" y="2320"/>
                    <a:pt x="5401"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31;p42">
              <a:extLst>
                <a:ext uri="{FF2B5EF4-FFF2-40B4-BE49-F238E27FC236}">
                  <a16:creationId xmlns:a16="http://schemas.microsoft.com/office/drawing/2014/main" id="{CA5F8386-8A16-834B-8B5B-29DF961CB3AF}"/>
                </a:ext>
              </a:extLst>
            </p:cNvPr>
            <p:cNvSpPr/>
            <p:nvPr/>
          </p:nvSpPr>
          <p:spPr>
            <a:xfrm>
              <a:off x="2841975" y="1936625"/>
              <a:ext cx="1696375" cy="706350"/>
            </a:xfrm>
            <a:custGeom>
              <a:avLst/>
              <a:gdLst/>
              <a:ahLst/>
              <a:cxnLst/>
              <a:rect l="l" t="t" r="r" b="b"/>
              <a:pathLst>
                <a:path w="67855" h="28254" extrusionOk="0">
                  <a:moveTo>
                    <a:pt x="57264" y="3715"/>
                  </a:moveTo>
                  <a:lnTo>
                    <a:pt x="62661" y="21206"/>
                  </a:lnTo>
                  <a:cubicBezTo>
                    <a:pt x="53301" y="24094"/>
                    <a:pt x="43614" y="25538"/>
                    <a:pt x="33926" y="25538"/>
                  </a:cubicBezTo>
                  <a:cubicBezTo>
                    <a:pt x="24239" y="25538"/>
                    <a:pt x="14551" y="24094"/>
                    <a:pt x="5191" y="21206"/>
                  </a:cubicBezTo>
                  <a:lnTo>
                    <a:pt x="10591" y="3715"/>
                  </a:lnTo>
                  <a:cubicBezTo>
                    <a:pt x="18193" y="6060"/>
                    <a:pt x="26060" y="7233"/>
                    <a:pt x="33927" y="7233"/>
                  </a:cubicBezTo>
                  <a:cubicBezTo>
                    <a:pt x="41795" y="7233"/>
                    <a:pt x="49662" y="6060"/>
                    <a:pt x="57264" y="3715"/>
                  </a:cubicBezTo>
                  <a:close/>
                  <a:moveTo>
                    <a:pt x="8038" y="1"/>
                  </a:moveTo>
                  <a:cubicBezTo>
                    <a:pt x="5358" y="7442"/>
                    <a:pt x="2678" y="14887"/>
                    <a:pt x="0" y="22332"/>
                  </a:cubicBezTo>
                  <a:cubicBezTo>
                    <a:pt x="10965" y="26280"/>
                    <a:pt x="22446" y="28254"/>
                    <a:pt x="33927" y="28254"/>
                  </a:cubicBezTo>
                  <a:cubicBezTo>
                    <a:pt x="45408" y="28254"/>
                    <a:pt x="56890" y="26280"/>
                    <a:pt x="67854" y="22332"/>
                  </a:cubicBezTo>
                  <a:lnTo>
                    <a:pt x="59816" y="1"/>
                  </a:lnTo>
                  <a:cubicBezTo>
                    <a:pt x="51450" y="3012"/>
                    <a:pt x="42689" y="4518"/>
                    <a:pt x="33927" y="4518"/>
                  </a:cubicBezTo>
                  <a:cubicBezTo>
                    <a:pt x="25166" y="4518"/>
                    <a:pt x="16405" y="3012"/>
                    <a:pt x="8038"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32;p42">
              <a:extLst>
                <a:ext uri="{FF2B5EF4-FFF2-40B4-BE49-F238E27FC236}">
                  <a16:creationId xmlns:a16="http://schemas.microsoft.com/office/drawing/2014/main" id="{E0382586-B612-0BB6-EEB7-61AF4F970982}"/>
                </a:ext>
              </a:extLst>
            </p:cNvPr>
            <p:cNvSpPr/>
            <p:nvPr/>
          </p:nvSpPr>
          <p:spPr>
            <a:xfrm>
              <a:off x="3202350" y="2243550"/>
              <a:ext cx="171875" cy="141200"/>
            </a:xfrm>
            <a:custGeom>
              <a:avLst/>
              <a:gdLst/>
              <a:ahLst/>
              <a:cxnLst/>
              <a:rect l="l" t="t" r="r" b="b"/>
              <a:pathLst>
                <a:path w="6875" h="5648" extrusionOk="0">
                  <a:moveTo>
                    <a:pt x="3354" y="1"/>
                  </a:moveTo>
                  <a:cubicBezTo>
                    <a:pt x="1923" y="1"/>
                    <a:pt x="647" y="868"/>
                    <a:pt x="346" y="2184"/>
                  </a:cubicBezTo>
                  <a:cubicBezTo>
                    <a:pt x="1" y="3697"/>
                    <a:pt x="1177" y="5254"/>
                    <a:pt x="2988" y="5586"/>
                  </a:cubicBezTo>
                  <a:cubicBezTo>
                    <a:pt x="3216" y="5627"/>
                    <a:pt x="3442" y="5648"/>
                    <a:pt x="3663" y="5648"/>
                  </a:cubicBezTo>
                  <a:cubicBezTo>
                    <a:pt x="5192" y="5648"/>
                    <a:pt x="6472" y="4687"/>
                    <a:pt x="6660" y="3346"/>
                  </a:cubicBezTo>
                  <a:cubicBezTo>
                    <a:pt x="6874" y="1810"/>
                    <a:pt x="5682" y="370"/>
                    <a:pt x="4005" y="61"/>
                  </a:cubicBezTo>
                  <a:cubicBezTo>
                    <a:pt x="3786" y="20"/>
                    <a:pt x="3568" y="1"/>
                    <a:pt x="3354"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33;p42">
              <a:extLst>
                <a:ext uri="{FF2B5EF4-FFF2-40B4-BE49-F238E27FC236}">
                  <a16:creationId xmlns:a16="http://schemas.microsoft.com/office/drawing/2014/main" id="{06C5500C-8A50-4ABF-8368-9D30EA2869AC}"/>
                </a:ext>
              </a:extLst>
            </p:cNvPr>
            <p:cNvSpPr/>
            <p:nvPr/>
          </p:nvSpPr>
          <p:spPr>
            <a:xfrm>
              <a:off x="4057925" y="2233125"/>
              <a:ext cx="173250" cy="141425"/>
            </a:xfrm>
            <a:custGeom>
              <a:avLst/>
              <a:gdLst/>
              <a:ahLst/>
              <a:cxnLst/>
              <a:rect l="l" t="t" r="r" b="b"/>
              <a:pathLst>
                <a:path w="6930" h="5657" extrusionOk="0">
                  <a:moveTo>
                    <a:pt x="3565" y="1"/>
                  </a:moveTo>
                  <a:cubicBezTo>
                    <a:pt x="3323" y="1"/>
                    <a:pt x="3077" y="25"/>
                    <a:pt x="2831" y="76"/>
                  </a:cubicBezTo>
                  <a:cubicBezTo>
                    <a:pt x="1159" y="428"/>
                    <a:pt x="0" y="1896"/>
                    <a:pt x="254" y="3428"/>
                  </a:cubicBezTo>
                  <a:cubicBezTo>
                    <a:pt x="471" y="4738"/>
                    <a:pt x="1729" y="5657"/>
                    <a:pt x="3218" y="5657"/>
                  </a:cubicBezTo>
                  <a:cubicBezTo>
                    <a:pt x="3468" y="5657"/>
                    <a:pt x="3725" y="5631"/>
                    <a:pt x="3985" y="5576"/>
                  </a:cubicBezTo>
                  <a:cubicBezTo>
                    <a:pt x="5787" y="5197"/>
                    <a:pt x="6930" y="3612"/>
                    <a:pt x="6545" y="2110"/>
                  </a:cubicBezTo>
                  <a:cubicBezTo>
                    <a:pt x="6219" y="829"/>
                    <a:pt x="4966" y="1"/>
                    <a:pt x="3565"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34;p42">
              <a:extLst>
                <a:ext uri="{FF2B5EF4-FFF2-40B4-BE49-F238E27FC236}">
                  <a16:creationId xmlns:a16="http://schemas.microsoft.com/office/drawing/2014/main" id="{03A6A4B7-63E5-C210-CB40-D28B315A2C40}"/>
                </a:ext>
              </a:extLst>
            </p:cNvPr>
            <p:cNvSpPr/>
            <p:nvPr/>
          </p:nvSpPr>
          <p:spPr>
            <a:xfrm>
              <a:off x="3481475" y="2172050"/>
              <a:ext cx="417300" cy="348450"/>
            </a:xfrm>
            <a:custGeom>
              <a:avLst/>
              <a:gdLst/>
              <a:ahLst/>
              <a:cxnLst/>
              <a:rect l="l" t="t" r="r" b="b"/>
              <a:pathLst>
                <a:path w="16692" h="13938" extrusionOk="0">
                  <a:moveTo>
                    <a:pt x="8347" y="1"/>
                  </a:moveTo>
                  <a:cubicBezTo>
                    <a:pt x="3739" y="1"/>
                    <a:pt x="0" y="3118"/>
                    <a:pt x="0" y="6969"/>
                  </a:cubicBezTo>
                  <a:cubicBezTo>
                    <a:pt x="0" y="10817"/>
                    <a:pt x="3739" y="13937"/>
                    <a:pt x="8347" y="13937"/>
                  </a:cubicBezTo>
                  <a:cubicBezTo>
                    <a:pt x="12956" y="13937"/>
                    <a:pt x="16692" y="10817"/>
                    <a:pt x="16692" y="6969"/>
                  </a:cubicBezTo>
                  <a:cubicBezTo>
                    <a:pt x="16692" y="3118"/>
                    <a:pt x="12956" y="1"/>
                    <a:pt x="8347"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711;p42">
            <a:extLst>
              <a:ext uri="{FF2B5EF4-FFF2-40B4-BE49-F238E27FC236}">
                <a16:creationId xmlns:a16="http://schemas.microsoft.com/office/drawing/2014/main" id="{FD4B3B9A-8A2B-8775-1DBD-7F4914AF1ED3}"/>
              </a:ext>
            </a:extLst>
          </p:cNvPr>
          <p:cNvGrpSpPr/>
          <p:nvPr/>
        </p:nvGrpSpPr>
        <p:grpSpPr>
          <a:xfrm rot="535373">
            <a:off x="198242" y="212429"/>
            <a:ext cx="979661" cy="903360"/>
            <a:chOff x="4961475" y="636525"/>
            <a:chExt cx="1211725" cy="1117350"/>
          </a:xfrm>
        </p:grpSpPr>
        <p:sp>
          <p:nvSpPr>
            <p:cNvPr id="35" name="Google Shape;1712;p42">
              <a:extLst>
                <a:ext uri="{FF2B5EF4-FFF2-40B4-BE49-F238E27FC236}">
                  <a16:creationId xmlns:a16="http://schemas.microsoft.com/office/drawing/2014/main" id="{AAE7F9BB-77E9-FFBB-2BB4-783426E5008F}"/>
                </a:ext>
              </a:extLst>
            </p:cNvPr>
            <p:cNvSpPr/>
            <p:nvPr/>
          </p:nvSpPr>
          <p:spPr>
            <a:xfrm>
              <a:off x="5056750" y="706400"/>
              <a:ext cx="1035725" cy="947675"/>
            </a:xfrm>
            <a:custGeom>
              <a:avLst/>
              <a:gdLst/>
              <a:ahLst/>
              <a:cxnLst/>
              <a:rect l="l" t="t" r="r" b="b"/>
              <a:pathLst>
                <a:path w="41429" h="37907" extrusionOk="0">
                  <a:moveTo>
                    <a:pt x="31354" y="0"/>
                  </a:moveTo>
                  <a:cubicBezTo>
                    <a:pt x="21942" y="10819"/>
                    <a:pt x="1" y="25951"/>
                    <a:pt x="1" y="25951"/>
                  </a:cubicBezTo>
                  <a:lnTo>
                    <a:pt x="6894" y="37906"/>
                  </a:lnTo>
                  <a:cubicBezTo>
                    <a:pt x="31418" y="23290"/>
                    <a:pt x="41428" y="2976"/>
                    <a:pt x="41428" y="2976"/>
                  </a:cubicBezTo>
                  <a:lnTo>
                    <a:pt x="31354" y="0"/>
                  </a:ln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13;p42">
              <a:extLst>
                <a:ext uri="{FF2B5EF4-FFF2-40B4-BE49-F238E27FC236}">
                  <a16:creationId xmlns:a16="http://schemas.microsoft.com/office/drawing/2014/main" id="{F9AF81FD-1D0F-EE6A-5C73-FE380A7CAC78}"/>
                </a:ext>
              </a:extLst>
            </p:cNvPr>
            <p:cNvSpPr/>
            <p:nvPr/>
          </p:nvSpPr>
          <p:spPr>
            <a:xfrm>
              <a:off x="4961475" y="636525"/>
              <a:ext cx="1211725" cy="1117350"/>
            </a:xfrm>
            <a:custGeom>
              <a:avLst/>
              <a:gdLst/>
              <a:ahLst/>
              <a:cxnLst/>
              <a:rect l="l" t="t" r="r" b="b"/>
              <a:pathLst>
                <a:path w="48469" h="44694" extrusionOk="0">
                  <a:moveTo>
                    <a:pt x="35165" y="2795"/>
                  </a:moveTo>
                  <a:lnTo>
                    <a:pt x="45239" y="5771"/>
                  </a:lnTo>
                  <a:cubicBezTo>
                    <a:pt x="37335" y="19103"/>
                    <a:pt x="25310" y="31287"/>
                    <a:pt x="10705" y="40701"/>
                  </a:cubicBezTo>
                  <a:lnTo>
                    <a:pt x="3812" y="28743"/>
                  </a:lnTo>
                  <a:cubicBezTo>
                    <a:pt x="16199" y="22382"/>
                    <a:pt x="27138" y="13344"/>
                    <a:pt x="35165" y="2795"/>
                  </a:cubicBezTo>
                  <a:close/>
                  <a:moveTo>
                    <a:pt x="35468" y="1"/>
                  </a:moveTo>
                  <a:cubicBezTo>
                    <a:pt x="26681" y="11956"/>
                    <a:pt x="14118" y="21942"/>
                    <a:pt x="0" y="28280"/>
                  </a:cubicBezTo>
                  <a:lnTo>
                    <a:pt x="8250" y="44694"/>
                  </a:lnTo>
                  <a:cubicBezTo>
                    <a:pt x="25945" y="33816"/>
                    <a:pt x="40146" y="19069"/>
                    <a:pt x="48468" y="3038"/>
                  </a:cubicBezTo>
                  <a:lnTo>
                    <a:pt x="35468" y="1"/>
                  </a:ln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14;p42">
              <a:extLst>
                <a:ext uri="{FF2B5EF4-FFF2-40B4-BE49-F238E27FC236}">
                  <a16:creationId xmlns:a16="http://schemas.microsoft.com/office/drawing/2014/main" id="{73792DC8-F1E7-20FE-7239-58D73618C0FA}"/>
                </a:ext>
              </a:extLst>
            </p:cNvPr>
            <p:cNvSpPr/>
            <p:nvPr/>
          </p:nvSpPr>
          <p:spPr>
            <a:xfrm>
              <a:off x="5778450" y="860925"/>
              <a:ext cx="126725" cy="109650"/>
            </a:xfrm>
            <a:custGeom>
              <a:avLst/>
              <a:gdLst/>
              <a:ahLst/>
              <a:cxnLst/>
              <a:rect l="l" t="t" r="r" b="b"/>
              <a:pathLst>
                <a:path w="5069" h="4386" extrusionOk="0">
                  <a:moveTo>
                    <a:pt x="3692" y="1"/>
                  </a:moveTo>
                  <a:cubicBezTo>
                    <a:pt x="2858" y="1"/>
                    <a:pt x="1782" y="580"/>
                    <a:pt x="1026" y="1470"/>
                  </a:cubicBezTo>
                  <a:cubicBezTo>
                    <a:pt x="101" y="2560"/>
                    <a:pt x="0" y="3788"/>
                    <a:pt x="839" y="4237"/>
                  </a:cubicBezTo>
                  <a:cubicBezTo>
                    <a:pt x="1029" y="4337"/>
                    <a:pt x="1251" y="4385"/>
                    <a:pt x="1493" y="4385"/>
                  </a:cubicBezTo>
                  <a:cubicBezTo>
                    <a:pt x="2321" y="4385"/>
                    <a:pt x="3374" y="3822"/>
                    <a:pt x="4099" y="2894"/>
                  </a:cubicBezTo>
                  <a:cubicBezTo>
                    <a:pt x="5038" y="1696"/>
                    <a:pt x="5068" y="434"/>
                    <a:pt x="4216" y="94"/>
                  </a:cubicBezTo>
                  <a:cubicBezTo>
                    <a:pt x="4058" y="31"/>
                    <a:pt x="3881" y="1"/>
                    <a:pt x="3692"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15;p42">
              <a:extLst>
                <a:ext uri="{FF2B5EF4-FFF2-40B4-BE49-F238E27FC236}">
                  <a16:creationId xmlns:a16="http://schemas.microsoft.com/office/drawing/2014/main" id="{926857F9-1521-DD31-DCC3-4631C56E44FD}"/>
                </a:ext>
              </a:extLst>
            </p:cNvPr>
            <p:cNvSpPr/>
            <p:nvPr/>
          </p:nvSpPr>
          <p:spPr>
            <a:xfrm>
              <a:off x="5222950" y="1354850"/>
              <a:ext cx="150000" cy="113275"/>
            </a:xfrm>
            <a:custGeom>
              <a:avLst/>
              <a:gdLst/>
              <a:ahLst/>
              <a:cxnLst/>
              <a:rect l="l" t="t" r="r" b="b"/>
              <a:pathLst>
                <a:path w="6000" h="4531" extrusionOk="0">
                  <a:moveTo>
                    <a:pt x="3762" y="1"/>
                  </a:moveTo>
                  <a:cubicBezTo>
                    <a:pt x="3127" y="1"/>
                    <a:pt x="2420" y="209"/>
                    <a:pt x="1789" y="620"/>
                  </a:cubicBezTo>
                  <a:cubicBezTo>
                    <a:pt x="533" y="1439"/>
                    <a:pt x="1" y="2846"/>
                    <a:pt x="630" y="3796"/>
                  </a:cubicBezTo>
                  <a:cubicBezTo>
                    <a:pt x="954" y="4283"/>
                    <a:pt x="1535" y="4530"/>
                    <a:pt x="2204" y="4530"/>
                  </a:cubicBezTo>
                  <a:cubicBezTo>
                    <a:pt x="2839" y="4530"/>
                    <a:pt x="3551" y="4308"/>
                    <a:pt x="4197" y="3855"/>
                  </a:cubicBezTo>
                  <a:cubicBezTo>
                    <a:pt x="5520" y="2921"/>
                    <a:pt x="5999" y="1459"/>
                    <a:pt x="5303" y="623"/>
                  </a:cubicBezTo>
                  <a:cubicBezTo>
                    <a:pt x="4956" y="206"/>
                    <a:pt x="4394" y="1"/>
                    <a:pt x="3762"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16;p42">
              <a:extLst>
                <a:ext uri="{FF2B5EF4-FFF2-40B4-BE49-F238E27FC236}">
                  <a16:creationId xmlns:a16="http://schemas.microsoft.com/office/drawing/2014/main" id="{6DE7946A-933E-CB46-C7A0-7BA80E17C889}"/>
                </a:ext>
              </a:extLst>
            </p:cNvPr>
            <p:cNvSpPr/>
            <p:nvPr/>
          </p:nvSpPr>
          <p:spPr>
            <a:xfrm>
              <a:off x="5417350" y="1014825"/>
              <a:ext cx="371300" cy="296675"/>
            </a:xfrm>
            <a:custGeom>
              <a:avLst/>
              <a:gdLst/>
              <a:ahLst/>
              <a:cxnLst/>
              <a:rect l="l" t="t" r="r" b="b"/>
              <a:pathLst>
                <a:path w="14852" h="11867" extrusionOk="0">
                  <a:moveTo>
                    <a:pt x="10061" y="1"/>
                  </a:moveTo>
                  <a:cubicBezTo>
                    <a:pt x="8325" y="1"/>
                    <a:pt x="6269" y="755"/>
                    <a:pt x="4450" y="2207"/>
                  </a:cubicBezTo>
                  <a:cubicBezTo>
                    <a:pt x="1257" y="4756"/>
                    <a:pt x="1" y="8493"/>
                    <a:pt x="1645" y="10552"/>
                  </a:cubicBezTo>
                  <a:cubicBezTo>
                    <a:pt x="2352" y="11436"/>
                    <a:pt x="3481" y="11867"/>
                    <a:pt x="4792" y="11867"/>
                  </a:cubicBezTo>
                  <a:cubicBezTo>
                    <a:pt x="6528" y="11867"/>
                    <a:pt x="8583" y="11112"/>
                    <a:pt x="10402" y="9660"/>
                  </a:cubicBezTo>
                  <a:cubicBezTo>
                    <a:pt x="13595" y="7111"/>
                    <a:pt x="14851" y="3375"/>
                    <a:pt x="13207" y="1316"/>
                  </a:cubicBezTo>
                  <a:cubicBezTo>
                    <a:pt x="12501" y="431"/>
                    <a:pt x="11372" y="1"/>
                    <a:pt x="10061"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711;p42">
            <a:extLst>
              <a:ext uri="{FF2B5EF4-FFF2-40B4-BE49-F238E27FC236}">
                <a16:creationId xmlns:a16="http://schemas.microsoft.com/office/drawing/2014/main" id="{591188DF-8AE5-BB55-CF20-CB0EAB84CFF0}"/>
              </a:ext>
            </a:extLst>
          </p:cNvPr>
          <p:cNvGrpSpPr/>
          <p:nvPr/>
        </p:nvGrpSpPr>
        <p:grpSpPr>
          <a:xfrm rot="535373">
            <a:off x="1961469" y="2642260"/>
            <a:ext cx="979661" cy="903360"/>
            <a:chOff x="4961475" y="636525"/>
            <a:chExt cx="1211725" cy="1117350"/>
          </a:xfrm>
        </p:grpSpPr>
        <p:sp>
          <p:nvSpPr>
            <p:cNvPr id="41" name="Google Shape;1712;p42">
              <a:extLst>
                <a:ext uri="{FF2B5EF4-FFF2-40B4-BE49-F238E27FC236}">
                  <a16:creationId xmlns:a16="http://schemas.microsoft.com/office/drawing/2014/main" id="{1C218EFE-7F7B-0B27-E51D-D458268ECACA}"/>
                </a:ext>
              </a:extLst>
            </p:cNvPr>
            <p:cNvSpPr/>
            <p:nvPr/>
          </p:nvSpPr>
          <p:spPr>
            <a:xfrm>
              <a:off x="5056750" y="706400"/>
              <a:ext cx="1035725" cy="947675"/>
            </a:xfrm>
            <a:custGeom>
              <a:avLst/>
              <a:gdLst/>
              <a:ahLst/>
              <a:cxnLst/>
              <a:rect l="l" t="t" r="r" b="b"/>
              <a:pathLst>
                <a:path w="41429" h="37907" extrusionOk="0">
                  <a:moveTo>
                    <a:pt x="31354" y="0"/>
                  </a:moveTo>
                  <a:cubicBezTo>
                    <a:pt x="21942" y="10819"/>
                    <a:pt x="1" y="25951"/>
                    <a:pt x="1" y="25951"/>
                  </a:cubicBezTo>
                  <a:lnTo>
                    <a:pt x="6894" y="37906"/>
                  </a:lnTo>
                  <a:cubicBezTo>
                    <a:pt x="31418" y="23290"/>
                    <a:pt x="41428" y="2976"/>
                    <a:pt x="41428" y="2976"/>
                  </a:cubicBezTo>
                  <a:lnTo>
                    <a:pt x="31354" y="0"/>
                  </a:ln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13;p42">
              <a:extLst>
                <a:ext uri="{FF2B5EF4-FFF2-40B4-BE49-F238E27FC236}">
                  <a16:creationId xmlns:a16="http://schemas.microsoft.com/office/drawing/2014/main" id="{EB3C6E35-BB17-9D76-AF8E-1FC1C17D8B9A}"/>
                </a:ext>
              </a:extLst>
            </p:cNvPr>
            <p:cNvSpPr/>
            <p:nvPr/>
          </p:nvSpPr>
          <p:spPr>
            <a:xfrm>
              <a:off x="4961475" y="636525"/>
              <a:ext cx="1211725" cy="1117350"/>
            </a:xfrm>
            <a:custGeom>
              <a:avLst/>
              <a:gdLst/>
              <a:ahLst/>
              <a:cxnLst/>
              <a:rect l="l" t="t" r="r" b="b"/>
              <a:pathLst>
                <a:path w="48469" h="44694" extrusionOk="0">
                  <a:moveTo>
                    <a:pt x="35165" y="2795"/>
                  </a:moveTo>
                  <a:lnTo>
                    <a:pt x="45239" y="5771"/>
                  </a:lnTo>
                  <a:cubicBezTo>
                    <a:pt x="37335" y="19103"/>
                    <a:pt x="25310" y="31287"/>
                    <a:pt x="10705" y="40701"/>
                  </a:cubicBezTo>
                  <a:lnTo>
                    <a:pt x="3812" y="28743"/>
                  </a:lnTo>
                  <a:cubicBezTo>
                    <a:pt x="16199" y="22382"/>
                    <a:pt x="27138" y="13344"/>
                    <a:pt x="35165" y="2795"/>
                  </a:cubicBezTo>
                  <a:close/>
                  <a:moveTo>
                    <a:pt x="35468" y="1"/>
                  </a:moveTo>
                  <a:cubicBezTo>
                    <a:pt x="26681" y="11956"/>
                    <a:pt x="14118" y="21942"/>
                    <a:pt x="0" y="28280"/>
                  </a:cubicBezTo>
                  <a:lnTo>
                    <a:pt x="8250" y="44694"/>
                  </a:lnTo>
                  <a:cubicBezTo>
                    <a:pt x="25945" y="33816"/>
                    <a:pt x="40146" y="19069"/>
                    <a:pt x="48468" y="3038"/>
                  </a:cubicBezTo>
                  <a:lnTo>
                    <a:pt x="35468" y="1"/>
                  </a:ln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14;p42">
              <a:extLst>
                <a:ext uri="{FF2B5EF4-FFF2-40B4-BE49-F238E27FC236}">
                  <a16:creationId xmlns:a16="http://schemas.microsoft.com/office/drawing/2014/main" id="{AF064C8D-72F2-FA75-3487-1B9E4024AD09}"/>
                </a:ext>
              </a:extLst>
            </p:cNvPr>
            <p:cNvSpPr/>
            <p:nvPr/>
          </p:nvSpPr>
          <p:spPr>
            <a:xfrm>
              <a:off x="5778450" y="860925"/>
              <a:ext cx="126725" cy="109650"/>
            </a:xfrm>
            <a:custGeom>
              <a:avLst/>
              <a:gdLst/>
              <a:ahLst/>
              <a:cxnLst/>
              <a:rect l="l" t="t" r="r" b="b"/>
              <a:pathLst>
                <a:path w="5069" h="4386" extrusionOk="0">
                  <a:moveTo>
                    <a:pt x="3692" y="1"/>
                  </a:moveTo>
                  <a:cubicBezTo>
                    <a:pt x="2858" y="1"/>
                    <a:pt x="1782" y="580"/>
                    <a:pt x="1026" y="1470"/>
                  </a:cubicBezTo>
                  <a:cubicBezTo>
                    <a:pt x="101" y="2560"/>
                    <a:pt x="0" y="3788"/>
                    <a:pt x="839" y="4237"/>
                  </a:cubicBezTo>
                  <a:cubicBezTo>
                    <a:pt x="1029" y="4337"/>
                    <a:pt x="1251" y="4385"/>
                    <a:pt x="1493" y="4385"/>
                  </a:cubicBezTo>
                  <a:cubicBezTo>
                    <a:pt x="2321" y="4385"/>
                    <a:pt x="3374" y="3822"/>
                    <a:pt x="4099" y="2894"/>
                  </a:cubicBezTo>
                  <a:cubicBezTo>
                    <a:pt x="5038" y="1696"/>
                    <a:pt x="5068" y="434"/>
                    <a:pt x="4216" y="94"/>
                  </a:cubicBezTo>
                  <a:cubicBezTo>
                    <a:pt x="4058" y="31"/>
                    <a:pt x="3881" y="1"/>
                    <a:pt x="3692"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15;p42">
              <a:extLst>
                <a:ext uri="{FF2B5EF4-FFF2-40B4-BE49-F238E27FC236}">
                  <a16:creationId xmlns:a16="http://schemas.microsoft.com/office/drawing/2014/main" id="{8C92B600-F037-E939-48B4-D32053851573}"/>
                </a:ext>
              </a:extLst>
            </p:cNvPr>
            <p:cNvSpPr/>
            <p:nvPr/>
          </p:nvSpPr>
          <p:spPr>
            <a:xfrm>
              <a:off x="5222950" y="1354850"/>
              <a:ext cx="150000" cy="113275"/>
            </a:xfrm>
            <a:custGeom>
              <a:avLst/>
              <a:gdLst/>
              <a:ahLst/>
              <a:cxnLst/>
              <a:rect l="l" t="t" r="r" b="b"/>
              <a:pathLst>
                <a:path w="6000" h="4531" extrusionOk="0">
                  <a:moveTo>
                    <a:pt x="3762" y="1"/>
                  </a:moveTo>
                  <a:cubicBezTo>
                    <a:pt x="3127" y="1"/>
                    <a:pt x="2420" y="209"/>
                    <a:pt x="1789" y="620"/>
                  </a:cubicBezTo>
                  <a:cubicBezTo>
                    <a:pt x="533" y="1439"/>
                    <a:pt x="1" y="2846"/>
                    <a:pt x="630" y="3796"/>
                  </a:cubicBezTo>
                  <a:cubicBezTo>
                    <a:pt x="954" y="4283"/>
                    <a:pt x="1535" y="4530"/>
                    <a:pt x="2204" y="4530"/>
                  </a:cubicBezTo>
                  <a:cubicBezTo>
                    <a:pt x="2839" y="4530"/>
                    <a:pt x="3551" y="4308"/>
                    <a:pt x="4197" y="3855"/>
                  </a:cubicBezTo>
                  <a:cubicBezTo>
                    <a:pt x="5520" y="2921"/>
                    <a:pt x="5999" y="1459"/>
                    <a:pt x="5303" y="623"/>
                  </a:cubicBezTo>
                  <a:cubicBezTo>
                    <a:pt x="4956" y="206"/>
                    <a:pt x="4394" y="1"/>
                    <a:pt x="3762"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16;p42">
              <a:extLst>
                <a:ext uri="{FF2B5EF4-FFF2-40B4-BE49-F238E27FC236}">
                  <a16:creationId xmlns:a16="http://schemas.microsoft.com/office/drawing/2014/main" id="{8C349650-CA2B-EDBC-042A-A47257AC1ED8}"/>
                </a:ext>
              </a:extLst>
            </p:cNvPr>
            <p:cNvSpPr/>
            <p:nvPr/>
          </p:nvSpPr>
          <p:spPr>
            <a:xfrm>
              <a:off x="5417350" y="1014825"/>
              <a:ext cx="371300" cy="296675"/>
            </a:xfrm>
            <a:custGeom>
              <a:avLst/>
              <a:gdLst/>
              <a:ahLst/>
              <a:cxnLst/>
              <a:rect l="l" t="t" r="r" b="b"/>
              <a:pathLst>
                <a:path w="14852" h="11867" extrusionOk="0">
                  <a:moveTo>
                    <a:pt x="10061" y="1"/>
                  </a:moveTo>
                  <a:cubicBezTo>
                    <a:pt x="8325" y="1"/>
                    <a:pt x="6269" y="755"/>
                    <a:pt x="4450" y="2207"/>
                  </a:cubicBezTo>
                  <a:cubicBezTo>
                    <a:pt x="1257" y="4756"/>
                    <a:pt x="1" y="8493"/>
                    <a:pt x="1645" y="10552"/>
                  </a:cubicBezTo>
                  <a:cubicBezTo>
                    <a:pt x="2352" y="11436"/>
                    <a:pt x="3481" y="11867"/>
                    <a:pt x="4792" y="11867"/>
                  </a:cubicBezTo>
                  <a:cubicBezTo>
                    <a:pt x="6528" y="11867"/>
                    <a:pt x="8583" y="11112"/>
                    <a:pt x="10402" y="9660"/>
                  </a:cubicBezTo>
                  <a:cubicBezTo>
                    <a:pt x="13595" y="7111"/>
                    <a:pt x="14851" y="3375"/>
                    <a:pt x="13207" y="1316"/>
                  </a:cubicBezTo>
                  <a:cubicBezTo>
                    <a:pt x="12501" y="431"/>
                    <a:pt x="11372" y="1"/>
                    <a:pt x="10061"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1920;p42">
            <a:extLst>
              <a:ext uri="{FF2B5EF4-FFF2-40B4-BE49-F238E27FC236}">
                <a16:creationId xmlns:a16="http://schemas.microsoft.com/office/drawing/2014/main" id="{B3DAB224-54B1-3D5C-617B-8001E2803CCA}"/>
              </a:ext>
            </a:extLst>
          </p:cNvPr>
          <p:cNvGrpSpPr/>
          <p:nvPr/>
        </p:nvGrpSpPr>
        <p:grpSpPr>
          <a:xfrm>
            <a:off x="1651089" y="2389694"/>
            <a:ext cx="698494" cy="364112"/>
            <a:chOff x="3187175" y="4566775"/>
            <a:chExt cx="716625" cy="373525"/>
          </a:xfrm>
        </p:grpSpPr>
        <p:sp>
          <p:nvSpPr>
            <p:cNvPr id="47" name="Google Shape;1921;p42">
              <a:extLst>
                <a:ext uri="{FF2B5EF4-FFF2-40B4-BE49-F238E27FC236}">
                  <a16:creationId xmlns:a16="http://schemas.microsoft.com/office/drawing/2014/main" id="{E0372EE7-34D7-4DF6-FE45-91A24E7CE068}"/>
                </a:ext>
              </a:extLst>
            </p:cNvPr>
            <p:cNvSpPr/>
            <p:nvPr/>
          </p:nvSpPr>
          <p:spPr>
            <a:xfrm>
              <a:off x="3187175" y="4583200"/>
              <a:ext cx="705475" cy="357100"/>
            </a:xfrm>
            <a:custGeom>
              <a:avLst/>
              <a:gdLst/>
              <a:ahLst/>
              <a:cxnLst/>
              <a:rect l="l" t="t" r="r" b="b"/>
              <a:pathLst>
                <a:path w="28219" h="14284" extrusionOk="0">
                  <a:moveTo>
                    <a:pt x="1945" y="1"/>
                  </a:moveTo>
                  <a:cubicBezTo>
                    <a:pt x="1555" y="466"/>
                    <a:pt x="984" y="2486"/>
                    <a:pt x="770" y="3079"/>
                  </a:cubicBezTo>
                  <a:cubicBezTo>
                    <a:pt x="1" y="5200"/>
                    <a:pt x="5180" y="9362"/>
                    <a:pt x="12471" y="12009"/>
                  </a:cubicBezTo>
                  <a:cubicBezTo>
                    <a:pt x="16610" y="13511"/>
                    <a:pt x="20509" y="14284"/>
                    <a:pt x="23248" y="14284"/>
                  </a:cubicBezTo>
                  <a:cubicBezTo>
                    <a:pt x="25334" y="14284"/>
                    <a:pt x="26747" y="13836"/>
                    <a:pt x="27079" y="12920"/>
                  </a:cubicBezTo>
                  <a:cubicBezTo>
                    <a:pt x="27294" y="12335"/>
                    <a:pt x="28219" y="10301"/>
                    <a:pt x="28219" y="9577"/>
                  </a:cubicBezTo>
                  <a:lnTo>
                    <a:pt x="28219" y="9577"/>
                  </a:lnTo>
                  <a:cubicBezTo>
                    <a:pt x="28046" y="9699"/>
                    <a:pt x="27709" y="9799"/>
                    <a:pt x="27258" y="9875"/>
                  </a:cubicBezTo>
                  <a:lnTo>
                    <a:pt x="27238" y="9883"/>
                  </a:lnTo>
                  <a:lnTo>
                    <a:pt x="27230" y="9877"/>
                  </a:lnTo>
                  <a:cubicBezTo>
                    <a:pt x="26965" y="9922"/>
                    <a:pt x="26672" y="9958"/>
                    <a:pt x="26327" y="9978"/>
                  </a:cubicBezTo>
                  <a:lnTo>
                    <a:pt x="26539" y="10073"/>
                  </a:lnTo>
                  <a:cubicBezTo>
                    <a:pt x="26511" y="10078"/>
                    <a:pt x="26483" y="10081"/>
                    <a:pt x="26455" y="10084"/>
                  </a:cubicBezTo>
                  <a:lnTo>
                    <a:pt x="26229" y="9983"/>
                  </a:lnTo>
                  <a:cubicBezTo>
                    <a:pt x="25951" y="9998"/>
                    <a:pt x="25647" y="10005"/>
                    <a:pt x="25323" y="10005"/>
                  </a:cubicBezTo>
                  <a:cubicBezTo>
                    <a:pt x="25220" y="10005"/>
                    <a:pt x="25114" y="10004"/>
                    <a:pt x="25006" y="10003"/>
                  </a:cubicBezTo>
                  <a:lnTo>
                    <a:pt x="25006" y="10003"/>
                  </a:lnTo>
                  <a:lnTo>
                    <a:pt x="25190" y="10098"/>
                  </a:lnTo>
                  <a:cubicBezTo>
                    <a:pt x="25151" y="10095"/>
                    <a:pt x="25109" y="10092"/>
                    <a:pt x="25070" y="10089"/>
                  </a:cubicBezTo>
                  <a:lnTo>
                    <a:pt x="24900" y="10003"/>
                  </a:lnTo>
                  <a:cubicBezTo>
                    <a:pt x="22181" y="9953"/>
                    <a:pt x="18169" y="9376"/>
                    <a:pt x="13976" y="7855"/>
                  </a:cubicBezTo>
                  <a:cubicBezTo>
                    <a:pt x="10471" y="6584"/>
                    <a:pt x="7490" y="4885"/>
                    <a:pt x="5367" y="3366"/>
                  </a:cubicBezTo>
                  <a:lnTo>
                    <a:pt x="5297" y="3355"/>
                  </a:lnTo>
                  <a:cubicBezTo>
                    <a:pt x="5252" y="3327"/>
                    <a:pt x="5211" y="3302"/>
                    <a:pt x="5166" y="3277"/>
                  </a:cubicBezTo>
                  <a:lnTo>
                    <a:pt x="5166" y="3277"/>
                  </a:lnTo>
                  <a:lnTo>
                    <a:pt x="5264" y="3291"/>
                  </a:lnTo>
                  <a:cubicBezTo>
                    <a:pt x="4929" y="3051"/>
                    <a:pt x="4612" y="2815"/>
                    <a:pt x="4322" y="2586"/>
                  </a:cubicBezTo>
                  <a:lnTo>
                    <a:pt x="3965" y="2505"/>
                  </a:lnTo>
                  <a:cubicBezTo>
                    <a:pt x="3932" y="2480"/>
                    <a:pt x="3893" y="2458"/>
                    <a:pt x="3862" y="2433"/>
                  </a:cubicBezTo>
                  <a:lnTo>
                    <a:pt x="3862" y="2433"/>
                  </a:lnTo>
                  <a:lnTo>
                    <a:pt x="4241" y="2516"/>
                  </a:lnTo>
                  <a:cubicBezTo>
                    <a:pt x="3943" y="2277"/>
                    <a:pt x="3675" y="2048"/>
                    <a:pt x="3433" y="1831"/>
                  </a:cubicBezTo>
                  <a:lnTo>
                    <a:pt x="2937" y="1695"/>
                  </a:lnTo>
                  <a:cubicBezTo>
                    <a:pt x="2912" y="1675"/>
                    <a:pt x="2887" y="1653"/>
                    <a:pt x="2868" y="1630"/>
                  </a:cubicBezTo>
                  <a:lnTo>
                    <a:pt x="2868" y="1630"/>
                  </a:lnTo>
                  <a:lnTo>
                    <a:pt x="3361" y="1764"/>
                  </a:lnTo>
                  <a:cubicBezTo>
                    <a:pt x="3071" y="1502"/>
                    <a:pt x="2817" y="1252"/>
                    <a:pt x="2611" y="1026"/>
                  </a:cubicBezTo>
                  <a:lnTo>
                    <a:pt x="2277" y="920"/>
                  </a:lnTo>
                  <a:cubicBezTo>
                    <a:pt x="2268" y="903"/>
                    <a:pt x="2257" y="887"/>
                    <a:pt x="2249" y="870"/>
                  </a:cubicBezTo>
                  <a:lnTo>
                    <a:pt x="2249" y="870"/>
                  </a:lnTo>
                  <a:lnTo>
                    <a:pt x="2564" y="967"/>
                  </a:lnTo>
                  <a:cubicBezTo>
                    <a:pt x="2196" y="555"/>
                    <a:pt x="1984" y="223"/>
                    <a:pt x="1945"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22;p42">
              <a:extLst>
                <a:ext uri="{FF2B5EF4-FFF2-40B4-BE49-F238E27FC236}">
                  <a16:creationId xmlns:a16="http://schemas.microsoft.com/office/drawing/2014/main" id="{AB85062A-2843-8849-6DBC-06F1CF592603}"/>
                </a:ext>
              </a:extLst>
            </p:cNvPr>
            <p:cNvSpPr/>
            <p:nvPr/>
          </p:nvSpPr>
          <p:spPr>
            <a:xfrm>
              <a:off x="3241375" y="4590725"/>
              <a:ext cx="58375" cy="21675"/>
            </a:xfrm>
            <a:custGeom>
              <a:avLst/>
              <a:gdLst/>
              <a:ahLst/>
              <a:cxnLst/>
              <a:rect l="l" t="t" r="r" b="b"/>
              <a:pathLst>
                <a:path w="2335" h="867" extrusionOk="0">
                  <a:moveTo>
                    <a:pt x="14" y="0"/>
                  </a:moveTo>
                  <a:cubicBezTo>
                    <a:pt x="11" y="6"/>
                    <a:pt x="9" y="12"/>
                    <a:pt x="6" y="17"/>
                  </a:cubicBezTo>
                  <a:cubicBezTo>
                    <a:pt x="3" y="23"/>
                    <a:pt x="3" y="31"/>
                    <a:pt x="0" y="39"/>
                  </a:cubicBezTo>
                  <a:lnTo>
                    <a:pt x="2318" y="867"/>
                  </a:lnTo>
                  <a:cubicBezTo>
                    <a:pt x="2318" y="864"/>
                    <a:pt x="2318" y="859"/>
                    <a:pt x="2321" y="856"/>
                  </a:cubicBezTo>
                  <a:cubicBezTo>
                    <a:pt x="2324" y="847"/>
                    <a:pt x="2329" y="839"/>
                    <a:pt x="2335" y="831"/>
                  </a:cubicBezTo>
                  <a:lnTo>
                    <a:pt x="14"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23;p42">
              <a:extLst>
                <a:ext uri="{FF2B5EF4-FFF2-40B4-BE49-F238E27FC236}">
                  <a16:creationId xmlns:a16="http://schemas.microsoft.com/office/drawing/2014/main" id="{ED2AD72A-33EA-91B9-E626-766D01626710}"/>
                </a:ext>
              </a:extLst>
            </p:cNvPr>
            <p:cNvSpPr/>
            <p:nvPr/>
          </p:nvSpPr>
          <p:spPr>
            <a:xfrm>
              <a:off x="3819425" y="4797525"/>
              <a:ext cx="58125" cy="21750"/>
            </a:xfrm>
            <a:custGeom>
              <a:avLst/>
              <a:gdLst/>
              <a:ahLst/>
              <a:cxnLst/>
              <a:rect l="l" t="t" r="r" b="b"/>
              <a:pathLst>
                <a:path w="2325" h="870" extrusionOk="0">
                  <a:moveTo>
                    <a:pt x="3" y="1"/>
                  </a:moveTo>
                  <a:cubicBezTo>
                    <a:pt x="3" y="15"/>
                    <a:pt x="1" y="28"/>
                    <a:pt x="1" y="42"/>
                  </a:cubicBezTo>
                  <a:lnTo>
                    <a:pt x="2319" y="870"/>
                  </a:lnTo>
                  <a:cubicBezTo>
                    <a:pt x="2319" y="859"/>
                    <a:pt x="2324" y="845"/>
                    <a:pt x="2324" y="831"/>
                  </a:cubicBezTo>
                  <a:lnTo>
                    <a:pt x="3"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24;p42">
              <a:extLst>
                <a:ext uri="{FF2B5EF4-FFF2-40B4-BE49-F238E27FC236}">
                  <a16:creationId xmlns:a16="http://schemas.microsoft.com/office/drawing/2014/main" id="{9667840D-E43A-028F-4BF5-19AB44238CB5}"/>
                </a:ext>
              </a:extLst>
            </p:cNvPr>
            <p:cNvSpPr/>
            <p:nvPr/>
          </p:nvSpPr>
          <p:spPr>
            <a:xfrm>
              <a:off x="3752200" y="4736925"/>
              <a:ext cx="47125" cy="9225"/>
            </a:xfrm>
            <a:custGeom>
              <a:avLst/>
              <a:gdLst/>
              <a:ahLst/>
              <a:cxnLst/>
              <a:rect l="l" t="t" r="r" b="b"/>
              <a:pathLst>
                <a:path w="1885" h="369" extrusionOk="0">
                  <a:moveTo>
                    <a:pt x="1" y="1"/>
                  </a:moveTo>
                  <a:lnTo>
                    <a:pt x="1" y="1"/>
                  </a:lnTo>
                  <a:cubicBezTo>
                    <a:pt x="45" y="26"/>
                    <a:pt x="90" y="54"/>
                    <a:pt x="135" y="79"/>
                  </a:cubicBezTo>
                  <a:lnTo>
                    <a:pt x="1884" y="368"/>
                  </a:lnTo>
                  <a:cubicBezTo>
                    <a:pt x="1840" y="341"/>
                    <a:pt x="1792" y="315"/>
                    <a:pt x="1748" y="288"/>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25;p42">
              <a:extLst>
                <a:ext uri="{FF2B5EF4-FFF2-40B4-BE49-F238E27FC236}">
                  <a16:creationId xmlns:a16="http://schemas.microsoft.com/office/drawing/2014/main" id="{76E35157-6C5D-4A8A-C1BB-6BFE00833B36}"/>
                </a:ext>
              </a:extLst>
            </p:cNvPr>
            <p:cNvSpPr/>
            <p:nvPr/>
          </p:nvSpPr>
          <p:spPr>
            <a:xfrm>
              <a:off x="3316325" y="4665125"/>
              <a:ext cx="46950" cy="9150"/>
            </a:xfrm>
            <a:custGeom>
              <a:avLst/>
              <a:gdLst/>
              <a:ahLst/>
              <a:cxnLst/>
              <a:rect l="l" t="t" r="r" b="b"/>
              <a:pathLst>
                <a:path w="1878" h="366" extrusionOk="0">
                  <a:moveTo>
                    <a:pt x="0" y="0"/>
                  </a:moveTo>
                  <a:cubicBezTo>
                    <a:pt x="45" y="25"/>
                    <a:pt x="86" y="50"/>
                    <a:pt x="131" y="75"/>
                  </a:cubicBezTo>
                  <a:lnTo>
                    <a:pt x="201" y="89"/>
                  </a:lnTo>
                  <a:lnTo>
                    <a:pt x="1878" y="365"/>
                  </a:lnTo>
                  <a:cubicBezTo>
                    <a:pt x="1833" y="337"/>
                    <a:pt x="1794" y="312"/>
                    <a:pt x="1750" y="287"/>
                  </a:cubicBezTo>
                  <a:lnTo>
                    <a:pt x="95" y="14"/>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26;p42">
              <a:extLst>
                <a:ext uri="{FF2B5EF4-FFF2-40B4-BE49-F238E27FC236}">
                  <a16:creationId xmlns:a16="http://schemas.microsoft.com/office/drawing/2014/main" id="{06764309-710B-8E82-98DF-50465AF6B2DC}"/>
                </a:ext>
              </a:extLst>
            </p:cNvPr>
            <p:cNvSpPr/>
            <p:nvPr/>
          </p:nvSpPr>
          <p:spPr>
            <a:xfrm>
              <a:off x="3732300" y="4807700"/>
              <a:ext cx="41875" cy="23075"/>
            </a:xfrm>
            <a:custGeom>
              <a:avLst/>
              <a:gdLst/>
              <a:ahLst/>
              <a:cxnLst/>
              <a:rect l="l" t="t" r="r" b="b"/>
              <a:pathLst>
                <a:path w="1675" h="923" extrusionOk="0">
                  <a:moveTo>
                    <a:pt x="0" y="0"/>
                  </a:moveTo>
                  <a:lnTo>
                    <a:pt x="1527" y="900"/>
                  </a:lnTo>
                  <a:lnTo>
                    <a:pt x="1675" y="923"/>
                  </a:lnTo>
                  <a:lnTo>
                    <a:pt x="148" y="25"/>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27;p42">
              <a:extLst>
                <a:ext uri="{FF2B5EF4-FFF2-40B4-BE49-F238E27FC236}">
                  <a16:creationId xmlns:a16="http://schemas.microsoft.com/office/drawing/2014/main" id="{1A1B2991-4BF1-6A6F-FD25-A50596198061}"/>
                </a:ext>
              </a:extLst>
            </p:cNvPr>
            <p:cNvSpPr/>
            <p:nvPr/>
          </p:nvSpPr>
          <p:spPr>
            <a:xfrm>
              <a:off x="3351775" y="4583275"/>
              <a:ext cx="42025" cy="23150"/>
            </a:xfrm>
            <a:custGeom>
              <a:avLst/>
              <a:gdLst/>
              <a:ahLst/>
              <a:cxnLst/>
              <a:rect l="l" t="t" r="r" b="b"/>
              <a:pathLst>
                <a:path w="1681" h="926" extrusionOk="0">
                  <a:moveTo>
                    <a:pt x="0" y="0"/>
                  </a:moveTo>
                  <a:lnTo>
                    <a:pt x="1524" y="900"/>
                  </a:lnTo>
                  <a:lnTo>
                    <a:pt x="1680" y="925"/>
                  </a:lnTo>
                  <a:lnTo>
                    <a:pt x="153" y="28"/>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28;p42">
              <a:extLst>
                <a:ext uri="{FF2B5EF4-FFF2-40B4-BE49-F238E27FC236}">
                  <a16:creationId xmlns:a16="http://schemas.microsoft.com/office/drawing/2014/main" id="{79FE954E-D30F-D36F-C3D6-2298C960E7DC}"/>
                </a:ext>
              </a:extLst>
            </p:cNvPr>
            <p:cNvSpPr/>
            <p:nvPr/>
          </p:nvSpPr>
          <p:spPr>
            <a:xfrm>
              <a:off x="3801325" y="4770700"/>
              <a:ext cx="56150" cy="16325"/>
            </a:xfrm>
            <a:custGeom>
              <a:avLst/>
              <a:gdLst/>
              <a:ahLst/>
              <a:cxnLst/>
              <a:rect l="l" t="t" r="r" b="b"/>
              <a:pathLst>
                <a:path w="2246" h="653" extrusionOk="0">
                  <a:moveTo>
                    <a:pt x="0" y="1"/>
                  </a:moveTo>
                  <a:cubicBezTo>
                    <a:pt x="25" y="20"/>
                    <a:pt x="47" y="43"/>
                    <a:pt x="70" y="65"/>
                  </a:cubicBezTo>
                  <a:lnTo>
                    <a:pt x="2246" y="653"/>
                  </a:lnTo>
                  <a:cubicBezTo>
                    <a:pt x="2223" y="631"/>
                    <a:pt x="2201" y="611"/>
                    <a:pt x="2176" y="589"/>
                  </a:cubicBez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29;p42">
              <a:extLst>
                <a:ext uri="{FF2B5EF4-FFF2-40B4-BE49-F238E27FC236}">
                  <a16:creationId xmlns:a16="http://schemas.microsoft.com/office/drawing/2014/main" id="{71B41B1B-2244-4E9D-9D44-37319569EB8B}"/>
                </a:ext>
              </a:extLst>
            </p:cNvPr>
            <p:cNvSpPr/>
            <p:nvPr/>
          </p:nvSpPr>
          <p:spPr>
            <a:xfrm>
              <a:off x="3258775" y="4624025"/>
              <a:ext cx="56175" cy="16250"/>
            </a:xfrm>
            <a:custGeom>
              <a:avLst/>
              <a:gdLst/>
              <a:ahLst/>
              <a:cxnLst/>
              <a:rect l="l" t="t" r="r" b="b"/>
              <a:pathLst>
                <a:path w="2247" h="650" extrusionOk="0">
                  <a:moveTo>
                    <a:pt x="1" y="0"/>
                  </a:moveTo>
                  <a:cubicBezTo>
                    <a:pt x="23" y="20"/>
                    <a:pt x="48" y="42"/>
                    <a:pt x="70" y="64"/>
                  </a:cubicBezTo>
                  <a:lnTo>
                    <a:pt x="566" y="198"/>
                  </a:lnTo>
                  <a:lnTo>
                    <a:pt x="2246" y="649"/>
                  </a:lnTo>
                  <a:cubicBezTo>
                    <a:pt x="2224" y="630"/>
                    <a:pt x="2199" y="608"/>
                    <a:pt x="2177" y="585"/>
                  </a:cubicBezTo>
                  <a:lnTo>
                    <a:pt x="497" y="134"/>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30;p42">
              <a:extLst>
                <a:ext uri="{FF2B5EF4-FFF2-40B4-BE49-F238E27FC236}">
                  <a16:creationId xmlns:a16="http://schemas.microsoft.com/office/drawing/2014/main" id="{9DC97292-E553-3656-9B0B-A06FC5DEC035}"/>
                </a:ext>
              </a:extLst>
            </p:cNvPr>
            <p:cNvSpPr/>
            <p:nvPr/>
          </p:nvSpPr>
          <p:spPr>
            <a:xfrm>
              <a:off x="3449150" y="4605150"/>
              <a:ext cx="24875" cy="19800"/>
            </a:xfrm>
            <a:custGeom>
              <a:avLst/>
              <a:gdLst/>
              <a:ahLst/>
              <a:cxnLst/>
              <a:rect l="l" t="t" r="r" b="b"/>
              <a:pathLst>
                <a:path w="995" h="792" extrusionOk="0">
                  <a:moveTo>
                    <a:pt x="0" y="0"/>
                  </a:moveTo>
                  <a:lnTo>
                    <a:pt x="808" y="741"/>
                  </a:lnTo>
                  <a:cubicBezTo>
                    <a:pt x="870" y="758"/>
                    <a:pt x="931" y="775"/>
                    <a:pt x="995" y="791"/>
                  </a:cubicBezTo>
                  <a:lnTo>
                    <a:pt x="187" y="53"/>
                  </a:lnTo>
                  <a:cubicBezTo>
                    <a:pt x="126" y="34"/>
                    <a:pt x="62" y="17"/>
                    <a:pt x="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31;p42">
              <a:extLst>
                <a:ext uri="{FF2B5EF4-FFF2-40B4-BE49-F238E27FC236}">
                  <a16:creationId xmlns:a16="http://schemas.microsoft.com/office/drawing/2014/main" id="{3B79677E-1DDE-0B6A-12D3-20444B2B742A}"/>
                </a:ext>
              </a:extLst>
            </p:cNvPr>
            <p:cNvSpPr/>
            <p:nvPr/>
          </p:nvSpPr>
          <p:spPr>
            <a:xfrm>
              <a:off x="3650650" y="4789575"/>
              <a:ext cx="24900" cy="19825"/>
            </a:xfrm>
            <a:custGeom>
              <a:avLst/>
              <a:gdLst/>
              <a:ahLst/>
              <a:cxnLst/>
              <a:rect l="l" t="t" r="r" b="b"/>
              <a:pathLst>
                <a:path w="996" h="793" extrusionOk="0">
                  <a:moveTo>
                    <a:pt x="1" y="1"/>
                  </a:moveTo>
                  <a:lnTo>
                    <a:pt x="809" y="742"/>
                  </a:lnTo>
                  <a:lnTo>
                    <a:pt x="995" y="792"/>
                  </a:lnTo>
                  <a:lnTo>
                    <a:pt x="187" y="54"/>
                  </a:lnTo>
                  <a:cubicBezTo>
                    <a:pt x="126" y="37"/>
                    <a:pt x="62" y="18"/>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32;p42">
              <a:extLst>
                <a:ext uri="{FF2B5EF4-FFF2-40B4-BE49-F238E27FC236}">
                  <a16:creationId xmlns:a16="http://schemas.microsoft.com/office/drawing/2014/main" id="{73728F5D-69EB-15EE-E815-11AB562F2FAC}"/>
                </a:ext>
              </a:extLst>
            </p:cNvPr>
            <p:cNvSpPr/>
            <p:nvPr/>
          </p:nvSpPr>
          <p:spPr>
            <a:xfrm>
              <a:off x="3795825" y="4811525"/>
              <a:ext cx="54825" cy="23775"/>
            </a:xfrm>
            <a:custGeom>
              <a:avLst/>
              <a:gdLst/>
              <a:ahLst/>
              <a:cxnLst/>
              <a:rect l="l" t="t" r="r" b="b"/>
              <a:pathLst>
                <a:path w="2193" h="951" extrusionOk="0">
                  <a:moveTo>
                    <a:pt x="81" y="1"/>
                  </a:moveTo>
                  <a:lnTo>
                    <a:pt x="0" y="12"/>
                  </a:lnTo>
                  <a:lnTo>
                    <a:pt x="1883" y="850"/>
                  </a:lnTo>
                  <a:lnTo>
                    <a:pt x="2109" y="951"/>
                  </a:lnTo>
                  <a:cubicBezTo>
                    <a:pt x="2137" y="945"/>
                    <a:pt x="2165" y="942"/>
                    <a:pt x="2193" y="940"/>
                  </a:cubicBezTo>
                  <a:lnTo>
                    <a:pt x="1981" y="845"/>
                  </a:lnTo>
                  <a:lnTo>
                    <a:pt x="8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33;p42">
              <a:extLst>
                <a:ext uri="{FF2B5EF4-FFF2-40B4-BE49-F238E27FC236}">
                  <a16:creationId xmlns:a16="http://schemas.microsoft.com/office/drawing/2014/main" id="{35040F00-B941-1032-EFBC-9FC88CBC89FC}"/>
                </a:ext>
              </a:extLst>
            </p:cNvPr>
            <p:cNvSpPr/>
            <p:nvPr/>
          </p:nvSpPr>
          <p:spPr>
            <a:xfrm>
              <a:off x="3269575" y="4577350"/>
              <a:ext cx="54975" cy="23700"/>
            </a:xfrm>
            <a:custGeom>
              <a:avLst/>
              <a:gdLst/>
              <a:ahLst/>
              <a:cxnLst/>
              <a:rect l="l" t="t" r="r" b="b"/>
              <a:pathLst>
                <a:path w="2199" h="948" extrusionOk="0">
                  <a:moveTo>
                    <a:pt x="87" y="1"/>
                  </a:moveTo>
                  <a:cubicBezTo>
                    <a:pt x="59" y="3"/>
                    <a:pt x="28" y="6"/>
                    <a:pt x="1" y="9"/>
                  </a:cubicBezTo>
                  <a:lnTo>
                    <a:pt x="2112" y="948"/>
                  </a:lnTo>
                  <a:lnTo>
                    <a:pt x="2199" y="939"/>
                  </a:lnTo>
                  <a:lnTo>
                    <a:pt x="8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34;p42">
              <a:extLst>
                <a:ext uri="{FF2B5EF4-FFF2-40B4-BE49-F238E27FC236}">
                  <a16:creationId xmlns:a16="http://schemas.microsoft.com/office/drawing/2014/main" id="{CDEAC3A6-38DA-844E-EC5A-28023BC7E68A}"/>
                </a:ext>
              </a:extLst>
            </p:cNvPr>
            <p:cNvSpPr/>
            <p:nvPr/>
          </p:nvSpPr>
          <p:spPr>
            <a:xfrm>
              <a:off x="3664925" y="4690475"/>
              <a:ext cx="28725" cy="4675"/>
            </a:xfrm>
            <a:custGeom>
              <a:avLst/>
              <a:gdLst/>
              <a:ahLst/>
              <a:cxnLst/>
              <a:rect l="l" t="t" r="r" b="b"/>
              <a:pathLst>
                <a:path w="1149" h="187" extrusionOk="0">
                  <a:moveTo>
                    <a:pt x="965" y="0"/>
                  </a:moveTo>
                  <a:lnTo>
                    <a:pt x="1" y="106"/>
                  </a:lnTo>
                  <a:cubicBezTo>
                    <a:pt x="62" y="134"/>
                    <a:pt x="121" y="162"/>
                    <a:pt x="182" y="187"/>
                  </a:cubicBezTo>
                  <a:lnTo>
                    <a:pt x="1149" y="81"/>
                  </a:lnTo>
                  <a:lnTo>
                    <a:pt x="965"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35;p42">
              <a:extLst>
                <a:ext uri="{FF2B5EF4-FFF2-40B4-BE49-F238E27FC236}">
                  <a16:creationId xmlns:a16="http://schemas.microsoft.com/office/drawing/2014/main" id="{D7C31B35-A74A-5EF9-D6D2-C448CEBB387F}"/>
                </a:ext>
              </a:extLst>
            </p:cNvPr>
            <p:cNvSpPr/>
            <p:nvPr/>
          </p:nvSpPr>
          <p:spPr>
            <a:xfrm>
              <a:off x="3423725" y="4717150"/>
              <a:ext cx="28725" cy="4750"/>
            </a:xfrm>
            <a:custGeom>
              <a:avLst/>
              <a:gdLst/>
              <a:ahLst/>
              <a:cxnLst/>
              <a:rect l="l" t="t" r="r" b="b"/>
              <a:pathLst>
                <a:path w="1149" h="190" extrusionOk="0">
                  <a:moveTo>
                    <a:pt x="967" y="0"/>
                  </a:moveTo>
                  <a:lnTo>
                    <a:pt x="0" y="109"/>
                  </a:lnTo>
                  <a:lnTo>
                    <a:pt x="181" y="190"/>
                  </a:lnTo>
                  <a:lnTo>
                    <a:pt x="1148" y="84"/>
                  </a:lnTo>
                  <a:cubicBezTo>
                    <a:pt x="1087" y="56"/>
                    <a:pt x="1028" y="28"/>
                    <a:pt x="967"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36;p42">
              <a:extLst>
                <a:ext uri="{FF2B5EF4-FFF2-40B4-BE49-F238E27FC236}">
                  <a16:creationId xmlns:a16="http://schemas.microsoft.com/office/drawing/2014/main" id="{0885FB05-06E8-AEE0-C068-81C7BA0C0EFC}"/>
                </a:ext>
              </a:extLst>
            </p:cNvPr>
            <p:cNvSpPr/>
            <p:nvPr/>
          </p:nvSpPr>
          <p:spPr>
            <a:xfrm>
              <a:off x="3815950" y="4786800"/>
              <a:ext cx="58250" cy="19675"/>
            </a:xfrm>
            <a:custGeom>
              <a:avLst/>
              <a:gdLst/>
              <a:ahLst/>
              <a:cxnLst/>
              <a:rect l="l" t="t" r="r" b="b"/>
              <a:pathLst>
                <a:path w="2330" h="787" extrusionOk="0">
                  <a:moveTo>
                    <a:pt x="0" y="1"/>
                  </a:moveTo>
                  <a:cubicBezTo>
                    <a:pt x="11" y="20"/>
                    <a:pt x="23" y="37"/>
                    <a:pt x="34" y="56"/>
                  </a:cubicBezTo>
                  <a:lnTo>
                    <a:pt x="2329" y="786"/>
                  </a:lnTo>
                  <a:cubicBezTo>
                    <a:pt x="2318" y="769"/>
                    <a:pt x="2307" y="750"/>
                    <a:pt x="2296" y="733"/>
                  </a:cubicBez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37;p42">
              <a:extLst>
                <a:ext uri="{FF2B5EF4-FFF2-40B4-BE49-F238E27FC236}">
                  <a16:creationId xmlns:a16="http://schemas.microsoft.com/office/drawing/2014/main" id="{344098CF-FE64-BC1F-5C7B-DB2FECC74CAF}"/>
                </a:ext>
              </a:extLst>
            </p:cNvPr>
            <p:cNvSpPr/>
            <p:nvPr/>
          </p:nvSpPr>
          <p:spPr>
            <a:xfrm>
              <a:off x="3243325" y="4604875"/>
              <a:ext cx="58100" cy="19575"/>
            </a:xfrm>
            <a:custGeom>
              <a:avLst/>
              <a:gdLst/>
              <a:ahLst/>
              <a:cxnLst/>
              <a:rect l="l" t="t" r="r" b="b"/>
              <a:pathLst>
                <a:path w="2324" h="783" extrusionOk="0">
                  <a:moveTo>
                    <a:pt x="0" y="0"/>
                  </a:moveTo>
                  <a:cubicBezTo>
                    <a:pt x="9" y="20"/>
                    <a:pt x="17" y="36"/>
                    <a:pt x="28" y="53"/>
                  </a:cubicBezTo>
                  <a:lnTo>
                    <a:pt x="362" y="159"/>
                  </a:lnTo>
                  <a:lnTo>
                    <a:pt x="2324" y="783"/>
                  </a:lnTo>
                  <a:cubicBezTo>
                    <a:pt x="2315" y="766"/>
                    <a:pt x="2307" y="750"/>
                    <a:pt x="2299" y="730"/>
                  </a:cubicBezTo>
                  <a:lnTo>
                    <a:pt x="312" y="100"/>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38;p42">
              <a:extLst>
                <a:ext uri="{FF2B5EF4-FFF2-40B4-BE49-F238E27FC236}">
                  <a16:creationId xmlns:a16="http://schemas.microsoft.com/office/drawing/2014/main" id="{A169A2A1-490A-1589-6137-D81AF7749B13}"/>
                </a:ext>
              </a:extLst>
            </p:cNvPr>
            <p:cNvSpPr/>
            <p:nvPr/>
          </p:nvSpPr>
          <p:spPr>
            <a:xfrm>
              <a:off x="3596750" y="4773700"/>
              <a:ext cx="13400" cy="16600"/>
            </a:xfrm>
            <a:custGeom>
              <a:avLst/>
              <a:gdLst/>
              <a:ahLst/>
              <a:cxnLst/>
              <a:rect l="l" t="t" r="r" b="b"/>
              <a:pathLst>
                <a:path w="536" h="664" extrusionOk="0">
                  <a:moveTo>
                    <a:pt x="0" y="1"/>
                  </a:moveTo>
                  <a:lnTo>
                    <a:pt x="335" y="603"/>
                  </a:lnTo>
                  <a:lnTo>
                    <a:pt x="535" y="664"/>
                  </a:lnTo>
                  <a:lnTo>
                    <a:pt x="198" y="65"/>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39;p42">
              <a:extLst>
                <a:ext uri="{FF2B5EF4-FFF2-40B4-BE49-F238E27FC236}">
                  <a16:creationId xmlns:a16="http://schemas.microsoft.com/office/drawing/2014/main" id="{530A4F4B-05ED-F38A-E8CC-36D36F2B6044}"/>
                </a:ext>
              </a:extLst>
            </p:cNvPr>
            <p:cNvSpPr/>
            <p:nvPr/>
          </p:nvSpPr>
          <p:spPr>
            <a:xfrm>
              <a:off x="3540600" y="4755725"/>
              <a:ext cx="8250" cy="12925"/>
            </a:xfrm>
            <a:custGeom>
              <a:avLst/>
              <a:gdLst/>
              <a:ahLst/>
              <a:cxnLst/>
              <a:rect l="l" t="t" r="r" b="b"/>
              <a:pathLst>
                <a:path w="330" h="517" extrusionOk="0">
                  <a:moveTo>
                    <a:pt x="129" y="1"/>
                  </a:moveTo>
                  <a:lnTo>
                    <a:pt x="1" y="444"/>
                  </a:lnTo>
                  <a:lnTo>
                    <a:pt x="201" y="516"/>
                  </a:lnTo>
                  <a:lnTo>
                    <a:pt x="329" y="73"/>
                  </a:lnTo>
                  <a:lnTo>
                    <a:pt x="12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40;p42">
              <a:extLst>
                <a:ext uri="{FF2B5EF4-FFF2-40B4-BE49-F238E27FC236}">
                  <a16:creationId xmlns:a16="http://schemas.microsoft.com/office/drawing/2014/main" id="{C5A77451-990A-60A3-BD9D-D42EB4BCA399}"/>
                </a:ext>
              </a:extLst>
            </p:cNvPr>
            <p:cNvSpPr/>
            <p:nvPr/>
          </p:nvSpPr>
          <p:spPr>
            <a:xfrm>
              <a:off x="3572425" y="4645275"/>
              <a:ext cx="8250" cy="12825"/>
            </a:xfrm>
            <a:custGeom>
              <a:avLst/>
              <a:gdLst/>
              <a:ahLst/>
              <a:cxnLst/>
              <a:rect l="l" t="t" r="r" b="b"/>
              <a:pathLst>
                <a:path w="330" h="513" extrusionOk="0">
                  <a:moveTo>
                    <a:pt x="126" y="0"/>
                  </a:moveTo>
                  <a:lnTo>
                    <a:pt x="1" y="440"/>
                  </a:lnTo>
                  <a:cubicBezTo>
                    <a:pt x="59" y="463"/>
                    <a:pt x="118" y="482"/>
                    <a:pt x="174" y="504"/>
                  </a:cubicBezTo>
                  <a:lnTo>
                    <a:pt x="201" y="513"/>
                  </a:lnTo>
                  <a:lnTo>
                    <a:pt x="330" y="72"/>
                  </a:lnTo>
                  <a:cubicBezTo>
                    <a:pt x="263" y="47"/>
                    <a:pt x="196" y="22"/>
                    <a:pt x="12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41;p42">
              <a:extLst>
                <a:ext uri="{FF2B5EF4-FFF2-40B4-BE49-F238E27FC236}">
                  <a16:creationId xmlns:a16="http://schemas.microsoft.com/office/drawing/2014/main" id="{955D496F-BD57-66B5-5F04-0CA857656AC0}"/>
                </a:ext>
              </a:extLst>
            </p:cNvPr>
            <p:cNvSpPr/>
            <p:nvPr/>
          </p:nvSpPr>
          <p:spPr>
            <a:xfrm>
              <a:off x="3767400" y="4811875"/>
              <a:ext cx="49550" cy="23700"/>
            </a:xfrm>
            <a:custGeom>
              <a:avLst/>
              <a:gdLst/>
              <a:ahLst/>
              <a:cxnLst/>
              <a:rect l="l" t="t" r="r" b="b"/>
              <a:pathLst>
                <a:path w="1982" h="948" extrusionOk="0">
                  <a:moveTo>
                    <a:pt x="0" y="1"/>
                  </a:moveTo>
                  <a:lnTo>
                    <a:pt x="1691" y="856"/>
                  </a:lnTo>
                  <a:lnTo>
                    <a:pt x="1861" y="942"/>
                  </a:lnTo>
                  <a:cubicBezTo>
                    <a:pt x="1900" y="945"/>
                    <a:pt x="1942" y="948"/>
                    <a:pt x="1981" y="948"/>
                  </a:cubicBezTo>
                  <a:lnTo>
                    <a:pt x="1797" y="856"/>
                  </a:lnTo>
                  <a:lnTo>
                    <a:pt x="120" y="9"/>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42;p42">
              <a:extLst>
                <a:ext uri="{FF2B5EF4-FFF2-40B4-BE49-F238E27FC236}">
                  <a16:creationId xmlns:a16="http://schemas.microsoft.com/office/drawing/2014/main" id="{5D631C2A-BF59-B012-A099-67F963A61404}"/>
                </a:ext>
              </a:extLst>
            </p:cNvPr>
            <p:cNvSpPr/>
            <p:nvPr/>
          </p:nvSpPr>
          <p:spPr>
            <a:xfrm>
              <a:off x="3303300" y="4577350"/>
              <a:ext cx="49550" cy="23775"/>
            </a:xfrm>
            <a:custGeom>
              <a:avLst/>
              <a:gdLst/>
              <a:ahLst/>
              <a:cxnLst/>
              <a:rect l="l" t="t" r="r" b="b"/>
              <a:pathLst>
                <a:path w="1982" h="951" extrusionOk="0">
                  <a:moveTo>
                    <a:pt x="0" y="1"/>
                  </a:moveTo>
                  <a:lnTo>
                    <a:pt x="1861" y="942"/>
                  </a:lnTo>
                  <a:cubicBezTo>
                    <a:pt x="1900" y="942"/>
                    <a:pt x="1939" y="945"/>
                    <a:pt x="1981" y="951"/>
                  </a:cubicBezTo>
                  <a:lnTo>
                    <a:pt x="120" y="9"/>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43;p42">
              <a:extLst>
                <a:ext uri="{FF2B5EF4-FFF2-40B4-BE49-F238E27FC236}">
                  <a16:creationId xmlns:a16="http://schemas.microsoft.com/office/drawing/2014/main" id="{1EFF8970-F4B6-BDED-5F32-E87C65E659A9}"/>
                </a:ext>
              </a:extLst>
            </p:cNvPr>
            <p:cNvSpPr/>
            <p:nvPr/>
          </p:nvSpPr>
          <p:spPr>
            <a:xfrm>
              <a:off x="3365975" y="4692350"/>
              <a:ext cx="38750" cy="4350"/>
            </a:xfrm>
            <a:custGeom>
              <a:avLst/>
              <a:gdLst/>
              <a:ahLst/>
              <a:cxnLst/>
              <a:rect l="l" t="t" r="r" b="b"/>
              <a:pathLst>
                <a:path w="1550" h="174" extrusionOk="0">
                  <a:moveTo>
                    <a:pt x="1" y="0"/>
                  </a:moveTo>
                  <a:lnTo>
                    <a:pt x="162" y="81"/>
                  </a:lnTo>
                  <a:lnTo>
                    <a:pt x="1550" y="173"/>
                  </a:lnTo>
                  <a:lnTo>
                    <a:pt x="1388" y="92"/>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44;p42">
              <a:extLst>
                <a:ext uri="{FF2B5EF4-FFF2-40B4-BE49-F238E27FC236}">
                  <a16:creationId xmlns:a16="http://schemas.microsoft.com/office/drawing/2014/main" id="{60F84D8C-2F07-17EE-225E-95E7E8E58A43}"/>
                </a:ext>
              </a:extLst>
            </p:cNvPr>
            <p:cNvSpPr/>
            <p:nvPr/>
          </p:nvSpPr>
          <p:spPr>
            <a:xfrm>
              <a:off x="3711675" y="4715125"/>
              <a:ext cx="38750" cy="4425"/>
            </a:xfrm>
            <a:custGeom>
              <a:avLst/>
              <a:gdLst/>
              <a:ahLst/>
              <a:cxnLst/>
              <a:rect l="l" t="t" r="r" b="b"/>
              <a:pathLst>
                <a:path w="1550" h="177" extrusionOk="0">
                  <a:moveTo>
                    <a:pt x="0" y="1"/>
                  </a:moveTo>
                  <a:lnTo>
                    <a:pt x="162" y="84"/>
                  </a:lnTo>
                  <a:lnTo>
                    <a:pt x="1549" y="176"/>
                  </a:lnTo>
                  <a:lnTo>
                    <a:pt x="1549" y="176"/>
                  </a:lnTo>
                  <a:lnTo>
                    <a:pt x="1388" y="92"/>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45;p42">
              <a:extLst>
                <a:ext uri="{FF2B5EF4-FFF2-40B4-BE49-F238E27FC236}">
                  <a16:creationId xmlns:a16="http://schemas.microsoft.com/office/drawing/2014/main" id="{DB6627F2-1C5C-A381-7B10-464F9D973ABC}"/>
                </a:ext>
              </a:extLst>
            </p:cNvPr>
            <p:cNvSpPr/>
            <p:nvPr/>
          </p:nvSpPr>
          <p:spPr>
            <a:xfrm>
              <a:off x="3811825" y="4807075"/>
              <a:ext cx="57575" cy="23225"/>
            </a:xfrm>
            <a:custGeom>
              <a:avLst/>
              <a:gdLst/>
              <a:ahLst/>
              <a:cxnLst/>
              <a:rect l="l" t="t" r="r" b="b"/>
              <a:pathLst>
                <a:path w="2303" h="929" extrusionOk="0">
                  <a:moveTo>
                    <a:pt x="51" y="0"/>
                  </a:moveTo>
                  <a:cubicBezTo>
                    <a:pt x="37" y="9"/>
                    <a:pt x="18" y="17"/>
                    <a:pt x="1" y="25"/>
                  </a:cubicBezTo>
                  <a:lnTo>
                    <a:pt x="2244" y="922"/>
                  </a:lnTo>
                  <a:lnTo>
                    <a:pt x="2252" y="928"/>
                  </a:lnTo>
                  <a:lnTo>
                    <a:pt x="2272" y="920"/>
                  </a:lnTo>
                  <a:cubicBezTo>
                    <a:pt x="2283" y="914"/>
                    <a:pt x="2294" y="909"/>
                    <a:pt x="2302" y="903"/>
                  </a:cubicBezTo>
                  <a:lnTo>
                    <a:pt x="5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46;p42">
              <a:extLst>
                <a:ext uri="{FF2B5EF4-FFF2-40B4-BE49-F238E27FC236}">
                  <a16:creationId xmlns:a16="http://schemas.microsoft.com/office/drawing/2014/main" id="{E358E493-485C-709B-C800-11825B7EFC0C}"/>
                </a:ext>
              </a:extLst>
            </p:cNvPr>
            <p:cNvSpPr/>
            <p:nvPr/>
          </p:nvSpPr>
          <p:spPr>
            <a:xfrm>
              <a:off x="3250275" y="4581950"/>
              <a:ext cx="57575" cy="23150"/>
            </a:xfrm>
            <a:custGeom>
              <a:avLst/>
              <a:gdLst/>
              <a:ahLst/>
              <a:cxnLst/>
              <a:rect l="l" t="t" r="r" b="b"/>
              <a:pathLst>
                <a:path w="2303" h="926" extrusionOk="0">
                  <a:moveTo>
                    <a:pt x="51" y="0"/>
                  </a:moveTo>
                  <a:cubicBezTo>
                    <a:pt x="31" y="6"/>
                    <a:pt x="18" y="14"/>
                    <a:pt x="1" y="23"/>
                  </a:cubicBezTo>
                  <a:lnTo>
                    <a:pt x="2252" y="925"/>
                  </a:lnTo>
                  <a:cubicBezTo>
                    <a:pt x="2269" y="917"/>
                    <a:pt x="2283" y="909"/>
                    <a:pt x="2302" y="900"/>
                  </a:cubicBezTo>
                  <a:lnTo>
                    <a:pt x="5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47;p42">
              <a:extLst>
                <a:ext uri="{FF2B5EF4-FFF2-40B4-BE49-F238E27FC236}">
                  <a16:creationId xmlns:a16="http://schemas.microsoft.com/office/drawing/2014/main" id="{064C23AF-E448-A20D-75EA-AF1EF6D881C7}"/>
                </a:ext>
              </a:extLst>
            </p:cNvPr>
            <p:cNvSpPr/>
            <p:nvPr/>
          </p:nvSpPr>
          <p:spPr>
            <a:xfrm>
              <a:off x="3480150" y="4736850"/>
              <a:ext cx="18950" cy="8950"/>
            </a:xfrm>
            <a:custGeom>
              <a:avLst/>
              <a:gdLst/>
              <a:ahLst/>
              <a:cxnLst/>
              <a:rect l="l" t="t" r="r" b="b"/>
              <a:pathLst>
                <a:path w="758" h="358" extrusionOk="0">
                  <a:moveTo>
                    <a:pt x="560" y="1"/>
                  </a:moveTo>
                  <a:lnTo>
                    <a:pt x="0" y="277"/>
                  </a:lnTo>
                  <a:lnTo>
                    <a:pt x="195" y="357"/>
                  </a:lnTo>
                  <a:lnTo>
                    <a:pt x="758" y="79"/>
                  </a:lnTo>
                  <a:cubicBezTo>
                    <a:pt x="691" y="51"/>
                    <a:pt x="627" y="26"/>
                    <a:pt x="56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48;p42">
              <a:extLst>
                <a:ext uri="{FF2B5EF4-FFF2-40B4-BE49-F238E27FC236}">
                  <a16:creationId xmlns:a16="http://schemas.microsoft.com/office/drawing/2014/main" id="{BC52FEFA-252D-1ECF-CE72-82D6EB2F8BA9}"/>
                </a:ext>
              </a:extLst>
            </p:cNvPr>
            <p:cNvSpPr/>
            <p:nvPr/>
          </p:nvSpPr>
          <p:spPr>
            <a:xfrm>
              <a:off x="3619875" y="4667350"/>
              <a:ext cx="18975" cy="8925"/>
            </a:xfrm>
            <a:custGeom>
              <a:avLst/>
              <a:gdLst/>
              <a:ahLst/>
              <a:cxnLst/>
              <a:rect l="l" t="t" r="r" b="b"/>
              <a:pathLst>
                <a:path w="759" h="357" extrusionOk="0">
                  <a:moveTo>
                    <a:pt x="560" y="0"/>
                  </a:moveTo>
                  <a:lnTo>
                    <a:pt x="0" y="279"/>
                  </a:lnTo>
                  <a:cubicBezTo>
                    <a:pt x="67" y="304"/>
                    <a:pt x="131" y="329"/>
                    <a:pt x="198" y="357"/>
                  </a:cubicBezTo>
                  <a:lnTo>
                    <a:pt x="758" y="78"/>
                  </a:lnTo>
                  <a:lnTo>
                    <a:pt x="56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49;p42">
              <a:extLst>
                <a:ext uri="{FF2B5EF4-FFF2-40B4-BE49-F238E27FC236}">
                  <a16:creationId xmlns:a16="http://schemas.microsoft.com/office/drawing/2014/main" id="{6B62D2D6-15BD-BD3F-1BC6-9C125C1F1F2A}"/>
                </a:ext>
              </a:extLst>
            </p:cNvPr>
            <p:cNvSpPr/>
            <p:nvPr/>
          </p:nvSpPr>
          <p:spPr>
            <a:xfrm>
              <a:off x="3691250" y="4799675"/>
              <a:ext cx="34225" cy="21825"/>
            </a:xfrm>
            <a:custGeom>
              <a:avLst/>
              <a:gdLst/>
              <a:ahLst/>
              <a:cxnLst/>
              <a:rect l="l" t="t" r="r" b="b"/>
              <a:pathLst>
                <a:path w="1369" h="873" extrusionOk="0">
                  <a:moveTo>
                    <a:pt x="1" y="1"/>
                  </a:moveTo>
                  <a:lnTo>
                    <a:pt x="1196" y="837"/>
                  </a:lnTo>
                  <a:cubicBezTo>
                    <a:pt x="1255" y="851"/>
                    <a:pt x="1310" y="862"/>
                    <a:pt x="1369" y="873"/>
                  </a:cubicBezTo>
                  <a:lnTo>
                    <a:pt x="171" y="37"/>
                  </a:lnTo>
                  <a:cubicBezTo>
                    <a:pt x="115" y="26"/>
                    <a:pt x="60" y="15"/>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50;p42">
              <a:extLst>
                <a:ext uri="{FF2B5EF4-FFF2-40B4-BE49-F238E27FC236}">
                  <a16:creationId xmlns:a16="http://schemas.microsoft.com/office/drawing/2014/main" id="{4FBDC3DE-C013-421C-624E-5672D0C1EC85}"/>
                </a:ext>
              </a:extLst>
            </p:cNvPr>
            <p:cNvSpPr/>
            <p:nvPr/>
          </p:nvSpPr>
          <p:spPr>
            <a:xfrm>
              <a:off x="3393000" y="4591275"/>
              <a:ext cx="34150" cy="21900"/>
            </a:xfrm>
            <a:custGeom>
              <a:avLst/>
              <a:gdLst/>
              <a:ahLst/>
              <a:cxnLst/>
              <a:rect l="l" t="t" r="r" b="b"/>
              <a:pathLst>
                <a:path w="1366" h="876" extrusionOk="0">
                  <a:moveTo>
                    <a:pt x="1" y="1"/>
                  </a:moveTo>
                  <a:lnTo>
                    <a:pt x="1196" y="837"/>
                  </a:lnTo>
                  <a:lnTo>
                    <a:pt x="1366" y="876"/>
                  </a:lnTo>
                  <a:lnTo>
                    <a:pt x="171" y="40"/>
                  </a:ln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51;p42">
              <a:extLst>
                <a:ext uri="{FF2B5EF4-FFF2-40B4-BE49-F238E27FC236}">
                  <a16:creationId xmlns:a16="http://schemas.microsoft.com/office/drawing/2014/main" id="{36EFF21F-2F3C-3BEF-39B5-283AAEE9304D}"/>
                </a:ext>
              </a:extLst>
            </p:cNvPr>
            <p:cNvSpPr/>
            <p:nvPr/>
          </p:nvSpPr>
          <p:spPr>
            <a:xfrm>
              <a:off x="3283650" y="4644000"/>
              <a:ext cx="52325" cy="12850"/>
            </a:xfrm>
            <a:custGeom>
              <a:avLst/>
              <a:gdLst/>
              <a:ahLst/>
              <a:cxnLst/>
              <a:rect l="l" t="t" r="r" b="b"/>
              <a:pathLst>
                <a:path w="2093" h="514" extrusionOk="0">
                  <a:moveTo>
                    <a:pt x="0" y="1"/>
                  </a:moveTo>
                  <a:cubicBezTo>
                    <a:pt x="37" y="23"/>
                    <a:pt x="70" y="48"/>
                    <a:pt x="106" y="73"/>
                  </a:cubicBezTo>
                  <a:lnTo>
                    <a:pt x="460" y="151"/>
                  </a:lnTo>
                  <a:lnTo>
                    <a:pt x="2093" y="514"/>
                  </a:lnTo>
                  <a:cubicBezTo>
                    <a:pt x="2059" y="491"/>
                    <a:pt x="2026" y="466"/>
                    <a:pt x="1992" y="444"/>
                  </a:cubicBezTo>
                  <a:lnTo>
                    <a:pt x="382" y="84"/>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952;p42">
              <a:extLst>
                <a:ext uri="{FF2B5EF4-FFF2-40B4-BE49-F238E27FC236}">
                  <a16:creationId xmlns:a16="http://schemas.microsoft.com/office/drawing/2014/main" id="{A1BDDC6F-D42C-AE0D-CC1F-338D6EECE70C}"/>
                </a:ext>
              </a:extLst>
            </p:cNvPr>
            <p:cNvSpPr/>
            <p:nvPr/>
          </p:nvSpPr>
          <p:spPr>
            <a:xfrm>
              <a:off x="3779575" y="4754075"/>
              <a:ext cx="52350" cy="12900"/>
            </a:xfrm>
            <a:custGeom>
              <a:avLst/>
              <a:gdLst/>
              <a:ahLst/>
              <a:cxnLst/>
              <a:rect l="l" t="t" r="r" b="b"/>
              <a:pathLst>
                <a:path w="2094" h="516" extrusionOk="0">
                  <a:moveTo>
                    <a:pt x="1" y="0"/>
                  </a:moveTo>
                  <a:cubicBezTo>
                    <a:pt x="34" y="25"/>
                    <a:pt x="71" y="50"/>
                    <a:pt x="104" y="72"/>
                  </a:cubicBezTo>
                  <a:lnTo>
                    <a:pt x="2093" y="515"/>
                  </a:lnTo>
                  <a:lnTo>
                    <a:pt x="2093" y="515"/>
                  </a:lnTo>
                  <a:lnTo>
                    <a:pt x="1987" y="440"/>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53;p42">
              <a:extLst>
                <a:ext uri="{FF2B5EF4-FFF2-40B4-BE49-F238E27FC236}">
                  <a16:creationId xmlns:a16="http://schemas.microsoft.com/office/drawing/2014/main" id="{F69279A6-3204-6AC7-F2C0-9774A95116A9}"/>
                </a:ext>
              </a:extLst>
            </p:cNvPr>
            <p:cNvSpPr/>
            <p:nvPr/>
          </p:nvSpPr>
          <p:spPr>
            <a:xfrm>
              <a:off x="3235450" y="4566775"/>
              <a:ext cx="668350" cy="266550"/>
            </a:xfrm>
            <a:custGeom>
              <a:avLst/>
              <a:gdLst/>
              <a:ahLst/>
              <a:cxnLst/>
              <a:rect l="l" t="t" r="r" b="b"/>
              <a:pathLst>
                <a:path w="26734" h="10662" extrusionOk="0">
                  <a:moveTo>
                    <a:pt x="1452" y="424"/>
                  </a:moveTo>
                  <a:lnTo>
                    <a:pt x="3564" y="1365"/>
                  </a:lnTo>
                  <a:lnTo>
                    <a:pt x="3475" y="1371"/>
                  </a:lnTo>
                  <a:lnTo>
                    <a:pt x="1366" y="432"/>
                  </a:lnTo>
                  <a:cubicBezTo>
                    <a:pt x="1393" y="429"/>
                    <a:pt x="1424" y="426"/>
                    <a:pt x="1452" y="424"/>
                  </a:cubicBezTo>
                  <a:close/>
                  <a:moveTo>
                    <a:pt x="2714" y="421"/>
                  </a:moveTo>
                  <a:lnTo>
                    <a:pt x="2834" y="429"/>
                  </a:lnTo>
                  <a:lnTo>
                    <a:pt x="4695" y="1371"/>
                  </a:lnTo>
                  <a:cubicBezTo>
                    <a:pt x="4653" y="1368"/>
                    <a:pt x="4614" y="1365"/>
                    <a:pt x="4575" y="1362"/>
                  </a:cubicBezTo>
                  <a:lnTo>
                    <a:pt x="2714" y="421"/>
                  </a:lnTo>
                  <a:close/>
                  <a:moveTo>
                    <a:pt x="641" y="605"/>
                  </a:moveTo>
                  <a:lnTo>
                    <a:pt x="2892" y="1507"/>
                  </a:lnTo>
                  <a:cubicBezTo>
                    <a:pt x="2876" y="1516"/>
                    <a:pt x="2862" y="1524"/>
                    <a:pt x="2845" y="1532"/>
                  </a:cubicBezTo>
                  <a:lnTo>
                    <a:pt x="2845" y="1530"/>
                  </a:lnTo>
                  <a:lnTo>
                    <a:pt x="594" y="627"/>
                  </a:lnTo>
                  <a:cubicBezTo>
                    <a:pt x="608" y="621"/>
                    <a:pt x="624" y="613"/>
                    <a:pt x="641" y="605"/>
                  </a:cubicBezTo>
                  <a:close/>
                  <a:moveTo>
                    <a:pt x="4650" y="658"/>
                  </a:moveTo>
                  <a:lnTo>
                    <a:pt x="4806" y="685"/>
                  </a:lnTo>
                  <a:lnTo>
                    <a:pt x="6331" y="1585"/>
                  </a:lnTo>
                  <a:lnTo>
                    <a:pt x="6177" y="1557"/>
                  </a:lnTo>
                  <a:lnTo>
                    <a:pt x="4650" y="658"/>
                  </a:lnTo>
                  <a:close/>
                  <a:moveTo>
                    <a:pt x="248" y="958"/>
                  </a:moveTo>
                  <a:lnTo>
                    <a:pt x="2569" y="1789"/>
                  </a:lnTo>
                  <a:cubicBezTo>
                    <a:pt x="2566" y="1797"/>
                    <a:pt x="2561" y="1805"/>
                    <a:pt x="2558" y="1814"/>
                  </a:cubicBezTo>
                  <a:lnTo>
                    <a:pt x="2555" y="1814"/>
                  </a:lnTo>
                  <a:cubicBezTo>
                    <a:pt x="2555" y="1817"/>
                    <a:pt x="2555" y="1822"/>
                    <a:pt x="2552" y="1825"/>
                  </a:cubicBezTo>
                  <a:lnTo>
                    <a:pt x="237" y="995"/>
                  </a:lnTo>
                  <a:cubicBezTo>
                    <a:pt x="240" y="989"/>
                    <a:pt x="240" y="981"/>
                    <a:pt x="240" y="972"/>
                  </a:cubicBezTo>
                  <a:cubicBezTo>
                    <a:pt x="243" y="967"/>
                    <a:pt x="248" y="964"/>
                    <a:pt x="248" y="958"/>
                  </a:cubicBezTo>
                  <a:close/>
                  <a:moveTo>
                    <a:pt x="6300" y="981"/>
                  </a:moveTo>
                  <a:lnTo>
                    <a:pt x="6473" y="1020"/>
                  </a:lnTo>
                  <a:lnTo>
                    <a:pt x="7668" y="1856"/>
                  </a:lnTo>
                  <a:lnTo>
                    <a:pt x="7668" y="1856"/>
                  </a:lnTo>
                  <a:lnTo>
                    <a:pt x="7495" y="1817"/>
                  </a:lnTo>
                  <a:lnTo>
                    <a:pt x="6300" y="981"/>
                  </a:lnTo>
                  <a:close/>
                  <a:moveTo>
                    <a:pt x="8548" y="1535"/>
                  </a:moveTo>
                  <a:lnTo>
                    <a:pt x="8548" y="1535"/>
                  </a:lnTo>
                  <a:cubicBezTo>
                    <a:pt x="8610" y="1552"/>
                    <a:pt x="8674" y="1569"/>
                    <a:pt x="8735" y="1588"/>
                  </a:cubicBezTo>
                  <a:lnTo>
                    <a:pt x="8735" y="1585"/>
                  </a:lnTo>
                  <a:lnTo>
                    <a:pt x="9543" y="2324"/>
                  </a:lnTo>
                  <a:cubicBezTo>
                    <a:pt x="9479" y="2307"/>
                    <a:pt x="9418" y="2290"/>
                    <a:pt x="9354" y="2274"/>
                  </a:cubicBezTo>
                  <a:lnTo>
                    <a:pt x="8548" y="1535"/>
                  </a:lnTo>
                  <a:close/>
                  <a:moveTo>
                    <a:pt x="11100" y="2287"/>
                  </a:moveTo>
                  <a:cubicBezTo>
                    <a:pt x="11167" y="2310"/>
                    <a:pt x="11234" y="2332"/>
                    <a:pt x="11301" y="2352"/>
                  </a:cubicBezTo>
                  <a:lnTo>
                    <a:pt x="11635" y="2951"/>
                  </a:lnTo>
                  <a:lnTo>
                    <a:pt x="11438" y="2889"/>
                  </a:lnTo>
                  <a:lnTo>
                    <a:pt x="11100" y="2287"/>
                  </a:lnTo>
                  <a:close/>
                  <a:moveTo>
                    <a:pt x="15937" y="4020"/>
                  </a:moveTo>
                  <a:lnTo>
                    <a:pt x="16132" y="4098"/>
                  </a:lnTo>
                  <a:lnTo>
                    <a:pt x="15575" y="4377"/>
                  </a:lnTo>
                  <a:cubicBezTo>
                    <a:pt x="15508" y="4352"/>
                    <a:pt x="15444" y="4324"/>
                    <a:pt x="15377" y="4299"/>
                  </a:cubicBezTo>
                  <a:lnTo>
                    <a:pt x="15937" y="4020"/>
                  </a:lnTo>
                  <a:close/>
                  <a:moveTo>
                    <a:pt x="18144" y="4948"/>
                  </a:moveTo>
                  <a:lnTo>
                    <a:pt x="18328" y="5029"/>
                  </a:lnTo>
                  <a:lnTo>
                    <a:pt x="17361" y="5138"/>
                  </a:lnTo>
                  <a:cubicBezTo>
                    <a:pt x="17300" y="5110"/>
                    <a:pt x="17238" y="5082"/>
                    <a:pt x="17177" y="5054"/>
                  </a:cubicBezTo>
                  <a:lnTo>
                    <a:pt x="18144" y="4948"/>
                  </a:lnTo>
                  <a:close/>
                  <a:moveTo>
                    <a:pt x="5222" y="5023"/>
                  </a:moveTo>
                  <a:lnTo>
                    <a:pt x="6606" y="5113"/>
                  </a:lnTo>
                  <a:lnTo>
                    <a:pt x="6768" y="5196"/>
                  </a:lnTo>
                  <a:lnTo>
                    <a:pt x="5383" y="5104"/>
                  </a:lnTo>
                  <a:lnTo>
                    <a:pt x="5222" y="5023"/>
                  </a:lnTo>
                  <a:close/>
                  <a:moveTo>
                    <a:pt x="19049" y="5937"/>
                  </a:moveTo>
                  <a:lnTo>
                    <a:pt x="20437" y="6026"/>
                  </a:lnTo>
                  <a:lnTo>
                    <a:pt x="20598" y="6110"/>
                  </a:lnTo>
                  <a:lnTo>
                    <a:pt x="20598" y="6110"/>
                  </a:lnTo>
                  <a:lnTo>
                    <a:pt x="19211" y="6018"/>
                  </a:lnTo>
                  <a:lnTo>
                    <a:pt x="19049" y="5937"/>
                  </a:lnTo>
                  <a:close/>
                  <a:moveTo>
                    <a:pt x="8495" y="6015"/>
                  </a:moveTo>
                  <a:cubicBezTo>
                    <a:pt x="8557" y="6043"/>
                    <a:pt x="8618" y="6068"/>
                    <a:pt x="8679" y="6096"/>
                  </a:cubicBezTo>
                  <a:lnTo>
                    <a:pt x="7712" y="6205"/>
                  </a:lnTo>
                  <a:lnTo>
                    <a:pt x="7529" y="6121"/>
                  </a:lnTo>
                  <a:lnTo>
                    <a:pt x="8495" y="6015"/>
                  </a:lnTo>
                  <a:close/>
                  <a:moveTo>
                    <a:pt x="10348" y="6801"/>
                  </a:moveTo>
                  <a:cubicBezTo>
                    <a:pt x="10412" y="6826"/>
                    <a:pt x="10476" y="6854"/>
                    <a:pt x="10543" y="6879"/>
                  </a:cubicBezTo>
                  <a:lnTo>
                    <a:pt x="9983" y="7158"/>
                  </a:lnTo>
                  <a:lnTo>
                    <a:pt x="9788" y="7080"/>
                  </a:lnTo>
                  <a:lnTo>
                    <a:pt x="10348" y="6801"/>
                  </a:lnTo>
                  <a:close/>
                  <a:moveTo>
                    <a:pt x="20668" y="6807"/>
                  </a:moveTo>
                  <a:lnTo>
                    <a:pt x="22418" y="7094"/>
                  </a:lnTo>
                  <a:cubicBezTo>
                    <a:pt x="22462" y="7121"/>
                    <a:pt x="22510" y="7147"/>
                    <a:pt x="22552" y="7174"/>
                  </a:cubicBezTo>
                  <a:lnTo>
                    <a:pt x="20805" y="6885"/>
                  </a:lnTo>
                  <a:cubicBezTo>
                    <a:pt x="20760" y="6860"/>
                    <a:pt x="20715" y="6832"/>
                    <a:pt x="20668" y="6807"/>
                  </a:cubicBezTo>
                  <a:close/>
                  <a:moveTo>
                    <a:pt x="21766" y="7492"/>
                  </a:moveTo>
                  <a:lnTo>
                    <a:pt x="23755" y="7932"/>
                  </a:lnTo>
                  <a:lnTo>
                    <a:pt x="23858" y="8007"/>
                  </a:lnTo>
                  <a:lnTo>
                    <a:pt x="23858" y="8007"/>
                  </a:lnTo>
                  <a:lnTo>
                    <a:pt x="21872" y="7564"/>
                  </a:lnTo>
                  <a:cubicBezTo>
                    <a:pt x="21836" y="7542"/>
                    <a:pt x="21802" y="7517"/>
                    <a:pt x="21766" y="7492"/>
                  </a:cubicBezTo>
                  <a:close/>
                  <a:moveTo>
                    <a:pt x="12332" y="7559"/>
                  </a:moveTo>
                  <a:lnTo>
                    <a:pt x="12533" y="7631"/>
                  </a:lnTo>
                  <a:lnTo>
                    <a:pt x="12404" y="8074"/>
                  </a:lnTo>
                  <a:lnTo>
                    <a:pt x="12204" y="8002"/>
                  </a:lnTo>
                  <a:lnTo>
                    <a:pt x="12332" y="7559"/>
                  </a:lnTo>
                  <a:close/>
                  <a:moveTo>
                    <a:pt x="22638" y="8155"/>
                  </a:moveTo>
                  <a:lnTo>
                    <a:pt x="24811" y="8746"/>
                  </a:lnTo>
                  <a:cubicBezTo>
                    <a:pt x="24836" y="8768"/>
                    <a:pt x="24858" y="8788"/>
                    <a:pt x="24881" y="8810"/>
                  </a:cubicBezTo>
                  <a:lnTo>
                    <a:pt x="22708" y="8222"/>
                  </a:lnTo>
                  <a:cubicBezTo>
                    <a:pt x="22682" y="8200"/>
                    <a:pt x="22660" y="8177"/>
                    <a:pt x="22638" y="8155"/>
                  </a:cubicBezTo>
                  <a:close/>
                  <a:moveTo>
                    <a:pt x="14449" y="8278"/>
                  </a:moveTo>
                  <a:lnTo>
                    <a:pt x="14647" y="8339"/>
                  </a:lnTo>
                  <a:lnTo>
                    <a:pt x="14984" y="8941"/>
                  </a:lnTo>
                  <a:lnTo>
                    <a:pt x="14984" y="8941"/>
                  </a:lnTo>
                  <a:lnTo>
                    <a:pt x="14784" y="8877"/>
                  </a:lnTo>
                  <a:lnTo>
                    <a:pt x="14449" y="8278"/>
                  </a:lnTo>
                  <a:close/>
                  <a:moveTo>
                    <a:pt x="23220" y="8804"/>
                  </a:moveTo>
                  <a:lnTo>
                    <a:pt x="25516" y="9537"/>
                  </a:lnTo>
                  <a:cubicBezTo>
                    <a:pt x="25527" y="9554"/>
                    <a:pt x="25538" y="9570"/>
                    <a:pt x="25549" y="9590"/>
                  </a:cubicBezTo>
                  <a:lnTo>
                    <a:pt x="23251" y="8857"/>
                  </a:lnTo>
                  <a:cubicBezTo>
                    <a:pt x="23243" y="8841"/>
                    <a:pt x="23231" y="8824"/>
                    <a:pt x="23220" y="8804"/>
                  </a:cubicBezTo>
                  <a:close/>
                  <a:moveTo>
                    <a:pt x="16606" y="8913"/>
                  </a:moveTo>
                  <a:lnTo>
                    <a:pt x="16606" y="8913"/>
                  </a:lnTo>
                  <a:cubicBezTo>
                    <a:pt x="16667" y="8930"/>
                    <a:pt x="16731" y="8946"/>
                    <a:pt x="16795" y="8963"/>
                  </a:cubicBezTo>
                  <a:lnTo>
                    <a:pt x="17603" y="9704"/>
                  </a:lnTo>
                  <a:lnTo>
                    <a:pt x="17414" y="9651"/>
                  </a:lnTo>
                  <a:lnTo>
                    <a:pt x="16606" y="8913"/>
                  </a:lnTo>
                  <a:close/>
                  <a:moveTo>
                    <a:pt x="23362" y="9231"/>
                  </a:moveTo>
                  <a:lnTo>
                    <a:pt x="25683" y="10061"/>
                  </a:lnTo>
                  <a:cubicBezTo>
                    <a:pt x="25680" y="10075"/>
                    <a:pt x="25678" y="10089"/>
                    <a:pt x="25678" y="10100"/>
                  </a:cubicBezTo>
                  <a:lnTo>
                    <a:pt x="25675" y="10100"/>
                  </a:lnTo>
                  <a:lnTo>
                    <a:pt x="23360" y="9272"/>
                  </a:lnTo>
                  <a:cubicBezTo>
                    <a:pt x="23360" y="9258"/>
                    <a:pt x="23360" y="9245"/>
                    <a:pt x="23362" y="9231"/>
                  </a:cubicBezTo>
                  <a:close/>
                  <a:moveTo>
                    <a:pt x="18230" y="9314"/>
                  </a:moveTo>
                  <a:lnTo>
                    <a:pt x="18230" y="9314"/>
                  </a:lnTo>
                  <a:cubicBezTo>
                    <a:pt x="18289" y="9328"/>
                    <a:pt x="18344" y="9339"/>
                    <a:pt x="18403" y="9353"/>
                  </a:cubicBezTo>
                  <a:lnTo>
                    <a:pt x="19598" y="10189"/>
                  </a:lnTo>
                  <a:cubicBezTo>
                    <a:pt x="19542" y="10178"/>
                    <a:pt x="19487" y="10167"/>
                    <a:pt x="19428" y="10153"/>
                  </a:cubicBezTo>
                  <a:lnTo>
                    <a:pt x="19425" y="10150"/>
                  </a:lnTo>
                  <a:lnTo>
                    <a:pt x="18230" y="9314"/>
                  </a:lnTo>
                  <a:close/>
                  <a:moveTo>
                    <a:pt x="19871" y="9635"/>
                  </a:moveTo>
                  <a:lnTo>
                    <a:pt x="20022" y="9660"/>
                  </a:lnTo>
                  <a:lnTo>
                    <a:pt x="21546" y="10560"/>
                  </a:lnTo>
                  <a:lnTo>
                    <a:pt x="21546" y="10560"/>
                  </a:lnTo>
                  <a:lnTo>
                    <a:pt x="21398" y="10534"/>
                  </a:lnTo>
                  <a:lnTo>
                    <a:pt x="19871" y="9635"/>
                  </a:lnTo>
                  <a:close/>
                  <a:moveTo>
                    <a:pt x="1439" y="1"/>
                  </a:moveTo>
                  <a:cubicBezTo>
                    <a:pt x="637" y="1"/>
                    <a:pt x="135" y="158"/>
                    <a:pt x="12" y="499"/>
                  </a:cubicBezTo>
                  <a:cubicBezTo>
                    <a:pt x="0" y="552"/>
                    <a:pt x="0" y="605"/>
                    <a:pt x="14" y="658"/>
                  </a:cubicBezTo>
                  <a:cubicBezTo>
                    <a:pt x="51" y="878"/>
                    <a:pt x="262" y="1212"/>
                    <a:pt x="630" y="1624"/>
                  </a:cubicBezTo>
                  <a:lnTo>
                    <a:pt x="2614" y="2254"/>
                  </a:lnTo>
                  <a:cubicBezTo>
                    <a:pt x="2622" y="2274"/>
                    <a:pt x="2633" y="2290"/>
                    <a:pt x="2642" y="2307"/>
                  </a:cubicBezTo>
                  <a:lnTo>
                    <a:pt x="680" y="1683"/>
                  </a:lnTo>
                  <a:lnTo>
                    <a:pt x="680" y="1683"/>
                  </a:lnTo>
                  <a:cubicBezTo>
                    <a:pt x="886" y="1909"/>
                    <a:pt x="1140" y="2157"/>
                    <a:pt x="1430" y="2421"/>
                  </a:cubicBezTo>
                  <a:lnTo>
                    <a:pt x="3110" y="2875"/>
                  </a:lnTo>
                  <a:cubicBezTo>
                    <a:pt x="3132" y="2895"/>
                    <a:pt x="3157" y="2917"/>
                    <a:pt x="3179" y="2939"/>
                  </a:cubicBezTo>
                  <a:lnTo>
                    <a:pt x="1502" y="2485"/>
                  </a:lnTo>
                  <a:lnTo>
                    <a:pt x="1502" y="2485"/>
                  </a:lnTo>
                  <a:cubicBezTo>
                    <a:pt x="1744" y="2705"/>
                    <a:pt x="2012" y="2934"/>
                    <a:pt x="2310" y="3173"/>
                  </a:cubicBezTo>
                  <a:lnTo>
                    <a:pt x="3920" y="3530"/>
                  </a:lnTo>
                  <a:cubicBezTo>
                    <a:pt x="3954" y="3555"/>
                    <a:pt x="3990" y="3580"/>
                    <a:pt x="4024" y="3603"/>
                  </a:cubicBezTo>
                  <a:lnTo>
                    <a:pt x="2394" y="3240"/>
                  </a:lnTo>
                  <a:lnTo>
                    <a:pt x="2394" y="3240"/>
                  </a:lnTo>
                  <a:cubicBezTo>
                    <a:pt x="2681" y="3469"/>
                    <a:pt x="2998" y="3706"/>
                    <a:pt x="3333" y="3948"/>
                  </a:cubicBezTo>
                  <a:lnTo>
                    <a:pt x="4985" y="4221"/>
                  </a:lnTo>
                  <a:cubicBezTo>
                    <a:pt x="5029" y="4246"/>
                    <a:pt x="5071" y="4271"/>
                    <a:pt x="5116" y="4299"/>
                  </a:cubicBezTo>
                  <a:lnTo>
                    <a:pt x="3438" y="4020"/>
                  </a:lnTo>
                  <a:lnTo>
                    <a:pt x="3438" y="4020"/>
                  </a:lnTo>
                  <a:cubicBezTo>
                    <a:pt x="5562" y="5542"/>
                    <a:pt x="8540" y="7238"/>
                    <a:pt x="12048" y="8512"/>
                  </a:cubicBezTo>
                  <a:cubicBezTo>
                    <a:pt x="16241" y="10033"/>
                    <a:pt x="20253" y="10607"/>
                    <a:pt x="22969" y="10660"/>
                  </a:cubicBezTo>
                  <a:lnTo>
                    <a:pt x="21281" y="9805"/>
                  </a:lnTo>
                  <a:lnTo>
                    <a:pt x="21401" y="9813"/>
                  </a:lnTo>
                  <a:lnTo>
                    <a:pt x="23075" y="10660"/>
                  </a:lnTo>
                  <a:cubicBezTo>
                    <a:pt x="23181" y="10661"/>
                    <a:pt x="23284" y="10662"/>
                    <a:pt x="23385" y="10662"/>
                  </a:cubicBezTo>
                  <a:cubicBezTo>
                    <a:pt x="23713" y="10662"/>
                    <a:pt x="24020" y="10655"/>
                    <a:pt x="24301" y="10638"/>
                  </a:cubicBezTo>
                  <a:lnTo>
                    <a:pt x="22415" y="9802"/>
                  </a:lnTo>
                  <a:lnTo>
                    <a:pt x="22496" y="9791"/>
                  </a:lnTo>
                  <a:lnTo>
                    <a:pt x="24396" y="10635"/>
                  </a:lnTo>
                  <a:cubicBezTo>
                    <a:pt x="24741" y="10613"/>
                    <a:pt x="25034" y="10579"/>
                    <a:pt x="25299" y="10534"/>
                  </a:cubicBezTo>
                  <a:lnTo>
                    <a:pt x="23056" y="9637"/>
                  </a:lnTo>
                  <a:cubicBezTo>
                    <a:pt x="23073" y="9629"/>
                    <a:pt x="23092" y="9621"/>
                    <a:pt x="23106" y="9612"/>
                  </a:cubicBezTo>
                  <a:lnTo>
                    <a:pt x="25357" y="10515"/>
                  </a:lnTo>
                  <a:cubicBezTo>
                    <a:pt x="25349" y="10521"/>
                    <a:pt x="25338" y="10526"/>
                    <a:pt x="25327" y="10532"/>
                  </a:cubicBezTo>
                  <a:cubicBezTo>
                    <a:pt x="25778" y="10456"/>
                    <a:pt x="26115" y="10356"/>
                    <a:pt x="26288" y="10234"/>
                  </a:cubicBezTo>
                  <a:cubicBezTo>
                    <a:pt x="26344" y="10195"/>
                    <a:pt x="26391" y="10142"/>
                    <a:pt x="26419" y="10080"/>
                  </a:cubicBezTo>
                  <a:cubicBezTo>
                    <a:pt x="26734" y="9211"/>
                    <a:pt x="21242" y="5909"/>
                    <a:pt x="13951" y="3263"/>
                  </a:cubicBezTo>
                  <a:cubicBezTo>
                    <a:pt x="13903" y="3246"/>
                    <a:pt x="13856" y="3226"/>
                    <a:pt x="13809" y="3212"/>
                  </a:cubicBezTo>
                  <a:lnTo>
                    <a:pt x="13680" y="3653"/>
                  </a:lnTo>
                  <a:lnTo>
                    <a:pt x="13653" y="3644"/>
                  </a:lnTo>
                  <a:cubicBezTo>
                    <a:pt x="13594" y="3622"/>
                    <a:pt x="13538" y="3603"/>
                    <a:pt x="13480" y="3580"/>
                  </a:cubicBezTo>
                  <a:lnTo>
                    <a:pt x="13608" y="3140"/>
                  </a:lnTo>
                  <a:cubicBezTo>
                    <a:pt x="8338" y="1246"/>
                    <a:pt x="3698" y="1"/>
                    <a:pt x="1439"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1920;p42">
            <a:extLst>
              <a:ext uri="{FF2B5EF4-FFF2-40B4-BE49-F238E27FC236}">
                <a16:creationId xmlns:a16="http://schemas.microsoft.com/office/drawing/2014/main" id="{F9ADDC70-D697-CC57-D544-A64E8069C3FF}"/>
              </a:ext>
            </a:extLst>
          </p:cNvPr>
          <p:cNvGrpSpPr/>
          <p:nvPr/>
        </p:nvGrpSpPr>
        <p:grpSpPr>
          <a:xfrm>
            <a:off x="3144609" y="4673651"/>
            <a:ext cx="698494" cy="364112"/>
            <a:chOff x="3187175" y="4566775"/>
            <a:chExt cx="716625" cy="373525"/>
          </a:xfrm>
        </p:grpSpPr>
        <p:sp>
          <p:nvSpPr>
            <p:cNvPr id="81" name="Google Shape;1921;p42">
              <a:extLst>
                <a:ext uri="{FF2B5EF4-FFF2-40B4-BE49-F238E27FC236}">
                  <a16:creationId xmlns:a16="http://schemas.microsoft.com/office/drawing/2014/main" id="{73804091-989A-7531-6360-642C855BBBC4}"/>
                </a:ext>
              </a:extLst>
            </p:cNvPr>
            <p:cNvSpPr/>
            <p:nvPr/>
          </p:nvSpPr>
          <p:spPr>
            <a:xfrm>
              <a:off x="3187175" y="4583200"/>
              <a:ext cx="705475" cy="357100"/>
            </a:xfrm>
            <a:custGeom>
              <a:avLst/>
              <a:gdLst/>
              <a:ahLst/>
              <a:cxnLst/>
              <a:rect l="l" t="t" r="r" b="b"/>
              <a:pathLst>
                <a:path w="28219" h="14284" extrusionOk="0">
                  <a:moveTo>
                    <a:pt x="1945" y="1"/>
                  </a:moveTo>
                  <a:cubicBezTo>
                    <a:pt x="1555" y="466"/>
                    <a:pt x="984" y="2486"/>
                    <a:pt x="770" y="3079"/>
                  </a:cubicBezTo>
                  <a:cubicBezTo>
                    <a:pt x="1" y="5200"/>
                    <a:pt x="5180" y="9362"/>
                    <a:pt x="12471" y="12009"/>
                  </a:cubicBezTo>
                  <a:cubicBezTo>
                    <a:pt x="16610" y="13511"/>
                    <a:pt x="20509" y="14284"/>
                    <a:pt x="23248" y="14284"/>
                  </a:cubicBezTo>
                  <a:cubicBezTo>
                    <a:pt x="25334" y="14284"/>
                    <a:pt x="26747" y="13836"/>
                    <a:pt x="27079" y="12920"/>
                  </a:cubicBezTo>
                  <a:cubicBezTo>
                    <a:pt x="27294" y="12335"/>
                    <a:pt x="28219" y="10301"/>
                    <a:pt x="28219" y="9577"/>
                  </a:cubicBezTo>
                  <a:lnTo>
                    <a:pt x="28219" y="9577"/>
                  </a:lnTo>
                  <a:cubicBezTo>
                    <a:pt x="28046" y="9699"/>
                    <a:pt x="27709" y="9799"/>
                    <a:pt x="27258" y="9875"/>
                  </a:cubicBezTo>
                  <a:lnTo>
                    <a:pt x="27238" y="9883"/>
                  </a:lnTo>
                  <a:lnTo>
                    <a:pt x="27230" y="9877"/>
                  </a:lnTo>
                  <a:cubicBezTo>
                    <a:pt x="26965" y="9922"/>
                    <a:pt x="26672" y="9958"/>
                    <a:pt x="26327" y="9978"/>
                  </a:cubicBezTo>
                  <a:lnTo>
                    <a:pt x="26539" y="10073"/>
                  </a:lnTo>
                  <a:cubicBezTo>
                    <a:pt x="26511" y="10078"/>
                    <a:pt x="26483" y="10081"/>
                    <a:pt x="26455" y="10084"/>
                  </a:cubicBezTo>
                  <a:lnTo>
                    <a:pt x="26229" y="9983"/>
                  </a:lnTo>
                  <a:cubicBezTo>
                    <a:pt x="25951" y="9998"/>
                    <a:pt x="25647" y="10005"/>
                    <a:pt x="25323" y="10005"/>
                  </a:cubicBezTo>
                  <a:cubicBezTo>
                    <a:pt x="25220" y="10005"/>
                    <a:pt x="25114" y="10004"/>
                    <a:pt x="25006" y="10003"/>
                  </a:cubicBezTo>
                  <a:lnTo>
                    <a:pt x="25006" y="10003"/>
                  </a:lnTo>
                  <a:lnTo>
                    <a:pt x="25190" y="10098"/>
                  </a:lnTo>
                  <a:cubicBezTo>
                    <a:pt x="25151" y="10095"/>
                    <a:pt x="25109" y="10092"/>
                    <a:pt x="25070" y="10089"/>
                  </a:cubicBezTo>
                  <a:lnTo>
                    <a:pt x="24900" y="10003"/>
                  </a:lnTo>
                  <a:cubicBezTo>
                    <a:pt x="22181" y="9953"/>
                    <a:pt x="18169" y="9376"/>
                    <a:pt x="13976" y="7855"/>
                  </a:cubicBezTo>
                  <a:cubicBezTo>
                    <a:pt x="10471" y="6584"/>
                    <a:pt x="7490" y="4885"/>
                    <a:pt x="5367" y="3366"/>
                  </a:cubicBezTo>
                  <a:lnTo>
                    <a:pt x="5297" y="3355"/>
                  </a:lnTo>
                  <a:cubicBezTo>
                    <a:pt x="5252" y="3327"/>
                    <a:pt x="5211" y="3302"/>
                    <a:pt x="5166" y="3277"/>
                  </a:cubicBezTo>
                  <a:lnTo>
                    <a:pt x="5166" y="3277"/>
                  </a:lnTo>
                  <a:lnTo>
                    <a:pt x="5264" y="3291"/>
                  </a:lnTo>
                  <a:cubicBezTo>
                    <a:pt x="4929" y="3051"/>
                    <a:pt x="4612" y="2815"/>
                    <a:pt x="4322" y="2586"/>
                  </a:cubicBezTo>
                  <a:lnTo>
                    <a:pt x="3965" y="2505"/>
                  </a:lnTo>
                  <a:cubicBezTo>
                    <a:pt x="3932" y="2480"/>
                    <a:pt x="3893" y="2458"/>
                    <a:pt x="3862" y="2433"/>
                  </a:cubicBezTo>
                  <a:lnTo>
                    <a:pt x="3862" y="2433"/>
                  </a:lnTo>
                  <a:lnTo>
                    <a:pt x="4241" y="2516"/>
                  </a:lnTo>
                  <a:cubicBezTo>
                    <a:pt x="3943" y="2277"/>
                    <a:pt x="3675" y="2048"/>
                    <a:pt x="3433" y="1831"/>
                  </a:cubicBezTo>
                  <a:lnTo>
                    <a:pt x="2937" y="1695"/>
                  </a:lnTo>
                  <a:cubicBezTo>
                    <a:pt x="2912" y="1675"/>
                    <a:pt x="2887" y="1653"/>
                    <a:pt x="2868" y="1630"/>
                  </a:cubicBezTo>
                  <a:lnTo>
                    <a:pt x="2868" y="1630"/>
                  </a:lnTo>
                  <a:lnTo>
                    <a:pt x="3361" y="1764"/>
                  </a:lnTo>
                  <a:cubicBezTo>
                    <a:pt x="3071" y="1502"/>
                    <a:pt x="2817" y="1252"/>
                    <a:pt x="2611" y="1026"/>
                  </a:cubicBezTo>
                  <a:lnTo>
                    <a:pt x="2277" y="920"/>
                  </a:lnTo>
                  <a:cubicBezTo>
                    <a:pt x="2268" y="903"/>
                    <a:pt x="2257" y="887"/>
                    <a:pt x="2249" y="870"/>
                  </a:cubicBezTo>
                  <a:lnTo>
                    <a:pt x="2249" y="870"/>
                  </a:lnTo>
                  <a:lnTo>
                    <a:pt x="2564" y="967"/>
                  </a:lnTo>
                  <a:cubicBezTo>
                    <a:pt x="2196" y="555"/>
                    <a:pt x="1984" y="223"/>
                    <a:pt x="1945"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22;p42">
              <a:extLst>
                <a:ext uri="{FF2B5EF4-FFF2-40B4-BE49-F238E27FC236}">
                  <a16:creationId xmlns:a16="http://schemas.microsoft.com/office/drawing/2014/main" id="{13DED4F9-DDF3-32D0-DC93-24C1AC78CADC}"/>
                </a:ext>
              </a:extLst>
            </p:cNvPr>
            <p:cNvSpPr/>
            <p:nvPr/>
          </p:nvSpPr>
          <p:spPr>
            <a:xfrm>
              <a:off x="3241375" y="4590725"/>
              <a:ext cx="58375" cy="21675"/>
            </a:xfrm>
            <a:custGeom>
              <a:avLst/>
              <a:gdLst/>
              <a:ahLst/>
              <a:cxnLst/>
              <a:rect l="l" t="t" r="r" b="b"/>
              <a:pathLst>
                <a:path w="2335" h="867" extrusionOk="0">
                  <a:moveTo>
                    <a:pt x="14" y="0"/>
                  </a:moveTo>
                  <a:cubicBezTo>
                    <a:pt x="11" y="6"/>
                    <a:pt x="9" y="12"/>
                    <a:pt x="6" y="17"/>
                  </a:cubicBezTo>
                  <a:cubicBezTo>
                    <a:pt x="3" y="23"/>
                    <a:pt x="3" y="31"/>
                    <a:pt x="0" y="39"/>
                  </a:cubicBezTo>
                  <a:lnTo>
                    <a:pt x="2318" y="867"/>
                  </a:lnTo>
                  <a:cubicBezTo>
                    <a:pt x="2318" y="864"/>
                    <a:pt x="2318" y="859"/>
                    <a:pt x="2321" y="856"/>
                  </a:cubicBezTo>
                  <a:cubicBezTo>
                    <a:pt x="2324" y="847"/>
                    <a:pt x="2329" y="839"/>
                    <a:pt x="2335" y="831"/>
                  </a:cubicBezTo>
                  <a:lnTo>
                    <a:pt x="14"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23;p42">
              <a:extLst>
                <a:ext uri="{FF2B5EF4-FFF2-40B4-BE49-F238E27FC236}">
                  <a16:creationId xmlns:a16="http://schemas.microsoft.com/office/drawing/2014/main" id="{3835C0FE-6D8E-045F-7A28-0098AD7F19C4}"/>
                </a:ext>
              </a:extLst>
            </p:cNvPr>
            <p:cNvSpPr/>
            <p:nvPr/>
          </p:nvSpPr>
          <p:spPr>
            <a:xfrm>
              <a:off x="3819425" y="4797525"/>
              <a:ext cx="58125" cy="21750"/>
            </a:xfrm>
            <a:custGeom>
              <a:avLst/>
              <a:gdLst/>
              <a:ahLst/>
              <a:cxnLst/>
              <a:rect l="l" t="t" r="r" b="b"/>
              <a:pathLst>
                <a:path w="2325" h="870" extrusionOk="0">
                  <a:moveTo>
                    <a:pt x="3" y="1"/>
                  </a:moveTo>
                  <a:cubicBezTo>
                    <a:pt x="3" y="15"/>
                    <a:pt x="1" y="28"/>
                    <a:pt x="1" y="42"/>
                  </a:cubicBezTo>
                  <a:lnTo>
                    <a:pt x="2319" y="870"/>
                  </a:lnTo>
                  <a:cubicBezTo>
                    <a:pt x="2319" y="859"/>
                    <a:pt x="2324" y="845"/>
                    <a:pt x="2324" y="831"/>
                  </a:cubicBezTo>
                  <a:lnTo>
                    <a:pt x="3"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24;p42">
              <a:extLst>
                <a:ext uri="{FF2B5EF4-FFF2-40B4-BE49-F238E27FC236}">
                  <a16:creationId xmlns:a16="http://schemas.microsoft.com/office/drawing/2014/main" id="{934A0E1A-9664-A3A4-CBFB-29F5B0E25572}"/>
                </a:ext>
              </a:extLst>
            </p:cNvPr>
            <p:cNvSpPr/>
            <p:nvPr/>
          </p:nvSpPr>
          <p:spPr>
            <a:xfrm>
              <a:off x="3752200" y="4736925"/>
              <a:ext cx="47125" cy="9225"/>
            </a:xfrm>
            <a:custGeom>
              <a:avLst/>
              <a:gdLst/>
              <a:ahLst/>
              <a:cxnLst/>
              <a:rect l="l" t="t" r="r" b="b"/>
              <a:pathLst>
                <a:path w="1885" h="369" extrusionOk="0">
                  <a:moveTo>
                    <a:pt x="1" y="1"/>
                  </a:moveTo>
                  <a:lnTo>
                    <a:pt x="1" y="1"/>
                  </a:lnTo>
                  <a:cubicBezTo>
                    <a:pt x="45" y="26"/>
                    <a:pt x="90" y="54"/>
                    <a:pt x="135" y="79"/>
                  </a:cubicBezTo>
                  <a:lnTo>
                    <a:pt x="1884" y="368"/>
                  </a:lnTo>
                  <a:cubicBezTo>
                    <a:pt x="1840" y="341"/>
                    <a:pt x="1792" y="315"/>
                    <a:pt x="1748" y="288"/>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25;p42">
              <a:extLst>
                <a:ext uri="{FF2B5EF4-FFF2-40B4-BE49-F238E27FC236}">
                  <a16:creationId xmlns:a16="http://schemas.microsoft.com/office/drawing/2014/main" id="{6FF73A04-25E4-611A-20A9-9AB6076F109D}"/>
                </a:ext>
              </a:extLst>
            </p:cNvPr>
            <p:cNvSpPr/>
            <p:nvPr/>
          </p:nvSpPr>
          <p:spPr>
            <a:xfrm>
              <a:off x="3316325" y="4665125"/>
              <a:ext cx="46950" cy="9150"/>
            </a:xfrm>
            <a:custGeom>
              <a:avLst/>
              <a:gdLst/>
              <a:ahLst/>
              <a:cxnLst/>
              <a:rect l="l" t="t" r="r" b="b"/>
              <a:pathLst>
                <a:path w="1878" h="366" extrusionOk="0">
                  <a:moveTo>
                    <a:pt x="0" y="0"/>
                  </a:moveTo>
                  <a:cubicBezTo>
                    <a:pt x="45" y="25"/>
                    <a:pt x="86" y="50"/>
                    <a:pt x="131" y="75"/>
                  </a:cubicBezTo>
                  <a:lnTo>
                    <a:pt x="201" y="89"/>
                  </a:lnTo>
                  <a:lnTo>
                    <a:pt x="1878" y="365"/>
                  </a:lnTo>
                  <a:cubicBezTo>
                    <a:pt x="1833" y="337"/>
                    <a:pt x="1794" y="312"/>
                    <a:pt x="1750" y="287"/>
                  </a:cubicBezTo>
                  <a:lnTo>
                    <a:pt x="95" y="14"/>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26;p42">
              <a:extLst>
                <a:ext uri="{FF2B5EF4-FFF2-40B4-BE49-F238E27FC236}">
                  <a16:creationId xmlns:a16="http://schemas.microsoft.com/office/drawing/2014/main" id="{BB31D4E8-AAD3-31DC-B68A-0D0B3AFD0693}"/>
                </a:ext>
              </a:extLst>
            </p:cNvPr>
            <p:cNvSpPr/>
            <p:nvPr/>
          </p:nvSpPr>
          <p:spPr>
            <a:xfrm>
              <a:off x="3732300" y="4807700"/>
              <a:ext cx="41875" cy="23075"/>
            </a:xfrm>
            <a:custGeom>
              <a:avLst/>
              <a:gdLst/>
              <a:ahLst/>
              <a:cxnLst/>
              <a:rect l="l" t="t" r="r" b="b"/>
              <a:pathLst>
                <a:path w="1675" h="923" extrusionOk="0">
                  <a:moveTo>
                    <a:pt x="0" y="0"/>
                  </a:moveTo>
                  <a:lnTo>
                    <a:pt x="1527" y="900"/>
                  </a:lnTo>
                  <a:lnTo>
                    <a:pt x="1675" y="923"/>
                  </a:lnTo>
                  <a:lnTo>
                    <a:pt x="148" y="25"/>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27;p42">
              <a:extLst>
                <a:ext uri="{FF2B5EF4-FFF2-40B4-BE49-F238E27FC236}">
                  <a16:creationId xmlns:a16="http://schemas.microsoft.com/office/drawing/2014/main" id="{076E0A6C-9BD3-8978-57F0-A982D37E5DD1}"/>
                </a:ext>
              </a:extLst>
            </p:cNvPr>
            <p:cNvSpPr/>
            <p:nvPr/>
          </p:nvSpPr>
          <p:spPr>
            <a:xfrm>
              <a:off x="3351775" y="4583275"/>
              <a:ext cx="42025" cy="23150"/>
            </a:xfrm>
            <a:custGeom>
              <a:avLst/>
              <a:gdLst/>
              <a:ahLst/>
              <a:cxnLst/>
              <a:rect l="l" t="t" r="r" b="b"/>
              <a:pathLst>
                <a:path w="1681" h="926" extrusionOk="0">
                  <a:moveTo>
                    <a:pt x="0" y="0"/>
                  </a:moveTo>
                  <a:lnTo>
                    <a:pt x="1524" y="900"/>
                  </a:lnTo>
                  <a:lnTo>
                    <a:pt x="1680" y="925"/>
                  </a:lnTo>
                  <a:lnTo>
                    <a:pt x="153" y="28"/>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28;p42">
              <a:extLst>
                <a:ext uri="{FF2B5EF4-FFF2-40B4-BE49-F238E27FC236}">
                  <a16:creationId xmlns:a16="http://schemas.microsoft.com/office/drawing/2014/main" id="{D3018E77-A3F9-72AF-F8D3-221E98BA6711}"/>
                </a:ext>
              </a:extLst>
            </p:cNvPr>
            <p:cNvSpPr/>
            <p:nvPr/>
          </p:nvSpPr>
          <p:spPr>
            <a:xfrm>
              <a:off x="3801325" y="4770700"/>
              <a:ext cx="56150" cy="16325"/>
            </a:xfrm>
            <a:custGeom>
              <a:avLst/>
              <a:gdLst/>
              <a:ahLst/>
              <a:cxnLst/>
              <a:rect l="l" t="t" r="r" b="b"/>
              <a:pathLst>
                <a:path w="2246" h="653" extrusionOk="0">
                  <a:moveTo>
                    <a:pt x="0" y="1"/>
                  </a:moveTo>
                  <a:cubicBezTo>
                    <a:pt x="25" y="20"/>
                    <a:pt x="47" y="43"/>
                    <a:pt x="70" y="65"/>
                  </a:cubicBezTo>
                  <a:lnTo>
                    <a:pt x="2246" y="653"/>
                  </a:lnTo>
                  <a:cubicBezTo>
                    <a:pt x="2223" y="631"/>
                    <a:pt x="2201" y="611"/>
                    <a:pt x="2176" y="589"/>
                  </a:cubicBez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29;p42">
              <a:extLst>
                <a:ext uri="{FF2B5EF4-FFF2-40B4-BE49-F238E27FC236}">
                  <a16:creationId xmlns:a16="http://schemas.microsoft.com/office/drawing/2014/main" id="{C28AC2FE-14DD-1F22-B7BC-41DCA31B38C7}"/>
                </a:ext>
              </a:extLst>
            </p:cNvPr>
            <p:cNvSpPr/>
            <p:nvPr/>
          </p:nvSpPr>
          <p:spPr>
            <a:xfrm>
              <a:off x="3258775" y="4624025"/>
              <a:ext cx="56175" cy="16250"/>
            </a:xfrm>
            <a:custGeom>
              <a:avLst/>
              <a:gdLst/>
              <a:ahLst/>
              <a:cxnLst/>
              <a:rect l="l" t="t" r="r" b="b"/>
              <a:pathLst>
                <a:path w="2247" h="650" extrusionOk="0">
                  <a:moveTo>
                    <a:pt x="1" y="0"/>
                  </a:moveTo>
                  <a:cubicBezTo>
                    <a:pt x="23" y="20"/>
                    <a:pt x="48" y="42"/>
                    <a:pt x="70" y="64"/>
                  </a:cubicBezTo>
                  <a:lnTo>
                    <a:pt x="566" y="198"/>
                  </a:lnTo>
                  <a:lnTo>
                    <a:pt x="2246" y="649"/>
                  </a:lnTo>
                  <a:cubicBezTo>
                    <a:pt x="2224" y="630"/>
                    <a:pt x="2199" y="608"/>
                    <a:pt x="2177" y="585"/>
                  </a:cubicBezTo>
                  <a:lnTo>
                    <a:pt x="497" y="134"/>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30;p42">
              <a:extLst>
                <a:ext uri="{FF2B5EF4-FFF2-40B4-BE49-F238E27FC236}">
                  <a16:creationId xmlns:a16="http://schemas.microsoft.com/office/drawing/2014/main" id="{97A177BA-9E72-EF8F-13CB-DAF9CD0C9B79}"/>
                </a:ext>
              </a:extLst>
            </p:cNvPr>
            <p:cNvSpPr/>
            <p:nvPr/>
          </p:nvSpPr>
          <p:spPr>
            <a:xfrm>
              <a:off x="3449150" y="4605150"/>
              <a:ext cx="24875" cy="19800"/>
            </a:xfrm>
            <a:custGeom>
              <a:avLst/>
              <a:gdLst/>
              <a:ahLst/>
              <a:cxnLst/>
              <a:rect l="l" t="t" r="r" b="b"/>
              <a:pathLst>
                <a:path w="995" h="792" extrusionOk="0">
                  <a:moveTo>
                    <a:pt x="0" y="0"/>
                  </a:moveTo>
                  <a:lnTo>
                    <a:pt x="808" y="741"/>
                  </a:lnTo>
                  <a:cubicBezTo>
                    <a:pt x="870" y="758"/>
                    <a:pt x="931" y="775"/>
                    <a:pt x="995" y="791"/>
                  </a:cubicBezTo>
                  <a:lnTo>
                    <a:pt x="187" y="53"/>
                  </a:lnTo>
                  <a:cubicBezTo>
                    <a:pt x="126" y="34"/>
                    <a:pt x="62" y="17"/>
                    <a:pt x="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31;p42">
              <a:extLst>
                <a:ext uri="{FF2B5EF4-FFF2-40B4-BE49-F238E27FC236}">
                  <a16:creationId xmlns:a16="http://schemas.microsoft.com/office/drawing/2014/main" id="{E4B0041C-D075-7382-E812-73656839D75C}"/>
                </a:ext>
              </a:extLst>
            </p:cNvPr>
            <p:cNvSpPr/>
            <p:nvPr/>
          </p:nvSpPr>
          <p:spPr>
            <a:xfrm>
              <a:off x="3650650" y="4789575"/>
              <a:ext cx="24900" cy="19825"/>
            </a:xfrm>
            <a:custGeom>
              <a:avLst/>
              <a:gdLst/>
              <a:ahLst/>
              <a:cxnLst/>
              <a:rect l="l" t="t" r="r" b="b"/>
              <a:pathLst>
                <a:path w="996" h="793" extrusionOk="0">
                  <a:moveTo>
                    <a:pt x="1" y="1"/>
                  </a:moveTo>
                  <a:lnTo>
                    <a:pt x="809" y="742"/>
                  </a:lnTo>
                  <a:lnTo>
                    <a:pt x="995" y="792"/>
                  </a:lnTo>
                  <a:lnTo>
                    <a:pt x="187" y="54"/>
                  </a:lnTo>
                  <a:cubicBezTo>
                    <a:pt x="126" y="37"/>
                    <a:pt x="62" y="18"/>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32;p42">
              <a:extLst>
                <a:ext uri="{FF2B5EF4-FFF2-40B4-BE49-F238E27FC236}">
                  <a16:creationId xmlns:a16="http://schemas.microsoft.com/office/drawing/2014/main" id="{E3CC5101-711F-6375-7725-E77728B50C7F}"/>
                </a:ext>
              </a:extLst>
            </p:cNvPr>
            <p:cNvSpPr/>
            <p:nvPr/>
          </p:nvSpPr>
          <p:spPr>
            <a:xfrm>
              <a:off x="3795825" y="4811525"/>
              <a:ext cx="54825" cy="23775"/>
            </a:xfrm>
            <a:custGeom>
              <a:avLst/>
              <a:gdLst/>
              <a:ahLst/>
              <a:cxnLst/>
              <a:rect l="l" t="t" r="r" b="b"/>
              <a:pathLst>
                <a:path w="2193" h="951" extrusionOk="0">
                  <a:moveTo>
                    <a:pt x="81" y="1"/>
                  </a:moveTo>
                  <a:lnTo>
                    <a:pt x="0" y="12"/>
                  </a:lnTo>
                  <a:lnTo>
                    <a:pt x="1883" y="850"/>
                  </a:lnTo>
                  <a:lnTo>
                    <a:pt x="2109" y="951"/>
                  </a:lnTo>
                  <a:cubicBezTo>
                    <a:pt x="2137" y="945"/>
                    <a:pt x="2165" y="942"/>
                    <a:pt x="2193" y="940"/>
                  </a:cubicBezTo>
                  <a:lnTo>
                    <a:pt x="1981" y="845"/>
                  </a:lnTo>
                  <a:lnTo>
                    <a:pt x="8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33;p42">
              <a:extLst>
                <a:ext uri="{FF2B5EF4-FFF2-40B4-BE49-F238E27FC236}">
                  <a16:creationId xmlns:a16="http://schemas.microsoft.com/office/drawing/2014/main" id="{16CCA540-1037-3A3A-7648-E8BC71E3E70B}"/>
                </a:ext>
              </a:extLst>
            </p:cNvPr>
            <p:cNvSpPr/>
            <p:nvPr/>
          </p:nvSpPr>
          <p:spPr>
            <a:xfrm>
              <a:off x="3269575" y="4577350"/>
              <a:ext cx="54975" cy="23700"/>
            </a:xfrm>
            <a:custGeom>
              <a:avLst/>
              <a:gdLst/>
              <a:ahLst/>
              <a:cxnLst/>
              <a:rect l="l" t="t" r="r" b="b"/>
              <a:pathLst>
                <a:path w="2199" h="948" extrusionOk="0">
                  <a:moveTo>
                    <a:pt x="87" y="1"/>
                  </a:moveTo>
                  <a:cubicBezTo>
                    <a:pt x="59" y="3"/>
                    <a:pt x="28" y="6"/>
                    <a:pt x="1" y="9"/>
                  </a:cubicBezTo>
                  <a:lnTo>
                    <a:pt x="2112" y="948"/>
                  </a:lnTo>
                  <a:lnTo>
                    <a:pt x="2199" y="939"/>
                  </a:lnTo>
                  <a:lnTo>
                    <a:pt x="8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34;p42">
              <a:extLst>
                <a:ext uri="{FF2B5EF4-FFF2-40B4-BE49-F238E27FC236}">
                  <a16:creationId xmlns:a16="http://schemas.microsoft.com/office/drawing/2014/main" id="{36584736-5BFA-B68D-BF93-EF15081B1BD1}"/>
                </a:ext>
              </a:extLst>
            </p:cNvPr>
            <p:cNvSpPr/>
            <p:nvPr/>
          </p:nvSpPr>
          <p:spPr>
            <a:xfrm>
              <a:off x="3664925" y="4690475"/>
              <a:ext cx="28725" cy="4675"/>
            </a:xfrm>
            <a:custGeom>
              <a:avLst/>
              <a:gdLst/>
              <a:ahLst/>
              <a:cxnLst/>
              <a:rect l="l" t="t" r="r" b="b"/>
              <a:pathLst>
                <a:path w="1149" h="187" extrusionOk="0">
                  <a:moveTo>
                    <a:pt x="965" y="0"/>
                  </a:moveTo>
                  <a:lnTo>
                    <a:pt x="1" y="106"/>
                  </a:lnTo>
                  <a:cubicBezTo>
                    <a:pt x="62" y="134"/>
                    <a:pt x="121" y="162"/>
                    <a:pt x="182" y="187"/>
                  </a:cubicBezTo>
                  <a:lnTo>
                    <a:pt x="1149" y="81"/>
                  </a:lnTo>
                  <a:lnTo>
                    <a:pt x="965"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35;p42">
              <a:extLst>
                <a:ext uri="{FF2B5EF4-FFF2-40B4-BE49-F238E27FC236}">
                  <a16:creationId xmlns:a16="http://schemas.microsoft.com/office/drawing/2014/main" id="{FF83F32E-4B45-2FAA-E948-D848349B538E}"/>
                </a:ext>
              </a:extLst>
            </p:cNvPr>
            <p:cNvSpPr/>
            <p:nvPr/>
          </p:nvSpPr>
          <p:spPr>
            <a:xfrm>
              <a:off x="3423725" y="4717150"/>
              <a:ext cx="28725" cy="4750"/>
            </a:xfrm>
            <a:custGeom>
              <a:avLst/>
              <a:gdLst/>
              <a:ahLst/>
              <a:cxnLst/>
              <a:rect l="l" t="t" r="r" b="b"/>
              <a:pathLst>
                <a:path w="1149" h="190" extrusionOk="0">
                  <a:moveTo>
                    <a:pt x="967" y="0"/>
                  </a:moveTo>
                  <a:lnTo>
                    <a:pt x="0" y="109"/>
                  </a:lnTo>
                  <a:lnTo>
                    <a:pt x="181" y="190"/>
                  </a:lnTo>
                  <a:lnTo>
                    <a:pt x="1148" y="84"/>
                  </a:lnTo>
                  <a:cubicBezTo>
                    <a:pt x="1087" y="56"/>
                    <a:pt x="1028" y="28"/>
                    <a:pt x="967"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36;p42">
              <a:extLst>
                <a:ext uri="{FF2B5EF4-FFF2-40B4-BE49-F238E27FC236}">
                  <a16:creationId xmlns:a16="http://schemas.microsoft.com/office/drawing/2014/main" id="{071D1D1D-73FD-26DF-3D3F-6665F005F6C9}"/>
                </a:ext>
              </a:extLst>
            </p:cNvPr>
            <p:cNvSpPr/>
            <p:nvPr/>
          </p:nvSpPr>
          <p:spPr>
            <a:xfrm>
              <a:off x="3815950" y="4786800"/>
              <a:ext cx="58250" cy="19675"/>
            </a:xfrm>
            <a:custGeom>
              <a:avLst/>
              <a:gdLst/>
              <a:ahLst/>
              <a:cxnLst/>
              <a:rect l="l" t="t" r="r" b="b"/>
              <a:pathLst>
                <a:path w="2330" h="787" extrusionOk="0">
                  <a:moveTo>
                    <a:pt x="0" y="1"/>
                  </a:moveTo>
                  <a:cubicBezTo>
                    <a:pt x="11" y="20"/>
                    <a:pt x="23" y="37"/>
                    <a:pt x="34" y="56"/>
                  </a:cubicBezTo>
                  <a:lnTo>
                    <a:pt x="2329" y="786"/>
                  </a:lnTo>
                  <a:cubicBezTo>
                    <a:pt x="2318" y="769"/>
                    <a:pt x="2307" y="750"/>
                    <a:pt x="2296" y="733"/>
                  </a:cubicBez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37;p42">
              <a:extLst>
                <a:ext uri="{FF2B5EF4-FFF2-40B4-BE49-F238E27FC236}">
                  <a16:creationId xmlns:a16="http://schemas.microsoft.com/office/drawing/2014/main" id="{BD2422A3-0567-F2CC-5AB4-730176E86E22}"/>
                </a:ext>
              </a:extLst>
            </p:cNvPr>
            <p:cNvSpPr/>
            <p:nvPr/>
          </p:nvSpPr>
          <p:spPr>
            <a:xfrm>
              <a:off x="3243325" y="4604875"/>
              <a:ext cx="58100" cy="19575"/>
            </a:xfrm>
            <a:custGeom>
              <a:avLst/>
              <a:gdLst/>
              <a:ahLst/>
              <a:cxnLst/>
              <a:rect l="l" t="t" r="r" b="b"/>
              <a:pathLst>
                <a:path w="2324" h="783" extrusionOk="0">
                  <a:moveTo>
                    <a:pt x="0" y="0"/>
                  </a:moveTo>
                  <a:cubicBezTo>
                    <a:pt x="9" y="20"/>
                    <a:pt x="17" y="36"/>
                    <a:pt x="28" y="53"/>
                  </a:cubicBezTo>
                  <a:lnTo>
                    <a:pt x="362" y="159"/>
                  </a:lnTo>
                  <a:lnTo>
                    <a:pt x="2324" y="783"/>
                  </a:lnTo>
                  <a:cubicBezTo>
                    <a:pt x="2315" y="766"/>
                    <a:pt x="2307" y="750"/>
                    <a:pt x="2299" y="730"/>
                  </a:cubicBezTo>
                  <a:lnTo>
                    <a:pt x="312" y="100"/>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38;p42">
              <a:extLst>
                <a:ext uri="{FF2B5EF4-FFF2-40B4-BE49-F238E27FC236}">
                  <a16:creationId xmlns:a16="http://schemas.microsoft.com/office/drawing/2014/main" id="{56E5AC4F-B18E-93CE-EDE8-E04AD4A3B552}"/>
                </a:ext>
              </a:extLst>
            </p:cNvPr>
            <p:cNvSpPr/>
            <p:nvPr/>
          </p:nvSpPr>
          <p:spPr>
            <a:xfrm>
              <a:off x="3596750" y="4773700"/>
              <a:ext cx="13400" cy="16600"/>
            </a:xfrm>
            <a:custGeom>
              <a:avLst/>
              <a:gdLst/>
              <a:ahLst/>
              <a:cxnLst/>
              <a:rect l="l" t="t" r="r" b="b"/>
              <a:pathLst>
                <a:path w="536" h="664" extrusionOk="0">
                  <a:moveTo>
                    <a:pt x="0" y="1"/>
                  </a:moveTo>
                  <a:lnTo>
                    <a:pt x="335" y="603"/>
                  </a:lnTo>
                  <a:lnTo>
                    <a:pt x="535" y="664"/>
                  </a:lnTo>
                  <a:lnTo>
                    <a:pt x="198" y="65"/>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39;p42">
              <a:extLst>
                <a:ext uri="{FF2B5EF4-FFF2-40B4-BE49-F238E27FC236}">
                  <a16:creationId xmlns:a16="http://schemas.microsoft.com/office/drawing/2014/main" id="{2B39A6F6-23D4-EC3E-FB58-B0D1D253D6F7}"/>
                </a:ext>
              </a:extLst>
            </p:cNvPr>
            <p:cNvSpPr/>
            <p:nvPr/>
          </p:nvSpPr>
          <p:spPr>
            <a:xfrm>
              <a:off x="3540600" y="4755725"/>
              <a:ext cx="8250" cy="12925"/>
            </a:xfrm>
            <a:custGeom>
              <a:avLst/>
              <a:gdLst/>
              <a:ahLst/>
              <a:cxnLst/>
              <a:rect l="l" t="t" r="r" b="b"/>
              <a:pathLst>
                <a:path w="330" h="517" extrusionOk="0">
                  <a:moveTo>
                    <a:pt x="129" y="1"/>
                  </a:moveTo>
                  <a:lnTo>
                    <a:pt x="1" y="444"/>
                  </a:lnTo>
                  <a:lnTo>
                    <a:pt x="201" y="516"/>
                  </a:lnTo>
                  <a:lnTo>
                    <a:pt x="329" y="73"/>
                  </a:lnTo>
                  <a:lnTo>
                    <a:pt x="12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40;p42">
              <a:extLst>
                <a:ext uri="{FF2B5EF4-FFF2-40B4-BE49-F238E27FC236}">
                  <a16:creationId xmlns:a16="http://schemas.microsoft.com/office/drawing/2014/main" id="{65E50956-295E-BA6C-7E9C-DEF078606B72}"/>
                </a:ext>
              </a:extLst>
            </p:cNvPr>
            <p:cNvSpPr/>
            <p:nvPr/>
          </p:nvSpPr>
          <p:spPr>
            <a:xfrm>
              <a:off x="3572425" y="4645275"/>
              <a:ext cx="8250" cy="12825"/>
            </a:xfrm>
            <a:custGeom>
              <a:avLst/>
              <a:gdLst/>
              <a:ahLst/>
              <a:cxnLst/>
              <a:rect l="l" t="t" r="r" b="b"/>
              <a:pathLst>
                <a:path w="330" h="513" extrusionOk="0">
                  <a:moveTo>
                    <a:pt x="126" y="0"/>
                  </a:moveTo>
                  <a:lnTo>
                    <a:pt x="1" y="440"/>
                  </a:lnTo>
                  <a:cubicBezTo>
                    <a:pt x="59" y="463"/>
                    <a:pt x="118" y="482"/>
                    <a:pt x="174" y="504"/>
                  </a:cubicBezTo>
                  <a:lnTo>
                    <a:pt x="201" y="513"/>
                  </a:lnTo>
                  <a:lnTo>
                    <a:pt x="330" y="72"/>
                  </a:lnTo>
                  <a:cubicBezTo>
                    <a:pt x="263" y="47"/>
                    <a:pt x="196" y="22"/>
                    <a:pt x="12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41;p42">
              <a:extLst>
                <a:ext uri="{FF2B5EF4-FFF2-40B4-BE49-F238E27FC236}">
                  <a16:creationId xmlns:a16="http://schemas.microsoft.com/office/drawing/2014/main" id="{EE631868-E6FC-8047-C822-859264EDAD76}"/>
                </a:ext>
              </a:extLst>
            </p:cNvPr>
            <p:cNvSpPr/>
            <p:nvPr/>
          </p:nvSpPr>
          <p:spPr>
            <a:xfrm>
              <a:off x="3767400" y="4811875"/>
              <a:ext cx="49550" cy="23700"/>
            </a:xfrm>
            <a:custGeom>
              <a:avLst/>
              <a:gdLst/>
              <a:ahLst/>
              <a:cxnLst/>
              <a:rect l="l" t="t" r="r" b="b"/>
              <a:pathLst>
                <a:path w="1982" h="948" extrusionOk="0">
                  <a:moveTo>
                    <a:pt x="0" y="1"/>
                  </a:moveTo>
                  <a:lnTo>
                    <a:pt x="1691" y="856"/>
                  </a:lnTo>
                  <a:lnTo>
                    <a:pt x="1861" y="942"/>
                  </a:lnTo>
                  <a:cubicBezTo>
                    <a:pt x="1900" y="945"/>
                    <a:pt x="1942" y="948"/>
                    <a:pt x="1981" y="948"/>
                  </a:cubicBezTo>
                  <a:lnTo>
                    <a:pt x="1797" y="856"/>
                  </a:lnTo>
                  <a:lnTo>
                    <a:pt x="120" y="9"/>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42;p42">
              <a:extLst>
                <a:ext uri="{FF2B5EF4-FFF2-40B4-BE49-F238E27FC236}">
                  <a16:creationId xmlns:a16="http://schemas.microsoft.com/office/drawing/2014/main" id="{9085377F-8AED-C01C-B1AF-CFD27A64719C}"/>
                </a:ext>
              </a:extLst>
            </p:cNvPr>
            <p:cNvSpPr/>
            <p:nvPr/>
          </p:nvSpPr>
          <p:spPr>
            <a:xfrm>
              <a:off x="3303300" y="4577350"/>
              <a:ext cx="49550" cy="23775"/>
            </a:xfrm>
            <a:custGeom>
              <a:avLst/>
              <a:gdLst/>
              <a:ahLst/>
              <a:cxnLst/>
              <a:rect l="l" t="t" r="r" b="b"/>
              <a:pathLst>
                <a:path w="1982" h="951" extrusionOk="0">
                  <a:moveTo>
                    <a:pt x="0" y="1"/>
                  </a:moveTo>
                  <a:lnTo>
                    <a:pt x="1861" y="942"/>
                  </a:lnTo>
                  <a:cubicBezTo>
                    <a:pt x="1900" y="942"/>
                    <a:pt x="1939" y="945"/>
                    <a:pt x="1981" y="951"/>
                  </a:cubicBezTo>
                  <a:lnTo>
                    <a:pt x="120" y="9"/>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43;p42">
              <a:extLst>
                <a:ext uri="{FF2B5EF4-FFF2-40B4-BE49-F238E27FC236}">
                  <a16:creationId xmlns:a16="http://schemas.microsoft.com/office/drawing/2014/main" id="{D84567E1-7BFF-5F65-E8CD-736B0A87F9D6}"/>
                </a:ext>
              </a:extLst>
            </p:cNvPr>
            <p:cNvSpPr/>
            <p:nvPr/>
          </p:nvSpPr>
          <p:spPr>
            <a:xfrm>
              <a:off x="3365975" y="4692350"/>
              <a:ext cx="38750" cy="4350"/>
            </a:xfrm>
            <a:custGeom>
              <a:avLst/>
              <a:gdLst/>
              <a:ahLst/>
              <a:cxnLst/>
              <a:rect l="l" t="t" r="r" b="b"/>
              <a:pathLst>
                <a:path w="1550" h="174" extrusionOk="0">
                  <a:moveTo>
                    <a:pt x="1" y="0"/>
                  </a:moveTo>
                  <a:lnTo>
                    <a:pt x="162" y="81"/>
                  </a:lnTo>
                  <a:lnTo>
                    <a:pt x="1550" y="173"/>
                  </a:lnTo>
                  <a:lnTo>
                    <a:pt x="1388" y="92"/>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44;p42">
              <a:extLst>
                <a:ext uri="{FF2B5EF4-FFF2-40B4-BE49-F238E27FC236}">
                  <a16:creationId xmlns:a16="http://schemas.microsoft.com/office/drawing/2014/main" id="{5F995E26-C4C2-F4EF-8723-F14D282E758E}"/>
                </a:ext>
              </a:extLst>
            </p:cNvPr>
            <p:cNvSpPr/>
            <p:nvPr/>
          </p:nvSpPr>
          <p:spPr>
            <a:xfrm>
              <a:off x="3711675" y="4715125"/>
              <a:ext cx="38750" cy="4425"/>
            </a:xfrm>
            <a:custGeom>
              <a:avLst/>
              <a:gdLst/>
              <a:ahLst/>
              <a:cxnLst/>
              <a:rect l="l" t="t" r="r" b="b"/>
              <a:pathLst>
                <a:path w="1550" h="177" extrusionOk="0">
                  <a:moveTo>
                    <a:pt x="0" y="1"/>
                  </a:moveTo>
                  <a:lnTo>
                    <a:pt x="162" y="84"/>
                  </a:lnTo>
                  <a:lnTo>
                    <a:pt x="1549" y="176"/>
                  </a:lnTo>
                  <a:lnTo>
                    <a:pt x="1549" y="176"/>
                  </a:lnTo>
                  <a:lnTo>
                    <a:pt x="1388" y="92"/>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45;p42">
              <a:extLst>
                <a:ext uri="{FF2B5EF4-FFF2-40B4-BE49-F238E27FC236}">
                  <a16:creationId xmlns:a16="http://schemas.microsoft.com/office/drawing/2014/main" id="{307C6B93-09C2-FF21-5AF1-35C3A3CF9787}"/>
                </a:ext>
              </a:extLst>
            </p:cNvPr>
            <p:cNvSpPr/>
            <p:nvPr/>
          </p:nvSpPr>
          <p:spPr>
            <a:xfrm>
              <a:off x="3811825" y="4807075"/>
              <a:ext cx="57575" cy="23225"/>
            </a:xfrm>
            <a:custGeom>
              <a:avLst/>
              <a:gdLst/>
              <a:ahLst/>
              <a:cxnLst/>
              <a:rect l="l" t="t" r="r" b="b"/>
              <a:pathLst>
                <a:path w="2303" h="929" extrusionOk="0">
                  <a:moveTo>
                    <a:pt x="51" y="0"/>
                  </a:moveTo>
                  <a:cubicBezTo>
                    <a:pt x="37" y="9"/>
                    <a:pt x="18" y="17"/>
                    <a:pt x="1" y="25"/>
                  </a:cubicBezTo>
                  <a:lnTo>
                    <a:pt x="2244" y="922"/>
                  </a:lnTo>
                  <a:lnTo>
                    <a:pt x="2252" y="928"/>
                  </a:lnTo>
                  <a:lnTo>
                    <a:pt x="2272" y="920"/>
                  </a:lnTo>
                  <a:cubicBezTo>
                    <a:pt x="2283" y="914"/>
                    <a:pt x="2294" y="909"/>
                    <a:pt x="2302" y="903"/>
                  </a:cubicBezTo>
                  <a:lnTo>
                    <a:pt x="5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46;p42">
              <a:extLst>
                <a:ext uri="{FF2B5EF4-FFF2-40B4-BE49-F238E27FC236}">
                  <a16:creationId xmlns:a16="http://schemas.microsoft.com/office/drawing/2014/main" id="{B0532325-31E9-2C51-E10A-629B88182662}"/>
                </a:ext>
              </a:extLst>
            </p:cNvPr>
            <p:cNvSpPr/>
            <p:nvPr/>
          </p:nvSpPr>
          <p:spPr>
            <a:xfrm>
              <a:off x="3250275" y="4581950"/>
              <a:ext cx="57575" cy="23150"/>
            </a:xfrm>
            <a:custGeom>
              <a:avLst/>
              <a:gdLst/>
              <a:ahLst/>
              <a:cxnLst/>
              <a:rect l="l" t="t" r="r" b="b"/>
              <a:pathLst>
                <a:path w="2303" h="926" extrusionOk="0">
                  <a:moveTo>
                    <a:pt x="51" y="0"/>
                  </a:moveTo>
                  <a:cubicBezTo>
                    <a:pt x="31" y="6"/>
                    <a:pt x="18" y="14"/>
                    <a:pt x="1" y="23"/>
                  </a:cubicBezTo>
                  <a:lnTo>
                    <a:pt x="2252" y="925"/>
                  </a:lnTo>
                  <a:cubicBezTo>
                    <a:pt x="2269" y="917"/>
                    <a:pt x="2283" y="909"/>
                    <a:pt x="2302" y="900"/>
                  </a:cubicBezTo>
                  <a:lnTo>
                    <a:pt x="5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47;p42">
              <a:extLst>
                <a:ext uri="{FF2B5EF4-FFF2-40B4-BE49-F238E27FC236}">
                  <a16:creationId xmlns:a16="http://schemas.microsoft.com/office/drawing/2014/main" id="{89CF0D2F-6DD5-FD63-330D-7FF441DBDA03}"/>
                </a:ext>
              </a:extLst>
            </p:cNvPr>
            <p:cNvSpPr/>
            <p:nvPr/>
          </p:nvSpPr>
          <p:spPr>
            <a:xfrm>
              <a:off x="3480150" y="4736850"/>
              <a:ext cx="18950" cy="8950"/>
            </a:xfrm>
            <a:custGeom>
              <a:avLst/>
              <a:gdLst/>
              <a:ahLst/>
              <a:cxnLst/>
              <a:rect l="l" t="t" r="r" b="b"/>
              <a:pathLst>
                <a:path w="758" h="358" extrusionOk="0">
                  <a:moveTo>
                    <a:pt x="560" y="1"/>
                  </a:moveTo>
                  <a:lnTo>
                    <a:pt x="0" y="277"/>
                  </a:lnTo>
                  <a:lnTo>
                    <a:pt x="195" y="357"/>
                  </a:lnTo>
                  <a:lnTo>
                    <a:pt x="758" y="79"/>
                  </a:lnTo>
                  <a:cubicBezTo>
                    <a:pt x="691" y="51"/>
                    <a:pt x="627" y="26"/>
                    <a:pt x="56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48;p42">
              <a:extLst>
                <a:ext uri="{FF2B5EF4-FFF2-40B4-BE49-F238E27FC236}">
                  <a16:creationId xmlns:a16="http://schemas.microsoft.com/office/drawing/2014/main" id="{1AA956FA-8A0E-6808-06D0-383F6D842F0C}"/>
                </a:ext>
              </a:extLst>
            </p:cNvPr>
            <p:cNvSpPr/>
            <p:nvPr/>
          </p:nvSpPr>
          <p:spPr>
            <a:xfrm>
              <a:off x="3619875" y="4667350"/>
              <a:ext cx="18975" cy="8925"/>
            </a:xfrm>
            <a:custGeom>
              <a:avLst/>
              <a:gdLst/>
              <a:ahLst/>
              <a:cxnLst/>
              <a:rect l="l" t="t" r="r" b="b"/>
              <a:pathLst>
                <a:path w="759" h="357" extrusionOk="0">
                  <a:moveTo>
                    <a:pt x="560" y="0"/>
                  </a:moveTo>
                  <a:lnTo>
                    <a:pt x="0" y="279"/>
                  </a:lnTo>
                  <a:cubicBezTo>
                    <a:pt x="67" y="304"/>
                    <a:pt x="131" y="329"/>
                    <a:pt x="198" y="357"/>
                  </a:cubicBezTo>
                  <a:lnTo>
                    <a:pt x="758" y="78"/>
                  </a:lnTo>
                  <a:lnTo>
                    <a:pt x="56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49;p42">
              <a:extLst>
                <a:ext uri="{FF2B5EF4-FFF2-40B4-BE49-F238E27FC236}">
                  <a16:creationId xmlns:a16="http://schemas.microsoft.com/office/drawing/2014/main" id="{65690A3B-7EE3-AFC1-876A-B4E35610C846}"/>
                </a:ext>
              </a:extLst>
            </p:cNvPr>
            <p:cNvSpPr/>
            <p:nvPr/>
          </p:nvSpPr>
          <p:spPr>
            <a:xfrm>
              <a:off x="3691250" y="4799675"/>
              <a:ext cx="34225" cy="21825"/>
            </a:xfrm>
            <a:custGeom>
              <a:avLst/>
              <a:gdLst/>
              <a:ahLst/>
              <a:cxnLst/>
              <a:rect l="l" t="t" r="r" b="b"/>
              <a:pathLst>
                <a:path w="1369" h="873" extrusionOk="0">
                  <a:moveTo>
                    <a:pt x="1" y="1"/>
                  </a:moveTo>
                  <a:lnTo>
                    <a:pt x="1196" y="837"/>
                  </a:lnTo>
                  <a:cubicBezTo>
                    <a:pt x="1255" y="851"/>
                    <a:pt x="1310" y="862"/>
                    <a:pt x="1369" y="873"/>
                  </a:cubicBezTo>
                  <a:lnTo>
                    <a:pt x="171" y="37"/>
                  </a:lnTo>
                  <a:cubicBezTo>
                    <a:pt x="115" y="26"/>
                    <a:pt x="60" y="15"/>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50;p42">
              <a:extLst>
                <a:ext uri="{FF2B5EF4-FFF2-40B4-BE49-F238E27FC236}">
                  <a16:creationId xmlns:a16="http://schemas.microsoft.com/office/drawing/2014/main" id="{C1A6C9AE-8F76-84A4-F062-E87F2250A5AA}"/>
                </a:ext>
              </a:extLst>
            </p:cNvPr>
            <p:cNvSpPr/>
            <p:nvPr/>
          </p:nvSpPr>
          <p:spPr>
            <a:xfrm>
              <a:off x="3393000" y="4591275"/>
              <a:ext cx="34150" cy="21900"/>
            </a:xfrm>
            <a:custGeom>
              <a:avLst/>
              <a:gdLst/>
              <a:ahLst/>
              <a:cxnLst/>
              <a:rect l="l" t="t" r="r" b="b"/>
              <a:pathLst>
                <a:path w="1366" h="876" extrusionOk="0">
                  <a:moveTo>
                    <a:pt x="1" y="1"/>
                  </a:moveTo>
                  <a:lnTo>
                    <a:pt x="1196" y="837"/>
                  </a:lnTo>
                  <a:lnTo>
                    <a:pt x="1366" y="876"/>
                  </a:lnTo>
                  <a:lnTo>
                    <a:pt x="171" y="40"/>
                  </a:ln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51;p42">
              <a:extLst>
                <a:ext uri="{FF2B5EF4-FFF2-40B4-BE49-F238E27FC236}">
                  <a16:creationId xmlns:a16="http://schemas.microsoft.com/office/drawing/2014/main" id="{2FD1874A-9823-243B-CDBF-9F3D9EF5AB3F}"/>
                </a:ext>
              </a:extLst>
            </p:cNvPr>
            <p:cNvSpPr/>
            <p:nvPr/>
          </p:nvSpPr>
          <p:spPr>
            <a:xfrm>
              <a:off x="3283650" y="4644000"/>
              <a:ext cx="52325" cy="12850"/>
            </a:xfrm>
            <a:custGeom>
              <a:avLst/>
              <a:gdLst/>
              <a:ahLst/>
              <a:cxnLst/>
              <a:rect l="l" t="t" r="r" b="b"/>
              <a:pathLst>
                <a:path w="2093" h="514" extrusionOk="0">
                  <a:moveTo>
                    <a:pt x="0" y="1"/>
                  </a:moveTo>
                  <a:cubicBezTo>
                    <a:pt x="37" y="23"/>
                    <a:pt x="70" y="48"/>
                    <a:pt x="106" y="73"/>
                  </a:cubicBezTo>
                  <a:lnTo>
                    <a:pt x="460" y="151"/>
                  </a:lnTo>
                  <a:lnTo>
                    <a:pt x="2093" y="514"/>
                  </a:lnTo>
                  <a:cubicBezTo>
                    <a:pt x="2059" y="491"/>
                    <a:pt x="2026" y="466"/>
                    <a:pt x="1992" y="444"/>
                  </a:cubicBezTo>
                  <a:lnTo>
                    <a:pt x="382" y="84"/>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52;p42">
              <a:extLst>
                <a:ext uri="{FF2B5EF4-FFF2-40B4-BE49-F238E27FC236}">
                  <a16:creationId xmlns:a16="http://schemas.microsoft.com/office/drawing/2014/main" id="{F1ACC5E1-CCE6-7F23-97FD-8847A0CD9CEF}"/>
                </a:ext>
              </a:extLst>
            </p:cNvPr>
            <p:cNvSpPr/>
            <p:nvPr/>
          </p:nvSpPr>
          <p:spPr>
            <a:xfrm>
              <a:off x="3779575" y="4754075"/>
              <a:ext cx="52350" cy="12900"/>
            </a:xfrm>
            <a:custGeom>
              <a:avLst/>
              <a:gdLst/>
              <a:ahLst/>
              <a:cxnLst/>
              <a:rect l="l" t="t" r="r" b="b"/>
              <a:pathLst>
                <a:path w="2094" h="516" extrusionOk="0">
                  <a:moveTo>
                    <a:pt x="1" y="0"/>
                  </a:moveTo>
                  <a:cubicBezTo>
                    <a:pt x="34" y="25"/>
                    <a:pt x="71" y="50"/>
                    <a:pt x="104" y="72"/>
                  </a:cubicBezTo>
                  <a:lnTo>
                    <a:pt x="2093" y="515"/>
                  </a:lnTo>
                  <a:lnTo>
                    <a:pt x="2093" y="515"/>
                  </a:lnTo>
                  <a:lnTo>
                    <a:pt x="1987" y="440"/>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53;p42">
              <a:extLst>
                <a:ext uri="{FF2B5EF4-FFF2-40B4-BE49-F238E27FC236}">
                  <a16:creationId xmlns:a16="http://schemas.microsoft.com/office/drawing/2014/main" id="{E281469C-92E1-E9F1-B6FD-79AAA22C4ADD}"/>
                </a:ext>
              </a:extLst>
            </p:cNvPr>
            <p:cNvSpPr/>
            <p:nvPr/>
          </p:nvSpPr>
          <p:spPr>
            <a:xfrm>
              <a:off x="3235450" y="4566775"/>
              <a:ext cx="668350" cy="266550"/>
            </a:xfrm>
            <a:custGeom>
              <a:avLst/>
              <a:gdLst/>
              <a:ahLst/>
              <a:cxnLst/>
              <a:rect l="l" t="t" r="r" b="b"/>
              <a:pathLst>
                <a:path w="26734" h="10662" extrusionOk="0">
                  <a:moveTo>
                    <a:pt x="1452" y="424"/>
                  </a:moveTo>
                  <a:lnTo>
                    <a:pt x="3564" y="1365"/>
                  </a:lnTo>
                  <a:lnTo>
                    <a:pt x="3475" y="1371"/>
                  </a:lnTo>
                  <a:lnTo>
                    <a:pt x="1366" y="432"/>
                  </a:lnTo>
                  <a:cubicBezTo>
                    <a:pt x="1393" y="429"/>
                    <a:pt x="1424" y="426"/>
                    <a:pt x="1452" y="424"/>
                  </a:cubicBezTo>
                  <a:close/>
                  <a:moveTo>
                    <a:pt x="2714" y="421"/>
                  </a:moveTo>
                  <a:lnTo>
                    <a:pt x="2834" y="429"/>
                  </a:lnTo>
                  <a:lnTo>
                    <a:pt x="4695" y="1371"/>
                  </a:lnTo>
                  <a:cubicBezTo>
                    <a:pt x="4653" y="1368"/>
                    <a:pt x="4614" y="1365"/>
                    <a:pt x="4575" y="1362"/>
                  </a:cubicBezTo>
                  <a:lnTo>
                    <a:pt x="2714" y="421"/>
                  </a:lnTo>
                  <a:close/>
                  <a:moveTo>
                    <a:pt x="641" y="605"/>
                  </a:moveTo>
                  <a:lnTo>
                    <a:pt x="2892" y="1507"/>
                  </a:lnTo>
                  <a:cubicBezTo>
                    <a:pt x="2876" y="1516"/>
                    <a:pt x="2862" y="1524"/>
                    <a:pt x="2845" y="1532"/>
                  </a:cubicBezTo>
                  <a:lnTo>
                    <a:pt x="2845" y="1530"/>
                  </a:lnTo>
                  <a:lnTo>
                    <a:pt x="594" y="627"/>
                  </a:lnTo>
                  <a:cubicBezTo>
                    <a:pt x="608" y="621"/>
                    <a:pt x="624" y="613"/>
                    <a:pt x="641" y="605"/>
                  </a:cubicBezTo>
                  <a:close/>
                  <a:moveTo>
                    <a:pt x="4650" y="658"/>
                  </a:moveTo>
                  <a:lnTo>
                    <a:pt x="4806" y="685"/>
                  </a:lnTo>
                  <a:lnTo>
                    <a:pt x="6331" y="1585"/>
                  </a:lnTo>
                  <a:lnTo>
                    <a:pt x="6177" y="1557"/>
                  </a:lnTo>
                  <a:lnTo>
                    <a:pt x="4650" y="658"/>
                  </a:lnTo>
                  <a:close/>
                  <a:moveTo>
                    <a:pt x="248" y="958"/>
                  </a:moveTo>
                  <a:lnTo>
                    <a:pt x="2569" y="1789"/>
                  </a:lnTo>
                  <a:cubicBezTo>
                    <a:pt x="2566" y="1797"/>
                    <a:pt x="2561" y="1805"/>
                    <a:pt x="2558" y="1814"/>
                  </a:cubicBezTo>
                  <a:lnTo>
                    <a:pt x="2555" y="1814"/>
                  </a:lnTo>
                  <a:cubicBezTo>
                    <a:pt x="2555" y="1817"/>
                    <a:pt x="2555" y="1822"/>
                    <a:pt x="2552" y="1825"/>
                  </a:cubicBezTo>
                  <a:lnTo>
                    <a:pt x="237" y="995"/>
                  </a:lnTo>
                  <a:cubicBezTo>
                    <a:pt x="240" y="989"/>
                    <a:pt x="240" y="981"/>
                    <a:pt x="240" y="972"/>
                  </a:cubicBezTo>
                  <a:cubicBezTo>
                    <a:pt x="243" y="967"/>
                    <a:pt x="248" y="964"/>
                    <a:pt x="248" y="958"/>
                  </a:cubicBezTo>
                  <a:close/>
                  <a:moveTo>
                    <a:pt x="6300" y="981"/>
                  </a:moveTo>
                  <a:lnTo>
                    <a:pt x="6473" y="1020"/>
                  </a:lnTo>
                  <a:lnTo>
                    <a:pt x="7668" y="1856"/>
                  </a:lnTo>
                  <a:lnTo>
                    <a:pt x="7668" y="1856"/>
                  </a:lnTo>
                  <a:lnTo>
                    <a:pt x="7495" y="1817"/>
                  </a:lnTo>
                  <a:lnTo>
                    <a:pt x="6300" y="981"/>
                  </a:lnTo>
                  <a:close/>
                  <a:moveTo>
                    <a:pt x="8548" y="1535"/>
                  </a:moveTo>
                  <a:lnTo>
                    <a:pt x="8548" y="1535"/>
                  </a:lnTo>
                  <a:cubicBezTo>
                    <a:pt x="8610" y="1552"/>
                    <a:pt x="8674" y="1569"/>
                    <a:pt x="8735" y="1588"/>
                  </a:cubicBezTo>
                  <a:lnTo>
                    <a:pt x="8735" y="1585"/>
                  </a:lnTo>
                  <a:lnTo>
                    <a:pt x="9543" y="2324"/>
                  </a:lnTo>
                  <a:cubicBezTo>
                    <a:pt x="9479" y="2307"/>
                    <a:pt x="9418" y="2290"/>
                    <a:pt x="9354" y="2274"/>
                  </a:cubicBezTo>
                  <a:lnTo>
                    <a:pt x="8548" y="1535"/>
                  </a:lnTo>
                  <a:close/>
                  <a:moveTo>
                    <a:pt x="11100" y="2287"/>
                  </a:moveTo>
                  <a:cubicBezTo>
                    <a:pt x="11167" y="2310"/>
                    <a:pt x="11234" y="2332"/>
                    <a:pt x="11301" y="2352"/>
                  </a:cubicBezTo>
                  <a:lnTo>
                    <a:pt x="11635" y="2951"/>
                  </a:lnTo>
                  <a:lnTo>
                    <a:pt x="11438" y="2889"/>
                  </a:lnTo>
                  <a:lnTo>
                    <a:pt x="11100" y="2287"/>
                  </a:lnTo>
                  <a:close/>
                  <a:moveTo>
                    <a:pt x="15937" y="4020"/>
                  </a:moveTo>
                  <a:lnTo>
                    <a:pt x="16132" y="4098"/>
                  </a:lnTo>
                  <a:lnTo>
                    <a:pt x="15575" y="4377"/>
                  </a:lnTo>
                  <a:cubicBezTo>
                    <a:pt x="15508" y="4352"/>
                    <a:pt x="15444" y="4324"/>
                    <a:pt x="15377" y="4299"/>
                  </a:cubicBezTo>
                  <a:lnTo>
                    <a:pt x="15937" y="4020"/>
                  </a:lnTo>
                  <a:close/>
                  <a:moveTo>
                    <a:pt x="18144" y="4948"/>
                  </a:moveTo>
                  <a:lnTo>
                    <a:pt x="18328" y="5029"/>
                  </a:lnTo>
                  <a:lnTo>
                    <a:pt x="17361" y="5138"/>
                  </a:lnTo>
                  <a:cubicBezTo>
                    <a:pt x="17300" y="5110"/>
                    <a:pt x="17238" y="5082"/>
                    <a:pt x="17177" y="5054"/>
                  </a:cubicBezTo>
                  <a:lnTo>
                    <a:pt x="18144" y="4948"/>
                  </a:lnTo>
                  <a:close/>
                  <a:moveTo>
                    <a:pt x="5222" y="5023"/>
                  </a:moveTo>
                  <a:lnTo>
                    <a:pt x="6606" y="5113"/>
                  </a:lnTo>
                  <a:lnTo>
                    <a:pt x="6768" y="5196"/>
                  </a:lnTo>
                  <a:lnTo>
                    <a:pt x="5383" y="5104"/>
                  </a:lnTo>
                  <a:lnTo>
                    <a:pt x="5222" y="5023"/>
                  </a:lnTo>
                  <a:close/>
                  <a:moveTo>
                    <a:pt x="19049" y="5937"/>
                  </a:moveTo>
                  <a:lnTo>
                    <a:pt x="20437" y="6026"/>
                  </a:lnTo>
                  <a:lnTo>
                    <a:pt x="20598" y="6110"/>
                  </a:lnTo>
                  <a:lnTo>
                    <a:pt x="20598" y="6110"/>
                  </a:lnTo>
                  <a:lnTo>
                    <a:pt x="19211" y="6018"/>
                  </a:lnTo>
                  <a:lnTo>
                    <a:pt x="19049" y="5937"/>
                  </a:lnTo>
                  <a:close/>
                  <a:moveTo>
                    <a:pt x="8495" y="6015"/>
                  </a:moveTo>
                  <a:cubicBezTo>
                    <a:pt x="8557" y="6043"/>
                    <a:pt x="8618" y="6068"/>
                    <a:pt x="8679" y="6096"/>
                  </a:cubicBezTo>
                  <a:lnTo>
                    <a:pt x="7712" y="6205"/>
                  </a:lnTo>
                  <a:lnTo>
                    <a:pt x="7529" y="6121"/>
                  </a:lnTo>
                  <a:lnTo>
                    <a:pt x="8495" y="6015"/>
                  </a:lnTo>
                  <a:close/>
                  <a:moveTo>
                    <a:pt x="10348" y="6801"/>
                  </a:moveTo>
                  <a:cubicBezTo>
                    <a:pt x="10412" y="6826"/>
                    <a:pt x="10476" y="6854"/>
                    <a:pt x="10543" y="6879"/>
                  </a:cubicBezTo>
                  <a:lnTo>
                    <a:pt x="9983" y="7158"/>
                  </a:lnTo>
                  <a:lnTo>
                    <a:pt x="9788" y="7080"/>
                  </a:lnTo>
                  <a:lnTo>
                    <a:pt x="10348" y="6801"/>
                  </a:lnTo>
                  <a:close/>
                  <a:moveTo>
                    <a:pt x="20668" y="6807"/>
                  </a:moveTo>
                  <a:lnTo>
                    <a:pt x="22418" y="7094"/>
                  </a:lnTo>
                  <a:cubicBezTo>
                    <a:pt x="22462" y="7121"/>
                    <a:pt x="22510" y="7147"/>
                    <a:pt x="22552" y="7174"/>
                  </a:cubicBezTo>
                  <a:lnTo>
                    <a:pt x="20805" y="6885"/>
                  </a:lnTo>
                  <a:cubicBezTo>
                    <a:pt x="20760" y="6860"/>
                    <a:pt x="20715" y="6832"/>
                    <a:pt x="20668" y="6807"/>
                  </a:cubicBezTo>
                  <a:close/>
                  <a:moveTo>
                    <a:pt x="21766" y="7492"/>
                  </a:moveTo>
                  <a:lnTo>
                    <a:pt x="23755" y="7932"/>
                  </a:lnTo>
                  <a:lnTo>
                    <a:pt x="23858" y="8007"/>
                  </a:lnTo>
                  <a:lnTo>
                    <a:pt x="23858" y="8007"/>
                  </a:lnTo>
                  <a:lnTo>
                    <a:pt x="21872" y="7564"/>
                  </a:lnTo>
                  <a:cubicBezTo>
                    <a:pt x="21836" y="7542"/>
                    <a:pt x="21802" y="7517"/>
                    <a:pt x="21766" y="7492"/>
                  </a:cubicBezTo>
                  <a:close/>
                  <a:moveTo>
                    <a:pt x="12332" y="7559"/>
                  </a:moveTo>
                  <a:lnTo>
                    <a:pt x="12533" y="7631"/>
                  </a:lnTo>
                  <a:lnTo>
                    <a:pt x="12404" y="8074"/>
                  </a:lnTo>
                  <a:lnTo>
                    <a:pt x="12204" y="8002"/>
                  </a:lnTo>
                  <a:lnTo>
                    <a:pt x="12332" y="7559"/>
                  </a:lnTo>
                  <a:close/>
                  <a:moveTo>
                    <a:pt x="22638" y="8155"/>
                  </a:moveTo>
                  <a:lnTo>
                    <a:pt x="24811" y="8746"/>
                  </a:lnTo>
                  <a:cubicBezTo>
                    <a:pt x="24836" y="8768"/>
                    <a:pt x="24858" y="8788"/>
                    <a:pt x="24881" y="8810"/>
                  </a:cubicBezTo>
                  <a:lnTo>
                    <a:pt x="22708" y="8222"/>
                  </a:lnTo>
                  <a:cubicBezTo>
                    <a:pt x="22682" y="8200"/>
                    <a:pt x="22660" y="8177"/>
                    <a:pt x="22638" y="8155"/>
                  </a:cubicBezTo>
                  <a:close/>
                  <a:moveTo>
                    <a:pt x="14449" y="8278"/>
                  </a:moveTo>
                  <a:lnTo>
                    <a:pt x="14647" y="8339"/>
                  </a:lnTo>
                  <a:lnTo>
                    <a:pt x="14984" y="8941"/>
                  </a:lnTo>
                  <a:lnTo>
                    <a:pt x="14984" y="8941"/>
                  </a:lnTo>
                  <a:lnTo>
                    <a:pt x="14784" y="8877"/>
                  </a:lnTo>
                  <a:lnTo>
                    <a:pt x="14449" y="8278"/>
                  </a:lnTo>
                  <a:close/>
                  <a:moveTo>
                    <a:pt x="23220" y="8804"/>
                  </a:moveTo>
                  <a:lnTo>
                    <a:pt x="25516" y="9537"/>
                  </a:lnTo>
                  <a:cubicBezTo>
                    <a:pt x="25527" y="9554"/>
                    <a:pt x="25538" y="9570"/>
                    <a:pt x="25549" y="9590"/>
                  </a:cubicBezTo>
                  <a:lnTo>
                    <a:pt x="23251" y="8857"/>
                  </a:lnTo>
                  <a:cubicBezTo>
                    <a:pt x="23243" y="8841"/>
                    <a:pt x="23231" y="8824"/>
                    <a:pt x="23220" y="8804"/>
                  </a:cubicBezTo>
                  <a:close/>
                  <a:moveTo>
                    <a:pt x="16606" y="8913"/>
                  </a:moveTo>
                  <a:lnTo>
                    <a:pt x="16606" y="8913"/>
                  </a:lnTo>
                  <a:cubicBezTo>
                    <a:pt x="16667" y="8930"/>
                    <a:pt x="16731" y="8946"/>
                    <a:pt x="16795" y="8963"/>
                  </a:cubicBezTo>
                  <a:lnTo>
                    <a:pt x="17603" y="9704"/>
                  </a:lnTo>
                  <a:lnTo>
                    <a:pt x="17414" y="9651"/>
                  </a:lnTo>
                  <a:lnTo>
                    <a:pt x="16606" y="8913"/>
                  </a:lnTo>
                  <a:close/>
                  <a:moveTo>
                    <a:pt x="23362" y="9231"/>
                  </a:moveTo>
                  <a:lnTo>
                    <a:pt x="25683" y="10061"/>
                  </a:lnTo>
                  <a:cubicBezTo>
                    <a:pt x="25680" y="10075"/>
                    <a:pt x="25678" y="10089"/>
                    <a:pt x="25678" y="10100"/>
                  </a:cubicBezTo>
                  <a:lnTo>
                    <a:pt x="25675" y="10100"/>
                  </a:lnTo>
                  <a:lnTo>
                    <a:pt x="23360" y="9272"/>
                  </a:lnTo>
                  <a:cubicBezTo>
                    <a:pt x="23360" y="9258"/>
                    <a:pt x="23360" y="9245"/>
                    <a:pt x="23362" y="9231"/>
                  </a:cubicBezTo>
                  <a:close/>
                  <a:moveTo>
                    <a:pt x="18230" y="9314"/>
                  </a:moveTo>
                  <a:lnTo>
                    <a:pt x="18230" y="9314"/>
                  </a:lnTo>
                  <a:cubicBezTo>
                    <a:pt x="18289" y="9328"/>
                    <a:pt x="18344" y="9339"/>
                    <a:pt x="18403" y="9353"/>
                  </a:cubicBezTo>
                  <a:lnTo>
                    <a:pt x="19598" y="10189"/>
                  </a:lnTo>
                  <a:cubicBezTo>
                    <a:pt x="19542" y="10178"/>
                    <a:pt x="19487" y="10167"/>
                    <a:pt x="19428" y="10153"/>
                  </a:cubicBezTo>
                  <a:lnTo>
                    <a:pt x="19425" y="10150"/>
                  </a:lnTo>
                  <a:lnTo>
                    <a:pt x="18230" y="9314"/>
                  </a:lnTo>
                  <a:close/>
                  <a:moveTo>
                    <a:pt x="19871" y="9635"/>
                  </a:moveTo>
                  <a:lnTo>
                    <a:pt x="20022" y="9660"/>
                  </a:lnTo>
                  <a:lnTo>
                    <a:pt x="21546" y="10560"/>
                  </a:lnTo>
                  <a:lnTo>
                    <a:pt x="21546" y="10560"/>
                  </a:lnTo>
                  <a:lnTo>
                    <a:pt x="21398" y="10534"/>
                  </a:lnTo>
                  <a:lnTo>
                    <a:pt x="19871" y="9635"/>
                  </a:lnTo>
                  <a:close/>
                  <a:moveTo>
                    <a:pt x="1439" y="1"/>
                  </a:moveTo>
                  <a:cubicBezTo>
                    <a:pt x="637" y="1"/>
                    <a:pt x="135" y="158"/>
                    <a:pt x="12" y="499"/>
                  </a:cubicBezTo>
                  <a:cubicBezTo>
                    <a:pt x="0" y="552"/>
                    <a:pt x="0" y="605"/>
                    <a:pt x="14" y="658"/>
                  </a:cubicBezTo>
                  <a:cubicBezTo>
                    <a:pt x="51" y="878"/>
                    <a:pt x="262" y="1212"/>
                    <a:pt x="630" y="1624"/>
                  </a:cubicBezTo>
                  <a:lnTo>
                    <a:pt x="2614" y="2254"/>
                  </a:lnTo>
                  <a:cubicBezTo>
                    <a:pt x="2622" y="2274"/>
                    <a:pt x="2633" y="2290"/>
                    <a:pt x="2642" y="2307"/>
                  </a:cubicBezTo>
                  <a:lnTo>
                    <a:pt x="680" y="1683"/>
                  </a:lnTo>
                  <a:lnTo>
                    <a:pt x="680" y="1683"/>
                  </a:lnTo>
                  <a:cubicBezTo>
                    <a:pt x="886" y="1909"/>
                    <a:pt x="1140" y="2157"/>
                    <a:pt x="1430" y="2421"/>
                  </a:cubicBezTo>
                  <a:lnTo>
                    <a:pt x="3110" y="2875"/>
                  </a:lnTo>
                  <a:cubicBezTo>
                    <a:pt x="3132" y="2895"/>
                    <a:pt x="3157" y="2917"/>
                    <a:pt x="3179" y="2939"/>
                  </a:cubicBezTo>
                  <a:lnTo>
                    <a:pt x="1502" y="2485"/>
                  </a:lnTo>
                  <a:lnTo>
                    <a:pt x="1502" y="2485"/>
                  </a:lnTo>
                  <a:cubicBezTo>
                    <a:pt x="1744" y="2705"/>
                    <a:pt x="2012" y="2934"/>
                    <a:pt x="2310" y="3173"/>
                  </a:cubicBezTo>
                  <a:lnTo>
                    <a:pt x="3920" y="3530"/>
                  </a:lnTo>
                  <a:cubicBezTo>
                    <a:pt x="3954" y="3555"/>
                    <a:pt x="3990" y="3580"/>
                    <a:pt x="4024" y="3603"/>
                  </a:cubicBezTo>
                  <a:lnTo>
                    <a:pt x="2394" y="3240"/>
                  </a:lnTo>
                  <a:lnTo>
                    <a:pt x="2394" y="3240"/>
                  </a:lnTo>
                  <a:cubicBezTo>
                    <a:pt x="2681" y="3469"/>
                    <a:pt x="2998" y="3706"/>
                    <a:pt x="3333" y="3948"/>
                  </a:cubicBezTo>
                  <a:lnTo>
                    <a:pt x="4985" y="4221"/>
                  </a:lnTo>
                  <a:cubicBezTo>
                    <a:pt x="5029" y="4246"/>
                    <a:pt x="5071" y="4271"/>
                    <a:pt x="5116" y="4299"/>
                  </a:cubicBezTo>
                  <a:lnTo>
                    <a:pt x="3438" y="4020"/>
                  </a:lnTo>
                  <a:lnTo>
                    <a:pt x="3438" y="4020"/>
                  </a:lnTo>
                  <a:cubicBezTo>
                    <a:pt x="5562" y="5542"/>
                    <a:pt x="8540" y="7238"/>
                    <a:pt x="12048" y="8512"/>
                  </a:cubicBezTo>
                  <a:cubicBezTo>
                    <a:pt x="16241" y="10033"/>
                    <a:pt x="20253" y="10607"/>
                    <a:pt x="22969" y="10660"/>
                  </a:cubicBezTo>
                  <a:lnTo>
                    <a:pt x="21281" y="9805"/>
                  </a:lnTo>
                  <a:lnTo>
                    <a:pt x="21401" y="9813"/>
                  </a:lnTo>
                  <a:lnTo>
                    <a:pt x="23075" y="10660"/>
                  </a:lnTo>
                  <a:cubicBezTo>
                    <a:pt x="23181" y="10661"/>
                    <a:pt x="23284" y="10662"/>
                    <a:pt x="23385" y="10662"/>
                  </a:cubicBezTo>
                  <a:cubicBezTo>
                    <a:pt x="23713" y="10662"/>
                    <a:pt x="24020" y="10655"/>
                    <a:pt x="24301" y="10638"/>
                  </a:cubicBezTo>
                  <a:lnTo>
                    <a:pt x="22415" y="9802"/>
                  </a:lnTo>
                  <a:lnTo>
                    <a:pt x="22496" y="9791"/>
                  </a:lnTo>
                  <a:lnTo>
                    <a:pt x="24396" y="10635"/>
                  </a:lnTo>
                  <a:cubicBezTo>
                    <a:pt x="24741" y="10613"/>
                    <a:pt x="25034" y="10579"/>
                    <a:pt x="25299" y="10534"/>
                  </a:cubicBezTo>
                  <a:lnTo>
                    <a:pt x="23056" y="9637"/>
                  </a:lnTo>
                  <a:cubicBezTo>
                    <a:pt x="23073" y="9629"/>
                    <a:pt x="23092" y="9621"/>
                    <a:pt x="23106" y="9612"/>
                  </a:cubicBezTo>
                  <a:lnTo>
                    <a:pt x="25357" y="10515"/>
                  </a:lnTo>
                  <a:cubicBezTo>
                    <a:pt x="25349" y="10521"/>
                    <a:pt x="25338" y="10526"/>
                    <a:pt x="25327" y="10532"/>
                  </a:cubicBezTo>
                  <a:cubicBezTo>
                    <a:pt x="25778" y="10456"/>
                    <a:pt x="26115" y="10356"/>
                    <a:pt x="26288" y="10234"/>
                  </a:cubicBezTo>
                  <a:cubicBezTo>
                    <a:pt x="26344" y="10195"/>
                    <a:pt x="26391" y="10142"/>
                    <a:pt x="26419" y="10080"/>
                  </a:cubicBezTo>
                  <a:cubicBezTo>
                    <a:pt x="26734" y="9211"/>
                    <a:pt x="21242" y="5909"/>
                    <a:pt x="13951" y="3263"/>
                  </a:cubicBezTo>
                  <a:cubicBezTo>
                    <a:pt x="13903" y="3246"/>
                    <a:pt x="13856" y="3226"/>
                    <a:pt x="13809" y="3212"/>
                  </a:cubicBezTo>
                  <a:lnTo>
                    <a:pt x="13680" y="3653"/>
                  </a:lnTo>
                  <a:lnTo>
                    <a:pt x="13653" y="3644"/>
                  </a:lnTo>
                  <a:cubicBezTo>
                    <a:pt x="13594" y="3622"/>
                    <a:pt x="13538" y="3603"/>
                    <a:pt x="13480" y="3580"/>
                  </a:cubicBezTo>
                  <a:lnTo>
                    <a:pt x="13608" y="3140"/>
                  </a:lnTo>
                  <a:cubicBezTo>
                    <a:pt x="8338" y="1246"/>
                    <a:pt x="3698" y="1"/>
                    <a:pt x="1439"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774;p42">
            <a:extLst>
              <a:ext uri="{FF2B5EF4-FFF2-40B4-BE49-F238E27FC236}">
                <a16:creationId xmlns:a16="http://schemas.microsoft.com/office/drawing/2014/main" id="{5212583F-82BB-93DE-30F2-86C283F1EB7E}"/>
              </a:ext>
            </a:extLst>
          </p:cNvPr>
          <p:cNvGrpSpPr/>
          <p:nvPr/>
        </p:nvGrpSpPr>
        <p:grpSpPr>
          <a:xfrm rot="2468718" flipH="1">
            <a:off x="197234" y="2034444"/>
            <a:ext cx="659792" cy="562548"/>
            <a:chOff x="3270550" y="3192250"/>
            <a:chExt cx="802150" cy="683925"/>
          </a:xfrm>
        </p:grpSpPr>
        <p:sp>
          <p:nvSpPr>
            <p:cNvPr id="115" name="Google Shape;1775;p42">
              <a:extLst>
                <a:ext uri="{FF2B5EF4-FFF2-40B4-BE49-F238E27FC236}">
                  <a16:creationId xmlns:a16="http://schemas.microsoft.com/office/drawing/2014/main" id="{F69407B4-8E14-249C-CFF7-9DEF61E47406}"/>
                </a:ext>
              </a:extLst>
            </p:cNvPr>
            <p:cNvSpPr/>
            <p:nvPr/>
          </p:nvSpPr>
          <p:spPr>
            <a:xfrm>
              <a:off x="3270550" y="3287850"/>
              <a:ext cx="688350" cy="588325"/>
            </a:xfrm>
            <a:custGeom>
              <a:avLst/>
              <a:gdLst/>
              <a:ahLst/>
              <a:cxnLst/>
              <a:rect l="l" t="t" r="r" b="b"/>
              <a:pathLst>
                <a:path w="27534" h="23533" extrusionOk="0">
                  <a:moveTo>
                    <a:pt x="4979" y="0"/>
                  </a:moveTo>
                  <a:lnTo>
                    <a:pt x="4979" y="0"/>
                  </a:lnTo>
                  <a:cubicBezTo>
                    <a:pt x="4642" y="349"/>
                    <a:pt x="4302" y="719"/>
                    <a:pt x="3957" y="1126"/>
                  </a:cubicBezTo>
                  <a:cubicBezTo>
                    <a:pt x="1" y="5801"/>
                    <a:pt x="1870" y="13892"/>
                    <a:pt x="8136" y="19194"/>
                  </a:cubicBezTo>
                  <a:cubicBezTo>
                    <a:pt x="11528" y="22066"/>
                    <a:pt x="15512" y="23532"/>
                    <a:pt x="19081" y="23532"/>
                  </a:cubicBezTo>
                  <a:cubicBezTo>
                    <a:pt x="22104" y="23532"/>
                    <a:pt x="24830" y="22480"/>
                    <a:pt x="26645" y="20337"/>
                  </a:cubicBezTo>
                  <a:cubicBezTo>
                    <a:pt x="26971" y="19952"/>
                    <a:pt x="27263" y="19573"/>
                    <a:pt x="27533" y="19200"/>
                  </a:cubicBezTo>
                  <a:lnTo>
                    <a:pt x="27533" y="19200"/>
                  </a:lnTo>
                  <a:cubicBezTo>
                    <a:pt x="25740" y="20924"/>
                    <a:pt x="23263" y="21774"/>
                    <a:pt x="20546" y="21774"/>
                  </a:cubicBezTo>
                  <a:cubicBezTo>
                    <a:pt x="16983" y="21774"/>
                    <a:pt x="13006" y="20312"/>
                    <a:pt x="9618" y="17444"/>
                  </a:cubicBezTo>
                  <a:cubicBezTo>
                    <a:pt x="3623" y="12365"/>
                    <a:pt x="1667" y="4745"/>
                    <a:pt x="497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76;p42">
              <a:extLst>
                <a:ext uri="{FF2B5EF4-FFF2-40B4-BE49-F238E27FC236}">
                  <a16:creationId xmlns:a16="http://schemas.microsoft.com/office/drawing/2014/main" id="{6E88DE7E-C611-90B0-A3EA-EFC0328EF93B}"/>
                </a:ext>
              </a:extLst>
            </p:cNvPr>
            <p:cNvSpPr/>
            <p:nvPr/>
          </p:nvSpPr>
          <p:spPr>
            <a:xfrm>
              <a:off x="3312200" y="3192250"/>
              <a:ext cx="760500" cy="639925"/>
            </a:xfrm>
            <a:custGeom>
              <a:avLst/>
              <a:gdLst/>
              <a:ahLst/>
              <a:cxnLst/>
              <a:rect l="l" t="t" r="r" b="b"/>
              <a:pathLst>
                <a:path w="30420" h="25597" extrusionOk="0">
                  <a:moveTo>
                    <a:pt x="12338" y="342"/>
                  </a:moveTo>
                  <a:cubicBezTo>
                    <a:pt x="12407" y="344"/>
                    <a:pt x="12472" y="353"/>
                    <a:pt x="12538" y="358"/>
                  </a:cubicBezTo>
                  <a:lnTo>
                    <a:pt x="13065" y="2629"/>
                  </a:lnTo>
                  <a:cubicBezTo>
                    <a:pt x="12995" y="2623"/>
                    <a:pt x="12928" y="2618"/>
                    <a:pt x="12862" y="2612"/>
                  </a:cubicBezTo>
                  <a:lnTo>
                    <a:pt x="12335" y="342"/>
                  </a:lnTo>
                  <a:close/>
                  <a:moveTo>
                    <a:pt x="9752" y="425"/>
                  </a:moveTo>
                  <a:lnTo>
                    <a:pt x="10758" y="2676"/>
                  </a:lnTo>
                  <a:cubicBezTo>
                    <a:pt x="10694" y="2685"/>
                    <a:pt x="10633" y="2696"/>
                    <a:pt x="10571" y="2707"/>
                  </a:cubicBezTo>
                  <a:lnTo>
                    <a:pt x="9566" y="456"/>
                  </a:lnTo>
                  <a:cubicBezTo>
                    <a:pt x="9627" y="445"/>
                    <a:pt x="9691" y="434"/>
                    <a:pt x="9752" y="425"/>
                  </a:cubicBezTo>
                  <a:close/>
                  <a:moveTo>
                    <a:pt x="14416" y="643"/>
                  </a:moveTo>
                  <a:cubicBezTo>
                    <a:pt x="14486" y="656"/>
                    <a:pt x="14556" y="670"/>
                    <a:pt x="14622" y="687"/>
                  </a:cubicBezTo>
                  <a:lnTo>
                    <a:pt x="14731" y="2899"/>
                  </a:lnTo>
                  <a:cubicBezTo>
                    <a:pt x="14664" y="2883"/>
                    <a:pt x="14595" y="2869"/>
                    <a:pt x="14525" y="2855"/>
                  </a:cubicBezTo>
                  <a:lnTo>
                    <a:pt x="14414" y="643"/>
                  </a:lnTo>
                  <a:close/>
                  <a:moveTo>
                    <a:pt x="7401" y="1044"/>
                  </a:moveTo>
                  <a:lnTo>
                    <a:pt x="8836" y="3175"/>
                  </a:lnTo>
                  <a:cubicBezTo>
                    <a:pt x="8780" y="3197"/>
                    <a:pt x="8724" y="3220"/>
                    <a:pt x="8668" y="3242"/>
                  </a:cubicBezTo>
                  <a:lnTo>
                    <a:pt x="7231" y="1111"/>
                  </a:lnTo>
                  <a:cubicBezTo>
                    <a:pt x="7287" y="1088"/>
                    <a:pt x="7345" y="1066"/>
                    <a:pt x="7401" y="1044"/>
                  </a:cubicBezTo>
                  <a:close/>
                  <a:moveTo>
                    <a:pt x="16982" y="1434"/>
                  </a:moveTo>
                  <a:cubicBezTo>
                    <a:pt x="17049" y="1462"/>
                    <a:pt x="17119" y="1487"/>
                    <a:pt x="17186" y="1515"/>
                  </a:cubicBezTo>
                  <a:lnTo>
                    <a:pt x="16851" y="3590"/>
                  </a:lnTo>
                  <a:cubicBezTo>
                    <a:pt x="16785" y="3560"/>
                    <a:pt x="16718" y="3535"/>
                    <a:pt x="16648" y="3507"/>
                  </a:cubicBezTo>
                  <a:lnTo>
                    <a:pt x="16980" y="1434"/>
                  </a:lnTo>
                  <a:close/>
                  <a:moveTo>
                    <a:pt x="5590" y="2019"/>
                  </a:moveTo>
                  <a:lnTo>
                    <a:pt x="7351" y="3964"/>
                  </a:lnTo>
                  <a:cubicBezTo>
                    <a:pt x="7303" y="4000"/>
                    <a:pt x="7259" y="4033"/>
                    <a:pt x="7211" y="4069"/>
                  </a:cubicBezTo>
                  <a:lnTo>
                    <a:pt x="5450" y="2125"/>
                  </a:lnTo>
                  <a:cubicBezTo>
                    <a:pt x="5495" y="2089"/>
                    <a:pt x="5542" y="2055"/>
                    <a:pt x="5590" y="2019"/>
                  </a:cubicBezTo>
                  <a:close/>
                  <a:moveTo>
                    <a:pt x="19610" y="2743"/>
                  </a:moveTo>
                  <a:cubicBezTo>
                    <a:pt x="19677" y="2782"/>
                    <a:pt x="19741" y="2821"/>
                    <a:pt x="19802" y="2863"/>
                  </a:cubicBezTo>
                  <a:lnTo>
                    <a:pt x="18983" y="4696"/>
                  </a:lnTo>
                  <a:cubicBezTo>
                    <a:pt x="18919" y="4655"/>
                    <a:pt x="18855" y="4616"/>
                    <a:pt x="18791" y="4577"/>
                  </a:cubicBezTo>
                  <a:lnTo>
                    <a:pt x="19610" y="2743"/>
                  </a:lnTo>
                  <a:close/>
                  <a:moveTo>
                    <a:pt x="4094" y="3373"/>
                  </a:moveTo>
                  <a:lnTo>
                    <a:pt x="6144" y="5045"/>
                  </a:lnTo>
                  <a:cubicBezTo>
                    <a:pt x="6116" y="5075"/>
                    <a:pt x="6088" y="5106"/>
                    <a:pt x="6061" y="5137"/>
                  </a:cubicBezTo>
                  <a:cubicBezTo>
                    <a:pt x="6052" y="5148"/>
                    <a:pt x="6041" y="5162"/>
                    <a:pt x="6030" y="5176"/>
                  </a:cubicBezTo>
                  <a:lnTo>
                    <a:pt x="3985" y="3504"/>
                  </a:lnTo>
                  <a:lnTo>
                    <a:pt x="3985" y="3501"/>
                  </a:lnTo>
                  <a:cubicBezTo>
                    <a:pt x="4004" y="3479"/>
                    <a:pt x="4027" y="3448"/>
                    <a:pt x="4043" y="3429"/>
                  </a:cubicBezTo>
                  <a:cubicBezTo>
                    <a:pt x="4060" y="3409"/>
                    <a:pt x="4077" y="3392"/>
                    <a:pt x="4094" y="3373"/>
                  </a:cubicBezTo>
                  <a:close/>
                  <a:moveTo>
                    <a:pt x="22000" y="4317"/>
                  </a:moveTo>
                  <a:cubicBezTo>
                    <a:pt x="22059" y="4368"/>
                    <a:pt x="22098" y="4440"/>
                    <a:pt x="22156" y="4490"/>
                  </a:cubicBezTo>
                  <a:lnTo>
                    <a:pt x="22201" y="4437"/>
                  </a:lnTo>
                  <a:lnTo>
                    <a:pt x="21039" y="5858"/>
                  </a:lnTo>
                  <a:lnTo>
                    <a:pt x="21014" y="5836"/>
                  </a:lnTo>
                  <a:cubicBezTo>
                    <a:pt x="21000" y="5825"/>
                    <a:pt x="20980" y="5821"/>
                    <a:pt x="20957" y="5821"/>
                  </a:cubicBezTo>
                  <a:cubicBezTo>
                    <a:pt x="20918" y="5821"/>
                    <a:pt x="20870" y="5831"/>
                    <a:pt x="20831" y="5831"/>
                  </a:cubicBezTo>
                  <a:cubicBezTo>
                    <a:pt x="20808" y="5831"/>
                    <a:pt x="20788" y="5828"/>
                    <a:pt x="20774" y="5816"/>
                  </a:cubicBezTo>
                  <a:lnTo>
                    <a:pt x="22000" y="4317"/>
                  </a:lnTo>
                  <a:close/>
                  <a:moveTo>
                    <a:pt x="2890" y="5217"/>
                  </a:moveTo>
                  <a:lnTo>
                    <a:pt x="5133" y="6569"/>
                  </a:lnTo>
                  <a:cubicBezTo>
                    <a:pt x="5108" y="6622"/>
                    <a:pt x="5083" y="6672"/>
                    <a:pt x="5060" y="6725"/>
                  </a:cubicBezTo>
                  <a:lnTo>
                    <a:pt x="2818" y="5373"/>
                  </a:lnTo>
                  <a:lnTo>
                    <a:pt x="2820" y="5373"/>
                  </a:lnTo>
                  <a:cubicBezTo>
                    <a:pt x="2845" y="5320"/>
                    <a:pt x="2868" y="5268"/>
                    <a:pt x="2890" y="5217"/>
                  </a:cubicBezTo>
                  <a:close/>
                  <a:moveTo>
                    <a:pt x="23875" y="6240"/>
                  </a:moveTo>
                  <a:cubicBezTo>
                    <a:pt x="23928" y="6296"/>
                    <a:pt x="23978" y="6351"/>
                    <a:pt x="24029" y="6410"/>
                  </a:cubicBezTo>
                  <a:lnTo>
                    <a:pt x="22421" y="7591"/>
                  </a:lnTo>
                  <a:cubicBezTo>
                    <a:pt x="22371" y="7535"/>
                    <a:pt x="22321" y="7477"/>
                    <a:pt x="22268" y="7421"/>
                  </a:cubicBezTo>
                  <a:lnTo>
                    <a:pt x="23875" y="6240"/>
                  </a:lnTo>
                  <a:close/>
                  <a:moveTo>
                    <a:pt x="2177" y="7455"/>
                  </a:moveTo>
                  <a:lnTo>
                    <a:pt x="4539" y="8396"/>
                  </a:lnTo>
                  <a:cubicBezTo>
                    <a:pt x="4528" y="8455"/>
                    <a:pt x="4523" y="8516"/>
                    <a:pt x="4512" y="8577"/>
                  </a:cubicBezTo>
                  <a:lnTo>
                    <a:pt x="2149" y="7636"/>
                  </a:lnTo>
                  <a:lnTo>
                    <a:pt x="2152" y="7636"/>
                  </a:lnTo>
                  <a:cubicBezTo>
                    <a:pt x="2160" y="7574"/>
                    <a:pt x="2168" y="7516"/>
                    <a:pt x="2177" y="7455"/>
                  </a:cubicBezTo>
                  <a:close/>
                  <a:moveTo>
                    <a:pt x="25508" y="8285"/>
                  </a:moveTo>
                  <a:cubicBezTo>
                    <a:pt x="25550" y="8346"/>
                    <a:pt x="25589" y="8410"/>
                    <a:pt x="25631" y="8472"/>
                  </a:cubicBezTo>
                  <a:lnTo>
                    <a:pt x="23722" y="9274"/>
                  </a:lnTo>
                  <a:cubicBezTo>
                    <a:pt x="23683" y="9213"/>
                    <a:pt x="23644" y="9149"/>
                    <a:pt x="23599" y="9087"/>
                  </a:cubicBezTo>
                  <a:lnTo>
                    <a:pt x="25508" y="8285"/>
                  </a:lnTo>
                  <a:close/>
                  <a:moveTo>
                    <a:pt x="2023" y="9647"/>
                  </a:moveTo>
                  <a:lnTo>
                    <a:pt x="4411" y="10188"/>
                  </a:lnTo>
                  <a:cubicBezTo>
                    <a:pt x="4411" y="10252"/>
                    <a:pt x="4417" y="10313"/>
                    <a:pt x="4420" y="10377"/>
                  </a:cubicBezTo>
                  <a:lnTo>
                    <a:pt x="2035" y="9840"/>
                  </a:lnTo>
                  <a:cubicBezTo>
                    <a:pt x="2032" y="9776"/>
                    <a:pt x="2029" y="9711"/>
                    <a:pt x="2023" y="9647"/>
                  </a:cubicBezTo>
                  <a:close/>
                  <a:moveTo>
                    <a:pt x="26929" y="10795"/>
                  </a:moveTo>
                  <a:cubicBezTo>
                    <a:pt x="26960" y="10859"/>
                    <a:pt x="26990" y="10923"/>
                    <a:pt x="27018" y="10990"/>
                  </a:cubicBezTo>
                  <a:lnTo>
                    <a:pt x="24853" y="11330"/>
                  </a:lnTo>
                  <a:cubicBezTo>
                    <a:pt x="24825" y="11263"/>
                    <a:pt x="24795" y="11199"/>
                    <a:pt x="24767" y="11135"/>
                  </a:cubicBezTo>
                  <a:lnTo>
                    <a:pt x="26929" y="10795"/>
                  </a:lnTo>
                  <a:close/>
                  <a:moveTo>
                    <a:pt x="2305" y="11835"/>
                  </a:moveTo>
                  <a:lnTo>
                    <a:pt x="4631" y="11977"/>
                  </a:lnTo>
                  <a:cubicBezTo>
                    <a:pt x="4645" y="12043"/>
                    <a:pt x="4659" y="12108"/>
                    <a:pt x="4673" y="12174"/>
                  </a:cubicBezTo>
                  <a:lnTo>
                    <a:pt x="2347" y="12030"/>
                  </a:lnTo>
                  <a:cubicBezTo>
                    <a:pt x="2330" y="11965"/>
                    <a:pt x="2319" y="11899"/>
                    <a:pt x="2305" y="11835"/>
                  </a:cubicBezTo>
                  <a:close/>
                  <a:moveTo>
                    <a:pt x="25522" y="13267"/>
                  </a:moveTo>
                  <a:lnTo>
                    <a:pt x="27848" y="13411"/>
                  </a:lnTo>
                  <a:lnTo>
                    <a:pt x="27848" y="13409"/>
                  </a:lnTo>
                  <a:cubicBezTo>
                    <a:pt x="27865" y="13476"/>
                    <a:pt x="27885" y="13540"/>
                    <a:pt x="27899" y="13609"/>
                  </a:cubicBezTo>
                  <a:lnTo>
                    <a:pt x="25569" y="13464"/>
                  </a:lnTo>
                  <a:cubicBezTo>
                    <a:pt x="25555" y="13400"/>
                    <a:pt x="25536" y="13333"/>
                    <a:pt x="25522" y="13267"/>
                  </a:cubicBezTo>
                  <a:close/>
                  <a:moveTo>
                    <a:pt x="5342" y="14183"/>
                  </a:moveTo>
                  <a:cubicBezTo>
                    <a:pt x="5370" y="14250"/>
                    <a:pt x="5400" y="14314"/>
                    <a:pt x="5428" y="14378"/>
                  </a:cubicBezTo>
                  <a:lnTo>
                    <a:pt x="3263" y="14718"/>
                  </a:lnTo>
                  <a:cubicBezTo>
                    <a:pt x="3235" y="14654"/>
                    <a:pt x="3205" y="14590"/>
                    <a:pt x="3177" y="14526"/>
                  </a:cubicBezTo>
                  <a:lnTo>
                    <a:pt x="5342" y="14183"/>
                  </a:lnTo>
                  <a:close/>
                  <a:moveTo>
                    <a:pt x="25806" y="15030"/>
                  </a:moveTo>
                  <a:lnTo>
                    <a:pt x="28188" y="15571"/>
                  </a:lnTo>
                  <a:lnTo>
                    <a:pt x="28188" y="15568"/>
                  </a:lnTo>
                  <a:cubicBezTo>
                    <a:pt x="28194" y="15632"/>
                    <a:pt x="28197" y="15696"/>
                    <a:pt x="28199" y="15763"/>
                  </a:cubicBezTo>
                  <a:lnTo>
                    <a:pt x="25817" y="15222"/>
                  </a:lnTo>
                  <a:cubicBezTo>
                    <a:pt x="25814" y="15158"/>
                    <a:pt x="25809" y="15094"/>
                    <a:pt x="25806" y="15030"/>
                  </a:cubicBezTo>
                  <a:close/>
                  <a:moveTo>
                    <a:pt x="6487" y="16292"/>
                  </a:moveTo>
                  <a:cubicBezTo>
                    <a:pt x="6529" y="16354"/>
                    <a:pt x="6568" y="16418"/>
                    <a:pt x="6609" y="16479"/>
                  </a:cubicBezTo>
                  <a:lnTo>
                    <a:pt x="4701" y="17281"/>
                  </a:lnTo>
                  <a:cubicBezTo>
                    <a:pt x="4659" y="17220"/>
                    <a:pt x="4620" y="17159"/>
                    <a:pt x="4578" y="17095"/>
                  </a:cubicBezTo>
                  <a:lnTo>
                    <a:pt x="6487" y="16292"/>
                  </a:lnTo>
                  <a:close/>
                  <a:moveTo>
                    <a:pt x="25756" y="16825"/>
                  </a:moveTo>
                  <a:lnTo>
                    <a:pt x="28119" y="17763"/>
                  </a:lnTo>
                  <a:lnTo>
                    <a:pt x="28119" y="17766"/>
                  </a:lnTo>
                  <a:cubicBezTo>
                    <a:pt x="28110" y="17825"/>
                    <a:pt x="28099" y="17883"/>
                    <a:pt x="28091" y="17945"/>
                  </a:cubicBezTo>
                  <a:lnTo>
                    <a:pt x="25728" y="17003"/>
                  </a:lnTo>
                  <a:cubicBezTo>
                    <a:pt x="25736" y="16944"/>
                    <a:pt x="25748" y="16883"/>
                    <a:pt x="25756" y="16825"/>
                  </a:cubicBezTo>
                  <a:close/>
                  <a:moveTo>
                    <a:pt x="7835" y="18037"/>
                  </a:moveTo>
                  <a:cubicBezTo>
                    <a:pt x="7886" y="18092"/>
                    <a:pt x="7936" y="18151"/>
                    <a:pt x="7989" y="18206"/>
                  </a:cubicBezTo>
                  <a:lnTo>
                    <a:pt x="6378" y="19391"/>
                  </a:lnTo>
                  <a:cubicBezTo>
                    <a:pt x="6328" y="19335"/>
                    <a:pt x="6275" y="19276"/>
                    <a:pt x="6225" y="19221"/>
                  </a:cubicBezTo>
                  <a:lnTo>
                    <a:pt x="7835" y="18037"/>
                  </a:lnTo>
                  <a:close/>
                  <a:moveTo>
                    <a:pt x="25254" y="18700"/>
                  </a:moveTo>
                  <a:lnTo>
                    <a:pt x="27495" y="20051"/>
                  </a:lnTo>
                  <a:cubicBezTo>
                    <a:pt x="27472" y="20104"/>
                    <a:pt x="27450" y="20160"/>
                    <a:pt x="27425" y="20213"/>
                  </a:cubicBezTo>
                  <a:lnTo>
                    <a:pt x="25185" y="18858"/>
                  </a:lnTo>
                  <a:cubicBezTo>
                    <a:pt x="25210" y="18805"/>
                    <a:pt x="25232" y="18753"/>
                    <a:pt x="25254" y="18700"/>
                  </a:cubicBezTo>
                  <a:close/>
                  <a:moveTo>
                    <a:pt x="9471" y="19619"/>
                  </a:moveTo>
                  <a:cubicBezTo>
                    <a:pt x="9529" y="19666"/>
                    <a:pt x="9588" y="19714"/>
                    <a:pt x="9649" y="19761"/>
                  </a:cubicBezTo>
                  <a:lnTo>
                    <a:pt x="8398" y="21288"/>
                  </a:lnTo>
                  <a:cubicBezTo>
                    <a:pt x="8340" y="21241"/>
                    <a:pt x="8278" y="21193"/>
                    <a:pt x="8220" y="21143"/>
                  </a:cubicBezTo>
                  <a:lnTo>
                    <a:pt x="9471" y="19619"/>
                  </a:lnTo>
                  <a:close/>
                  <a:moveTo>
                    <a:pt x="24505" y="20043"/>
                  </a:moveTo>
                  <a:lnTo>
                    <a:pt x="26556" y="21717"/>
                  </a:lnTo>
                  <a:cubicBezTo>
                    <a:pt x="26519" y="21762"/>
                    <a:pt x="26486" y="21806"/>
                    <a:pt x="26450" y="21854"/>
                  </a:cubicBezTo>
                  <a:lnTo>
                    <a:pt x="24405" y="20182"/>
                  </a:lnTo>
                  <a:cubicBezTo>
                    <a:pt x="24438" y="20134"/>
                    <a:pt x="24472" y="20090"/>
                    <a:pt x="24505" y="20043"/>
                  </a:cubicBezTo>
                  <a:close/>
                  <a:moveTo>
                    <a:pt x="12334" y="3369"/>
                  </a:moveTo>
                  <a:cubicBezTo>
                    <a:pt x="14964" y="3369"/>
                    <a:pt x="17900" y="4450"/>
                    <a:pt x="20401" y="6566"/>
                  </a:cubicBezTo>
                  <a:cubicBezTo>
                    <a:pt x="25018" y="10475"/>
                    <a:pt x="26397" y="16434"/>
                    <a:pt x="23480" y="19881"/>
                  </a:cubicBezTo>
                  <a:cubicBezTo>
                    <a:pt x="22142" y="21461"/>
                    <a:pt x="20133" y="22238"/>
                    <a:pt x="17905" y="22238"/>
                  </a:cubicBezTo>
                  <a:cubicBezTo>
                    <a:pt x="15275" y="22238"/>
                    <a:pt x="12338" y="21156"/>
                    <a:pt x="9839" y="19040"/>
                  </a:cubicBezTo>
                  <a:cubicBezTo>
                    <a:pt x="5222" y="15131"/>
                    <a:pt x="3843" y="9171"/>
                    <a:pt x="6760" y="5724"/>
                  </a:cubicBezTo>
                  <a:cubicBezTo>
                    <a:pt x="8097" y="4145"/>
                    <a:pt x="10105" y="3369"/>
                    <a:pt x="12334" y="3369"/>
                  </a:cubicBezTo>
                  <a:close/>
                  <a:moveTo>
                    <a:pt x="11438" y="21023"/>
                  </a:moveTo>
                  <a:cubicBezTo>
                    <a:pt x="11502" y="21065"/>
                    <a:pt x="11566" y="21101"/>
                    <a:pt x="11633" y="21140"/>
                  </a:cubicBezTo>
                  <a:lnTo>
                    <a:pt x="10814" y="22974"/>
                  </a:lnTo>
                  <a:cubicBezTo>
                    <a:pt x="10747" y="22935"/>
                    <a:pt x="10683" y="22896"/>
                    <a:pt x="10619" y="22857"/>
                  </a:cubicBezTo>
                  <a:lnTo>
                    <a:pt x="11438" y="21023"/>
                  </a:lnTo>
                  <a:close/>
                  <a:moveTo>
                    <a:pt x="23179" y="21427"/>
                  </a:moveTo>
                  <a:lnTo>
                    <a:pt x="24940" y="23372"/>
                  </a:lnTo>
                  <a:cubicBezTo>
                    <a:pt x="24895" y="23408"/>
                    <a:pt x="24848" y="23442"/>
                    <a:pt x="24800" y="23478"/>
                  </a:cubicBezTo>
                  <a:lnTo>
                    <a:pt x="23039" y="21530"/>
                  </a:lnTo>
                  <a:cubicBezTo>
                    <a:pt x="23084" y="21497"/>
                    <a:pt x="23131" y="21463"/>
                    <a:pt x="23179" y="21427"/>
                  </a:cubicBezTo>
                  <a:close/>
                  <a:moveTo>
                    <a:pt x="13658" y="22127"/>
                  </a:moveTo>
                  <a:cubicBezTo>
                    <a:pt x="13728" y="22154"/>
                    <a:pt x="13795" y="22182"/>
                    <a:pt x="13865" y="22207"/>
                  </a:cubicBezTo>
                  <a:lnTo>
                    <a:pt x="13533" y="24283"/>
                  </a:lnTo>
                  <a:cubicBezTo>
                    <a:pt x="13463" y="24255"/>
                    <a:pt x="13397" y="24227"/>
                    <a:pt x="13327" y="24202"/>
                  </a:cubicBezTo>
                  <a:lnTo>
                    <a:pt x="13658" y="22127"/>
                  </a:lnTo>
                  <a:close/>
                  <a:moveTo>
                    <a:pt x="21719" y="22299"/>
                  </a:moveTo>
                  <a:lnTo>
                    <a:pt x="23156" y="24431"/>
                  </a:lnTo>
                  <a:cubicBezTo>
                    <a:pt x="23101" y="24456"/>
                    <a:pt x="23045" y="24478"/>
                    <a:pt x="22992" y="24500"/>
                  </a:cubicBezTo>
                  <a:lnTo>
                    <a:pt x="21554" y="22369"/>
                  </a:lnTo>
                  <a:cubicBezTo>
                    <a:pt x="21610" y="22347"/>
                    <a:pt x="21666" y="22324"/>
                    <a:pt x="21719" y="22299"/>
                  </a:cubicBezTo>
                  <a:close/>
                  <a:moveTo>
                    <a:pt x="15508" y="22709"/>
                  </a:moveTo>
                  <a:cubicBezTo>
                    <a:pt x="15578" y="22723"/>
                    <a:pt x="15648" y="22740"/>
                    <a:pt x="15717" y="22753"/>
                  </a:cubicBezTo>
                  <a:lnTo>
                    <a:pt x="15826" y="24966"/>
                  </a:lnTo>
                  <a:cubicBezTo>
                    <a:pt x="15756" y="24949"/>
                    <a:pt x="15687" y="24935"/>
                    <a:pt x="15617" y="24921"/>
                  </a:cubicBezTo>
                  <a:lnTo>
                    <a:pt x="15508" y="22709"/>
                  </a:lnTo>
                  <a:close/>
                  <a:moveTo>
                    <a:pt x="19785" y="22882"/>
                  </a:moveTo>
                  <a:lnTo>
                    <a:pt x="20791" y="25133"/>
                  </a:lnTo>
                  <a:cubicBezTo>
                    <a:pt x="20727" y="25144"/>
                    <a:pt x="20663" y="25152"/>
                    <a:pt x="20602" y="25164"/>
                  </a:cubicBezTo>
                  <a:lnTo>
                    <a:pt x="19596" y="22912"/>
                  </a:lnTo>
                  <a:cubicBezTo>
                    <a:pt x="19660" y="22904"/>
                    <a:pt x="19721" y="22893"/>
                    <a:pt x="19785" y="22882"/>
                  </a:cubicBezTo>
                  <a:close/>
                  <a:moveTo>
                    <a:pt x="17581" y="23007"/>
                  </a:moveTo>
                  <a:lnTo>
                    <a:pt x="17581" y="23007"/>
                  </a:lnTo>
                  <a:cubicBezTo>
                    <a:pt x="17648" y="23010"/>
                    <a:pt x="17715" y="23013"/>
                    <a:pt x="17782" y="23015"/>
                  </a:cubicBezTo>
                  <a:lnTo>
                    <a:pt x="18306" y="25286"/>
                  </a:lnTo>
                  <a:lnTo>
                    <a:pt x="18306" y="25289"/>
                  </a:lnTo>
                  <a:cubicBezTo>
                    <a:pt x="18239" y="25283"/>
                    <a:pt x="18172" y="25283"/>
                    <a:pt x="18105" y="25281"/>
                  </a:cubicBezTo>
                  <a:lnTo>
                    <a:pt x="17581" y="23007"/>
                  </a:lnTo>
                  <a:close/>
                  <a:moveTo>
                    <a:pt x="11338" y="0"/>
                  </a:moveTo>
                  <a:cubicBezTo>
                    <a:pt x="8315" y="0"/>
                    <a:pt x="5589" y="1053"/>
                    <a:pt x="3773" y="3197"/>
                  </a:cubicBezTo>
                  <a:cubicBezTo>
                    <a:pt x="3603" y="3398"/>
                    <a:pt x="3461" y="3613"/>
                    <a:pt x="3313" y="3824"/>
                  </a:cubicBezTo>
                  <a:cubicBezTo>
                    <a:pt x="1" y="8569"/>
                    <a:pt x="1957" y="16189"/>
                    <a:pt x="7952" y="21266"/>
                  </a:cubicBezTo>
                  <a:cubicBezTo>
                    <a:pt x="11341" y="24134"/>
                    <a:pt x="15317" y="25597"/>
                    <a:pt x="18881" y="25597"/>
                  </a:cubicBezTo>
                  <a:cubicBezTo>
                    <a:pt x="21597" y="25597"/>
                    <a:pt x="24073" y="24747"/>
                    <a:pt x="25865" y="23021"/>
                  </a:cubicBezTo>
                  <a:cubicBezTo>
                    <a:pt x="26076" y="22826"/>
                    <a:pt x="26274" y="22623"/>
                    <a:pt x="26464" y="22408"/>
                  </a:cubicBezTo>
                  <a:cubicBezTo>
                    <a:pt x="30420" y="17733"/>
                    <a:pt x="28548" y="9645"/>
                    <a:pt x="22284" y="4340"/>
                  </a:cubicBezTo>
                  <a:cubicBezTo>
                    <a:pt x="18892" y="1468"/>
                    <a:pt x="14908" y="0"/>
                    <a:pt x="11338"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77;p42">
              <a:extLst>
                <a:ext uri="{FF2B5EF4-FFF2-40B4-BE49-F238E27FC236}">
                  <a16:creationId xmlns:a16="http://schemas.microsoft.com/office/drawing/2014/main" id="{1E68F385-2711-602A-0768-0780872A2C5E}"/>
                </a:ext>
              </a:extLst>
            </p:cNvPr>
            <p:cNvSpPr/>
            <p:nvPr/>
          </p:nvSpPr>
          <p:spPr>
            <a:xfrm>
              <a:off x="3609625" y="3474250"/>
              <a:ext cx="43275" cy="36375"/>
            </a:xfrm>
            <a:custGeom>
              <a:avLst/>
              <a:gdLst/>
              <a:ahLst/>
              <a:cxnLst/>
              <a:rect l="l" t="t" r="r" b="b"/>
              <a:pathLst>
                <a:path w="1731" h="1455" extrusionOk="0">
                  <a:moveTo>
                    <a:pt x="307" y="0"/>
                  </a:moveTo>
                  <a:cubicBezTo>
                    <a:pt x="1" y="485"/>
                    <a:pt x="40" y="886"/>
                    <a:pt x="419" y="1206"/>
                  </a:cubicBezTo>
                  <a:lnTo>
                    <a:pt x="444" y="1229"/>
                  </a:lnTo>
                  <a:cubicBezTo>
                    <a:pt x="619" y="1376"/>
                    <a:pt x="797" y="1452"/>
                    <a:pt x="987" y="1454"/>
                  </a:cubicBezTo>
                  <a:cubicBezTo>
                    <a:pt x="993" y="1455"/>
                    <a:pt x="999" y="1455"/>
                    <a:pt x="1005" y="1455"/>
                  </a:cubicBezTo>
                  <a:cubicBezTo>
                    <a:pt x="1189" y="1455"/>
                    <a:pt x="1431" y="1371"/>
                    <a:pt x="1731" y="1206"/>
                  </a:cubicBezTo>
                  <a:lnTo>
                    <a:pt x="307" y="0"/>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78;p42">
              <a:extLst>
                <a:ext uri="{FF2B5EF4-FFF2-40B4-BE49-F238E27FC236}">
                  <a16:creationId xmlns:a16="http://schemas.microsoft.com/office/drawing/2014/main" id="{E2095AE4-985E-E2B6-A28F-5E1A377E0D32}"/>
                </a:ext>
              </a:extLst>
            </p:cNvPr>
            <p:cNvSpPr/>
            <p:nvPr/>
          </p:nvSpPr>
          <p:spPr>
            <a:xfrm>
              <a:off x="3408250" y="3276475"/>
              <a:ext cx="563875" cy="471725"/>
            </a:xfrm>
            <a:custGeom>
              <a:avLst/>
              <a:gdLst/>
              <a:ahLst/>
              <a:cxnLst/>
              <a:rect l="l" t="t" r="r" b="b"/>
              <a:pathLst>
                <a:path w="22555" h="18869" extrusionOk="0">
                  <a:moveTo>
                    <a:pt x="8491" y="0"/>
                  </a:moveTo>
                  <a:cubicBezTo>
                    <a:pt x="6262" y="0"/>
                    <a:pt x="4253" y="776"/>
                    <a:pt x="2915" y="2355"/>
                  </a:cubicBezTo>
                  <a:cubicBezTo>
                    <a:pt x="1" y="5802"/>
                    <a:pt x="1380" y="11762"/>
                    <a:pt x="5997" y="15671"/>
                  </a:cubicBezTo>
                  <a:cubicBezTo>
                    <a:pt x="8496" y="17787"/>
                    <a:pt x="11433" y="18869"/>
                    <a:pt x="14063" y="18869"/>
                  </a:cubicBezTo>
                  <a:cubicBezTo>
                    <a:pt x="16291" y="18869"/>
                    <a:pt x="18300" y="18092"/>
                    <a:pt x="19638" y="16512"/>
                  </a:cubicBezTo>
                  <a:cubicBezTo>
                    <a:pt x="22555" y="13068"/>
                    <a:pt x="21176" y="7106"/>
                    <a:pt x="16556" y="3197"/>
                  </a:cubicBezTo>
                  <a:cubicBezTo>
                    <a:pt x="14057" y="1081"/>
                    <a:pt x="11121" y="0"/>
                    <a:pt x="849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79;p42">
              <a:extLst>
                <a:ext uri="{FF2B5EF4-FFF2-40B4-BE49-F238E27FC236}">
                  <a16:creationId xmlns:a16="http://schemas.microsoft.com/office/drawing/2014/main" id="{DD447D1B-FCEF-E096-486C-8D38C512D19E}"/>
                </a:ext>
              </a:extLst>
            </p:cNvPr>
            <p:cNvSpPr/>
            <p:nvPr/>
          </p:nvSpPr>
          <p:spPr>
            <a:xfrm>
              <a:off x="3922300" y="3693300"/>
              <a:ext cx="53800" cy="45300"/>
            </a:xfrm>
            <a:custGeom>
              <a:avLst/>
              <a:gdLst/>
              <a:ahLst/>
              <a:cxnLst/>
              <a:rect l="l" t="t" r="r" b="b"/>
              <a:pathLst>
                <a:path w="2152" h="1812" extrusionOk="0">
                  <a:moveTo>
                    <a:pt x="101" y="1"/>
                  </a:moveTo>
                  <a:cubicBezTo>
                    <a:pt x="70" y="45"/>
                    <a:pt x="34" y="92"/>
                    <a:pt x="1" y="140"/>
                  </a:cubicBezTo>
                  <a:lnTo>
                    <a:pt x="2049" y="1812"/>
                  </a:lnTo>
                  <a:cubicBezTo>
                    <a:pt x="2082" y="1764"/>
                    <a:pt x="2118" y="1720"/>
                    <a:pt x="2152" y="1675"/>
                  </a:cubicBezTo>
                  <a:lnTo>
                    <a:pt x="10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80;p42">
              <a:extLst>
                <a:ext uri="{FF2B5EF4-FFF2-40B4-BE49-F238E27FC236}">
                  <a16:creationId xmlns:a16="http://schemas.microsoft.com/office/drawing/2014/main" id="{21116DAB-D6CE-3EA6-8024-2DF69D999E53}"/>
                </a:ext>
              </a:extLst>
            </p:cNvPr>
            <p:cNvSpPr/>
            <p:nvPr/>
          </p:nvSpPr>
          <p:spPr>
            <a:xfrm>
              <a:off x="3411800" y="3276500"/>
              <a:ext cx="54025" cy="45075"/>
            </a:xfrm>
            <a:custGeom>
              <a:avLst/>
              <a:gdLst/>
              <a:ahLst/>
              <a:cxnLst/>
              <a:rect l="l" t="t" r="r" b="b"/>
              <a:pathLst>
                <a:path w="2161" h="1803" extrusionOk="0">
                  <a:moveTo>
                    <a:pt x="110" y="0"/>
                  </a:moveTo>
                  <a:cubicBezTo>
                    <a:pt x="96" y="20"/>
                    <a:pt x="76" y="39"/>
                    <a:pt x="59" y="59"/>
                  </a:cubicBezTo>
                  <a:cubicBezTo>
                    <a:pt x="43" y="75"/>
                    <a:pt x="20" y="109"/>
                    <a:pt x="1" y="131"/>
                  </a:cubicBezTo>
                  <a:lnTo>
                    <a:pt x="2046" y="1803"/>
                  </a:lnTo>
                  <a:cubicBezTo>
                    <a:pt x="2057" y="1792"/>
                    <a:pt x="2068" y="1778"/>
                    <a:pt x="2077" y="1767"/>
                  </a:cubicBezTo>
                  <a:cubicBezTo>
                    <a:pt x="2104" y="1733"/>
                    <a:pt x="2132" y="1705"/>
                    <a:pt x="2160" y="1675"/>
                  </a:cubicBezTo>
                  <a:lnTo>
                    <a:pt x="11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81;p42">
              <a:extLst>
                <a:ext uri="{FF2B5EF4-FFF2-40B4-BE49-F238E27FC236}">
                  <a16:creationId xmlns:a16="http://schemas.microsoft.com/office/drawing/2014/main" id="{C5E3526E-0E2B-D8D5-7A4B-9FB01542E17E}"/>
                </a:ext>
              </a:extLst>
            </p:cNvPr>
            <p:cNvSpPr/>
            <p:nvPr/>
          </p:nvSpPr>
          <p:spPr>
            <a:xfrm>
              <a:off x="3369800" y="3488100"/>
              <a:ext cx="59250" cy="8525"/>
            </a:xfrm>
            <a:custGeom>
              <a:avLst/>
              <a:gdLst/>
              <a:ahLst/>
              <a:cxnLst/>
              <a:rect l="l" t="t" r="r" b="b"/>
              <a:pathLst>
                <a:path w="2370" h="341" extrusionOk="0">
                  <a:moveTo>
                    <a:pt x="1" y="1"/>
                  </a:moveTo>
                  <a:lnTo>
                    <a:pt x="1" y="1"/>
                  </a:lnTo>
                  <a:cubicBezTo>
                    <a:pt x="15" y="65"/>
                    <a:pt x="26" y="131"/>
                    <a:pt x="43" y="198"/>
                  </a:cubicBezTo>
                  <a:lnTo>
                    <a:pt x="2369" y="340"/>
                  </a:lnTo>
                  <a:cubicBezTo>
                    <a:pt x="2355" y="274"/>
                    <a:pt x="2341" y="209"/>
                    <a:pt x="2327" y="143"/>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82;p42">
              <a:extLst>
                <a:ext uri="{FF2B5EF4-FFF2-40B4-BE49-F238E27FC236}">
                  <a16:creationId xmlns:a16="http://schemas.microsoft.com/office/drawing/2014/main" id="{E5487162-056C-8612-4AB9-3FEA5F00FA0B}"/>
                </a:ext>
              </a:extLst>
            </p:cNvPr>
            <p:cNvSpPr/>
            <p:nvPr/>
          </p:nvSpPr>
          <p:spPr>
            <a:xfrm>
              <a:off x="3950225" y="3523825"/>
              <a:ext cx="59450" cy="8600"/>
            </a:xfrm>
            <a:custGeom>
              <a:avLst/>
              <a:gdLst/>
              <a:ahLst/>
              <a:cxnLst/>
              <a:rect l="l" t="t" r="r" b="b"/>
              <a:pathLst>
                <a:path w="2378" h="344" extrusionOk="0">
                  <a:moveTo>
                    <a:pt x="1" y="1"/>
                  </a:moveTo>
                  <a:cubicBezTo>
                    <a:pt x="18" y="68"/>
                    <a:pt x="34" y="135"/>
                    <a:pt x="51" y="199"/>
                  </a:cubicBezTo>
                  <a:lnTo>
                    <a:pt x="2378" y="344"/>
                  </a:lnTo>
                  <a:cubicBezTo>
                    <a:pt x="2364" y="277"/>
                    <a:pt x="2344" y="213"/>
                    <a:pt x="2327" y="146"/>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83;p42">
              <a:extLst>
                <a:ext uri="{FF2B5EF4-FFF2-40B4-BE49-F238E27FC236}">
                  <a16:creationId xmlns:a16="http://schemas.microsoft.com/office/drawing/2014/main" id="{E0EEE555-6A4B-01CB-E6A1-048E8216C1DC}"/>
                </a:ext>
              </a:extLst>
            </p:cNvPr>
            <p:cNvSpPr/>
            <p:nvPr/>
          </p:nvSpPr>
          <p:spPr>
            <a:xfrm>
              <a:off x="3751725" y="3767425"/>
              <a:ext cx="18125" cy="57000"/>
            </a:xfrm>
            <a:custGeom>
              <a:avLst/>
              <a:gdLst/>
              <a:ahLst/>
              <a:cxnLst/>
              <a:rect l="l" t="t" r="r" b="b"/>
              <a:pathLst>
                <a:path w="725" h="2280" extrusionOk="0">
                  <a:moveTo>
                    <a:pt x="0" y="0"/>
                  </a:moveTo>
                  <a:lnTo>
                    <a:pt x="524" y="2274"/>
                  </a:lnTo>
                  <a:cubicBezTo>
                    <a:pt x="591" y="2276"/>
                    <a:pt x="658" y="2276"/>
                    <a:pt x="725" y="2279"/>
                  </a:cubicBezTo>
                  <a:lnTo>
                    <a:pt x="201" y="8"/>
                  </a:lnTo>
                  <a:cubicBezTo>
                    <a:pt x="134" y="6"/>
                    <a:pt x="67" y="3"/>
                    <a:pt x="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84;p42">
              <a:extLst>
                <a:ext uri="{FF2B5EF4-FFF2-40B4-BE49-F238E27FC236}">
                  <a16:creationId xmlns:a16="http://schemas.microsoft.com/office/drawing/2014/main" id="{A118803E-0F39-D856-2C0B-3EBFAA303857}"/>
                </a:ext>
              </a:extLst>
            </p:cNvPr>
            <p:cNvSpPr/>
            <p:nvPr/>
          </p:nvSpPr>
          <p:spPr>
            <a:xfrm>
              <a:off x="3620625" y="3200775"/>
              <a:ext cx="18225" cy="57225"/>
            </a:xfrm>
            <a:custGeom>
              <a:avLst/>
              <a:gdLst/>
              <a:ahLst/>
              <a:cxnLst/>
              <a:rect l="l" t="t" r="r" b="b"/>
              <a:pathLst>
                <a:path w="729" h="2289" extrusionOk="0">
                  <a:moveTo>
                    <a:pt x="1" y="1"/>
                  </a:moveTo>
                  <a:lnTo>
                    <a:pt x="525" y="2271"/>
                  </a:lnTo>
                  <a:cubicBezTo>
                    <a:pt x="594" y="2277"/>
                    <a:pt x="661" y="2282"/>
                    <a:pt x="728" y="2288"/>
                  </a:cubicBezTo>
                  <a:lnTo>
                    <a:pt x="204" y="17"/>
                  </a:lnTo>
                  <a:cubicBezTo>
                    <a:pt x="135" y="12"/>
                    <a:pt x="68" y="3"/>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85;p42">
              <a:extLst>
                <a:ext uri="{FF2B5EF4-FFF2-40B4-BE49-F238E27FC236}">
                  <a16:creationId xmlns:a16="http://schemas.microsoft.com/office/drawing/2014/main" id="{859842F8-19A0-7F69-7C6A-340484663E2C}"/>
                </a:ext>
              </a:extLst>
            </p:cNvPr>
            <p:cNvSpPr/>
            <p:nvPr/>
          </p:nvSpPr>
          <p:spPr>
            <a:xfrm>
              <a:off x="3365975" y="3378600"/>
              <a:ext cx="59800" cy="28025"/>
            </a:xfrm>
            <a:custGeom>
              <a:avLst/>
              <a:gdLst/>
              <a:ahLst/>
              <a:cxnLst/>
              <a:rect l="l" t="t" r="r" b="b"/>
              <a:pathLst>
                <a:path w="2392" h="1121" extrusionOk="0">
                  <a:moveTo>
                    <a:pt x="28" y="1"/>
                  </a:moveTo>
                  <a:cubicBezTo>
                    <a:pt x="17" y="59"/>
                    <a:pt x="9" y="120"/>
                    <a:pt x="1" y="182"/>
                  </a:cubicBezTo>
                  <a:lnTo>
                    <a:pt x="2363" y="1121"/>
                  </a:lnTo>
                  <a:cubicBezTo>
                    <a:pt x="2372" y="1059"/>
                    <a:pt x="2380" y="1001"/>
                    <a:pt x="2391" y="940"/>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86;p42">
              <a:extLst>
                <a:ext uri="{FF2B5EF4-FFF2-40B4-BE49-F238E27FC236}">
                  <a16:creationId xmlns:a16="http://schemas.microsoft.com/office/drawing/2014/main" id="{E7DBBD88-A1D7-35CA-90A2-C0136092FC10}"/>
                </a:ext>
              </a:extLst>
            </p:cNvPr>
            <p:cNvSpPr/>
            <p:nvPr/>
          </p:nvSpPr>
          <p:spPr>
            <a:xfrm>
              <a:off x="3955400" y="3612850"/>
              <a:ext cx="59775" cy="28025"/>
            </a:xfrm>
            <a:custGeom>
              <a:avLst/>
              <a:gdLst/>
              <a:ahLst/>
              <a:cxnLst/>
              <a:rect l="l" t="t" r="r" b="b"/>
              <a:pathLst>
                <a:path w="2391" h="1121" extrusionOk="0">
                  <a:moveTo>
                    <a:pt x="28" y="1"/>
                  </a:moveTo>
                  <a:cubicBezTo>
                    <a:pt x="20" y="62"/>
                    <a:pt x="8" y="120"/>
                    <a:pt x="0" y="182"/>
                  </a:cubicBezTo>
                  <a:lnTo>
                    <a:pt x="2363" y="1121"/>
                  </a:lnTo>
                  <a:cubicBezTo>
                    <a:pt x="2371" y="1062"/>
                    <a:pt x="2382" y="1001"/>
                    <a:pt x="2391" y="942"/>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787;p42">
              <a:extLst>
                <a:ext uri="{FF2B5EF4-FFF2-40B4-BE49-F238E27FC236}">
                  <a16:creationId xmlns:a16="http://schemas.microsoft.com/office/drawing/2014/main" id="{A11F848C-739A-314B-22A0-A09CC17DDE89}"/>
                </a:ext>
              </a:extLst>
            </p:cNvPr>
            <p:cNvSpPr/>
            <p:nvPr/>
          </p:nvSpPr>
          <p:spPr>
            <a:xfrm>
              <a:off x="3728400" y="3228075"/>
              <a:ext cx="13450" cy="53950"/>
            </a:xfrm>
            <a:custGeom>
              <a:avLst/>
              <a:gdLst/>
              <a:ahLst/>
              <a:cxnLst/>
              <a:rect l="l" t="t" r="r" b="b"/>
              <a:pathLst>
                <a:path w="538" h="2158" extrusionOk="0">
                  <a:moveTo>
                    <a:pt x="334" y="1"/>
                  </a:moveTo>
                  <a:lnTo>
                    <a:pt x="0" y="2074"/>
                  </a:lnTo>
                  <a:cubicBezTo>
                    <a:pt x="70" y="2102"/>
                    <a:pt x="137" y="2127"/>
                    <a:pt x="206" y="2157"/>
                  </a:cubicBezTo>
                  <a:lnTo>
                    <a:pt x="538" y="82"/>
                  </a:lnTo>
                  <a:cubicBezTo>
                    <a:pt x="468" y="54"/>
                    <a:pt x="401" y="29"/>
                    <a:pt x="334"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88;p42">
              <a:extLst>
                <a:ext uri="{FF2B5EF4-FFF2-40B4-BE49-F238E27FC236}">
                  <a16:creationId xmlns:a16="http://schemas.microsoft.com/office/drawing/2014/main" id="{CE1EA49A-28EE-EB8E-7631-6D1557EB2449}"/>
                </a:ext>
              </a:extLst>
            </p:cNvPr>
            <p:cNvSpPr/>
            <p:nvPr/>
          </p:nvSpPr>
          <p:spPr>
            <a:xfrm>
              <a:off x="3645350" y="3745400"/>
              <a:ext cx="13475" cy="53950"/>
            </a:xfrm>
            <a:custGeom>
              <a:avLst/>
              <a:gdLst/>
              <a:ahLst/>
              <a:cxnLst/>
              <a:rect l="l" t="t" r="r" b="b"/>
              <a:pathLst>
                <a:path w="539" h="2158" extrusionOk="0">
                  <a:moveTo>
                    <a:pt x="332" y="1"/>
                  </a:moveTo>
                  <a:lnTo>
                    <a:pt x="1" y="2076"/>
                  </a:lnTo>
                  <a:cubicBezTo>
                    <a:pt x="71" y="2101"/>
                    <a:pt x="137" y="2129"/>
                    <a:pt x="204" y="2157"/>
                  </a:cubicBezTo>
                  <a:lnTo>
                    <a:pt x="539" y="81"/>
                  </a:lnTo>
                  <a:cubicBezTo>
                    <a:pt x="469" y="56"/>
                    <a:pt x="402" y="28"/>
                    <a:pt x="332"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789;p42">
              <a:extLst>
                <a:ext uri="{FF2B5EF4-FFF2-40B4-BE49-F238E27FC236}">
                  <a16:creationId xmlns:a16="http://schemas.microsoft.com/office/drawing/2014/main" id="{D22D3EA5-BA9A-99ED-DE75-6875D3330F0C}"/>
                </a:ext>
              </a:extLst>
            </p:cNvPr>
            <p:cNvSpPr/>
            <p:nvPr/>
          </p:nvSpPr>
          <p:spPr>
            <a:xfrm>
              <a:off x="3493025" y="3218325"/>
              <a:ext cx="40075" cy="54975"/>
            </a:xfrm>
            <a:custGeom>
              <a:avLst/>
              <a:gdLst/>
              <a:ahLst/>
              <a:cxnLst/>
              <a:rect l="l" t="t" r="r" b="b"/>
              <a:pathLst>
                <a:path w="1603" h="2199" extrusionOk="0">
                  <a:moveTo>
                    <a:pt x="168" y="1"/>
                  </a:moveTo>
                  <a:cubicBezTo>
                    <a:pt x="112" y="23"/>
                    <a:pt x="54" y="45"/>
                    <a:pt x="1" y="68"/>
                  </a:cubicBezTo>
                  <a:lnTo>
                    <a:pt x="1435" y="2199"/>
                  </a:lnTo>
                  <a:cubicBezTo>
                    <a:pt x="1491" y="2174"/>
                    <a:pt x="1547" y="2154"/>
                    <a:pt x="1603" y="2132"/>
                  </a:cubicBezTo>
                  <a:lnTo>
                    <a:pt x="16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790;p42">
              <a:extLst>
                <a:ext uri="{FF2B5EF4-FFF2-40B4-BE49-F238E27FC236}">
                  <a16:creationId xmlns:a16="http://schemas.microsoft.com/office/drawing/2014/main" id="{CE44D7D6-C1F7-20FB-DA6B-4D840489E11F}"/>
                </a:ext>
              </a:extLst>
            </p:cNvPr>
            <p:cNvSpPr/>
            <p:nvPr/>
          </p:nvSpPr>
          <p:spPr>
            <a:xfrm>
              <a:off x="3851050" y="3749725"/>
              <a:ext cx="40075" cy="55050"/>
            </a:xfrm>
            <a:custGeom>
              <a:avLst/>
              <a:gdLst/>
              <a:ahLst/>
              <a:cxnLst/>
              <a:rect l="l" t="t" r="r" b="b"/>
              <a:pathLst>
                <a:path w="1603" h="2202" extrusionOk="0">
                  <a:moveTo>
                    <a:pt x="168" y="0"/>
                  </a:moveTo>
                  <a:cubicBezTo>
                    <a:pt x="112" y="25"/>
                    <a:pt x="56" y="48"/>
                    <a:pt x="0" y="73"/>
                  </a:cubicBezTo>
                  <a:lnTo>
                    <a:pt x="1438" y="2201"/>
                  </a:lnTo>
                  <a:cubicBezTo>
                    <a:pt x="1491" y="2179"/>
                    <a:pt x="1547" y="2157"/>
                    <a:pt x="1602" y="2132"/>
                  </a:cubicBezTo>
                  <a:lnTo>
                    <a:pt x="168"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91;p42">
              <a:extLst>
                <a:ext uri="{FF2B5EF4-FFF2-40B4-BE49-F238E27FC236}">
                  <a16:creationId xmlns:a16="http://schemas.microsoft.com/office/drawing/2014/main" id="{A3741468-C6E6-31B0-BFA5-E0C9A471924F}"/>
                </a:ext>
              </a:extLst>
            </p:cNvPr>
            <p:cNvSpPr/>
            <p:nvPr/>
          </p:nvSpPr>
          <p:spPr>
            <a:xfrm>
              <a:off x="3426650" y="3599550"/>
              <a:ext cx="50800" cy="24750"/>
            </a:xfrm>
            <a:custGeom>
              <a:avLst/>
              <a:gdLst/>
              <a:ahLst/>
              <a:cxnLst/>
              <a:rect l="l" t="t" r="r" b="b"/>
              <a:pathLst>
                <a:path w="2032" h="990" extrusionOk="0">
                  <a:moveTo>
                    <a:pt x="1909" y="0"/>
                  </a:moveTo>
                  <a:lnTo>
                    <a:pt x="0" y="803"/>
                  </a:lnTo>
                  <a:cubicBezTo>
                    <a:pt x="42" y="867"/>
                    <a:pt x="81" y="928"/>
                    <a:pt x="123" y="989"/>
                  </a:cubicBezTo>
                  <a:lnTo>
                    <a:pt x="2031" y="187"/>
                  </a:lnTo>
                  <a:cubicBezTo>
                    <a:pt x="1990" y="126"/>
                    <a:pt x="1951" y="64"/>
                    <a:pt x="190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92;p42">
              <a:extLst>
                <a:ext uri="{FF2B5EF4-FFF2-40B4-BE49-F238E27FC236}">
                  <a16:creationId xmlns:a16="http://schemas.microsoft.com/office/drawing/2014/main" id="{54096D59-6164-350E-25AF-021720791582}"/>
                </a:ext>
              </a:extLst>
            </p:cNvPr>
            <p:cNvSpPr/>
            <p:nvPr/>
          </p:nvSpPr>
          <p:spPr>
            <a:xfrm>
              <a:off x="3902250" y="3399350"/>
              <a:ext cx="50725" cy="24775"/>
            </a:xfrm>
            <a:custGeom>
              <a:avLst/>
              <a:gdLst/>
              <a:ahLst/>
              <a:cxnLst/>
              <a:rect l="l" t="t" r="r" b="b"/>
              <a:pathLst>
                <a:path w="2029" h="991" extrusionOk="0">
                  <a:moveTo>
                    <a:pt x="1906" y="1"/>
                  </a:moveTo>
                  <a:lnTo>
                    <a:pt x="0" y="803"/>
                  </a:lnTo>
                  <a:cubicBezTo>
                    <a:pt x="42" y="865"/>
                    <a:pt x="81" y="929"/>
                    <a:pt x="123" y="990"/>
                  </a:cubicBezTo>
                  <a:lnTo>
                    <a:pt x="2029" y="188"/>
                  </a:lnTo>
                  <a:cubicBezTo>
                    <a:pt x="1987" y="126"/>
                    <a:pt x="1948" y="65"/>
                    <a:pt x="1906"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793;p42">
              <a:extLst>
                <a:ext uri="{FF2B5EF4-FFF2-40B4-BE49-F238E27FC236}">
                  <a16:creationId xmlns:a16="http://schemas.microsoft.com/office/drawing/2014/main" id="{D263F669-70EE-0F56-B024-2045DBF120E8}"/>
                </a:ext>
              </a:extLst>
            </p:cNvPr>
            <p:cNvSpPr/>
            <p:nvPr/>
          </p:nvSpPr>
          <p:spPr>
            <a:xfrm>
              <a:off x="3382700" y="3322675"/>
              <a:ext cx="57900" cy="37700"/>
            </a:xfrm>
            <a:custGeom>
              <a:avLst/>
              <a:gdLst/>
              <a:ahLst/>
              <a:cxnLst/>
              <a:rect l="l" t="t" r="r" b="b"/>
              <a:pathLst>
                <a:path w="2316" h="1508" extrusionOk="0">
                  <a:moveTo>
                    <a:pt x="73" y="0"/>
                  </a:moveTo>
                  <a:cubicBezTo>
                    <a:pt x="48" y="51"/>
                    <a:pt x="23" y="103"/>
                    <a:pt x="0" y="156"/>
                  </a:cubicBezTo>
                  <a:lnTo>
                    <a:pt x="2240" y="1508"/>
                  </a:lnTo>
                  <a:cubicBezTo>
                    <a:pt x="2265" y="1455"/>
                    <a:pt x="2291" y="1405"/>
                    <a:pt x="2316" y="1352"/>
                  </a:cubicBezTo>
                  <a:lnTo>
                    <a:pt x="7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794;p42">
              <a:extLst>
                <a:ext uri="{FF2B5EF4-FFF2-40B4-BE49-F238E27FC236}">
                  <a16:creationId xmlns:a16="http://schemas.microsoft.com/office/drawing/2014/main" id="{71D3B2F7-3E04-F790-0D1D-360C629E527C}"/>
                </a:ext>
              </a:extLst>
            </p:cNvPr>
            <p:cNvSpPr/>
            <p:nvPr/>
          </p:nvSpPr>
          <p:spPr>
            <a:xfrm>
              <a:off x="3941750" y="3659725"/>
              <a:ext cx="57825" cy="37850"/>
            </a:xfrm>
            <a:custGeom>
              <a:avLst/>
              <a:gdLst/>
              <a:ahLst/>
              <a:cxnLst/>
              <a:rect l="l" t="t" r="r" b="b"/>
              <a:pathLst>
                <a:path w="2313" h="1514" extrusionOk="0">
                  <a:moveTo>
                    <a:pt x="70" y="1"/>
                  </a:moveTo>
                  <a:cubicBezTo>
                    <a:pt x="47" y="54"/>
                    <a:pt x="25" y="106"/>
                    <a:pt x="0" y="159"/>
                  </a:cubicBezTo>
                  <a:lnTo>
                    <a:pt x="2243" y="1514"/>
                  </a:lnTo>
                  <a:cubicBezTo>
                    <a:pt x="2268" y="1458"/>
                    <a:pt x="2290" y="1405"/>
                    <a:pt x="2313" y="1352"/>
                  </a:cubicBezTo>
                  <a:lnTo>
                    <a:pt x="7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795;p42">
              <a:extLst>
                <a:ext uri="{FF2B5EF4-FFF2-40B4-BE49-F238E27FC236}">
                  <a16:creationId xmlns:a16="http://schemas.microsoft.com/office/drawing/2014/main" id="{0C5803DA-50C6-A80B-535A-9974B8F233AD}"/>
                </a:ext>
              </a:extLst>
            </p:cNvPr>
            <p:cNvSpPr/>
            <p:nvPr/>
          </p:nvSpPr>
          <p:spPr>
            <a:xfrm>
              <a:off x="3781950" y="3260825"/>
              <a:ext cx="25375" cy="48850"/>
            </a:xfrm>
            <a:custGeom>
              <a:avLst/>
              <a:gdLst/>
              <a:ahLst/>
              <a:cxnLst/>
              <a:rect l="l" t="t" r="r" b="b"/>
              <a:pathLst>
                <a:path w="1015" h="1954" extrusionOk="0">
                  <a:moveTo>
                    <a:pt x="820" y="0"/>
                  </a:moveTo>
                  <a:lnTo>
                    <a:pt x="1" y="1834"/>
                  </a:lnTo>
                  <a:cubicBezTo>
                    <a:pt x="67" y="1873"/>
                    <a:pt x="132" y="1912"/>
                    <a:pt x="196" y="1953"/>
                  </a:cubicBezTo>
                  <a:lnTo>
                    <a:pt x="1015" y="120"/>
                  </a:lnTo>
                  <a:cubicBezTo>
                    <a:pt x="951" y="78"/>
                    <a:pt x="887" y="39"/>
                    <a:pt x="82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96;p42">
              <a:extLst>
                <a:ext uri="{FF2B5EF4-FFF2-40B4-BE49-F238E27FC236}">
                  <a16:creationId xmlns:a16="http://schemas.microsoft.com/office/drawing/2014/main" id="{4EE8175E-6E85-24D9-E8C9-7BD7E8DD941B}"/>
                </a:ext>
              </a:extLst>
            </p:cNvPr>
            <p:cNvSpPr/>
            <p:nvPr/>
          </p:nvSpPr>
          <p:spPr>
            <a:xfrm>
              <a:off x="3577575" y="3717825"/>
              <a:ext cx="25450" cy="48775"/>
            </a:xfrm>
            <a:custGeom>
              <a:avLst/>
              <a:gdLst/>
              <a:ahLst/>
              <a:cxnLst/>
              <a:rect l="l" t="t" r="r" b="b"/>
              <a:pathLst>
                <a:path w="1018" h="1951" extrusionOk="0">
                  <a:moveTo>
                    <a:pt x="823" y="0"/>
                  </a:moveTo>
                  <a:lnTo>
                    <a:pt x="1" y="1834"/>
                  </a:lnTo>
                  <a:cubicBezTo>
                    <a:pt x="68" y="1873"/>
                    <a:pt x="132" y="1912"/>
                    <a:pt x="199" y="1951"/>
                  </a:cubicBezTo>
                  <a:lnTo>
                    <a:pt x="1018" y="117"/>
                  </a:lnTo>
                  <a:cubicBezTo>
                    <a:pt x="951" y="78"/>
                    <a:pt x="887" y="42"/>
                    <a:pt x="82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97;p42">
              <a:extLst>
                <a:ext uri="{FF2B5EF4-FFF2-40B4-BE49-F238E27FC236}">
                  <a16:creationId xmlns:a16="http://schemas.microsoft.com/office/drawing/2014/main" id="{43A21BC6-1282-E235-581A-6822175A835C}"/>
                </a:ext>
              </a:extLst>
            </p:cNvPr>
            <p:cNvSpPr/>
            <p:nvPr/>
          </p:nvSpPr>
          <p:spPr>
            <a:xfrm>
              <a:off x="3517675" y="3682650"/>
              <a:ext cx="35775" cy="41800"/>
            </a:xfrm>
            <a:custGeom>
              <a:avLst/>
              <a:gdLst/>
              <a:ahLst/>
              <a:cxnLst/>
              <a:rect l="l" t="t" r="r" b="b"/>
              <a:pathLst>
                <a:path w="1431" h="1672" extrusionOk="0">
                  <a:moveTo>
                    <a:pt x="1252" y="0"/>
                  </a:moveTo>
                  <a:lnTo>
                    <a:pt x="1" y="1527"/>
                  </a:lnTo>
                  <a:cubicBezTo>
                    <a:pt x="59" y="1577"/>
                    <a:pt x="121" y="1625"/>
                    <a:pt x="179" y="1672"/>
                  </a:cubicBezTo>
                  <a:lnTo>
                    <a:pt x="1430" y="145"/>
                  </a:lnTo>
                  <a:cubicBezTo>
                    <a:pt x="1369" y="98"/>
                    <a:pt x="1310" y="50"/>
                    <a:pt x="125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98;p42">
              <a:extLst>
                <a:ext uri="{FF2B5EF4-FFF2-40B4-BE49-F238E27FC236}">
                  <a16:creationId xmlns:a16="http://schemas.microsoft.com/office/drawing/2014/main" id="{E9ABB4BB-D9C0-0BAE-09CB-848F7C63C934}"/>
                </a:ext>
              </a:extLst>
            </p:cNvPr>
            <p:cNvSpPr/>
            <p:nvPr/>
          </p:nvSpPr>
          <p:spPr>
            <a:xfrm>
              <a:off x="3831550" y="3300175"/>
              <a:ext cx="35675" cy="38550"/>
            </a:xfrm>
            <a:custGeom>
              <a:avLst/>
              <a:gdLst/>
              <a:ahLst/>
              <a:cxnLst/>
              <a:rect l="l" t="t" r="r" b="b"/>
              <a:pathLst>
                <a:path w="1427" h="1542" extrusionOk="0">
                  <a:moveTo>
                    <a:pt x="1229" y="0"/>
                  </a:moveTo>
                  <a:lnTo>
                    <a:pt x="0" y="1499"/>
                  </a:lnTo>
                  <a:cubicBezTo>
                    <a:pt x="13" y="1510"/>
                    <a:pt x="33" y="1514"/>
                    <a:pt x="55" y="1514"/>
                  </a:cubicBezTo>
                  <a:cubicBezTo>
                    <a:pt x="95" y="1514"/>
                    <a:pt x="144" y="1503"/>
                    <a:pt x="184" y="1503"/>
                  </a:cubicBezTo>
                  <a:cubicBezTo>
                    <a:pt x="208" y="1503"/>
                    <a:pt x="229" y="1507"/>
                    <a:pt x="243" y="1519"/>
                  </a:cubicBezTo>
                  <a:lnTo>
                    <a:pt x="268" y="1541"/>
                  </a:lnTo>
                  <a:lnTo>
                    <a:pt x="1427" y="120"/>
                  </a:lnTo>
                  <a:lnTo>
                    <a:pt x="1382" y="173"/>
                  </a:lnTo>
                  <a:cubicBezTo>
                    <a:pt x="1324" y="123"/>
                    <a:pt x="1288" y="51"/>
                    <a:pt x="12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99;p42">
              <a:extLst>
                <a:ext uri="{FF2B5EF4-FFF2-40B4-BE49-F238E27FC236}">
                  <a16:creationId xmlns:a16="http://schemas.microsoft.com/office/drawing/2014/main" id="{784D8C91-B4A7-8AED-1F69-ADD83FF8A391}"/>
                </a:ext>
              </a:extLst>
            </p:cNvPr>
            <p:cNvSpPr/>
            <p:nvPr/>
          </p:nvSpPr>
          <p:spPr>
            <a:xfrm>
              <a:off x="3551325" y="3202875"/>
              <a:ext cx="29850" cy="57000"/>
            </a:xfrm>
            <a:custGeom>
              <a:avLst/>
              <a:gdLst/>
              <a:ahLst/>
              <a:cxnLst/>
              <a:rect l="l" t="t" r="r" b="b"/>
              <a:pathLst>
                <a:path w="1194" h="2280" extrusionOk="0">
                  <a:moveTo>
                    <a:pt x="187" y="0"/>
                  </a:moveTo>
                  <a:cubicBezTo>
                    <a:pt x="126" y="9"/>
                    <a:pt x="62" y="20"/>
                    <a:pt x="1" y="28"/>
                  </a:cubicBezTo>
                  <a:lnTo>
                    <a:pt x="1006" y="2279"/>
                  </a:lnTo>
                  <a:cubicBezTo>
                    <a:pt x="1068" y="2271"/>
                    <a:pt x="1129" y="2260"/>
                    <a:pt x="1193" y="2251"/>
                  </a:cubicBezTo>
                  <a:lnTo>
                    <a:pt x="18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800;p42">
              <a:extLst>
                <a:ext uri="{FF2B5EF4-FFF2-40B4-BE49-F238E27FC236}">
                  <a16:creationId xmlns:a16="http://schemas.microsoft.com/office/drawing/2014/main" id="{0FA860CA-8C12-6F92-9965-8A1B982B03E8}"/>
                </a:ext>
              </a:extLst>
            </p:cNvPr>
            <p:cNvSpPr/>
            <p:nvPr/>
          </p:nvSpPr>
          <p:spPr>
            <a:xfrm>
              <a:off x="3802075" y="3764275"/>
              <a:ext cx="29925" cy="57075"/>
            </a:xfrm>
            <a:custGeom>
              <a:avLst/>
              <a:gdLst/>
              <a:ahLst/>
              <a:cxnLst/>
              <a:rect l="l" t="t" r="r" b="b"/>
              <a:pathLst>
                <a:path w="1197" h="2283" extrusionOk="0">
                  <a:moveTo>
                    <a:pt x="190" y="1"/>
                  </a:moveTo>
                  <a:cubicBezTo>
                    <a:pt x="126" y="12"/>
                    <a:pt x="65" y="23"/>
                    <a:pt x="1" y="31"/>
                  </a:cubicBezTo>
                  <a:lnTo>
                    <a:pt x="1007" y="2283"/>
                  </a:lnTo>
                  <a:cubicBezTo>
                    <a:pt x="1071" y="2271"/>
                    <a:pt x="1132" y="2263"/>
                    <a:pt x="1196" y="2252"/>
                  </a:cubicBezTo>
                  <a:lnTo>
                    <a:pt x="19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801;p42">
              <a:extLst>
                <a:ext uri="{FF2B5EF4-FFF2-40B4-BE49-F238E27FC236}">
                  <a16:creationId xmlns:a16="http://schemas.microsoft.com/office/drawing/2014/main" id="{93A76DCC-F068-0533-5ADF-84573E77B796}"/>
                </a:ext>
              </a:extLst>
            </p:cNvPr>
            <p:cNvSpPr/>
            <p:nvPr/>
          </p:nvSpPr>
          <p:spPr>
            <a:xfrm>
              <a:off x="3931350" y="3462125"/>
              <a:ext cx="56325" cy="13400"/>
            </a:xfrm>
            <a:custGeom>
              <a:avLst/>
              <a:gdLst/>
              <a:ahLst/>
              <a:cxnLst/>
              <a:rect l="l" t="t" r="r" b="b"/>
              <a:pathLst>
                <a:path w="2253" h="536" extrusionOk="0">
                  <a:moveTo>
                    <a:pt x="2166" y="0"/>
                  </a:moveTo>
                  <a:lnTo>
                    <a:pt x="1" y="340"/>
                  </a:lnTo>
                  <a:cubicBezTo>
                    <a:pt x="32" y="404"/>
                    <a:pt x="59" y="468"/>
                    <a:pt x="90" y="535"/>
                  </a:cubicBezTo>
                  <a:lnTo>
                    <a:pt x="2252" y="195"/>
                  </a:lnTo>
                  <a:cubicBezTo>
                    <a:pt x="2224" y="128"/>
                    <a:pt x="2194" y="64"/>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802;p42">
              <a:extLst>
                <a:ext uri="{FF2B5EF4-FFF2-40B4-BE49-F238E27FC236}">
                  <a16:creationId xmlns:a16="http://schemas.microsoft.com/office/drawing/2014/main" id="{1315142E-C5B8-5FE8-6B56-81EA26704695}"/>
                </a:ext>
              </a:extLst>
            </p:cNvPr>
            <p:cNvSpPr/>
            <p:nvPr/>
          </p:nvSpPr>
          <p:spPr>
            <a:xfrm>
              <a:off x="3391600" y="3546825"/>
              <a:ext cx="56325" cy="13450"/>
            </a:xfrm>
            <a:custGeom>
              <a:avLst/>
              <a:gdLst/>
              <a:ahLst/>
              <a:cxnLst/>
              <a:rect l="l" t="t" r="r" b="b"/>
              <a:pathLst>
                <a:path w="2253" h="538" extrusionOk="0">
                  <a:moveTo>
                    <a:pt x="2166" y="0"/>
                  </a:moveTo>
                  <a:lnTo>
                    <a:pt x="1" y="343"/>
                  </a:lnTo>
                  <a:cubicBezTo>
                    <a:pt x="29" y="410"/>
                    <a:pt x="59" y="474"/>
                    <a:pt x="90" y="538"/>
                  </a:cubicBezTo>
                  <a:lnTo>
                    <a:pt x="2252" y="198"/>
                  </a:lnTo>
                  <a:cubicBezTo>
                    <a:pt x="2224" y="131"/>
                    <a:pt x="2194" y="67"/>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803;p42">
              <a:extLst>
                <a:ext uri="{FF2B5EF4-FFF2-40B4-BE49-F238E27FC236}">
                  <a16:creationId xmlns:a16="http://schemas.microsoft.com/office/drawing/2014/main" id="{5EDF17C0-75ED-6B71-FF88-DCB56F13961A}"/>
                </a:ext>
              </a:extLst>
            </p:cNvPr>
            <p:cNvSpPr/>
            <p:nvPr/>
          </p:nvSpPr>
          <p:spPr>
            <a:xfrm>
              <a:off x="3448450" y="3242650"/>
              <a:ext cx="47525" cy="51275"/>
            </a:xfrm>
            <a:custGeom>
              <a:avLst/>
              <a:gdLst/>
              <a:ahLst/>
              <a:cxnLst/>
              <a:rect l="l" t="t" r="r" b="b"/>
              <a:pathLst>
                <a:path w="1901" h="2051" extrusionOk="0">
                  <a:moveTo>
                    <a:pt x="137" y="0"/>
                  </a:moveTo>
                  <a:cubicBezTo>
                    <a:pt x="92" y="36"/>
                    <a:pt x="45" y="70"/>
                    <a:pt x="0" y="106"/>
                  </a:cubicBezTo>
                  <a:lnTo>
                    <a:pt x="1761" y="2051"/>
                  </a:lnTo>
                  <a:cubicBezTo>
                    <a:pt x="1809" y="2014"/>
                    <a:pt x="1853" y="1981"/>
                    <a:pt x="1901" y="1945"/>
                  </a:cubicBezTo>
                  <a:lnTo>
                    <a:pt x="13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804;p42">
              <a:extLst>
                <a:ext uri="{FF2B5EF4-FFF2-40B4-BE49-F238E27FC236}">
                  <a16:creationId xmlns:a16="http://schemas.microsoft.com/office/drawing/2014/main" id="{661DC191-1106-7D0F-075D-FC22B63CBA15}"/>
                </a:ext>
              </a:extLst>
            </p:cNvPr>
            <p:cNvSpPr/>
            <p:nvPr/>
          </p:nvSpPr>
          <p:spPr>
            <a:xfrm>
              <a:off x="3888100" y="3728000"/>
              <a:ext cx="47600" cy="51200"/>
            </a:xfrm>
            <a:custGeom>
              <a:avLst/>
              <a:gdLst/>
              <a:ahLst/>
              <a:cxnLst/>
              <a:rect l="l" t="t" r="r" b="b"/>
              <a:pathLst>
                <a:path w="1904" h="2048" extrusionOk="0">
                  <a:moveTo>
                    <a:pt x="143" y="0"/>
                  </a:moveTo>
                  <a:cubicBezTo>
                    <a:pt x="98" y="33"/>
                    <a:pt x="48" y="67"/>
                    <a:pt x="1" y="100"/>
                  </a:cubicBezTo>
                  <a:lnTo>
                    <a:pt x="1764" y="2048"/>
                  </a:lnTo>
                  <a:cubicBezTo>
                    <a:pt x="1812" y="2012"/>
                    <a:pt x="1859" y="1978"/>
                    <a:pt x="1904" y="1945"/>
                  </a:cubicBezTo>
                  <a:lnTo>
                    <a:pt x="14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805;p42">
              <a:extLst>
                <a:ext uri="{FF2B5EF4-FFF2-40B4-BE49-F238E27FC236}">
                  <a16:creationId xmlns:a16="http://schemas.microsoft.com/office/drawing/2014/main" id="{7DC29D95-D809-B56E-658D-03DEB87AFF36}"/>
                </a:ext>
              </a:extLst>
            </p:cNvPr>
            <p:cNvSpPr/>
            <p:nvPr/>
          </p:nvSpPr>
          <p:spPr>
            <a:xfrm>
              <a:off x="3868950" y="3348225"/>
              <a:ext cx="44050" cy="33825"/>
            </a:xfrm>
            <a:custGeom>
              <a:avLst/>
              <a:gdLst/>
              <a:ahLst/>
              <a:cxnLst/>
              <a:rect l="l" t="t" r="r" b="b"/>
              <a:pathLst>
                <a:path w="1762" h="1353" extrusionOk="0">
                  <a:moveTo>
                    <a:pt x="1608" y="1"/>
                  </a:moveTo>
                  <a:lnTo>
                    <a:pt x="0" y="1182"/>
                  </a:lnTo>
                  <a:cubicBezTo>
                    <a:pt x="51" y="1238"/>
                    <a:pt x="104" y="1294"/>
                    <a:pt x="154" y="1352"/>
                  </a:cubicBezTo>
                  <a:lnTo>
                    <a:pt x="1761" y="168"/>
                  </a:lnTo>
                  <a:cubicBezTo>
                    <a:pt x="1711" y="112"/>
                    <a:pt x="1658" y="57"/>
                    <a:pt x="160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806;p42">
              <a:extLst>
                <a:ext uri="{FF2B5EF4-FFF2-40B4-BE49-F238E27FC236}">
                  <a16:creationId xmlns:a16="http://schemas.microsoft.com/office/drawing/2014/main" id="{14E45B05-360C-4BE0-D4AE-1C3051223CB5}"/>
                </a:ext>
              </a:extLst>
            </p:cNvPr>
            <p:cNvSpPr/>
            <p:nvPr/>
          </p:nvSpPr>
          <p:spPr>
            <a:xfrm>
              <a:off x="3467800" y="3643150"/>
              <a:ext cx="44125" cy="33800"/>
            </a:xfrm>
            <a:custGeom>
              <a:avLst/>
              <a:gdLst/>
              <a:ahLst/>
              <a:cxnLst/>
              <a:rect l="l" t="t" r="r" b="b"/>
              <a:pathLst>
                <a:path w="1765" h="1352" extrusionOk="0">
                  <a:moveTo>
                    <a:pt x="1611" y="1"/>
                  </a:moveTo>
                  <a:lnTo>
                    <a:pt x="1" y="1185"/>
                  </a:lnTo>
                  <a:cubicBezTo>
                    <a:pt x="51" y="1240"/>
                    <a:pt x="104" y="1296"/>
                    <a:pt x="154" y="1352"/>
                  </a:cubicBezTo>
                  <a:lnTo>
                    <a:pt x="1765" y="168"/>
                  </a:lnTo>
                  <a:cubicBezTo>
                    <a:pt x="1712" y="112"/>
                    <a:pt x="1662" y="56"/>
                    <a:pt x="161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807;p42">
              <a:extLst>
                <a:ext uri="{FF2B5EF4-FFF2-40B4-BE49-F238E27FC236}">
                  <a16:creationId xmlns:a16="http://schemas.microsoft.com/office/drawing/2014/main" id="{D57BCCB7-7C1C-3649-9A53-FDB0E4934979}"/>
                </a:ext>
              </a:extLst>
            </p:cNvPr>
            <p:cNvSpPr/>
            <p:nvPr/>
          </p:nvSpPr>
          <p:spPr>
            <a:xfrm>
              <a:off x="3672600" y="3208300"/>
              <a:ext cx="7950" cy="56450"/>
            </a:xfrm>
            <a:custGeom>
              <a:avLst/>
              <a:gdLst/>
              <a:ahLst/>
              <a:cxnLst/>
              <a:rect l="l" t="t" r="r" b="b"/>
              <a:pathLst>
                <a:path w="318" h="2258" extrusionOk="0">
                  <a:moveTo>
                    <a:pt x="0" y="1"/>
                  </a:moveTo>
                  <a:lnTo>
                    <a:pt x="109" y="2213"/>
                  </a:lnTo>
                  <a:cubicBezTo>
                    <a:pt x="179" y="2227"/>
                    <a:pt x="248" y="2241"/>
                    <a:pt x="318" y="2257"/>
                  </a:cubicBezTo>
                  <a:lnTo>
                    <a:pt x="206" y="45"/>
                  </a:lnTo>
                  <a:cubicBezTo>
                    <a:pt x="137" y="28"/>
                    <a:pt x="67" y="14"/>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808;p42">
              <a:extLst>
                <a:ext uri="{FF2B5EF4-FFF2-40B4-BE49-F238E27FC236}">
                  <a16:creationId xmlns:a16="http://schemas.microsoft.com/office/drawing/2014/main" id="{AD1595CA-59DA-09EE-1C7E-FBE7164A11B4}"/>
                </a:ext>
              </a:extLst>
            </p:cNvPr>
            <p:cNvSpPr/>
            <p:nvPr/>
          </p:nvSpPr>
          <p:spPr>
            <a:xfrm>
              <a:off x="3699900" y="3759950"/>
              <a:ext cx="7975" cy="56450"/>
            </a:xfrm>
            <a:custGeom>
              <a:avLst/>
              <a:gdLst/>
              <a:ahLst/>
              <a:cxnLst/>
              <a:rect l="l" t="t" r="r" b="b"/>
              <a:pathLst>
                <a:path w="319" h="2258" extrusionOk="0">
                  <a:moveTo>
                    <a:pt x="0" y="1"/>
                  </a:moveTo>
                  <a:lnTo>
                    <a:pt x="109" y="2213"/>
                  </a:lnTo>
                  <a:cubicBezTo>
                    <a:pt x="179" y="2227"/>
                    <a:pt x="248" y="2241"/>
                    <a:pt x="318" y="2258"/>
                  </a:cubicBezTo>
                  <a:lnTo>
                    <a:pt x="209" y="45"/>
                  </a:lnTo>
                  <a:cubicBezTo>
                    <a:pt x="140" y="32"/>
                    <a:pt x="70" y="18"/>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809;p42">
              <a:extLst>
                <a:ext uri="{FF2B5EF4-FFF2-40B4-BE49-F238E27FC236}">
                  <a16:creationId xmlns:a16="http://schemas.microsoft.com/office/drawing/2014/main" id="{E7EC124B-DBBD-586E-6C99-8E18DCB85D81}"/>
                </a:ext>
              </a:extLst>
            </p:cNvPr>
            <p:cNvSpPr/>
            <p:nvPr/>
          </p:nvSpPr>
          <p:spPr>
            <a:xfrm>
              <a:off x="3957350" y="3567925"/>
              <a:ext cx="59925" cy="18350"/>
            </a:xfrm>
            <a:custGeom>
              <a:avLst/>
              <a:gdLst/>
              <a:ahLst/>
              <a:cxnLst/>
              <a:rect l="l" t="t" r="r" b="b"/>
              <a:pathLst>
                <a:path w="2397" h="734" extrusionOk="0">
                  <a:moveTo>
                    <a:pt x="0" y="0"/>
                  </a:moveTo>
                  <a:cubicBezTo>
                    <a:pt x="6" y="67"/>
                    <a:pt x="8" y="131"/>
                    <a:pt x="11" y="195"/>
                  </a:cubicBezTo>
                  <a:lnTo>
                    <a:pt x="2396" y="733"/>
                  </a:lnTo>
                  <a:cubicBezTo>
                    <a:pt x="2391" y="669"/>
                    <a:pt x="2388" y="605"/>
                    <a:pt x="2382"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810;p42">
              <a:extLst>
                <a:ext uri="{FF2B5EF4-FFF2-40B4-BE49-F238E27FC236}">
                  <a16:creationId xmlns:a16="http://schemas.microsoft.com/office/drawing/2014/main" id="{CE5B110D-8D89-E2F9-34A0-3EEB7BB41868}"/>
                </a:ext>
              </a:extLst>
            </p:cNvPr>
            <p:cNvSpPr/>
            <p:nvPr/>
          </p:nvSpPr>
          <p:spPr>
            <a:xfrm>
              <a:off x="3362775" y="3433425"/>
              <a:ext cx="59925" cy="18275"/>
            </a:xfrm>
            <a:custGeom>
              <a:avLst/>
              <a:gdLst/>
              <a:ahLst/>
              <a:cxnLst/>
              <a:rect l="l" t="t" r="r" b="b"/>
              <a:pathLst>
                <a:path w="2397" h="731" extrusionOk="0">
                  <a:moveTo>
                    <a:pt x="0" y="0"/>
                  </a:moveTo>
                  <a:lnTo>
                    <a:pt x="0" y="0"/>
                  </a:lnTo>
                  <a:cubicBezTo>
                    <a:pt x="3" y="64"/>
                    <a:pt x="9" y="129"/>
                    <a:pt x="12" y="193"/>
                  </a:cubicBezTo>
                  <a:lnTo>
                    <a:pt x="2397" y="730"/>
                  </a:lnTo>
                  <a:cubicBezTo>
                    <a:pt x="2394" y="669"/>
                    <a:pt x="2388" y="605"/>
                    <a:pt x="2388"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774;p42">
            <a:extLst>
              <a:ext uri="{FF2B5EF4-FFF2-40B4-BE49-F238E27FC236}">
                <a16:creationId xmlns:a16="http://schemas.microsoft.com/office/drawing/2014/main" id="{1BEA1798-3F9F-8D54-026F-9EEE609BE950}"/>
              </a:ext>
            </a:extLst>
          </p:cNvPr>
          <p:cNvGrpSpPr/>
          <p:nvPr/>
        </p:nvGrpSpPr>
        <p:grpSpPr>
          <a:xfrm rot="2468718" flipH="1">
            <a:off x="8074487" y="3823043"/>
            <a:ext cx="659792" cy="562548"/>
            <a:chOff x="3270550" y="3192250"/>
            <a:chExt cx="802150" cy="683925"/>
          </a:xfrm>
        </p:grpSpPr>
        <p:sp>
          <p:nvSpPr>
            <p:cNvPr id="152" name="Google Shape;1775;p42">
              <a:extLst>
                <a:ext uri="{FF2B5EF4-FFF2-40B4-BE49-F238E27FC236}">
                  <a16:creationId xmlns:a16="http://schemas.microsoft.com/office/drawing/2014/main" id="{A9F9F813-D332-E134-8A57-2E720CDFBEA5}"/>
                </a:ext>
              </a:extLst>
            </p:cNvPr>
            <p:cNvSpPr/>
            <p:nvPr/>
          </p:nvSpPr>
          <p:spPr>
            <a:xfrm>
              <a:off x="3270550" y="3287850"/>
              <a:ext cx="688350" cy="588325"/>
            </a:xfrm>
            <a:custGeom>
              <a:avLst/>
              <a:gdLst/>
              <a:ahLst/>
              <a:cxnLst/>
              <a:rect l="l" t="t" r="r" b="b"/>
              <a:pathLst>
                <a:path w="27534" h="23533" extrusionOk="0">
                  <a:moveTo>
                    <a:pt x="4979" y="0"/>
                  </a:moveTo>
                  <a:lnTo>
                    <a:pt x="4979" y="0"/>
                  </a:lnTo>
                  <a:cubicBezTo>
                    <a:pt x="4642" y="349"/>
                    <a:pt x="4302" y="719"/>
                    <a:pt x="3957" y="1126"/>
                  </a:cubicBezTo>
                  <a:cubicBezTo>
                    <a:pt x="1" y="5801"/>
                    <a:pt x="1870" y="13892"/>
                    <a:pt x="8136" y="19194"/>
                  </a:cubicBezTo>
                  <a:cubicBezTo>
                    <a:pt x="11528" y="22066"/>
                    <a:pt x="15512" y="23532"/>
                    <a:pt x="19081" y="23532"/>
                  </a:cubicBezTo>
                  <a:cubicBezTo>
                    <a:pt x="22104" y="23532"/>
                    <a:pt x="24830" y="22480"/>
                    <a:pt x="26645" y="20337"/>
                  </a:cubicBezTo>
                  <a:cubicBezTo>
                    <a:pt x="26971" y="19952"/>
                    <a:pt x="27263" y="19573"/>
                    <a:pt x="27533" y="19200"/>
                  </a:cubicBezTo>
                  <a:lnTo>
                    <a:pt x="27533" y="19200"/>
                  </a:lnTo>
                  <a:cubicBezTo>
                    <a:pt x="25740" y="20924"/>
                    <a:pt x="23263" y="21774"/>
                    <a:pt x="20546" y="21774"/>
                  </a:cubicBezTo>
                  <a:cubicBezTo>
                    <a:pt x="16983" y="21774"/>
                    <a:pt x="13006" y="20312"/>
                    <a:pt x="9618" y="17444"/>
                  </a:cubicBezTo>
                  <a:cubicBezTo>
                    <a:pt x="3623" y="12365"/>
                    <a:pt x="1667" y="4745"/>
                    <a:pt x="497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76;p42">
              <a:extLst>
                <a:ext uri="{FF2B5EF4-FFF2-40B4-BE49-F238E27FC236}">
                  <a16:creationId xmlns:a16="http://schemas.microsoft.com/office/drawing/2014/main" id="{E6C8CCE4-051D-8A75-6B36-BD6C0ADB46C4}"/>
                </a:ext>
              </a:extLst>
            </p:cNvPr>
            <p:cNvSpPr/>
            <p:nvPr/>
          </p:nvSpPr>
          <p:spPr>
            <a:xfrm>
              <a:off x="3312200" y="3192250"/>
              <a:ext cx="760500" cy="639925"/>
            </a:xfrm>
            <a:custGeom>
              <a:avLst/>
              <a:gdLst/>
              <a:ahLst/>
              <a:cxnLst/>
              <a:rect l="l" t="t" r="r" b="b"/>
              <a:pathLst>
                <a:path w="30420" h="25597" extrusionOk="0">
                  <a:moveTo>
                    <a:pt x="12338" y="342"/>
                  </a:moveTo>
                  <a:cubicBezTo>
                    <a:pt x="12407" y="344"/>
                    <a:pt x="12472" y="353"/>
                    <a:pt x="12538" y="358"/>
                  </a:cubicBezTo>
                  <a:lnTo>
                    <a:pt x="13065" y="2629"/>
                  </a:lnTo>
                  <a:cubicBezTo>
                    <a:pt x="12995" y="2623"/>
                    <a:pt x="12928" y="2618"/>
                    <a:pt x="12862" y="2612"/>
                  </a:cubicBezTo>
                  <a:lnTo>
                    <a:pt x="12335" y="342"/>
                  </a:lnTo>
                  <a:close/>
                  <a:moveTo>
                    <a:pt x="9752" y="425"/>
                  </a:moveTo>
                  <a:lnTo>
                    <a:pt x="10758" y="2676"/>
                  </a:lnTo>
                  <a:cubicBezTo>
                    <a:pt x="10694" y="2685"/>
                    <a:pt x="10633" y="2696"/>
                    <a:pt x="10571" y="2707"/>
                  </a:cubicBezTo>
                  <a:lnTo>
                    <a:pt x="9566" y="456"/>
                  </a:lnTo>
                  <a:cubicBezTo>
                    <a:pt x="9627" y="445"/>
                    <a:pt x="9691" y="434"/>
                    <a:pt x="9752" y="425"/>
                  </a:cubicBezTo>
                  <a:close/>
                  <a:moveTo>
                    <a:pt x="14416" y="643"/>
                  </a:moveTo>
                  <a:cubicBezTo>
                    <a:pt x="14486" y="656"/>
                    <a:pt x="14556" y="670"/>
                    <a:pt x="14622" y="687"/>
                  </a:cubicBezTo>
                  <a:lnTo>
                    <a:pt x="14731" y="2899"/>
                  </a:lnTo>
                  <a:cubicBezTo>
                    <a:pt x="14664" y="2883"/>
                    <a:pt x="14595" y="2869"/>
                    <a:pt x="14525" y="2855"/>
                  </a:cubicBezTo>
                  <a:lnTo>
                    <a:pt x="14414" y="643"/>
                  </a:lnTo>
                  <a:close/>
                  <a:moveTo>
                    <a:pt x="7401" y="1044"/>
                  </a:moveTo>
                  <a:lnTo>
                    <a:pt x="8836" y="3175"/>
                  </a:lnTo>
                  <a:cubicBezTo>
                    <a:pt x="8780" y="3197"/>
                    <a:pt x="8724" y="3220"/>
                    <a:pt x="8668" y="3242"/>
                  </a:cubicBezTo>
                  <a:lnTo>
                    <a:pt x="7231" y="1111"/>
                  </a:lnTo>
                  <a:cubicBezTo>
                    <a:pt x="7287" y="1088"/>
                    <a:pt x="7345" y="1066"/>
                    <a:pt x="7401" y="1044"/>
                  </a:cubicBezTo>
                  <a:close/>
                  <a:moveTo>
                    <a:pt x="16982" y="1434"/>
                  </a:moveTo>
                  <a:cubicBezTo>
                    <a:pt x="17049" y="1462"/>
                    <a:pt x="17119" y="1487"/>
                    <a:pt x="17186" y="1515"/>
                  </a:cubicBezTo>
                  <a:lnTo>
                    <a:pt x="16851" y="3590"/>
                  </a:lnTo>
                  <a:cubicBezTo>
                    <a:pt x="16785" y="3560"/>
                    <a:pt x="16718" y="3535"/>
                    <a:pt x="16648" y="3507"/>
                  </a:cubicBezTo>
                  <a:lnTo>
                    <a:pt x="16980" y="1434"/>
                  </a:lnTo>
                  <a:close/>
                  <a:moveTo>
                    <a:pt x="5590" y="2019"/>
                  </a:moveTo>
                  <a:lnTo>
                    <a:pt x="7351" y="3964"/>
                  </a:lnTo>
                  <a:cubicBezTo>
                    <a:pt x="7303" y="4000"/>
                    <a:pt x="7259" y="4033"/>
                    <a:pt x="7211" y="4069"/>
                  </a:cubicBezTo>
                  <a:lnTo>
                    <a:pt x="5450" y="2125"/>
                  </a:lnTo>
                  <a:cubicBezTo>
                    <a:pt x="5495" y="2089"/>
                    <a:pt x="5542" y="2055"/>
                    <a:pt x="5590" y="2019"/>
                  </a:cubicBezTo>
                  <a:close/>
                  <a:moveTo>
                    <a:pt x="19610" y="2743"/>
                  </a:moveTo>
                  <a:cubicBezTo>
                    <a:pt x="19677" y="2782"/>
                    <a:pt x="19741" y="2821"/>
                    <a:pt x="19802" y="2863"/>
                  </a:cubicBezTo>
                  <a:lnTo>
                    <a:pt x="18983" y="4696"/>
                  </a:lnTo>
                  <a:cubicBezTo>
                    <a:pt x="18919" y="4655"/>
                    <a:pt x="18855" y="4616"/>
                    <a:pt x="18791" y="4577"/>
                  </a:cubicBezTo>
                  <a:lnTo>
                    <a:pt x="19610" y="2743"/>
                  </a:lnTo>
                  <a:close/>
                  <a:moveTo>
                    <a:pt x="4094" y="3373"/>
                  </a:moveTo>
                  <a:lnTo>
                    <a:pt x="6144" y="5045"/>
                  </a:lnTo>
                  <a:cubicBezTo>
                    <a:pt x="6116" y="5075"/>
                    <a:pt x="6088" y="5106"/>
                    <a:pt x="6061" y="5137"/>
                  </a:cubicBezTo>
                  <a:cubicBezTo>
                    <a:pt x="6052" y="5148"/>
                    <a:pt x="6041" y="5162"/>
                    <a:pt x="6030" y="5176"/>
                  </a:cubicBezTo>
                  <a:lnTo>
                    <a:pt x="3985" y="3504"/>
                  </a:lnTo>
                  <a:lnTo>
                    <a:pt x="3985" y="3501"/>
                  </a:lnTo>
                  <a:cubicBezTo>
                    <a:pt x="4004" y="3479"/>
                    <a:pt x="4027" y="3448"/>
                    <a:pt x="4043" y="3429"/>
                  </a:cubicBezTo>
                  <a:cubicBezTo>
                    <a:pt x="4060" y="3409"/>
                    <a:pt x="4077" y="3392"/>
                    <a:pt x="4094" y="3373"/>
                  </a:cubicBezTo>
                  <a:close/>
                  <a:moveTo>
                    <a:pt x="22000" y="4317"/>
                  </a:moveTo>
                  <a:cubicBezTo>
                    <a:pt x="22059" y="4368"/>
                    <a:pt x="22098" y="4440"/>
                    <a:pt x="22156" y="4490"/>
                  </a:cubicBezTo>
                  <a:lnTo>
                    <a:pt x="22201" y="4437"/>
                  </a:lnTo>
                  <a:lnTo>
                    <a:pt x="21039" y="5858"/>
                  </a:lnTo>
                  <a:lnTo>
                    <a:pt x="21014" y="5836"/>
                  </a:lnTo>
                  <a:cubicBezTo>
                    <a:pt x="21000" y="5825"/>
                    <a:pt x="20980" y="5821"/>
                    <a:pt x="20957" y="5821"/>
                  </a:cubicBezTo>
                  <a:cubicBezTo>
                    <a:pt x="20918" y="5821"/>
                    <a:pt x="20870" y="5831"/>
                    <a:pt x="20831" y="5831"/>
                  </a:cubicBezTo>
                  <a:cubicBezTo>
                    <a:pt x="20808" y="5831"/>
                    <a:pt x="20788" y="5828"/>
                    <a:pt x="20774" y="5816"/>
                  </a:cubicBezTo>
                  <a:lnTo>
                    <a:pt x="22000" y="4317"/>
                  </a:lnTo>
                  <a:close/>
                  <a:moveTo>
                    <a:pt x="2890" y="5217"/>
                  </a:moveTo>
                  <a:lnTo>
                    <a:pt x="5133" y="6569"/>
                  </a:lnTo>
                  <a:cubicBezTo>
                    <a:pt x="5108" y="6622"/>
                    <a:pt x="5083" y="6672"/>
                    <a:pt x="5060" y="6725"/>
                  </a:cubicBezTo>
                  <a:lnTo>
                    <a:pt x="2818" y="5373"/>
                  </a:lnTo>
                  <a:lnTo>
                    <a:pt x="2820" y="5373"/>
                  </a:lnTo>
                  <a:cubicBezTo>
                    <a:pt x="2845" y="5320"/>
                    <a:pt x="2868" y="5268"/>
                    <a:pt x="2890" y="5217"/>
                  </a:cubicBezTo>
                  <a:close/>
                  <a:moveTo>
                    <a:pt x="23875" y="6240"/>
                  </a:moveTo>
                  <a:cubicBezTo>
                    <a:pt x="23928" y="6296"/>
                    <a:pt x="23978" y="6351"/>
                    <a:pt x="24029" y="6410"/>
                  </a:cubicBezTo>
                  <a:lnTo>
                    <a:pt x="22421" y="7591"/>
                  </a:lnTo>
                  <a:cubicBezTo>
                    <a:pt x="22371" y="7535"/>
                    <a:pt x="22321" y="7477"/>
                    <a:pt x="22268" y="7421"/>
                  </a:cubicBezTo>
                  <a:lnTo>
                    <a:pt x="23875" y="6240"/>
                  </a:lnTo>
                  <a:close/>
                  <a:moveTo>
                    <a:pt x="2177" y="7455"/>
                  </a:moveTo>
                  <a:lnTo>
                    <a:pt x="4539" y="8396"/>
                  </a:lnTo>
                  <a:cubicBezTo>
                    <a:pt x="4528" y="8455"/>
                    <a:pt x="4523" y="8516"/>
                    <a:pt x="4512" y="8577"/>
                  </a:cubicBezTo>
                  <a:lnTo>
                    <a:pt x="2149" y="7636"/>
                  </a:lnTo>
                  <a:lnTo>
                    <a:pt x="2152" y="7636"/>
                  </a:lnTo>
                  <a:cubicBezTo>
                    <a:pt x="2160" y="7574"/>
                    <a:pt x="2168" y="7516"/>
                    <a:pt x="2177" y="7455"/>
                  </a:cubicBezTo>
                  <a:close/>
                  <a:moveTo>
                    <a:pt x="25508" y="8285"/>
                  </a:moveTo>
                  <a:cubicBezTo>
                    <a:pt x="25550" y="8346"/>
                    <a:pt x="25589" y="8410"/>
                    <a:pt x="25631" y="8472"/>
                  </a:cubicBezTo>
                  <a:lnTo>
                    <a:pt x="23722" y="9274"/>
                  </a:lnTo>
                  <a:cubicBezTo>
                    <a:pt x="23683" y="9213"/>
                    <a:pt x="23644" y="9149"/>
                    <a:pt x="23599" y="9087"/>
                  </a:cubicBezTo>
                  <a:lnTo>
                    <a:pt x="25508" y="8285"/>
                  </a:lnTo>
                  <a:close/>
                  <a:moveTo>
                    <a:pt x="2023" y="9647"/>
                  </a:moveTo>
                  <a:lnTo>
                    <a:pt x="4411" y="10188"/>
                  </a:lnTo>
                  <a:cubicBezTo>
                    <a:pt x="4411" y="10252"/>
                    <a:pt x="4417" y="10313"/>
                    <a:pt x="4420" y="10377"/>
                  </a:cubicBezTo>
                  <a:lnTo>
                    <a:pt x="2035" y="9840"/>
                  </a:lnTo>
                  <a:cubicBezTo>
                    <a:pt x="2032" y="9776"/>
                    <a:pt x="2029" y="9711"/>
                    <a:pt x="2023" y="9647"/>
                  </a:cubicBezTo>
                  <a:close/>
                  <a:moveTo>
                    <a:pt x="26929" y="10795"/>
                  </a:moveTo>
                  <a:cubicBezTo>
                    <a:pt x="26960" y="10859"/>
                    <a:pt x="26990" y="10923"/>
                    <a:pt x="27018" y="10990"/>
                  </a:cubicBezTo>
                  <a:lnTo>
                    <a:pt x="24853" y="11330"/>
                  </a:lnTo>
                  <a:cubicBezTo>
                    <a:pt x="24825" y="11263"/>
                    <a:pt x="24795" y="11199"/>
                    <a:pt x="24767" y="11135"/>
                  </a:cubicBezTo>
                  <a:lnTo>
                    <a:pt x="26929" y="10795"/>
                  </a:lnTo>
                  <a:close/>
                  <a:moveTo>
                    <a:pt x="2305" y="11835"/>
                  </a:moveTo>
                  <a:lnTo>
                    <a:pt x="4631" y="11977"/>
                  </a:lnTo>
                  <a:cubicBezTo>
                    <a:pt x="4645" y="12043"/>
                    <a:pt x="4659" y="12108"/>
                    <a:pt x="4673" y="12174"/>
                  </a:cubicBezTo>
                  <a:lnTo>
                    <a:pt x="2347" y="12030"/>
                  </a:lnTo>
                  <a:cubicBezTo>
                    <a:pt x="2330" y="11965"/>
                    <a:pt x="2319" y="11899"/>
                    <a:pt x="2305" y="11835"/>
                  </a:cubicBezTo>
                  <a:close/>
                  <a:moveTo>
                    <a:pt x="25522" y="13267"/>
                  </a:moveTo>
                  <a:lnTo>
                    <a:pt x="27848" y="13411"/>
                  </a:lnTo>
                  <a:lnTo>
                    <a:pt x="27848" y="13409"/>
                  </a:lnTo>
                  <a:cubicBezTo>
                    <a:pt x="27865" y="13476"/>
                    <a:pt x="27885" y="13540"/>
                    <a:pt x="27899" y="13609"/>
                  </a:cubicBezTo>
                  <a:lnTo>
                    <a:pt x="25569" y="13464"/>
                  </a:lnTo>
                  <a:cubicBezTo>
                    <a:pt x="25555" y="13400"/>
                    <a:pt x="25536" y="13333"/>
                    <a:pt x="25522" y="13267"/>
                  </a:cubicBezTo>
                  <a:close/>
                  <a:moveTo>
                    <a:pt x="5342" y="14183"/>
                  </a:moveTo>
                  <a:cubicBezTo>
                    <a:pt x="5370" y="14250"/>
                    <a:pt x="5400" y="14314"/>
                    <a:pt x="5428" y="14378"/>
                  </a:cubicBezTo>
                  <a:lnTo>
                    <a:pt x="3263" y="14718"/>
                  </a:lnTo>
                  <a:cubicBezTo>
                    <a:pt x="3235" y="14654"/>
                    <a:pt x="3205" y="14590"/>
                    <a:pt x="3177" y="14526"/>
                  </a:cubicBezTo>
                  <a:lnTo>
                    <a:pt x="5342" y="14183"/>
                  </a:lnTo>
                  <a:close/>
                  <a:moveTo>
                    <a:pt x="25806" y="15030"/>
                  </a:moveTo>
                  <a:lnTo>
                    <a:pt x="28188" y="15571"/>
                  </a:lnTo>
                  <a:lnTo>
                    <a:pt x="28188" y="15568"/>
                  </a:lnTo>
                  <a:cubicBezTo>
                    <a:pt x="28194" y="15632"/>
                    <a:pt x="28197" y="15696"/>
                    <a:pt x="28199" y="15763"/>
                  </a:cubicBezTo>
                  <a:lnTo>
                    <a:pt x="25817" y="15222"/>
                  </a:lnTo>
                  <a:cubicBezTo>
                    <a:pt x="25814" y="15158"/>
                    <a:pt x="25809" y="15094"/>
                    <a:pt x="25806" y="15030"/>
                  </a:cubicBezTo>
                  <a:close/>
                  <a:moveTo>
                    <a:pt x="6487" y="16292"/>
                  </a:moveTo>
                  <a:cubicBezTo>
                    <a:pt x="6529" y="16354"/>
                    <a:pt x="6568" y="16418"/>
                    <a:pt x="6609" y="16479"/>
                  </a:cubicBezTo>
                  <a:lnTo>
                    <a:pt x="4701" y="17281"/>
                  </a:lnTo>
                  <a:cubicBezTo>
                    <a:pt x="4659" y="17220"/>
                    <a:pt x="4620" y="17159"/>
                    <a:pt x="4578" y="17095"/>
                  </a:cubicBezTo>
                  <a:lnTo>
                    <a:pt x="6487" y="16292"/>
                  </a:lnTo>
                  <a:close/>
                  <a:moveTo>
                    <a:pt x="25756" y="16825"/>
                  </a:moveTo>
                  <a:lnTo>
                    <a:pt x="28119" y="17763"/>
                  </a:lnTo>
                  <a:lnTo>
                    <a:pt x="28119" y="17766"/>
                  </a:lnTo>
                  <a:cubicBezTo>
                    <a:pt x="28110" y="17825"/>
                    <a:pt x="28099" y="17883"/>
                    <a:pt x="28091" y="17945"/>
                  </a:cubicBezTo>
                  <a:lnTo>
                    <a:pt x="25728" y="17003"/>
                  </a:lnTo>
                  <a:cubicBezTo>
                    <a:pt x="25736" y="16944"/>
                    <a:pt x="25748" y="16883"/>
                    <a:pt x="25756" y="16825"/>
                  </a:cubicBezTo>
                  <a:close/>
                  <a:moveTo>
                    <a:pt x="7835" y="18037"/>
                  </a:moveTo>
                  <a:cubicBezTo>
                    <a:pt x="7886" y="18092"/>
                    <a:pt x="7936" y="18151"/>
                    <a:pt x="7989" y="18206"/>
                  </a:cubicBezTo>
                  <a:lnTo>
                    <a:pt x="6378" y="19391"/>
                  </a:lnTo>
                  <a:cubicBezTo>
                    <a:pt x="6328" y="19335"/>
                    <a:pt x="6275" y="19276"/>
                    <a:pt x="6225" y="19221"/>
                  </a:cubicBezTo>
                  <a:lnTo>
                    <a:pt x="7835" y="18037"/>
                  </a:lnTo>
                  <a:close/>
                  <a:moveTo>
                    <a:pt x="25254" y="18700"/>
                  </a:moveTo>
                  <a:lnTo>
                    <a:pt x="27495" y="20051"/>
                  </a:lnTo>
                  <a:cubicBezTo>
                    <a:pt x="27472" y="20104"/>
                    <a:pt x="27450" y="20160"/>
                    <a:pt x="27425" y="20213"/>
                  </a:cubicBezTo>
                  <a:lnTo>
                    <a:pt x="25185" y="18858"/>
                  </a:lnTo>
                  <a:cubicBezTo>
                    <a:pt x="25210" y="18805"/>
                    <a:pt x="25232" y="18753"/>
                    <a:pt x="25254" y="18700"/>
                  </a:cubicBezTo>
                  <a:close/>
                  <a:moveTo>
                    <a:pt x="9471" y="19619"/>
                  </a:moveTo>
                  <a:cubicBezTo>
                    <a:pt x="9529" y="19666"/>
                    <a:pt x="9588" y="19714"/>
                    <a:pt x="9649" y="19761"/>
                  </a:cubicBezTo>
                  <a:lnTo>
                    <a:pt x="8398" y="21288"/>
                  </a:lnTo>
                  <a:cubicBezTo>
                    <a:pt x="8340" y="21241"/>
                    <a:pt x="8278" y="21193"/>
                    <a:pt x="8220" y="21143"/>
                  </a:cubicBezTo>
                  <a:lnTo>
                    <a:pt x="9471" y="19619"/>
                  </a:lnTo>
                  <a:close/>
                  <a:moveTo>
                    <a:pt x="24505" y="20043"/>
                  </a:moveTo>
                  <a:lnTo>
                    <a:pt x="26556" y="21717"/>
                  </a:lnTo>
                  <a:cubicBezTo>
                    <a:pt x="26519" y="21762"/>
                    <a:pt x="26486" y="21806"/>
                    <a:pt x="26450" y="21854"/>
                  </a:cubicBezTo>
                  <a:lnTo>
                    <a:pt x="24405" y="20182"/>
                  </a:lnTo>
                  <a:cubicBezTo>
                    <a:pt x="24438" y="20134"/>
                    <a:pt x="24472" y="20090"/>
                    <a:pt x="24505" y="20043"/>
                  </a:cubicBezTo>
                  <a:close/>
                  <a:moveTo>
                    <a:pt x="12334" y="3369"/>
                  </a:moveTo>
                  <a:cubicBezTo>
                    <a:pt x="14964" y="3369"/>
                    <a:pt x="17900" y="4450"/>
                    <a:pt x="20401" y="6566"/>
                  </a:cubicBezTo>
                  <a:cubicBezTo>
                    <a:pt x="25018" y="10475"/>
                    <a:pt x="26397" y="16434"/>
                    <a:pt x="23480" y="19881"/>
                  </a:cubicBezTo>
                  <a:cubicBezTo>
                    <a:pt x="22142" y="21461"/>
                    <a:pt x="20133" y="22238"/>
                    <a:pt x="17905" y="22238"/>
                  </a:cubicBezTo>
                  <a:cubicBezTo>
                    <a:pt x="15275" y="22238"/>
                    <a:pt x="12338" y="21156"/>
                    <a:pt x="9839" y="19040"/>
                  </a:cubicBezTo>
                  <a:cubicBezTo>
                    <a:pt x="5222" y="15131"/>
                    <a:pt x="3843" y="9171"/>
                    <a:pt x="6760" y="5724"/>
                  </a:cubicBezTo>
                  <a:cubicBezTo>
                    <a:pt x="8097" y="4145"/>
                    <a:pt x="10105" y="3369"/>
                    <a:pt x="12334" y="3369"/>
                  </a:cubicBezTo>
                  <a:close/>
                  <a:moveTo>
                    <a:pt x="11438" y="21023"/>
                  </a:moveTo>
                  <a:cubicBezTo>
                    <a:pt x="11502" y="21065"/>
                    <a:pt x="11566" y="21101"/>
                    <a:pt x="11633" y="21140"/>
                  </a:cubicBezTo>
                  <a:lnTo>
                    <a:pt x="10814" y="22974"/>
                  </a:lnTo>
                  <a:cubicBezTo>
                    <a:pt x="10747" y="22935"/>
                    <a:pt x="10683" y="22896"/>
                    <a:pt x="10619" y="22857"/>
                  </a:cubicBezTo>
                  <a:lnTo>
                    <a:pt x="11438" y="21023"/>
                  </a:lnTo>
                  <a:close/>
                  <a:moveTo>
                    <a:pt x="23179" y="21427"/>
                  </a:moveTo>
                  <a:lnTo>
                    <a:pt x="24940" y="23372"/>
                  </a:lnTo>
                  <a:cubicBezTo>
                    <a:pt x="24895" y="23408"/>
                    <a:pt x="24848" y="23442"/>
                    <a:pt x="24800" y="23478"/>
                  </a:cubicBezTo>
                  <a:lnTo>
                    <a:pt x="23039" y="21530"/>
                  </a:lnTo>
                  <a:cubicBezTo>
                    <a:pt x="23084" y="21497"/>
                    <a:pt x="23131" y="21463"/>
                    <a:pt x="23179" y="21427"/>
                  </a:cubicBezTo>
                  <a:close/>
                  <a:moveTo>
                    <a:pt x="13658" y="22127"/>
                  </a:moveTo>
                  <a:cubicBezTo>
                    <a:pt x="13728" y="22154"/>
                    <a:pt x="13795" y="22182"/>
                    <a:pt x="13865" y="22207"/>
                  </a:cubicBezTo>
                  <a:lnTo>
                    <a:pt x="13533" y="24283"/>
                  </a:lnTo>
                  <a:cubicBezTo>
                    <a:pt x="13463" y="24255"/>
                    <a:pt x="13397" y="24227"/>
                    <a:pt x="13327" y="24202"/>
                  </a:cubicBezTo>
                  <a:lnTo>
                    <a:pt x="13658" y="22127"/>
                  </a:lnTo>
                  <a:close/>
                  <a:moveTo>
                    <a:pt x="21719" y="22299"/>
                  </a:moveTo>
                  <a:lnTo>
                    <a:pt x="23156" y="24431"/>
                  </a:lnTo>
                  <a:cubicBezTo>
                    <a:pt x="23101" y="24456"/>
                    <a:pt x="23045" y="24478"/>
                    <a:pt x="22992" y="24500"/>
                  </a:cubicBezTo>
                  <a:lnTo>
                    <a:pt x="21554" y="22369"/>
                  </a:lnTo>
                  <a:cubicBezTo>
                    <a:pt x="21610" y="22347"/>
                    <a:pt x="21666" y="22324"/>
                    <a:pt x="21719" y="22299"/>
                  </a:cubicBezTo>
                  <a:close/>
                  <a:moveTo>
                    <a:pt x="15508" y="22709"/>
                  </a:moveTo>
                  <a:cubicBezTo>
                    <a:pt x="15578" y="22723"/>
                    <a:pt x="15648" y="22740"/>
                    <a:pt x="15717" y="22753"/>
                  </a:cubicBezTo>
                  <a:lnTo>
                    <a:pt x="15826" y="24966"/>
                  </a:lnTo>
                  <a:cubicBezTo>
                    <a:pt x="15756" y="24949"/>
                    <a:pt x="15687" y="24935"/>
                    <a:pt x="15617" y="24921"/>
                  </a:cubicBezTo>
                  <a:lnTo>
                    <a:pt x="15508" y="22709"/>
                  </a:lnTo>
                  <a:close/>
                  <a:moveTo>
                    <a:pt x="19785" y="22882"/>
                  </a:moveTo>
                  <a:lnTo>
                    <a:pt x="20791" y="25133"/>
                  </a:lnTo>
                  <a:cubicBezTo>
                    <a:pt x="20727" y="25144"/>
                    <a:pt x="20663" y="25152"/>
                    <a:pt x="20602" y="25164"/>
                  </a:cubicBezTo>
                  <a:lnTo>
                    <a:pt x="19596" y="22912"/>
                  </a:lnTo>
                  <a:cubicBezTo>
                    <a:pt x="19660" y="22904"/>
                    <a:pt x="19721" y="22893"/>
                    <a:pt x="19785" y="22882"/>
                  </a:cubicBezTo>
                  <a:close/>
                  <a:moveTo>
                    <a:pt x="17581" y="23007"/>
                  </a:moveTo>
                  <a:lnTo>
                    <a:pt x="17581" y="23007"/>
                  </a:lnTo>
                  <a:cubicBezTo>
                    <a:pt x="17648" y="23010"/>
                    <a:pt x="17715" y="23013"/>
                    <a:pt x="17782" y="23015"/>
                  </a:cubicBezTo>
                  <a:lnTo>
                    <a:pt x="18306" y="25286"/>
                  </a:lnTo>
                  <a:lnTo>
                    <a:pt x="18306" y="25289"/>
                  </a:lnTo>
                  <a:cubicBezTo>
                    <a:pt x="18239" y="25283"/>
                    <a:pt x="18172" y="25283"/>
                    <a:pt x="18105" y="25281"/>
                  </a:cubicBezTo>
                  <a:lnTo>
                    <a:pt x="17581" y="23007"/>
                  </a:lnTo>
                  <a:close/>
                  <a:moveTo>
                    <a:pt x="11338" y="0"/>
                  </a:moveTo>
                  <a:cubicBezTo>
                    <a:pt x="8315" y="0"/>
                    <a:pt x="5589" y="1053"/>
                    <a:pt x="3773" y="3197"/>
                  </a:cubicBezTo>
                  <a:cubicBezTo>
                    <a:pt x="3603" y="3398"/>
                    <a:pt x="3461" y="3613"/>
                    <a:pt x="3313" y="3824"/>
                  </a:cubicBezTo>
                  <a:cubicBezTo>
                    <a:pt x="1" y="8569"/>
                    <a:pt x="1957" y="16189"/>
                    <a:pt x="7952" y="21266"/>
                  </a:cubicBezTo>
                  <a:cubicBezTo>
                    <a:pt x="11341" y="24134"/>
                    <a:pt x="15317" y="25597"/>
                    <a:pt x="18881" y="25597"/>
                  </a:cubicBezTo>
                  <a:cubicBezTo>
                    <a:pt x="21597" y="25597"/>
                    <a:pt x="24073" y="24747"/>
                    <a:pt x="25865" y="23021"/>
                  </a:cubicBezTo>
                  <a:cubicBezTo>
                    <a:pt x="26076" y="22826"/>
                    <a:pt x="26274" y="22623"/>
                    <a:pt x="26464" y="22408"/>
                  </a:cubicBezTo>
                  <a:cubicBezTo>
                    <a:pt x="30420" y="17733"/>
                    <a:pt x="28548" y="9645"/>
                    <a:pt x="22284" y="4340"/>
                  </a:cubicBezTo>
                  <a:cubicBezTo>
                    <a:pt x="18892" y="1468"/>
                    <a:pt x="14908" y="0"/>
                    <a:pt x="11338"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77;p42">
              <a:extLst>
                <a:ext uri="{FF2B5EF4-FFF2-40B4-BE49-F238E27FC236}">
                  <a16:creationId xmlns:a16="http://schemas.microsoft.com/office/drawing/2014/main" id="{0D1D6373-34D4-3883-4942-A09E29387368}"/>
                </a:ext>
              </a:extLst>
            </p:cNvPr>
            <p:cNvSpPr/>
            <p:nvPr/>
          </p:nvSpPr>
          <p:spPr>
            <a:xfrm>
              <a:off x="3609625" y="3474250"/>
              <a:ext cx="43275" cy="36375"/>
            </a:xfrm>
            <a:custGeom>
              <a:avLst/>
              <a:gdLst/>
              <a:ahLst/>
              <a:cxnLst/>
              <a:rect l="l" t="t" r="r" b="b"/>
              <a:pathLst>
                <a:path w="1731" h="1455" extrusionOk="0">
                  <a:moveTo>
                    <a:pt x="307" y="0"/>
                  </a:moveTo>
                  <a:cubicBezTo>
                    <a:pt x="1" y="485"/>
                    <a:pt x="40" y="886"/>
                    <a:pt x="419" y="1206"/>
                  </a:cubicBezTo>
                  <a:lnTo>
                    <a:pt x="444" y="1229"/>
                  </a:lnTo>
                  <a:cubicBezTo>
                    <a:pt x="619" y="1376"/>
                    <a:pt x="797" y="1452"/>
                    <a:pt x="987" y="1454"/>
                  </a:cubicBezTo>
                  <a:cubicBezTo>
                    <a:pt x="993" y="1455"/>
                    <a:pt x="999" y="1455"/>
                    <a:pt x="1005" y="1455"/>
                  </a:cubicBezTo>
                  <a:cubicBezTo>
                    <a:pt x="1189" y="1455"/>
                    <a:pt x="1431" y="1371"/>
                    <a:pt x="1731" y="1206"/>
                  </a:cubicBezTo>
                  <a:lnTo>
                    <a:pt x="307" y="0"/>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78;p42">
              <a:extLst>
                <a:ext uri="{FF2B5EF4-FFF2-40B4-BE49-F238E27FC236}">
                  <a16:creationId xmlns:a16="http://schemas.microsoft.com/office/drawing/2014/main" id="{A0BA0013-851E-C6E9-9FC2-3901F2A48B2B}"/>
                </a:ext>
              </a:extLst>
            </p:cNvPr>
            <p:cNvSpPr/>
            <p:nvPr/>
          </p:nvSpPr>
          <p:spPr>
            <a:xfrm>
              <a:off x="3408250" y="3276475"/>
              <a:ext cx="563875" cy="471725"/>
            </a:xfrm>
            <a:custGeom>
              <a:avLst/>
              <a:gdLst/>
              <a:ahLst/>
              <a:cxnLst/>
              <a:rect l="l" t="t" r="r" b="b"/>
              <a:pathLst>
                <a:path w="22555" h="18869" extrusionOk="0">
                  <a:moveTo>
                    <a:pt x="8491" y="0"/>
                  </a:moveTo>
                  <a:cubicBezTo>
                    <a:pt x="6262" y="0"/>
                    <a:pt x="4253" y="776"/>
                    <a:pt x="2915" y="2355"/>
                  </a:cubicBezTo>
                  <a:cubicBezTo>
                    <a:pt x="1" y="5802"/>
                    <a:pt x="1380" y="11762"/>
                    <a:pt x="5997" y="15671"/>
                  </a:cubicBezTo>
                  <a:cubicBezTo>
                    <a:pt x="8496" y="17787"/>
                    <a:pt x="11433" y="18869"/>
                    <a:pt x="14063" y="18869"/>
                  </a:cubicBezTo>
                  <a:cubicBezTo>
                    <a:pt x="16291" y="18869"/>
                    <a:pt x="18300" y="18092"/>
                    <a:pt x="19638" y="16512"/>
                  </a:cubicBezTo>
                  <a:cubicBezTo>
                    <a:pt x="22555" y="13068"/>
                    <a:pt x="21176" y="7106"/>
                    <a:pt x="16556" y="3197"/>
                  </a:cubicBezTo>
                  <a:cubicBezTo>
                    <a:pt x="14057" y="1081"/>
                    <a:pt x="11121" y="0"/>
                    <a:pt x="849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79;p42">
              <a:extLst>
                <a:ext uri="{FF2B5EF4-FFF2-40B4-BE49-F238E27FC236}">
                  <a16:creationId xmlns:a16="http://schemas.microsoft.com/office/drawing/2014/main" id="{ED3ADC15-3E0E-7AE9-CA06-E55162030AAF}"/>
                </a:ext>
              </a:extLst>
            </p:cNvPr>
            <p:cNvSpPr/>
            <p:nvPr/>
          </p:nvSpPr>
          <p:spPr>
            <a:xfrm>
              <a:off x="3922300" y="3693300"/>
              <a:ext cx="53800" cy="45300"/>
            </a:xfrm>
            <a:custGeom>
              <a:avLst/>
              <a:gdLst/>
              <a:ahLst/>
              <a:cxnLst/>
              <a:rect l="l" t="t" r="r" b="b"/>
              <a:pathLst>
                <a:path w="2152" h="1812" extrusionOk="0">
                  <a:moveTo>
                    <a:pt x="101" y="1"/>
                  </a:moveTo>
                  <a:cubicBezTo>
                    <a:pt x="70" y="45"/>
                    <a:pt x="34" y="92"/>
                    <a:pt x="1" y="140"/>
                  </a:cubicBezTo>
                  <a:lnTo>
                    <a:pt x="2049" y="1812"/>
                  </a:lnTo>
                  <a:cubicBezTo>
                    <a:pt x="2082" y="1764"/>
                    <a:pt x="2118" y="1720"/>
                    <a:pt x="2152" y="1675"/>
                  </a:cubicBezTo>
                  <a:lnTo>
                    <a:pt x="10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80;p42">
              <a:extLst>
                <a:ext uri="{FF2B5EF4-FFF2-40B4-BE49-F238E27FC236}">
                  <a16:creationId xmlns:a16="http://schemas.microsoft.com/office/drawing/2014/main" id="{356054AB-BF25-0FDA-DDB9-4C894CAD2044}"/>
                </a:ext>
              </a:extLst>
            </p:cNvPr>
            <p:cNvSpPr/>
            <p:nvPr/>
          </p:nvSpPr>
          <p:spPr>
            <a:xfrm>
              <a:off x="3411800" y="3276500"/>
              <a:ext cx="54025" cy="45075"/>
            </a:xfrm>
            <a:custGeom>
              <a:avLst/>
              <a:gdLst/>
              <a:ahLst/>
              <a:cxnLst/>
              <a:rect l="l" t="t" r="r" b="b"/>
              <a:pathLst>
                <a:path w="2161" h="1803" extrusionOk="0">
                  <a:moveTo>
                    <a:pt x="110" y="0"/>
                  </a:moveTo>
                  <a:cubicBezTo>
                    <a:pt x="96" y="20"/>
                    <a:pt x="76" y="39"/>
                    <a:pt x="59" y="59"/>
                  </a:cubicBezTo>
                  <a:cubicBezTo>
                    <a:pt x="43" y="75"/>
                    <a:pt x="20" y="109"/>
                    <a:pt x="1" y="131"/>
                  </a:cubicBezTo>
                  <a:lnTo>
                    <a:pt x="2046" y="1803"/>
                  </a:lnTo>
                  <a:cubicBezTo>
                    <a:pt x="2057" y="1792"/>
                    <a:pt x="2068" y="1778"/>
                    <a:pt x="2077" y="1767"/>
                  </a:cubicBezTo>
                  <a:cubicBezTo>
                    <a:pt x="2104" y="1733"/>
                    <a:pt x="2132" y="1705"/>
                    <a:pt x="2160" y="1675"/>
                  </a:cubicBezTo>
                  <a:lnTo>
                    <a:pt x="11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81;p42">
              <a:extLst>
                <a:ext uri="{FF2B5EF4-FFF2-40B4-BE49-F238E27FC236}">
                  <a16:creationId xmlns:a16="http://schemas.microsoft.com/office/drawing/2014/main" id="{B6561BA8-EDBE-4C1B-BB0A-B0B6F063A3AC}"/>
                </a:ext>
              </a:extLst>
            </p:cNvPr>
            <p:cNvSpPr/>
            <p:nvPr/>
          </p:nvSpPr>
          <p:spPr>
            <a:xfrm>
              <a:off x="3369800" y="3488100"/>
              <a:ext cx="59250" cy="8525"/>
            </a:xfrm>
            <a:custGeom>
              <a:avLst/>
              <a:gdLst/>
              <a:ahLst/>
              <a:cxnLst/>
              <a:rect l="l" t="t" r="r" b="b"/>
              <a:pathLst>
                <a:path w="2370" h="341" extrusionOk="0">
                  <a:moveTo>
                    <a:pt x="1" y="1"/>
                  </a:moveTo>
                  <a:lnTo>
                    <a:pt x="1" y="1"/>
                  </a:lnTo>
                  <a:cubicBezTo>
                    <a:pt x="15" y="65"/>
                    <a:pt x="26" y="131"/>
                    <a:pt x="43" y="198"/>
                  </a:cubicBezTo>
                  <a:lnTo>
                    <a:pt x="2369" y="340"/>
                  </a:lnTo>
                  <a:cubicBezTo>
                    <a:pt x="2355" y="274"/>
                    <a:pt x="2341" y="209"/>
                    <a:pt x="2327" y="143"/>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82;p42">
              <a:extLst>
                <a:ext uri="{FF2B5EF4-FFF2-40B4-BE49-F238E27FC236}">
                  <a16:creationId xmlns:a16="http://schemas.microsoft.com/office/drawing/2014/main" id="{D588BDFC-4259-8080-F7B5-107D2E01E7E0}"/>
                </a:ext>
              </a:extLst>
            </p:cNvPr>
            <p:cNvSpPr/>
            <p:nvPr/>
          </p:nvSpPr>
          <p:spPr>
            <a:xfrm>
              <a:off x="3950225" y="3523825"/>
              <a:ext cx="59450" cy="8600"/>
            </a:xfrm>
            <a:custGeom>
              <a:avLst/>
              <a:gdLst/>
              <a:ahLst/>
              <a:cxnLst/>
              <a:rect l="l" t="t" r="r" b="b"/>
              <a:pathLst>
                <a:path w="2378" h="344" extrusionOk="0">
                  <a:moveTo>
                    <a:pt x="1" y="1"/>
                  </a:moveTo>
                  <a:cubicBezTo>
                    <a:pt x="18" y="68"/>
                    <a:pt x="34" y="135"/>
                    <a:pt x="51" y="199"/>
                  </a:cubicBezTo>
                  <a:lnTo>
                    <a:pt x="2378" y="344"/>
                  </a:lnTo>
                  <a:cubicBezTo>
                    <a:pt x="2364" y="277"/>
                    <a:pt x="2344" y="213"/>
                    <a:pt x="2327" y="146"/>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83;p42">
              <a:extLst>
                <a:ext uri="{FF2B5EF4-FFF2-40B4-BE49-F238E27FC236}">
                  <a16:creationId xmlns:a16="http://schemas.microsoft.com/office/drawing/2014/main" id="{163637EE-3E27-6A25-A1EA-8A9EFB23A647}"/>
                </a:ext>
              </a:extLst>
            </p:cNvPr>
            <p:cNvSpPr/>
            <p:nvPr/>
          </p:nvSpPr>
          <p:spPr>
            <a:xfrm>
              <a:off x="3751725" y="3767425"/>
              <a:ext cx="18125" cy="57000"/>
            </a:xfrm>
            <a:custGeom>
              <a:avLst/>
              <a:gdLst/>
              <a:ahLst/>
              <a:cxnLst/>
              <a:rect l="l" t="t" r="r" b="b"/>
              <a:pathLst>
                <a:path w="725" h="2280" extrusionOk="0">
                  <a:moveTo>
                    <a:pt x="0" y="0"/>
                  </a:moveTo>
                  <a:lnTo>
                    <a:pt x="524" y="2274"/>
                  </a:lnTo>
                  <a:cubicBezTo>
                    <a:pt x="591" y="2276"/>
                    <a:pt x="658" y="2276"/>
                    <a:pt x="725" y="2279"/>
                  </a:cubicBezTo>
                  <a:lnTo>
                    <a:pt x="201" y="8"/>
                  </a:lnTo>
                  <a:cubicBezTo>
                    <a:pt x="134" y="6"/>
                    <a:pt x="67" y="3"/>
                    <a:pt x="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84;p42">
              <a:extLst>
                <a:ext uri="{FF2B5EF4-FFF2-40B4-BE49-F238E27FC236}">
                  <a16:creationId xmlns:a16="http://schemas.microsoft.com/office/drawing/2014/main" id="{402C2B32-2F08-7827-9FE5-A7C174A7B82F}"/>
                </a:ext>
              </a:extLst>
            </p:cNvPr>
            <p:cNvSpPr/>
            <p:nvPr/>
          </p:nvSpPr>
          <p:spPr>
            <a:xfrm>
              <a:off x="3620625" y="3200775"/>
              <a:ext cx="18225" cy="57225"/>
            </a:xfrm>
            <a:custGeom>
              <a:avLst/>
              <a:gdLst/>
              <a:ahLst/>
              <a:cxnLst/>
              <a:rect l="l" t="t" r="r" b="b"/>
              <a:pathLst>
                <a:path w="729" h="2289" extrusionOk="0">
                  <a:moveTo>
                    <a:pt x="1" y="1"/>
                  </a:moveTo>
                  <a:lnTo>
                    <a:pt x="525" y="2271"/>
                  </a:lnTo>
                  <a:cubicBezTo>
                    <a:pt x="594" y="2277"/>
                    <a:pt x="661" y="2282"/>
                    <a:pt x="728" y="2288"/>
                  </a:cubicBezTo>
                  <a:lnTo>
                    <a:pt x="204" y="17"/>
                  </a:lnTo>
                  <a:cubicBezTo>
                    <a:pt x="135" y="12"/>
                    <a:pt x="68" y="3"/>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85;p42">
              <a:extLst>
                <a:ext uri="{FF2B5EF4-FFF2-40B4-BE49-F238E27FC236}">
                  <a16:creationId xmlns:a16="http://schemas.microsoft.com/office/drawing/2014/main" id="{E54C20E8-F7AB-61B2-68C8-41BEA4D0F2BE}"/>
                </a:ext>
              </a:extLst>
            </p:cNvPr>
            <p:cNvSpPr/>
            <p:nvPr/>
          </p:nvSpPr>
          <p:spPr>
            <a:xfrm>
              <a:off x="3365975" y="3378600"/>
              <a:ext cx="59800" cy="28025"/>
            </a:xfrm>
            <a:custGeom>
              <a:avLst/>
              <a:gdLst/>
              <a:ahLst/>
              <a:cxnLst/>
              <a:rect l="l" t="t" r="r" b="b"/>
              <a:pathLst>
                <a:path w="2392" h="1121" extrusionOk="0">
                  <a:moveTo>
                    <a:pt x="28" y="1"/>
                  </a:moveTo>
                  <a:cubicBezTo>
                    <a:pt x="17" y="59"/>
                    <a:pt x="9" y="120"/>
                    <a:pt x="1" y="182"/>
                  </a:cubicBezTo>
                  <a:lnTo>
                    <a:pt x="2363" y="1121"/>
                  </a:lnTo>
                  <a:cubicBezTo>
                    <a:pt x="2372" y="1059"/>
                    <a:pt x="2380" y="1001"/>
                    <a:pt x="2391" y="940"/>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86;p42">
              <a:extLst>
                <a:ext uri="{FF2B5EF4-FFF2-40B4-BE49-F238E27FC236}">
                  <a16:creationId xmlns:a16="http://schemas.microsoft.com/office/drawing/2014/main" id="{2080313A-B5F1-87CE-6BDB-0D98C52B1573}"/>
                </a:ext>
              </a:extLst>
            </p:cNvPr>
            <p:cNvSpPr/>
            <p:nvPr/>
          </p:nvSpPr>
          <p:spPr>
            <a:xfrm>
              <a:off x="3955400" y="3612850"/>
              <a:ext cx="59775" cy="28025"/>
            </a:xfrm>
            <a:custGeom>
              <a:avLst/>
              <a:gdLst/>
              <a:ahLst/>
              <a:cxnLst/>
              <a:rect l="l" t="t" r="r" b="b"/>
              <a:pathLst>
                <a:path w="2391" h="1121" extrusionOk="0">
                  <a:moveTo>
                    <a:pt x="28" y="1"/>
                  </a:moveTo>
                  <a:cubicBezTo>
                    <a:pt x="20" y="62"/>
                    <a:pt x="8" y="120"/>
                    <a:pt x="0" y="182"/>
                  </a:cubicBezTo>
                  <a:lnTo>
                    <a:pt x="2363" y="1121"/>
                  </a:lnTo>
                  <a:cubicBezTo>
                    <a:pt x="2371" y="1062"/>
                    <a:pt x="2382" y="1001"/>
                    <a:pt x="2391" y="942"/>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87;p42">
              <a:extLst>
                <a:ext uri="{FF2B5EF4-FFF2-40B4-BE49-F238E27FC236}">
                  <a16:creationId xmlns:a16="http://schemas.microsoft.com/office/drawing/2014/main" id="{9CF8290C-2882-E722-BCFF-935AFD4A2092}"/>
                </a:ext>
              </a:extLst>
            </p:cNvPr>
            <p:cNvSpPr/>
            <p:nvPr/>
          </p:nvSpPr>
          <p:spPr>
            <a:xfrm>
              <a:off x="3728400" y="3228075"/>
              <a:ext cx="13450" cy="53950"/>
            </a:xfrm>
            <a:custGeom>
              <a:avLst/>
              <a:gdLst/>
              <a:ahLst/>
              <a:cxnLst/>
              <a:rect l="l" t="t" r="r" b="b"/>
              <a:pathLst>
                <a:path w="538" h="2158" extrusionOk="0">
                  <a:moveTo>
                    <a:pt x="334" y="1"/>
                  </a:moveTo>
                  <a:lnTo>
                    <a:pt x="0" y="2074"/>
                  </a:lnTo>
                  <a:cubicBezTo>
                    <a:pt x="70" y="2102"/>
                    <a:pt x="137" y="2127"/>
                    <a:pt x="206" y="2157"/>
                  </a:cubicBezTo>
                  <a:lnTo>
                    <a:pt x="538" y="82"/>
                  </a:lnTo>
                  <a:cubicBezTo>
                    <a:pt x="468" y="54"/>
                    <a:pt x="401" y="29"/>
                    <a:pt x="334"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88;p42">
              <a:extLst>
                <a:ext uri="{FF2B5EF4-FFF2-40B4-BE49-F238E27FC236}">
                  <a16:creationId xmlns:a16="http://schemas.microsoft.com/office/drawing/2014/main" id="{99587546-1751-025C-0793-2FF6AFDA431C}"/>
                </a:ext>
              </a:extLst>
            </p:cNvPr>
            <p:cNvSpPr/>
            <p:nvPr/>
          </p:nvSpPr>
          <p:spPr>
            <a:xfrm>
              <a:off x="3645350" y="3745400"/>
              <a:ext cx="13475" cy="53950"/>
            </a:xfrm>
            <a:custGeom>
              <a:avLst/>
              <a:gdLst/>
              <a:ahLst/>
              <a:cxnLst/>
              <a:rect l="l" t="t" r="r" b="b"/>
              <a:pathLst>
                <a:path w="539" h="2158" extrusionOk="0">
                  <a:moveTo>
                    <a:pt x="332" y="1"/>
                  </a:moveTo>
                  <a:lnTo>
                    <a:pt x="1" y="2076"/>
                  </a:lnTo>
                  <a:cubicBezTo>
                    <a:pt x="71" y="2101"/>
                    <a:pt x="137" y="2129"/>
                    <a:pt x="204" y="2157"/>
                  </a:cubicBezTo>
                  <a:lnTo>
                    <a:pt x="539" y="81"/>
                  </a:lnTo>
                  <a:cubicBezTo>
                    <a:pt x="469" y="56"/>
                    <a:pt x="402" y="28"/>
                    <a:pt x="332"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89;p42">
              <a:extLst>
                <a:ext uri="{FF2B5EF4-FFF2-40B4-BE49-F238E27FC236}">
                  <a16:creationId xmlns:a16="http://schemas.microsoft.com/office/drawing/2014/main" id="{99D53FB9-2C24-8BC5-275E-74765BC84423}"/>
                </a:ext>
              </a:extLst>
            </p:cNvPr>
            <p:cNvSpPr/>
            <p:nvPr/>
          </p:nvSpPr>
          <p:spPr>
            <a:xfrm>
              <a:off x="3493025" y="3218325"/>
              <a:ext cx="40075" cy="54975"/>
            </a:xfrm>
            <a:custGeom>
              <a:avLst/>
              <a:gdLst/>
              <a:ahLst/>
              <a:cxnLst/>
              <a:rect l="l" t="t" r="r" b="b"/>
              <a:pathLst>
                <a:path w="1603" h="2199" extrusionOk="0">
                  <a:moveTo>
                    <a:pt x="168" y="1"/>
                  </a:moveTo>
                  <a:cubicBezTo>
                    <a:pt x="112" y="23"/>
                    <a:pt x="54" y="45"/>
                    <a:pt x="1" y="68"/>
                  </a:cubicBezTo>
                  <a:lnTo>
                    <a:pt x="1435" y="2199"/>
                  </a:lnTo>
                  <a:cubicBezTo>
                    <a:pt x="1491" y="2174"/>
                    <a:pt x="1547" y="2154"/>
                    <a:pt x="1603" y="2132"/>
                  </a:cubicBezTo>
                  <a:lnTo>
                    <a:pt x="16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90;p42">
              <a:extLst>
                <a:ext uri="{FF2B5EF4-FFF2-40B4-BE49-F238E27FC236}">
                  <a16:creationId xmlns:a16="http://schemas.microsoft.com/office/drawing/2014/main" id="{386E0C0C-620C-5B00-18A5-D9CBB84F172F}"/>
                </a:ext>
              </a:extLst>
            </p:cNvPr>
            <p:cNvSpPr/>
            <p:nvPr/>
          </p:nvSpPr>
          <p:spPr>
            <a:xfrm>
              <a:off x="3851050" y="3749725"/>
              <a:ext cx="40075" cy="55050"/>
            </a:xfrm>
            <a:custGeom>
              <a:avLst/>
              <a:gdLst/>
              <a:ahLst/>
              <a:cxnLst/>
              <a:rect l="l" t="t" r="r" b="b"/>
              <a:pathLst>
                <a:path w="1603" h="2202" extrusionOk="0">
                  <a:moveTo>
                    <a:pt x="168" y="0"/>
                  </a:moveTo>
                  <a:cubicBezTo>
                    <a:pt x="112" y="25"/>
                    <a:pt x="56" y="48"/>
                    <a:pt x="0" y="73"/>
                  </a:cubicBezTo>
                  <a:lnTo>
                    <a:pt x="1438" y="2201"/>
                  </a:lnTo>
                  <a:cubicBezTo>
                    <a:pt x="1491" y="2179"/>
                    <a:pt x="1547" y="2157"/>
                    <a:pt x="1602" y="2132"/>
                  </a:cubicBezTo>
                  <a:lnTo>
                    <a:pt x="168"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91;p42">
              <a:extLst>
                <a:ext uri="{FF2B5EF4-FFF2-40B4-BE49-F238E27FC236}">
                  <a16:creationId xmlns:a16="http://schemas.microsoft.com/office/drawing/2014/main" id="{D764BBF2-8542-1A66-E3E7-6ABFCDE0E25B}"/>
                </a:ext>
              </a:extLst>
            </p:cNvPr>
            <p:cNvSpPr/>
            <p:nvPr/>
          </p:nvSpPr>
          <p:spPr>
            <a:xfrm>
              <a:off x="3426650" y="3599550"/>
              <a:ext cx="50800" cy="24750"/>
            </a:xfrm>
            <a:custGeom>
              <a:avLst/>
              <a:gdLst/>
              <a:ahLst/>
              <a:cxnLst/>
              <a:rect l="l" t="t" r="r" b="b"/>
              <a:pathLst>
                <a:path w="2032" h="990" extrusionOk="0">
                  <a:moveTo>
                    <a:pt x="1909" y="0"/>
                  </a:moveTo>
                  <a:lnTo>
                    <a:pt x="0" y="803"/>
                  </a:lnTo>
                  <a:cubicBezTo>
                    <a:pt x="42" y="867"/>
                    <a:pt x="81" y="928"/>
                    <a:pt x="123" y="989"/>
                  </a:cubicBezTo>
                  <a:lnTo>
                    <a:pt x="2031" y="187"/>
                  </a:lnTo>
                  <a:cubicBezTo>
                    <a:pt x="1990" y="126"/>
                    <a:pt x="1951" y="64"/>
                    <a:pt x="190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92;p42">
              <a:extLst>
                <a:ext uri="{FF2B5EF4-FFF2-40B4-BE49-F238E27FC236}">
                  <a16:creationId xmlns:a16="http://schemas.microsoft.com/office/drawing/2014/main" id="{6C898E0A-7054-E829-83FD-6ED1F09CB424}"/>
                </a:ext>
              </a:extLst>
            </p:cNvPr>
            <p:cNvSpPr/>
            <p:nvPr/>
          </p:nvSpPr>
          <p:spPr>
            <a:xfrm>
              <a:off x="3902250" y="3399350"/>
              <a:ext cx="50725" cy="24775"/>
            </a:xfrm>
            <a:custGeom>
              <a:avLst/>
              <a:gdLst/>
              <a:ahLst/>
              <a:cxnLst/>
              <a:rect l="l" t="t" r="r" b="b"/>
              <a:pathLst>
                <a:path w="2029" h="991" extrusionOk="0">
                  <a:moveTo>
                    <a:pt x="1906" y="1"/>
                  </a:moveTo>
                  <a:lnTo>
                    <a:pt x="0" y="803"/>
                  </a:lnTo>
                  <a:cubicBezTo>
                    <a:pt x="42" y="865"/>
                    <a:pt x="81" y="929"/>
                    <a:pt x="123" y="990"/>
                  </a:cubicBezTo>
                  <a:lnTo>
                    <a:pt x="2029" y="188"/>
                  </a:lnTo>
                  <a:cubicBezTo>
                    <a:pt x="1987" y="126"/>
                    <a:pt x="1948" y="65"/>
                    <a:pt x="1906"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93;p42">
              <a:extLst>
                <a:ext uri="{FF2B5EF4-FFF2-40B4-BE49-F238E27FC236}">
                  <a16:creationId xmlns:a16="http://schemas.microsoft.com/office/drawing/2014/main" id="{2AEE94B2-E517-0AA6-E2EB-B260A372A467}"/>
                </a:ext>
              </a:extLst>
            </p:cNvPr>
            <p:cNvSpPr/>
            <p:nvPr/>
          </p:nvSpPr>
          <p:spPr>
            <a:xfrm>
              <a:off x="3382700" y="3322675"/>
              <a:ext cx="57900" cy="37700"/>
            </a:xfrm>
            <a:custGeom>
              <a:avLst/>
              <a:gdLst/>
              <a:ahLst/>
              <a:cxnLst/>
              <a:rect l="l" t="t" r="r" b="b"/>
              <a:pathLst>
                <a:path w="2316" h="1508" extrusionOk="0">
                  <a:moveTo>
                    <a:pt x="73" y="0"/>
                  </a:moveTo>
                  <a:cubicBezTo>
                    <a:pt x="48" y="51"/>
                    <a:pt x="23" y="103"/>
                    <a:pt x="0" y="156"/>
                  </a:cubicBezTo>
                  <a:lnTo>
                    <a:pt x="2240" y="1508"/>
                  </a:lnTo>
                  <a:cubicBezTo>
                    <a:pt x="2265" y="1455"/>
                    <a:pt x="2291" y="1405"/>
                    <a:pt x="2316" y="1352"/>
                  </a:cubicBezTo>
                  <a:lnTo>
                    <a:pt x="7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94;p42">
              <a:extLst>
                <a:ext uri="{FF2B5EF4-FFF2-40B4-BE49-F238E27FC236}">
                  <a16:creationId xmlns:a16="http://schemas.microsoft.com/office/drawing/2014/main" id="{0608965F-1FD9-2F7D-53E4-3404FF499AB4}"/>
                </a:ext>
              </a:extLst>
            </p:cNvPr>
            <p:cNvSpPr/>
            <p:nvPr/>
          </p:nvSpPr>
          <p:spPr>
            <a:xfrm>
              <a:off x="3941750" y="3659725"/>
              <a:ext cx="57825" cy="37850"/>
            </a:xfrm>
            <a:custGeom>
              <a:avLst/>
              <a:gdLst/>
              <a:ahLst/>
              <a:cxnLst/>
              <a:rect l="l" t="t" r="r" b="b"/>
              <a:pathLst>
                <a:path w="2313" h="1514" extrusionOk="0">
                  <a:moveTo>
                    <a:pt x="70" y="1"/>
                  </a:moveTo>
                  <a:cubicBezTo>
                    <a:pt x="47" y="54"/>
                    <a:pt x="25" y="106"/>
                    <a:pt x="0" y="159"/>
                  </a:cubicBezTo>
                  <a:lnTo>
                    <a:pt x="2243" y="1514"/>
                  </a:lnTo>
                  <a:cubicBezTo>
                    <a:pt x="2268" y="1458"/>
                    <a:pt x="2290" y="1405"/>
                    <a:pt x="2313" y="1352"/>
                  </a:cubicBezTo>
                  <a:lnTo>
                    <a:pt x="7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95;p42">
              <a:extLst>
                <a:ext uri="{FF2B5EF4-FFF2-40B4-BE49-F238E27FC236}">
                  <a16:creationId xmlns:a16="http://schemas.microsoft.com/office/drawing/2014/main" id="{2569B266-4D76-AA98-2BFF-C8ABDF5EDEC4}"/>
                </a:ext>
              </a:extLst>
            </p:cNvPr>
            <p:cNvSpPr/>
            <p:nvPr/>
          </p:nvSpPr>
          <p:spPr>
            <a:xfrm>
              <a:off x="3781950" y="3260825"/>
              <a:ext cx="25375" cy="48850"/>
            </a:xfrm>
            <a:custGeom>
              <a:avLst/>
              <a:gdLst/>
              <a:ahLst/>
              <a:cxnLst/>
              <a:rect l="l" t="t" r="r" b="b"/>
              <a:pathLst>
                <a:path w="1015" h="1954" extrusionOk="0">
                  <a:moveTo>
                    <a:pt x="820" y="0"/>
                  </a:moveTo>
                  <a:lnTo>
                    <a:pt x="1" y="1834"/>
                  </a:lnTo>
                  <a:cubicBezTo>
                    <a:pt x="67" y="1873"/>
                    <a:pt x="132" y="1912"/>
                    <a:pt x="196" y="1953"/>
                  </a:cubicBezTo>
                  <a:lnTo>
                    <a:pt x="1015" y="120"/>
                  </a:lnTo>
                  <a:cubicBezTo>
                    <a:pt x="951" y="78"/>
                    <a:pt x="887" y="39"/>
                    <a:pt x="82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96;p42">
              <a:extLst>
                <a:ext uri="{FF2B5EF4-FFF2-40B4-BE49-F238E27FC236}">
                  <a16:creationId xmlns:a16="http://schemas.microsoft.com/office/drawing/2014/main" id="{7F431B03-D0CE-D822-DC83-8E0968B3E378}"/>
                </a:ext>
              </a:extLst>
            </p:cNvPr>
            <p:cNvSpPr/>
            <p:nvPr/>
          </p:nvSpPr>
          <p:spPr>
            <a:xfrm>
              <a:off x="3577575" y="3717825"/>
              <a:ext cx="25450" cy="48775"/>
            </a:xfrm>
            <a:custGeom>
              <a:avLst/>
              <a:gdLst/>
              <a:ahLst/>
              <a:cxnLst/>
              <a:rect l="l" t="t" r="r" b="b"/>
              <a:pathLst>
                <a:path w="1018" h="1951" extrusionOk="0">
                  <a:moveTo>
                    <a:pt x="823" y="0"/>
                  </a:moveTo>
                  <a:lnTo>
                    <a:pt x="1" y="1834"/>
                  </a:lnTo>
                  <a:cubicBezTo>
                    <a:pt x="68" y="1873"/>
                    <a:pt x="132" y="1912"/>
                    <a:pt x="199" y="1951"/>
                  </a:cubicBezTo>
                  <a:lnTo>
                    <a:pt x="1018" y="117"/>
                  </a:lnTo>
                  <a:cubicBezTo>
                    <a:pt x="951" y="78"/>
                    <a:pt x="887" y="42"/>
                    <a:pt x="82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97;p42">
              <a:extLst>
                <a:ext uri="{FF2B5EF4-FFF2-40B4-BE49-F238E27FC236}">
                  <a16:creationId xmlns:a16="http://schemas.microsoft.com/office/drawing/2014/main" id="{4932F234-E709-047E-4159-042A9A64CAB9}"/>
                </a:ext>
              </a:extLst>
            </p:cNvPr>
            <p:cNvSpPr/>
            <p:nvPr/>
          </p:nvSpPr>
          <p:spPr>
            <a:xfrm>
              <a:off x="3517675" y="3682650"/>
              <a:ext cx="35775" cy="41800"/>
            </a:xfrm>
            <a:custGeom>
              <a:avLst/>
              <a:gdLst/>
              <a:ahLst/>
              <a:cxnLst/>
              <a:rect l="l" t="t" r="r" b="b"/>
              <a:pathLst>
                <a:path w="1431" h="1672" extrusionOk="0">
                  <a:moveTo>
                    <a:pt x="1252" y="0"/>
                  </a:moveTo>
                  <a:lnTo>
                    <a:pt x="1" y="1527"/>
                  </a:lnTo>
                  <a:cubicBezTo>
                    <a:pt x="59" y="1577"/>
                    <a:pt x="121" y="1625"/>
                    <a:pt x="179" y="1672"/>
                  </a:cubicBezTo>
                  <a:lnTo>
                    <a:pt x="1430" y="145"/>
                  </a:lnTo>
                  <a:cubicBezTo>
                    <a:pt x="1369" y="98"/>
                    <a:pt x="1310" y="50"/>
                    <a:pt x="125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98;p42">
              <a:extLst>
                <a:ext uri="{FF2B5EF4-FFF2-40B4-BE49-F238E27FC236}">
                  <a16:creationId xmlns:a16="http://schemas.microsoft.com/office/drawing/2014/main" id="{6EB41FD6-6BB3-131C-C0F0-59019E22AF72}"/>
                </a:ext>
              </a:extLst>
            </p:cNvPr>
            <p:cNvSpPr/>
            <p:nvPr/>
          </p:nvSpPr>
          <p:spPr>
            <a:xfrm>
              <a:off x="3831550" y="3300175"/>
              <a:ext cx="35675" cy="38550"/>
            </a:xfrm>
            <a:custGeom>
              <a:avLst/>
              <a:gdLst/>
              <a:ahLst/>
              <a:cxnLst/>
              <a:rect l="l" t="t" r="r" b="b"/>
              <a:pathLst>
                <a:path w="1427" h="1542" extrusionOk="0">
                  <a:moveTo>
                    <a:pt x="1229" y="0"/>
                  </a:moveTo>
                  <a:lnTo>
                    <a:pt x="0" y="1499"/>
                  </a:lnTo>
                  <a:cubicBezTo>
                    <a:pt x="13" y="1510"/>
                    <a:pt x="33" y="1514"/>
                    <a:pt x="55" y="1514"/>
                  </a:cubicBezTo>
                  <a:cubicBezTo>
                    <a:pt x="95" y="1514"/>
                    <a:pt x="144" y="1503"/>
                    <a:pt x="184" y="1503"/>
                  </a:cubicBezTo>
                  <a:cubicBezTo>
                    <a:pt x="208" y="1503"/>
                    <a:pt x="229" y="1507"/>
                    <a:pt x="243" y="1519"/>
                  </a:cubicBezTo>
                  <a:lnTo>
                    <a:pt x="268" y="1541"/>
                  </a:lnTo>
                  <a:lnTo>
                    <a:pt x="1427" y="120"/>
                  </a:lnTo>
                  <a:lnTo>
                    <a:pt x="1382" y="173"/>
                  </a:lnTo>
                  <a:cubicBezTo>
                    <a:pt x="1324" y="123"/>
                    <a:pt x="1288" y="51"/>
                    <a:pt x="12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99;p42">
              <a:extLst>
                <a:ext uri="{FF2B5EF4-FFF2-40B4-BE49-F238E27FC236}">
                  <a16:creationId xmlns:a16="http://schemas.microsoft.com/office/drawing/2014/main" id="{172C373E-7104-8CC4-01AF-57097C3F91A9}"/>
                </a:ext>
              </a:extLst>
            </p:cNvPr>
            <p:cNvSpPr/>
            <p:nvPr/>
          </p:nvSpPr>
          <p:spPr>
            <a:xfrm>
              <a:off x="3551325" y="3202875"/>
              <a:ext cx="29850" cy="57000"/>
            </a:xfrm>
            <a:custGeom>
              <a:avLst/>
              <a:gdLst/>
              <a:ahLst/>
              <a:cxnLst/>
              <a:rect l="l" t="t" r="r" b="b"/>
              <a:pathLst>
                <a:path w="1194" h="2280" extrusionOk="0">
                  <a:moveTo>
                    <a:pt x="187" y="0"/>
                  </a:moveTo>
                  <a:cubicBezTo>
                    <a:pt x="126" y="9"/>
                    <a:pt x="62" y="20"/>
                    <a:pt x="1" y="28"/>
                  </a:cubicBezTo>
                  <a:lnTo>
                    <a:pt x="1006" y="2279"/>
                  </a:lnTo>
                  <a:cubicBezTo>
                    <a:pt x="1068" y="2271"/>
                    <a:pt x="1129" y="2260"/>
                    <a:pt x="1193" y="2251"/>
                  </a:cubicBezTo>
                  <a:lnTo>
                    <a:pt x="18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00;p42">
              <a:extLst>
                <a:ext uri="{FF2B5EF4-FFF2-40B4-BE49-F238E27FC236}">
                  <a16:creationId xmlns:a16="http://schemas.microsoft.com/office/drawing/2014/main" id="{42349EC2-0473-EE7E-AC9A-1B8D8DB924DF}"/>
                </a:ext>
              </a:extLst>
            </p:cNvPr>
            <p:cNvSpPr/>
            <p:nvPr/>
          </p:nvSpPr>
          <p:spPr>
            <a:xfrm>
              <a:off x="3802075" y="3764275"/>
              <a:ext cx="29925" cy="57075"/>
            </a:xfrm>
            <a:custGeom>
              <a:avLst/>
              <a:gdLst/>
              <a:ahLst/>
              <a:cxnLst/>
              <a:rect l="l" t="t" r="r" b="b"/>
              <a:pathLst>
                <a:path w="1197" h="2283" extrusionOk="0">
                  <a:moveTo>
                    <a:pt x="190" y="1"/>
                  </a:moveTo>
                  <a:cubicBezTo>
                    <a:pt x="126" y="12"/>
                    <a:pt x="65" y="23"/>
                    <a:pt x="1" y="31"/>
                  </a:cubicBezTo>
                  <a:lnTo>
                    <a:pt x="1007" y="2283"/>
                  </a:lnTo>
                  <a:cubicBezTo>
                    <a:pt x="1071" y="2271"/>
                    <a:pt x="1132" y="2263"/>
                    <a:pt x="1196" y="2252"/>
                  </a:cubicBezTo>
                  <a:lnTo>
                    <a:pt x="19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01;p42">
              <a:extLst>
                <a:ext uri="{FF2B5EF4-FFF2-40B4-BE49-F238E27FC236}">
                  <a16:creationId xmlns:a16="http://schemas.microsoft.com/office/drawing/2014/main" id="{726D7F7E-985B-7610-303A-C6BAC946BC43}"/>
                </a:ext>
              </a:extLst>
            </p:cNvPr>
            <p:cNvSpPr/>
            <p:nvPr/>
          </p:nvSpPr>
          <p:spPr>
            <a:xfrm>
              <a:off x="3931350" y="3462125"/>
              <a:ext cx="56325" cy="13400"/>
            </a:xfrm>
            <a:custGeom>
              <a:avLst/>
              <a:gdLst/>
              <a:ahLst/>
              <a:cxnLst/>
              <a:rect l="l" t="t" r="r" b="b"/>
              <a:pathLst>
                <a:path w="2253" h="536" extrusionOk="0">
                  <a:moveTo>
                    <a:pt x="2166" y="0"/>
                  </a:moveTo>
                  <a:lnTo>
                    <a:pt x="1" y="340"/>
                  </a:lnTo>
                  <a:cubicBezTo>
                    <a:pt x="32" y="404"/>
                    <a:pt x="59" y="468"/>
                    <a:pt x="90" y="535"/>
                  </a:cubicBezTo>
                  <a:lnTo>
                    <a:pt x="2252" y="195"/>
                  </a:lnTo>
                  <a:cubicBezTo>
                    <a:pt x="2224" y="128"/>
                    <a:pt x="2194" y="64"/>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02;p42">
              <a:extLst>
                <a:ext uri="{FF2B5EF4-FFF2-40B4-BE49-F238E27FC236}">
                  <a16:creationId xmlns:a16="http://schemas.microsoft.com/office/drawing/2014/main" id="{8A490A3D-9E40-5A3E-0BE9-DB4E15F4B987}"/>
                </a:ext>
              </a:extLst>
            </p:cNvPr>
            <p:cNvSpPr/>
            <p:nvPr/>
          </p:nvSpPr>
          <p:spPr>
            <a:xfrm>
              <a:off x="3391600" y="3546825"/>
              <a:ext cx="56325" cy="13450"/>
            </a:xfrm>
            <a:custGeom>
              <a:avLst/>
              <a:gdLst/>
              <a:ahLst/>
              <a:cxnLst/>
              <a:rect l="l" t="t" r="r" b="b"/>
              <a:pathLst>
                <a:path w="2253" h="538" extrusionOk="0">
                  <a:moveTo>
                    <a:pt x="2166" y="0"/>
                  </a:moveTo>
                  <a:lnTo>
                    <a:pt x="1" y="343"/>
                  </a:lnTo>
                  <a:cubicBezTo>
                    <a:pt x="29" y="410"/>
                    <a:pt x="59" y="474"/>
                    <a:pt x="90" y="538"/>
                  </a:cubicBezTo>
                  <a:lnTo>
                    <a:pt x="2252" y="198"/>
                  </a:lnTo>
                  <a:cubicBezTo>
                    <a:pt x="2224" y="131"/>
                    <a:pt x="2194" y="67"/>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3;p42">
              <a:extLst>
                <a:ext uri="{FF2B5EF4-FFF2-40B4-BE49-F238E27FC236}">
                  <a16:creationId xmlns:a16="http://schemas.microsoft.com/office/drawing/2014/main" id="{8CE7BBBF-3450-3EBD-01D4-7221DA6F73C2}"/>
                </a:ext>
              </a:extLst>
            </p:cNvPr>
            <p:cNvSpPr/>
            <p:nvPr/>
          </p:nvSpPr>
          <p:spPr>
            <a:xfrm>
              <a:off x="3448450" y="3242650"/>
              <a:ext cx="47525" cy="51275"/>
            </a:xfrm>
            <a:custGeom>
              <a:avLst/>
              <a:gdLst/>
              <a:ahLst/>
              <a:cxnLst/>
              <a:rect l="l" t="t" r="r" b="b"/>
              <a:pathLst>
                <a:path w="1901" h="2051" extrusionOk="0">
                  <a:moveTo>
                    <a:pt x="137" y="0"/>
                  </a:moveTo>
                  <a:cubicBezTo>
                    <a:pt x="92" y="36"/>
                    <a:pt x="45" y="70"/>
                    <a:pt x="0" y="106"/>
                  </a:cubicBezTo>
                  <a:lnTo>
                    <a:pt x="1761" y="2051"/>
                  </a:lnTo>
                  <a:cubicBezTo>
                    <a:pt x="1809" y="2014"/>
                    <a:pt x="1853" y="1981"/>
                    <a:pt x="1901" y="1945"/>
                  </a:cubicBezTo>
                  <a:lnTo>
                    <a:pt x="13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04;p42">
              <a:extLst>
                <a:ext uri="{FF2B5EF4-FFF2-40B4-BE49-F238E27FC236}">
                  <a16:creationId xmlns:a16="http://schemas.microsoft.com/office/drawing/2014/main" id="{9E4169BF-6B26-BC1A-FCE5-08E78BFA23F8}"/>
                </a:ext>
              </a:extLst>
            </p:cNvPr>
            <p:cNvSpPr/>
            <p:nvPr/>
          </p:nvSpPr>
          <p:spPr>
            <a:xfrm>
              <a:off x="3888100" y="3728000"/>
              <a:ext cx="47600" cy="51200"/>
            </a:xfrm>
            <a:custGeom>
              <a:avLst/>
              <a:gdLst/>
              <a:ahLst/>
              <a:cxnLst/>
              <a:rect l="l" t="t" r="r" b="b"/>
              <a:pathLst>
                <a:path w="1904" h="2048" extrusionOk="0">
                  <a:moveTo>
                    <a:pt x="143" y="0"/>
                  </a:moveTo>
                  <a:cubicBezTo>
                    <a:pt x="98" y="33"/>
                    <a:pt x="48" y="67"/>
                    <a:pt x="1" y="100"/>
                  </a:cubicBezTo>
                  <a:lnTo>
                    <a:pt x="1764" y="2048"/>
                  </a:lnTo>
                  <a:cubicBezTo>
                    <a:pt x="1812" y="2012"/>
                    <a:pt x="1859" y="1978"/>
                    <a:pt x="1904" y="1945"/>
                  </a:cubicBezTo>
                  <a:lnTo>
                    <a:pt x="14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05;p42">
              <a:extLst>
                <a:ext uri="{FF2B5EF4-FFF2-40B4-BE49-F238E27FC236}">
                  <a16:creationId xmlns:a16="http://schemas.microsoft.com/office/drawing/2014/main" id="{D9111281-FB79-5423-20B0-D3BD79309FE1}"/>
                </a:ext>
              </a:extLst>
            </p:cNvPr>
            <p:cNvSpPr/>
            <p:nvPr/>
          </p:nvSpPr>
          <p:spPr>
            <a:xfrm>
              <a:off x="3868950" y="3348225"/>
              <a:ext cx="44050" cy="33825"/>
            </a:xfrm>
            <a:custGeom>
              <a:avLst/>
              <a:gdLst/>
              <a:ahLst/>
              <a:cxnLst/>
              <a:rect l="l" t="t" r="r" b="b"/>
              <a:pathLst>
                <a:path w="1762" h="1353" extrusionOk="0">
                  <a:moveTo>
                    <a:pt x="1608" y="1"/>
                  </a:moveTo>
                  <a:lnTo>
                    <a:pt x="0" y="1182"/>
                  </a:lnTo>
                  <a:cubicBezTo>
                    <a:pt x="51" y="1238"/>
                    <a:pt x="104" y="1294"/>
                    <a:pt x="154" y="1352"/>
                  </a:cubicBezTo>
                  <a:lnTo>
                    <a:pt x="1761" y="168"/>
                  </a:lnTo>
                  <a:cubicBezTo>
                    <a:pt x="1711" y="112"/>
                    <a:pt x="1658" y="57"/>
                    <a:pt x="160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06;p42">
              <a:extLst>
                <a:ext uri="{FF2B5EF4-FFF2-40B4-BE49-F238E27FC236}">
                  <a16:creationId xmlns:a16="http://schemas.microsoft.com/office/drawing/2014/main" id="{0EEFD77E-142C-632D-B590-CD8C41EA1878}"/>
                </a:ext>
              </a:extLst>
            </p:cNvPr>
            <p:cNvSpPr/>
            <p:nvPr/>
          </p:nvSpPr>
          <p:spPr>
            <a:xfrm>
              <a:off x="3467800" y="3643150"/>
              <a:ext cx="44125" cy="33800"/>
            </a:xfrm>
            <a:custGeom>
              <a:avLst/>
              <a:gdLst/>
              <a:ahLst/>
              <a:cxnLst/>
              <a:rect l="l" t="t" r="r" b="b"/>
              <a:pathLst>
                <a:path w="1765" h="1352" extrusionOk="0">
                  <a:moveTo>
                    <a:pt x="1611" y="1"/>
                  </a:moveTo>
                  <a:lnTo>
                    <a:pt x="1" y="1185"/>
                  </a:lnTo>
                  <a:cubicBezTo>
                    <a:pt x="51" y="1240"/>
                    <a:pt x="104" y="1296"/>
                    <a:pt x="154" y="1352"/>
                  </a:cubicBezTo>
                  <a:lnTo>
                    <a:pt x="1765" y="168"/>
                  </a:lnTo>
                  <a:cubicBezTo>
                    <a:pt x="1712" y="112"/>
                    <a:pt x="1662" y="56"/>
                    <a:pt x="161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07;p42">
              <a:extLst>
                <a:ext uri="{FF2B5EF4-FFF2-40B4-BE49-F238E27FC236}">
                  <a16:creationId xmlns:a16="http://schemas.microsoft.com/office/drawing/2014/main" id="{C36ACD71-1588-5BB5-BC84-4AAC8A7838A3}"/>
                </a:ext>
              </a:extLst>
            </p:cNvPr>
            <p:cNvSpPr/>
            <p:nvPr/>
          </p:nvSpPr>
          <p:spPr>
            <a:xfrm>
              <a:off x="3672600" y="3208300"/>
              <a:ext cx="7950" cy="56450"/>
            </a:xfrm>
            <a:custGeom>
              <a:avLst/>
              <a:gdLst/>
              <a:ahLst/>
              <a:cxnLst/>
              <a:rect l="l" t="t" r="r" b="b"/>
              <a:pathLst>
                <a:path w="318" h="2258" extrusionOk="0">
                  <a:moveTo>
                    <a:pt x="0" y="1"/>
                  </a:moveTo>
                  <a:lnTo>
                    <a:pt x="109" y="2213"/>
                  </a:lnTo>
                  <a:cubicBezTo>
                    <a:pt x="179" y="2227"/>
                    <a:pt x="248" y="2241"/>
                    <a:pt x="318" y="2257"/>
                  </a:cubicBezTo>
                  <a:lnTo>
                    <a:pt x="206" y="45"/>
                  </a:lnTo>
                  <a:cubicBezTo>
                    <a:pt x="137" y="28"/>
                    <a:pt x="67" y="14"/>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08;p42">
              <a:extLst>
                <a:ext uri="{FF2B5EF4-FFF2-40B4-BE49-F238E27FC236}">
                  <a16:creationId xmlns:a16="http://schemas.microsoft.com/office/drawing/2014/main" id="{7A9A0915-D76D-BD14-F50B-8E77E1E1BBFA}"/>
                </a:ext>
              </a:extLst>
            </p:cNvPr>
            <p:cNvSpPr/>
            <p:nvPr/>
          </p:nvSpPr>
          <p:spPr>
            <a:xfrm>
              <a:off x="3699900" y="3759950"/>
              <a:ext cx="7975" cy="56450"/>
            </a:xfrm>
            <a:custGeom>
              <a:avLst/>
              <a:gdLst/>
              <a:ahLst/>
              <a:cxnLst/>
              <a:rect l="l" t="t" r="r" b="b"/>
              <a:pathLst>
                <a:path w="319" h="2258" extrusionOk="0">
                  <a:moveTo>
                    <a:pt x="0" y="1"/>
                  </a:moveTo>
                  <a:lnTo>
                    <a:pt x="109" y="2213"/>
                  </a:lnTo>
                  <a:cubicBezTo>
                    <a:pt x="179" y="2227"/>
                    <a:pt x="248" y="2241"/>
                    <a:pt x="318" y="2258"/>
                  </a:cubicBezTo>
                  <a:lnTo>
                    <a:pt x="209" y="45"/>
                  </a:lnTo>
                  <a:cubicBezTo>
                    <a:pt x="140" y="32"/>
                    <a:pt x="70" y="18"/>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09;p42">
              <a:extLst>
                <a:ext uri="{FF2B5EF4-FFF2-40B4-BE49-F238E27FC236}">
                  <a16:creationId xmlns:a16="http://schemas.microsoft.com/office/drawing/2014/main" id="{FA9E6819-6D43-EA56-5A30-5D4E6DFE9613}"/>
                </a:ext>
              </a:extLst>
            </p:cNvPr>
            <p:cNvSpPr/>
            <p:nvPr/>
          </p:nvSpPr>
          <p:spPr>
            <a:xfrm>
              <a:off x="3957350" y="3567925"/>
              <a:ext cx="59925" cy="18350"/>
            </a:xfrm>
            <a:custGeom>
              <a:avLst/>
              <a:gdLst/>
              <a:ahLst/>
              <a:cxnLst/>
              <a:rect l="l" t="t" r="r" b="b"/>
              <a:pathLst>
                <a:path w="2397" h="734" extrusionOk="0">
                  <a:moveTo>
                    <a:pt x="0" y="0"/>
                  </a:moveTo>
                  <a:cubicBezTo>
                    <a:pt x="6" y="67"/>
                    <a:pt x="8" y="131"/>
                    <a:pt x="11" y="195"/>
                  </a:cubicBezTo>
                  <a:lnTo>
                    <a:pt x="2396" y="733"/>
                  </a:lnTo>
                  <a:cubicBezTo>
                    <a:pt x="2391" y="669"/>
                    <a:pt x="2388" y="605"/>
                    <a:pt x="2382"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10;p42">
              <a:extLst>
                <a:ext uri="{FF2B5EF4-FFF2-40B4-BE49-F238E27FC236}">
                  <a16:creationId xmlns:a16="http://schemas.microsoft.com/office/drawing/2014/main" id="{E70CEA0A-2CF0-75EE-2276-5E2CF2427C73}"/>
                </a:ext>
              </a:extLst>
            </p:cNvPr>
            <p:cNvSpPr/>
            <p:nvPr/>
          </p:nvSpPr>
          <p:spPr>
            <a:xfrm>
              <a:off x="3362775" y="3433425"/>
              <a:ext cx="59925" cy="18275"/>
            </a:xfrm>
            <a:custGeom>
              <a:avLst/>
              <a:gdLst/>
              <a:ahLst/>
              <a:cxnLst/>
              <a:rect l="l" t="t" r="r" b="b"/>
              <a:pathLst>
                <a:path w="2397" h="731" extrusionOk="0">
                  <a:moveTo>
                    <a:pt x="0" y="0"/>
                  </a:moveTo>
                  <a:lnTo>
                    <a:pt x="0" y="0"/>
                  </a:lnTo>
                  <a:cubicBezTo>
                    <a:pt x="3" y="64"/>
                    <a:pt x="9" y="129"/>
                    <a:pt x="12" y="193"/>
                  </a:cubicBezTo>
                  <a:lnTo>
                    <a:pt x="2397" y="730"/>
                  </a:lnTo>
                  <a:cubicBezTo>
                    <a:pt x="2394" y="669"/>
                    <a:pt x="2388" y="605"/>
                    <a:pt x="2388"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5;p42">
            <a:extLst>
              <a:ext uri="{FF2B5EF4-FFF2-40B4-BE49-F238E27FC236}">
                <a16:creationId xmlns:a16="http://schemas.microsoft.com/office/drawing/2014/main" id="{5F629FA4-50E8-D167-D828-3199D467BC06}"/>
              </a:ext>
            </a:extLst>
          </p:cNvPr>
          <p:cNvGrpSpPr/>
          <p:nvPr/>
        </p:nvGrpSpPr>
        <p:grpSpPr>
          <a:xfrm>
            <a:off x="190916" y="4505316"/>
            <a:ext cx="667089" cy="336670"/>
            <a:chOff x="1820000" y="4629275"/>
            <a:chExt cx="722975" cy="364875"/>
          </a:xfrm>
        </p:grpSpPr>
        <p:sp>
          <p:nvSpPr>
            <p:cNvPr id="189" name="Google Shape;1886;p42">
              <a:extLst>
                <a:ext uri="{FF2B5EF4-FFF2-40B4-BE49-F238E27FC236}">
                  <a16:creationId xmlns:a16="http://schemas.microsoft.com/office/drawing/2014/main" id="{433AE529-D0F1-288E-7644-49E04D485F2F}"/>
                </a:ext>
              </a:extLst>
            </p:cNvPr>
            <p:cNvSpPr/>
            <p:nvPr/>
          </p:nvSpPr>
          <p:spPr>
            <a:xfrm>
              <a:off x="1834425" y="4641850"/>
              <a:ext cx="708550" cy="352300"/>
            </a:xfrm>
            <a:custGeom>
              <a:avLst/>
              <a:gdLst/>
              <a:ahLst/>
              <a:cxnLst/>
              <a:rect l="l" t="t" r="r" b="b"/>
              <a:pathLst>
                <a:path w="28342" h="14092" extrusionOk="0">
                  <a:moveTo>
                    <a:pt x="26299" y="1"/>
                  </a:moveTo>
                  <a:cubicBezTo>
                    <a:pt x="26249" y="207"/>
                    <a:pt x="26057" y="499"/>
                    <a:pt x="25753" y="850"/>
                  </a:cubicBezTo>
                  <a:cubicBezTo>
                    <a:pt x="25750" y="856"/>
                    <a:pt x="25747" y="864"/>
                    <a:pt x="25747" y="870"/>
                  </a:cubicBezTo>
                  <a:lnTo>
                    <a:pt x="25736" y="873"/>
                  </a:lnTo>
                  <a:cubicBezTo>
                    <a:pt x="25561" y="1073"/>
                    <a:pt x="25357" y="1290"/>
                    <a:pt x="25109" y="1527"/>
                  </a:cubicBezTo>
                  <a:lnTo>
                    <a:pt x="25332" y="1463"/>
                  </a:lnTo>
                  <a:lnTo>
                    <a:pt x="25332" y="1463"/>
                  </a:lnTo>
                  <a:cubicBezTo>
                    <a:pt x="25313" y="1486"/>
                    <a:pt x="25293" y="1505"/>
                    <a:pt x="25274" y="1525"/>
                  </a:cubicBezTo>
                  <a:lnTo>
                    <a:pt x="25037" y="1594"/>
                  </a:lnTo>
                  <a:cubicBezTo>
                    <a:pt x="24769" y="1845"/>
                    <a:pt x="24455" y="2112"/>
                    <a:pt x="24109" y="2394"/>
                  </a:cubicBezTo>
                  <a:lnTo>
                    <a:pt x="24313" y="2346"/>
                  </a:lnTo>
                  <a:lnTo>
                    <a:pt x="24313" y="2346"/>
                  </a:lnTo>
                  <a:lnTo>
                    <a:pt x="24215" y="2416"/>
                  </a:lnTo>
                  <a:lnTo>
                    <a:pt x="24028" y="2461"/>
                  </a:lnTo>
                  <a:cubicBezTo>
                    <a:pt x="21911" y="4163"/>
                    <a:pt x="18462" y="6294"/>
                    <a:pt x="14268" y="7816"/>
                  </a:cubicBezTo>
                  <a:cubicBezTo>
                    <a:pt x="10763" y="9086"/>
                    <a:pt x="7387" y="9694"/>
                    <a:pt x="4784" y="9891"/>
                  </a:cubicBezTo>
                  <a:lnTo>
                    <a:pt x="4723" y="9925"/>
                  </a:lnTo>
                  <a:cubicBezTo>
                    <a:pt x="4673" y="9933"/>
                    <a:pt x="4623" y="9942"/>
                    <a:pt x="4573" y="9950"/>
                  </a:cubicBezTo>
                  <a:lnTo>
                    <a:pt x="4656" y="9900"/>
                  </a:lnTo>
                  <a:lnTo>
                    <a:pt x="4656" y="9900"/>
                  </a:lnTo>
                  <a:cubicBezTo>
                    <a:pt x="4247" y="9930"/>
                    <a:pt x="3851" y="9950"/>
                    <a:pt x="3483" y="9958"/>
                  </a:cubicBezTo>
                  <a:lnTo>
                    <a:pt x="3157" y="10128"/>
                  </a:lnTo>
                  <a:cubicBezTo>
                    <a:pt x="3115" y="10131"/>
                    <a:pt x="3071" y="10137"/>
                    <a:pt x="3029" y="10139"/>
                  </a:cubicBezTo>
                  <a:lnTo>
                    <a:pt x="3377" y="9958"/>
                  </a:lnTo>
                  <a:lnTo>
                    <a:pt x="3377" y="9958"/>
                  </a:lnTo>
                  <a:cubicBezTo>
                    <a:pt x="3226" y="9962"/>
                    <a:pt x="3080" y="9963"/>
                    <a:pt x="2938" y="9963"/>
                  </a:cubicBezTo>
                  <a:cubicBezTo>
                    <a:pt x="2721" y="9963"/>
                    <a:pt x="2515" y="9959"/>
                    <a:pt x="2316" y="9953"/>
                  </a:cubicBezTo>
                  <a:lnTo>
                    <a:pt x="1848" y="10167"/>
                  </a:lnTo>
                  <a:cubicBezTo>
                    <a:pt x="1817" y="10167"/>
                    <a:pt x="1784" y="10164"/>
                    <a:pt x="1753" y="10162"/>
                  </a:cubicBezTo>
                  <a:lnTo>
                    <a:pt x="2218" y="9947"/>
                  </a:lnTo>
                  <a:cubicBezTo>
                    <a:pt x="1825" y="9930"/>
                    <a:pt x="1472" y="9903"/>
                    <a:pt x="1171" y="9861"/>
                  </a:cubicBezTo>
                  <a:lnTo>
                    <a:pt x="845" y="9994"/>
                  </a:lnTo>
                  <a:cubicBezTo>
                    <a:pt x="825" y="9989"/>
                    <a:pt x="809" y="9981"/>
                    <a:pt x="789" y="9972"/>
                  </a:cubicBezTo>
                  <a:lnTo>
                    <a:pt x="1093" y="9850"/>
                  </a:lnTo>
                  <a:cubicBezTo>
                    <a:pt x="549" y="9769"/>
                    <a:pt x="176" y="9649"/>
                    <a:pt x="3" y="9504"/>
                  </a:cubicBezTo>
                  <a:lnTo>
                    <a:pt x="3" y="9504"/>
                  </a:lnTo>
                  <a:cubicBezTo>
                    <a:pt x="1" y="10111"/>
                    <a:pt x="856" y="12026"/>
                    <a:pt x="1070" y="12619"/>
                  </a:cubicBezTo>
                  <a:cubicBezTo>
                    <a:pt x="1424" y="13591"/>
                    <a:pt x="3016" y="14091"/>
                    <a:pt x="5341" y="14091"/>
                  </a:cubicBezTo>
                  <a:cubicBezTo>
                    <a:pt x="8079" y="14091"/>
                    <a:pt x="11833" y="13398"/>
                    <a:pt x="15776" y="11967"/>
                  </a:cubicBezTo>
                  <a:cubicBezTo>
                    <a:pt x="23067" y="9323"/>
                    <a:pt x="28341" y="5417"/>
                    <a:pt x="27572" y="3299"/>
                  </a:cubicBezTo>
                  <a:cubicBezTo>
                    <a:pt x="27358" y="2717"/>
                    <a:pt x="26767" y="558"/>
                    <a:pt x="26299"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87;p42">
              <a:extLst>
                <a:ext uri="{FF2B5EF4-FFF2-40B4-BE49-F238E27FC236}">
                  <a16:creationId xmlns:a16="http://schemas.microsoft.com/office/drawing/2014/main" id="{CEDF97BB-738D-3141-1A66-77434F76027A}"/>
                </a:ext>
              </a:extLst>
            </p:cNvPr>
            <p:cNvSpPr/>
            <p:nvPr/>
          </p:nvSpPr>
          <p:spPr>
            <a:xfrm>
              <a:off x="1843750" y="4860150"/>
              <a:ext cx="58200" cy="22250"/>
            </a:xfrm>
            <a:custGeom>
              <a:avLst/>
              <a:gdLst/>
              <a:ahLst/>
              <a:cxnLst/>
              <a:rect l="l" t="t" r="r" b="b"/>
              <a:pathLst>
                <a:path w="2328" h="890" extrusionOk="0">
                  <a:moveTo>
                    <a:pt x="2313" y="0"/>
                  </a:moveTo>
                  <a:lnTo>
                    <a:pt x="1" y="853"/>
                  </a:lnTo>
                  <a:cubicBezTo>
                    <a:pt x="4" y="858"/>
                    <a:pt x="4" y="864"/>
                    <a:pt x="4" y="870"/>
                  </a:cubicBezTo>
                  <a:cubicBezTo>
                    <a:pt x="6" y="875"/>
                    <a:pt x="12" y="881"/>
                    <a:pt x="15" y="889"/>
                  </a:cubicBezTo>
                  <a:lnTo>
                    <a:pt x="2327" y="39"/>
                  </a:lnTo>
                  <a:cubicBezTo>
                    <a:pt x="2327" y="37"/>
                    <a:pt x="2322" y="31"/>
                    <a:pt x="2322" y="28"/>
                  </a:cubicBezTo>
                  <a:cubicBezTo>
                    <a:pt x="2316" y="20"/>
                    <a:pt x="2316" y="9"/>
                    <a:pt x="231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88;p42">
              <a:extLst>
                <a:ext uri="{FF2B5EF4-FFF2-40B4-BE49-F238E27FC236}">
                  <a16:creationId xmlns:a16="http://schemas.microsoft.com/office/drawing/2014/main" id="{251DDA61-F061-4636-DE8D-6947B888D9A4}"/>
                </a:ext>
              </a:extLst>
            </p:cNvPr>
            <p:cNvSpPr/>
            <p:nvPr/>
          </p:nvSpPr>
          <p:spPr>
            <a:xfrm>
              <a:off x="2419725" y="4648400"/>
              <a:ext cx="58400" cy="22100"/>
            </a:xfrm>
            <a:custGeom>
              <a:avLst/>
              <a:gdLst/>
              <a:ahLst/>
              <a:cxnLst/>
              <a:rect l="l" t="t" r="r" b="b"/>
              <a:pathLst>
                <a:path w="2336" h="884" extrusionOk="0">
                  <a:moveTo>
                    <a:pt x="2316" y="0"/>
                  </a:moveTo>
                  <a:lnTo>
                    <a:pt x="1" y="850"/>
                  </a:lnTo>
                  <a:cubicBezTo>
                    <a:pt x="9" y="861"/>
                    <a:pt x="17" y="872"/>
                    <a:pt x="26" y="884"/>
                  </a:cubicBezTo>
                  <a:lnTo>
                    <a:pt x="2335" y="34"/>
                  </a:lnTo>
                  <a:cubicBezTo>
                    <a:pt x="2327" y="23"/>
                    <a:pt x="2322" y="12"/>
                    <a:pt x="231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89;p42">
              <a:extLst>
                <a:ext uri="{FF2B5EF4-FFF2-40B4-BE49-F238E27FC236}">
                  <a16:creationId xmlns:a16="http://schemas.microsoft.com/office/drawing/2014/main" id="{4FF5D8B5-016C-C473-B2CB-292B27B00A28}"/>
                </a:ext>
              </a:extLst>
            </p:cNvPr>
            <p:cNvSpPr/>
            <p:nvPr/>
          </p:nvSpPr>
          <p:spPr>
            <a:xfrm>
              <a:off x="2329250" y="4643175"/>
              <a:ext cx="42025" cy="23150"/>
            </a:xfrm>
            <a:custGeom>
              <a:avLst/>
              <a:gdLst/>
              <a:ahLst/>
              <a:cxnLst/>
              <a:rect l="l" t="t" r="r" b="b"/>
              <a:pathLst>
                <a:path w="1681" h="926" extrusionOk="0">
                  <a:moveTo>
                    <a:pt x="1680" y="0"/>
                  </a:moveTo>
                  <a:lnTo>
                    <a:pt x="1527" y="26"/>
                  </a:lnTo>
                  <a:lnTo>
                    <a:pt x="0" y="925"/>
                  </a:lnTo>
                  <a:lnTo>
                    <a:pt x="154" y="898"/>
                  </a:lnTo>
                  <a:lnTo>
                    <a:pt x="168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90;p42">
              <a:extLst>
                <a:ext uri="{FF2B5EF4-FFF2-40B4-BE49-F238E27FC236}">
                  <a16:creationId xmlns:a16="http://schemas.microsoft.com/office/drawing/2014/main" id="{9837A8DD-B46D-A677-B911-D01A4B302EDF}"/>
                </a:ext>
              </a:extLst>
            </p:cNvPr>
            <p:cNvSpPr/>
            <p:nvPr/>
          </p:nvSpPr>
          <p:spPr>
            <a:xfrm>
              <a:off x="1948650" y="4867525"/>
              <a:ext cx="41975" cy="23075"/>
            </a:xfrm>
            <a:custGeom>
              <a:avLst/>
              <a:gdLst/>
              <a:ahLst/>
              <a:cxnLst/>
              <a:rect l="l" t="t" r="r" b="b"/>
              <a:pathLst>
                <a:path w="1679" h="923" extrusionOk="0">
                  <a:moveTo>
                    <a:pt x="1678" y="1"/>
                  </a:moveTo>
                  <a:cubicBezTo>
                    <a:pt x="1628" y="9"/>
                    <a:pt x="1578" y="17"/>
                    <a:pt x="1528" y="23"/>
                  </a:cubicBezTo>
                  <a:lnTo>
                    <a:pt x="84" y="876"/>
                  </a:lnTo>
                  <a:lnTo>
                    <a:pt x="1" y="923"/>
                  </a:lnTo>
                  <a:cubicBezTo>
                    <a:pt x="51" y="917"/>
                    <a:pt x="101" y="909"/>
                    <a:pt x="151" y="901"/>
                  </a:cubicBezTo>
                  <a:lnTo>
                    <a:pt x="213" y="864"/>
                  </a:lnTo>
                  <a:lnTo>
                    <a:pt x="167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891;p42">
              <a:extLst>
                <a:ext uri="{FF2B5EF4-FFF2-40B4-BE49-F238E27FC236}">
                  <a16:creationId xmlns:a16="http://schemas.microsoft.com/office/drawing/2014/main" id="{2BA9C0FC-BF14-B0DF-B50B-7021D1BAC65E}"/>
                </a:ext>
              </a:extLst>
            </p:cNvPr>
            <p:cNvSpPr/>
            <p:nvPr/>
          </p:nvSpPr>
          <p:spPr>
            <a:xfrm>
              <a:off x="2359350" y="4724175"/>
              <a:ext cx="46950" cy="9225"/>
            </a:xfrm>
            <a:custGeom>
              <a:avLst/>
              <a:gdLst/>
              <a:ahLst/>
              <a:cxnLst/>
              <a:rect l="l" t="t" r="r" b="b"/>
              <a:pathLst>
                <a:path w="1878" h="369" extrusionOk="0">
                  <a:moveTo>
                    <a:pt x="1878" y="1"/>
                  </a:moveTo>
                  <a:lnTo>
                    <a:pt x="128" y="291"/>
                  </a:lnTo>
                  <a:lnTo>
                    <a:pt x="0" y="369"/>
                  </a:lnTo>
                  <a:lnTo>
                    <a:pt x="1750" y="79"/>
                  </a:lnTo>
                  <a:cubicBezTo>
                    <a:pt x="1792" y="54"/>
                    <a:pt x="1833" y="29"/>
                    <a:pt x="187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892;p42">
              <a:extLst>
                <a:ext uri="{FF2B5EF4-FFF2-40B4-BE49-F238E27FC236}">
                  <a16:creationId xmlns:a16="http://schemas.microsoft.com/office/drawing/2014/main" id="{83737D34-86F5-7BF4-F0A2-7D1FE95C0A7F}"/>
                </a:ext>
              </a:extLst>
            </p:cNvPr>
            <p:cNvSpPr/>
            <p:nvPr/>
          </p:nvSpPr>
          <p:spPr>
            <a:xfrm>
              <a:off x="1923375" y="4795925"/>
              <a:ext cx="47175" cy="9225"/>
            </a:xfrm>
            <a:custGeom>
              <a:avLst/>
              <a:gdLst/>
              <a:ahLst/>
              <a:cxnLst/>
              <a:rect l="l" t="t" r="r" b="b"/>
              <a:pathLst>
                <a:path w="1887" h="369" extrusionOk="0">
                  <a:moveTo>
                    <a:pt x="1887" y="0"/>
                  </a:moveTo>
                  <a:lnTo>
                    <a:pt x="137" y="290"/>
                  </a:lnTo>
                  <a:cubicBezTo>
                    <a:pt x="92" y="315"/>
                    <a:pt x="45" y="343"/>
                    <a:pt x="0" y="368"/>
                  </a:cubicBezTo>
                  <a:lnTo>
                    <a:pt x="1750" y="81"/>
                  </a:lnTo>
                  <a:lnTo>
                    <a:pt x="188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893;p42">
              <a:extLst>
                <a:ext uri="{FF2B5EF4-FFF2-40B4-BE49-F238E27FC236}">
                  <a16:creationId xmlns:a16="http://schemas.microsoft.com/office/drawing/2014/main" id="{B0B2EB22-F8E3-A062-19DE-3DDA81888C8A}"/>
                </a:ext>
              </a:extLst>
            </p:cNvPr>
            <p:cNvSpPr/>
            <p:nvPr/>
          </p:nvSpPr>
          <p:spPr>
            <a:xfrm>
              <a:off x="2388600" y="4637125"/>
              <a:ext cx="53575" cy="23700"/>
            </a:xfrm>
            <a:custGeom>
              <a:avLst/>
              <a:gdLst/>
              <a:ahLst/>
              <a:cxnLst/>
              <a:rect l="l" t="t" r="r" b="b"/>
              <a:pathLst>
                <a:path w="2143" h="948" extrusionOk="0">
                  <a:moveTo>
                    <a:pt x="2048" y="0"/>
                  </a:moveTo>
                  <a:lnTo>
                    <a:pt x="0" y="942"/>
                  </a:lnTo>
                  <a:cubicBezTo>
                    <a:pt x="36" y="942"/>
                    <a:pt x="64" y="945"/>
                    <a:pt x="95" y="947"/>
                  </a:cubicBezTo>
                  <a:lnTo>
                    <a:pt x="2143" y="3"/>
                  </a:lnTo>
                  <a:cubicBezTo>
                    <a:pt x="2109" y="3"/>
                    <a:pt x="2079" y="0"/>
                    <a:pt x="2048"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894;p42">
              <a:extLst>
                <a:ext uri="{FF2B5EF4-FFF2-40B4-BE49-F238E27FC236}">
                  <a16:creationId xmlns:a16="http://schemas.microsoft.com/office/drawing/2014/main" id="{F0D462E3-921F-16AA-5775-87C8371B00A6}"/>
                </a:ext>
              </a:extLst>
            </p:cNvPr>
            <p:cNvSpPr/>
            <p:nvPr/>
          </p:nvSpPr>
          <p:spPr>
            <a:xfrm>
              <a:off x="1878175" y="4872325"/>
              <a:ext cx="53575" cy="23725"/>
            </a:xfrm>
            <a:custGeom>
              <a:avLst/>
              <a:gdLst/>
              <a:ahLst/>
              <a:cxnLst/>
              <a:rect l="l" t="t" r="r" b="b"/>
              <a:pathLst>
                <a:path w="2143" h="949" extrusionOk="0">
                  <a:moveTo>
                    <a:pt x="2048" y="1"/>
                  </a:moveTo>
                  <a:lnTo>
                    <a:pt x="466" y="731"/>
                  </a:lnTo>
                  <a:lnTo>
                    <a:pt x="0" y="945"/>
                  </a:lnTo>
                  <a:cubicBezTo>
                    <a:pt x="31" y="948"/>
                    <a:pt x="64" y="948"/>
                    <a:pt x="98" y="948"/>
                  </a:cubicBezTo>
                  <a:lnTo>
                    <a:pt x="563" y="734"/>
                  </a:lnTo>
                  <a:lnTo>
                    <a:pt x="2143" y="6"/>
                  </a:lnTo>
                  <a:cubicBezTo>
                    <a:pt x="2112" y="4"/>
                    <a:pt x="2079" y="4"/>
                    <a:pt x="204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895;p42">
              <a:extLst>
                <a:ext uri="{FF2B5EF4-FFF2-40B4-BE49-F238E27FC236}">
                  <a16:creationId xmlns:a16="http://schemas.microsoft.com/office/drawing/2014/main" id="{76C5D819-8A33-A3AE-D8B9-4B42D3225C15}"/>
                </a:ext>
              </a:extLst>
            </p:cNvPr>
            <p:cNvSpPr/>
            <p:nvPr/>
          </p:nvSpPr>
          <p:spPr>
            <a:xfrm>
              <a:off x="2012175" y="4757400"/>
              <a:ext cx="31800" cy="3300"/>
            </a:xfrm>
            <a:custGeom>
              <a:avLst/>
              <a:gdLst/>
              <a:ahLst/>
              <a:cxnLst/>
              <a:rect l="l" t="t" r="r" b="b"/>
              <a:pathLst>
                <a:path w="1272" h="132" extrusionOk="0">
                  <a:moveTo>
                    <a:pt x="179" y="1"/>
                  </a:moveTo>
                  <a:lnTo>
                    <a:pt x="1" y="84"/>
                  </a:lnTo>
                  <a:lnTo>
                    <a:pt x="1096" y="132"/>
                  </a:lnTo>
                  <a:lnTo>
                    <a:pt x="1271" y="51"/>
                  </a:lnTo>
                  <a:lnTo>
                    <a:pt x="17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896;p42">
              <a:extLst>
                <a:ext uri="{FF2B5EF4-FFF2-40B4-BE49-F238E27FC236}">
                  <a16:creationId xmlns:a16="http://schemas.microsoft.com/office/drawing/2014/main" id="{05A150E2-45EF-DDF7-7F9A-A0E8F536CD8D}"/>
                </a:ext>
              </a:extLst>
            </p:cNvPr>
            <p:cNvSpPr/>
            <p:nvPr/>
          </p:nvSpPr>
          <p:spPr>
            <a:xfrm>
              <a:off x="2285075" y="4769800"/>
              <a:ext cx="31800" cy="3300"/>
            </a:xfrm>
            <a:custGeom>
              <a:avLst/>
              <a:gdLst/>
              <a:ahLst/>
              <a:cxnLst/>
              <a:rect l="l" t="t" r="r" b="b"/>
              <a:pathLst>
                <a:path w="1272" h="132" extrusionOk="0">
                  <a:moveTo>
                    <a:pt x="177" y="1"/>
                  </a:moveTo>
                  <a:lnTo>
                    <a:pt x="1" y="81"/>
                  </a:lnTo>
                  <a:lnTo>
                    <a:pt x="1096" y="132"/>
                  </a:lnTo>
                  <a:cubicBezTo>
                    <a:pt x="1154" y="104"/>
                    <a:pt x="1213" y="76"/>
                    <a:pt x="1271" y="51"/>
                  </a:cubicBezTo>
                  <a:lnTo>
                    <a:pt x="17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897;p42">
              <a:extLst>
                <a:ext uri="{FF2B5EF4-FFF2-40B4-BE49-F238E27FC236}">
                  <a16:creationId xmlns:a16="http://schemas.microsoft.com/office/drawing/2014/main" id="{11710601-860C-B8B2-3193-248E8C8AA7FB}"/>
                </a:ext>
              </a:extLst>
            </p:cNvPr>
            <p:cNvSpPr/>
            <p:nvPr/>
          </p:nvSpPr>
          <p:spPr>
            <a:xfrm>
              <a:off x="2410675" y="4678425"/>
              <a:ext cx="57075" cy="17350"/>
            </a:xfrm>
            <a:custGeom>
              <a:avLst/>
              <a:gdLst/>
              <a:ahLst/>
              <a:cxnLst/>
              <a:rect l="l" t="t" r="r" b="b"/>
              <a:pathLst>
                <a:path w="2283" h="694" extrusionOk="0">
                  <a:moveTo>
                    <a:pt x="2282" y="0"/>
                  </a:moveTo>
                  <a:lnTo>
                    <a:pt x="2059" y="64"/>
                  </a:lnTo>
                  <a:lnTo>
                    <a:pt x="59" y="633"/>
                  </a:lnTo>
                  <a:cubicBezTo>
                    <a:pt x="39" y="655"/>
                    <a:pt x="20" y="674"/>
                    <a:pt x="0" y="694"/>
                  </a:cubicBezTo>
                  <a:lnTo>
                    <a:pt x="1987" y="131"/>
                  </a:lnTo>
                  <a:lnTo>
                    <a:pt x="2224" y="62"/>
                  </a:lnTo>
                  <a:cubicBezTo>
                    <a:pt x="2243" y="42"/>
                    <a:pt x="2263" y="23"/>
                    <a:pt x="228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898;p42">
              <a:extLst>
                <a:ext uri="{FF2B5EF4-FFF2-40B4-BE49-F238E27FC236}">
                  <a16:creationId xmlns:a16="http://schemas.microsoft.com/office/drawing/2014/main" id="{ED1675B6-0219-3341-42C5-17FD76503298}"/>
                </a:ext>
              </a:extLst>
            </p:cNvPr>
            <p:cNvSpPr/>
            <p:nvPr/>
          </p:nvSpPr>
          <p:spPr>
            <a:xfrm>
              <a:off x="1856725" y="4836050"/>
              <a:ext cx="57050" cy="17375"/>
            </a:xfrm>
            <a:custGeom>
              <a:avLst/>
              <a:gdLst/>
              <a:ahLst/>
              <a:cxnLst/>
              <a:rect l="l" t="t" r="r" b="b"/>
              <a:pathLst>
                <a:path w="2282" h="695" extrusionOk="0">
                  <a:moveTo>
                    <a:pt x="2282" y="0"/>
                  </a:moveTo>
                  <a:lnTo>
                    <a:pt x="61" y="633"/>
                  </a:lnTo>
                  <a:cubicBezTo>
                    <a:pt x="42" y="655"/>
                    <a:pt x="20" y="675"/>
                    <a:pt x="0" y="694"/>
                  </a:cubicBezTo>
                  <a:lnTo>
                    <a:pt x="2221" y="64"/>
                  </a:lnTo>
                  <a:cubicBezTo>
                    <a:pt x="2240" y="42"/>
                    <a:pt x="2262" y="23"/>
                    <a:pt x="228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899;p42">
              <a:extLst>
                <a:ext uri="{FF2B5EF4-FFF2-40B4-BE49-F238E27FC236}">
                  <a16:creationId xmlns:a16="http://schemas.microsoft.com/office/drawing/2014/main" id="{99F2B694-C5B8-233B-5F18-50AA58660D9D}"/>
                </a:ext>
              </a:extLst>
            </p:cNvPr>
            <p:cNvSpPr/>
            <p:nvPr/>
          </p:nvSpPr>
          <p:spPr>
            <a:xfrm>
              <a:off x="2234175" y="4669775"/>
              <a:ext cx="21675" cy="18900"/>
            </a:xfrm>
            <a:custGeom>
              <a:avLst/>
              <a:gdLst/>
              <a:ahLst/>
              <a:cxnLst/>
              <a:rect l="l" t="t" r="r" b="b"/>
              <a:pathLst>
                <a:path w="867" h="756" extrusionOk="0">
                  <a:moveTo>
                    <a:pt x="867" y="1"/>
                  </a:moveTo>
                  <a:lnTo>
                    <a:pt x="675" y="54"/>
                  </a:lnTo>
                  <a:lnTo>
                    <a:pt x="0" y="756"/>
                  </a:lnTo>
                  <a:lnTo>
                    <a:pt x="193" y="703"/>
                  </a:lnTo>
                  <a:lnTo>
                    <a:pt x="86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900;p42">
              <a:extLst>
                <a:ext uri="{FF2B5EF4-FFF2-40B4-BE49-F238E27FC236}">
                  <a16:creationId xmlns:a16="http://schemas.microsoft.com/office/drawing/2014/main" id="{0328F598-C54B-6766-0268-19E5F80C12F3}"/>
                </a:ext>
              </a:extLst>
            </p:cNvPr>
            <p:cNvSpPr/>
            <p:nvPr/>
          </p:nvSpPr>
          <p:spPr>
            <a:xfrm>
              <a:off x="2066225" y="4844900"/>
              <a:ext cx="21625" cy="18900"/>
            </a:xfrm>
            <a:custGeom>
              <a:avLst/>
              <a:gdLst/>
              <a:ahLst/>
              <a:cxnLst/>
              <a:rect l="l" t="t" r="r" b="b"/>
              <a:pathLst>
                <a:path w="865" h="756" extrusionOk="0">
                  <a:moveTo>
                    <a:pt x="865" y="0"/>
                  </a:moveTo>
                  <a:lnTo>
                    <a:pt x="865" y="0"/>
                  </a:lnTo>
                  <a:cubicBezTo>
                    <a:pt x="800" y="17"/>
                    <a:pt x="736" y="34"/>
                    <a:pt x="675" y="53"/>
                  </a:cubicBezTo>
                  <a:lnTo>
                    <a:pt x="1" y="755"/>
                  </a:lnTo>
                  <a:cubicBezTo>
                    <a:pt x="65" y="738"/>
                    <a:pt x="129" y="722"/>
                    <a:pt x="193" y="702"/>
                  </a:cubicBezTo>
                  <a:lnTo>
                    <a:pt x="865"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901;p42">
              <a:extLst>
                <a:ext uri="{FF2B5EF4-FFF2-40B4-BE49-F238E27FC236}">
                  <a16:creationId xmlns:a16="http://schemas.microsoft.com/office/drawing/2014/main" id="{C780542C-98D8-BBCB-3724-6B5C53D6C46A}"/>
                </a:ext>
              </a:extLst>
            </p:cNvPr>
            <p:cNvSpPr/>
            <p:nvPr/>
          </p:nvSpPr>
          <p:spPr>
            <a:xfrm>
              <a:off x="2410250" y="4640950"/>
              <a:ext cx="57225" cy="23275"/>
            </a:xfrm>
            <a:custGeom>
              <a:avLst/>
              <a:gdLst/>
              <a:ahLst/>
              <a:cxnLst/>
              <a:rect l="l" t="t" r="r" b="b"/>
              <a:pathLst>
                <a:path w="2289" h="931" extrusionOk="0">
                  <a:moveTo>
                    <a:pt x="2230" y="0"/>
                  </a:moveTo>
                  <a:lnTo>
                    <a:pt x="1" y="911"/>
                  </a:lnTo>
                  <a:cubicBezTo>
                    <a:pt x="20" y="920"/>
                    <a:pt x="40" y="925"/>
                    <a:pt x="59" y="931"/>
                  </a:cubicBezTo>
                  <a:lnTo>
                    <a:pt x="2288" y="20"/>
                  </a:lnTo>
                  <a:cubicBezTo>
                    <a:pt x="2269" y="14"/>
                    <a:pt x="2249" y="9"/>
                    <a:pt x="223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902;p42">
              <a:extLst>
                <a:ext uri="{FF2B5EF4-FFF2-40B4-BE49-F238E27FC236}">
                  <a16:creationId xmlns:a16="http://schemas.microsoft.com/office/drawing/2014/main" id="{552388F4-1412-6E24-71B6-E47B31068658}"/>
                </a:ext>
              </a:extLst>
            </p:cNvPr>
            <p:cNvSpPr/>
            <p:nvPr/>
          </p:nvSpPr>
          <p:spPr>
            <a:xfrm>
              <a:off x="1854150" y="4868375"/>
              <a:ext cx="57050" cy="23350"/>
            </a:xfrm>
            <a:custGeom>
              <a:avLst/>
              <a:gdLst/>
              <a:ahLst/>
              <a:cxnLst/>
              <a:rect l="l" t="t" r="r" b="b"/>
              <a:pathLst>
                <a:path w="2282" h="934" extrusionOk="0">
                  <a:moveTo>
                    <a:pt x="2229" y="0"/>
                  </a:moveTo>
                  <a:lnTo>
                    <a:pt x="301" y="789"/>
                  </a:lnTo>
                  <a:lnTo>
                    <a:pt x="0" y="914"/>
                  </a:lnTo>
                  <a:cubicBezTo>
                    <a:pt x="17" y="920"/>
                    <a:pt x="33" y="928"/>
                    <a:pt x="53" y="933"/>
                  </a:cubicBezTo>
                  <a:lnTo>
                    <a:pt x="379" y="803"/>
                  </a:lnTo>
                  <a:lnTo>
                    <a:pt x="2282" y="22"/>
                  </a:lnTo>
                  <a:cubicBezTo>
                    <a:pt x="2265" y="17"/>
                    <a:pt x="2248" y="8"/>
                    <a:pt x="22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903;p42">
              <a:extLst>
                <a:ext uri="{FF2B5EF4-FFF2-40B4-BE49-F238E27FC236}">
                  <a16:creationId xmlns:a16="http://schemas.microsoft.com/office/drawing/2014/main" id="{4BEF43AB-83CB-0D60-BDF6-541A40A622C2}"/>
                </a:ext>
              </a:extLst>
            </p:cNvPr>
            <p:cNvSpPr/>
            <p:nvPr/>
          </p:nvSpPr>
          <p:spPr>
            <a:xfrm>
              <a:off x="2233550" y="4792300"/>
              <a:ext cx="20925" cy="8100"/>
            </a:xfrm>
            <a:custGeom>
              <a:avLst/>
              <a:gdLst/>
              <a:ahLst/>
              <a:cxnLst/>
              <a:rect l="l" t="t" r="r" b="b"/>
              <a:pathLst>
                <a:path w="837" h="324" extrusionOk="0">
                  <a:moveTo>
                    <a:pt x="192" y="1"/>
                  </a:moveTo>
                  <a:lnTo>
                    <a:pt x="0" y="79"/>
                  </a:lnTo>
                  <a:lnTo>
                    <a:pt x="644" y="324"/>
                  </a:lnTo>
                  <a:lnTo>
                    <a:pt x="836" y="243"/>
                  </a:lnTo>
                  <a:lnTo>
                    <a:pt x="19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904;p42">
              <a:extLst>
                <a:ext uri="{FF2B5EF4-FFF2-40B4-BE49-F238E27FC236}">
                  <a16:creationId xmlns:a16="http://schemas.microsoft.com/office/drawing/2014/main" id="{2B9CE6FF-A9AF-F7DF-EB51-490476D89CC2}"/>
                </a:ext>
              </a:extLst>
            </p:cNvPr>
            <p:cNvSpPr/>
            <p:nvPr/>
          </p:nvSpPr>
          <p:spPr>
            <a:xfrm>
              <a:off x="2073275" y="4731000"/>
              <a:ext cx="20925" cy="8100"/>
            </a:xfrm>
            <a:custGeom>
              <a:avLst/>
              <a:gdLst/>
              <a:ahLst/>
              <a:cxnLst/>
              <a:rect l="l" t="t" r="r" b="b"/>
              <a:pathLst>
                <a:path w="837" h="324" extrusionOk="0">
                  <a:moveTo>
                    <a:pt x="193" y="1"/>
                  </a:moveTo>
                  <a:lnTo>
                    <a:pt x="0" y="82"/>
                  </a:lnTo>
                  <a:lnTo>
                    <a:pt x="644" y="324"/>
                  </a:lnTo>
                  <a:lnTo>
                    <a:pt x="836" y="246"/>
                  </a:lnTo>
                  <a:lnTo>
                    <a:pt x="193"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905;p42">
              <a:extLst>
                <a:ext uri="{FF2B5EF4-FFF2-40B4-BE49-F238E27FC236}">
                  <a16:creationId xmlns:a16="http://schemas.microsoft.com/office/drawing/2014/main" id="{677433E8-B878-512F-472B-14913B1C6600}"/>
                </a:ext>
              </a:extLst>
            </p:cNvPr>
            <p:cNvSpPr/>
            <p:nvPr/>
          </p:nvSpPr>
          <p:spPr>
            <a:xfrm>
              <a:off x="2181375" y="4812575"/>
              <a:ext cx="9700" cy="12425"/>
            </a:xfrm>
            <a:custGeom>
              <a:avLst/>
              <a:gdLst/>
              <a:ahLst/>
              <a:cxnLst/>
              <a:rect l="l" t="t" r="r" b="b"/>
              <a:pathLst>
                <a:path w="388" h="497" extrusionOk="0">
                  <a:moveTo>
                    <a:pt x="201" y="0"/>
                  </a:moveTo>
                  <a:cubicBezTo>
                    <a:pt x="134" y="23"/>
                    <a:pt x="67" y="48"/>
                    <a:pt x="0" y="73"/>
                  </a:cubicBezTo>
                  <a:lnTo>
                    <a:pt x="187" y="496"/>
                  </a:lnTo>
                  <a:cubicBezTo>
                    <a:pt x="254" y="471"/>
                    <a:pt x="321" y="446"/>
                    <a:pt x="388" y="421"/>
                  </a:cubicBezTo>
                  <a:lnTo>
                    <a:pt x="20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906;p42">
              <a:extLst>
                <a:ext uri="{FF2B5EF4-FFF2-40B4-BE49-F238E27FC236}">
                  <a16:creationId xmlns:a16="http://schemas.microsoft.com/office/drawing/2014/main" id="{4211E86F-8541-9D69-6F87-ED62CAA54FCD}"/>
                </a:ext>
              </a:extLst>
            </p:cNvPr>
            <p:cNvSpPr/>
            <p:nvPr/>
          </p:nvSpPr>
          <p:spPr>
            <a:xfrm>
              <a:off x="2134925" y="4707325"/>
              <a:ext cx="9700" cy="12350"/>
            </a:xfrm>
            <a:custGeom>
              <a:avLst/>
              <a:gdLst/>
              <a:ahLst/>
              <a:cxnLst/>
              <a:rect l="l" t="t" r="r" b="b"/>
              <a:pathLst>
                <a:path w="388" h="494" extrusionOk="0">
                  <a:moveTo>
                    <a:pt x="201" y="0"/>
                  </a:moveTo>
                  <a:cubicBezTo>
                    <a:pt x="134" y="23"/>
                    <a:pt x="67" y="48"/>
                    <a:pt x="0" y="73"/>
                  </a:cubicBezTo>
                  <a:lnTo>
                    <a:pt x="187" y="494"/>
                  </a:lnTo>
                  <a:lnTo>
                    <a:pt x="362" y="430"/>
                  </a:lnTo>
                  <a:lnTo>
                    <a:pt x="387" y="421"/>
                  </a:lnTo>
                  <a:lnTo>
                    <a:pt x="20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907;p42">
              <a:extLst>
                <a:ext uri="{FF2B5EF4-FFF2-40B4-BE49-F238E27FC236}">
                  <a16:creationId xmlns:a16="http://schemas.microsoft.com/office/drawing/2014/main" id="{01733351-07A6-F528-D551-3058E327E85B}"/>
                </a:ext>
              </a:extLst>
            </p:cNvPr>
            <p:cNvSpPr/>
            <p:nvPr/>
          </p:nvSpPr>
          <p:spPr>
            <a:xfrm>
              <a:off x="2389000" y="4700575"/>
              <a:ext cx="53250" cy="13525"/>
            </a:xfrm>
            <a:custGeom>
              <a:avLst/>
              <a:gdLst/>
              <a:ahLst/>
              <a:cxnLst/>
              <a:rect l="l" t="t" r="r" b="b"/>
              <a:pathLst>
                <a:path w="2130" h="541" extrusionOk="0">
                  <a:moveTo>
                    <a:pt x="2130" y="0"/>
                  </a:moveTo>
                  <a:lnTo>
                    <a:pt x="1926" y="45"/>
                  </a:lnTo>
                  <a:lnTo>
                    <a:pt x="98" y="471"/>
                  </a:lnTo>
                  <a:lnTo>
                    <a:pt x="1" y="541"/>
                  </a:lnTo>
                  <a:lnTo>
                    <a:pt x="1845" y="112"/>
                  </a:lnTo>
                  <a:lnTo>
                    <a:pt x="2032" y="70"/>
                  </a:lnTo>
                  <a:lnTo>
                    <a:pt x="213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908;p42">
              <a:extLst>
                <a:ext uri="{FF2B5EF4-FFF2-40B4-BE49-F238E27FC236}">
                  <a16:creationId xmlns:a16="http://schemas.microsoft.com/office/drawing/2014/main" id="{C75A8A07-505E-6930-3ACF-1C73107D043A}"/>
                </a:ext>
              </a:extLst>
            </p:cNvPr>
            <p:cNvSpPr/>
            <p:nvPr/>
          </p:nvSpPr>
          <p:spPr>
            <a:xfrm>
              <a:off x="1882425" y="4818075"/>
              <a:ext cx="53225" cy="13525"/>
            </a:xfrm>
            <a:custGeom>
              <a:avLst/>
              <a:gdLst/>
              <a:ahLst/>
              <a:cxnLst/>
              <a:rect l="l" t="t" r="r" b="b"/>
              <a:pathLst>
                <a:path w="2129" h="541" extrusionOk="0">
                  <a:moveTo>
                    <a:pt x="2129" y="0"/>
                  </a:moveTo>
                  <a:lnTo>
                    <a:pt x="98" y="471"/>
                  </a:lnTo>
                  <a:cubicBezTo>
                    <a:pt x="64" y="496"/>
                    <a:pt x="34" y="519"/>
                    <a:pt x="0" y="541"/>
                  </a:cubicBezTo>
                  <a:lnTo>
                    <a:pt x="2031" y="70"/>
                  </a:lnTo>
                  <a:cubicBezTo>
                    <a:pt x="2065" y="48"/>
                    <a:pt x="2095" y="26"/>
                    <a:pt x="21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909;p42">
              <a:extLst>
                <a:ext uri="{FF2B5EF4-FFF2-40B4-BE49-F238E27FC236}">
                  <a16:creationId xmlns:a16="http://schemas.microsoft.com/office/drawing/2014/main" id="{F9018434-8BA3-93B9-95DB-C2DE383EBE37}"/>
                </a:ext>
              </a:extLst>
            </p:cNvPr>
            <p:cNvSpPr/>
            <p:nvPr/>
          </p:nvSpPr>
          <p:spPr>
            <a:xfrm>
              <a:off x="2004300" y="4858200"/>
              <a:ext cx="32500" cy="21550"/>
            </a:xfrm>
            <a:custGeom>
              <a:avLst/>
              <a:gdLst/>
              <a:ahLst/>
              <a:cxnLst/>
              <a:rect l="l" t="t" r="r" b="b"/>
              <a:pathLst>
                <a:path w="1300" h="862" extrusionOk="0">
                  <a:moveTo>
                    <a:pt x="1299" y="0"/>
                  </a:moveTo>
                  <a:cubicBezTo>
                    <a:pt x="1241" y="14"/>
                    <a:pt x="1182" y="28"/>
                    <a:pt x="1124" y="42"/>
                  </a:cubicBezTo>
                  <a:lnTo>
                    <a:pt x="1" y="861"/>
                  </a:lnTo>
                  <a:lnTo>
                    <a:pt x="1" y="861"/>
                  </a:lnTo>
                  <a:lnTo>
                    <a:pt x="176" y="819"/>
                  </a:lnTo>
                  <a:lnTo>
                    <a:pt x="1299"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910;p42">
              <a:extLst>
                <a:ext uri="{FF2B5EF4-FFF2-40B4-BE49-F238E27FC236}">
                  <a16:creationId xmlns:a16="http://schemas.microsoft.com/office/drawing/2014/main" id="{EA7D5553-A4DF-9EF1-5CB8-E93662ED0AB7}"/>
                </a:ext>
              </a:extLst>
            </p:cNvPr>
            <p:cNvSpPr/>
            <p:nvPr/>
          </p:nvSpPr>
          <p:spPr>
            <a:xfrm>
              <a:off x="2284250" y="4654050"/>
              <a:ext cx="32475" cy="21525"/>
            </a:xfrm>
            <a:custGeom>
              <a:avLst/>
              <a:gdLst/>
              <a:ahLst/>
              <a:cxnLst/>
              <a:rect l="l" t="t" r="r" b="b"/>
              <a:pathLst>
                <a:path w="1299" h="861" extrusionOk="0">
                  <a:moveTo>
                    <a:pt x="1299" y="0"/>
                  </a:moveTo>
                  <a:lnTo>
                    <a:pt x="1121" y="42"/>
                  </a:lnTo>
                  <a:lnTo>
                    <a:pt x="1" y="861"/>
                  </a:lnTo>
                  <a:lnTo>
                    <a:pt x="1" y="861"/>
                  </a:lnTo>
                  <a:lnTo>
                    <a:pt x="176" y="819"/>
                  </a:lnTo>
                  <a:lnTo>
                    <a:pt x="1299"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911;p42">
              <a:extLst>
                <a:ext uri="{FF2B5EF4-FFF2-40B4-BE49-F238E27FC236}">
                  <a16:creationId xmlns:a16="http://schemas.microsoft.com/office/drawing/2014/main" id="{B4D7B8BB-0AA2-C659-7C17-8BCBACF75E78}"/>
                </a:ext>
              </a:extLst>
            </p:cNvPr>
            <p:cNvSpPr/>
            <p:nvPr/>
          </p:nvSpPr>
          <p:spPr>
            <a:xfrm>
              <a:off x="2420425" y="4662325"/>
              <a:ext cx="58175" cy="20025"/>
            </a:xfrm>
            <a:custGeom>
              <a:avLst/>
              <a:gdLst/>
              <a:ahLst/>
              <a:cxnLst/>
              <a:rect l="l" t="t" r="r" b="b"/>
              <a:pathLst>
                <a:path w="2327" h="801" extrusionOk="0">
                  <a:moveTo>
                    <a:pt x="2327" y="1"/>
                  </a:moveTo>
                  <a:lnTo>
                    <a:pt x="20" y="750"/>
                  </a:lnTo>
                  <a:cubicBezTo>
                    <a:pt x="14" y="767"/>
                    <a:pt x="6" y="786"/>
                    <a:pt x="0" y="800"/>
                  </a:cubicBezTo>
                  <a:lnTo>
                    <a:pt x="2296" y="54"/>
                  </a:lnTo>
                  <a:lnTo>
                    <a:pt x="2307" y="51"/>
                  </a:lnTo>
                  <a:cubicBezTo>
                    <a:pt x="2307" y="45"/>
                    <a:pt x="2310" y="37"/>
                    <a:pt x="2313" y="31"/>
                  </a:cubicBezTo>
                  <a:cubicBezTo>
                    <a:pt x="2316" y="26"/>
                    <a:pt x="2324" y="12"/>
                    <a:pt x="2327"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912;p42">
              <a:extLst>
                <a:ext uri="{FF2B5EF4-FFF2-40B4-BE49-F238E27FC236}">
                  <a16:creationId xmlns:a16="http://schemas.microsoft.com/office/drawing/2014/main" id="{89D81CD8-72A1-FB03-5B0D-0F1543F37E0D}"/>
                </a:ext>
              </a:extLst>
            </p:cNvPr>
            <p:cNvSpPr/>
            <p:nvPr/>
          </p:nvSpPr>
          <p:spPr>
            <a:xfrm>
              <a:off x="1845075" y="4849550"/>
              <a:ext cx="58275" cy="20100"/>
            </a:xfrm>
            <a:custGeom>
              <a:avLst/>
              <a:gdLst/>
              <a:ahLst/>
              <a:cxnLst/>
              <a:rect l="l" t="t" r="r" b="b"/>
              <a:pathLst>
                <a:path w="2331" h="804" extrusionOk="0">
                  <a:moveTo>
                    <a:pt x="2330" y="1"/>
                  </a:moveTo>
                  <a:lnTo>
                    <a:pt x="23" y="753"/>
                  </a:lnTo>
                  <a:cubicBezTo>
                    <a:pt x="15" y="770"/>
                    <a:pt x="6" y="787"/>
                    <a:pt x="1" y="803"/>
                  </a:cubicBezTo>
                  <a:lnTo>
                    <a:pt x="2308" y="51"/>
                  </a:lnTo>
                  <a:cubicBezTo>
                    <a:pt x="2316" y="34"/>
                    <a:pt x="2322" y="18"/>
                    <a:pt x="233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913;p42">
              <a:extLst>
                <a:ext uri="{FF2B5EF4-FFF2-40B4-BE49-F238E27FC236}">
                  <a16:creationId xmlns:a16="http://schemas.microsoft.com/office/drawing/2014/main" id="{79B737AE-85A3-530B-7EA4-ABE2DE28C7A7}"/>
                </a:ext>
              </a:extLst>
            </p:cNvPr>
            <p:cNvSpPr/>
            <p:nvPr/>
          </p:nvSpPr>
          <p:spPr>
            <a:xfrm>
              <a:off x="2124875" y="4829975"/>
              <a:ext cx="11325" cy="15975"/>
            </a:xfrm>
            <a:custGeom>
              <a:avLst/>
              <a:gdLst/>
              <a:ahLst/>
              <a:cxnLst/>
              <a:rect l="l" t="t" r="r" b="b"/>
              <a:pathLst>
                <a:path w="453" h="639" extrusionOk="0">
                  <a:moveTo>
                    <a:pt x="452" y="1"/>
                  </a:moveTo>
                  <a:cubicBezTo>
                    <a:pt x="385" y="23"/>
                    <a:pt x="318" y="46"/>
                    <a:pt x="252" y="68"/>
                  </a:cubicBezTo>
                  <a:lnTo>
                    <a:pt x="1" y="639"/>
                  </a:lnTo>
                  <a:lnTo>
                    <a:pt x="1" y="639"/>
                  </a:lnTo>
                  <a:lnTo>
                    <a:pt x="201" y="575"/>
                  </a:lnTo>
                  <a:lnTo>
                    <a:pt x="45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914;p42">
              <a:extLst>
                <a:ext uri="{FF2B5EF4-FFF2-40B4-BE49-F238E27FC236}">
                  <a16:creationId xmlns:a16="http://schemas.microsoft.com/office/drawing/2014/main" id="{065C1453-2CED-F66B-BB53-3FB8D949A0FB}"/>
                </a:ext>
              </a:extLst>
            </p:cNvPr>
            <p:cNvSpPr/>
            <p:nvPr/>
          </p:nvSpPr>
          <p:spPr>
            <a:xfrm>
              <a:off x="2187575" y="4687050"/>
              <a:ext cx="11300" cy="15975"/>
            </a:xfrm>
            <a:custGeom>
              <a:avLst/>
              <a:gdLst/>
              <a:ahLst/>
              <a:cxnLst/>
              <a:rect l="l" t="t" r="r" b="b"/>
              <a:pathLst>
                <a:path w="452" h="639" extrusionOk="0">
                  <a:moveTo>
                    <a:pt x="452" y="1"/>
                  </a:moveTo>
                  <a:lnTo>
                    <a:pt x="251" y="68"/>
                  </a:lnTo>
                  <a:lnTo>
                    <a:pt x="0" y="639"/>
                  </a:lnTo>
                  <a:lnTo>
                    <a:pt x="201" y="575"/>
                  </a:lnTo>
                  <a:lnTo>
                    <a:pt x="45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915;p42">
              <a:extLst>
                <a:ext uri="{FF2B5EF4-FFF2-40B4-BE49-F238E27FC236}">
                  <a16:creationId xmlns:a16="http://schemas.microsoft.com/office/drawing/2014/main" id="{3D3193D9-BA6D-BAC6-AD7B-E9D31BD84B7B}"/>
                </a:ext>
              </a:extLst>
            </p:cNvPr>
            <p:cNvSpPr/>
            <p:nvPr/>
          </p:nvSpPr>
          <p:spPr>
            <a:xfrm>
              <a:off x="2322700" y="4748350"/>
              <a:ext cx="40275" cy="5175"/>
            </a:xfrm>
            <a:custGeom>
              <a:avLst/>
              <a:gdLst/>
              <a:ahLst/>
              <a:cxnLst/>
              <a:rect l="l" t="t" r="r" b="b"/>
              <a:pathLst>
                <a:path w="1611" h="207" extrusionOk="0">
                  <a:moveTo>
                    <a:pt x="1611" y="1"/>
                  </a:moveTo>
                  <a:lnTo>
                    <a:pt x="157" y="126"/>
                  </a:lnTo>
                  <a:cubicBezTo>
                    <a:pt x="106" y="154"/>
                    <a:pt x="53" y="182"/>
                    <a:pt x="1" y="207"/>
                  </a:cubicBezTo>
                  <a:lnTo>
                    <a:pt x="1455" y="81"/>
                  </a:lnTo>
                  <a:lnTo>
                    <a:pt x="161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916;p42">
              <a:extLst>
                <a:ext uri="{FF2B5EF4-FFF2-40B4-BE49-F238E27FC236}">
                  <a16:creationId xmlns:a16="http://schemas.microsoft.com/office/drawing/2014/main" id="{58B6D45B-AA74-A2A7-634E-2CA343A2D9BB}"/>
                </a:ext>
              </a:extLst>
            </p:cNvPr>
            <p:cNvSpPr/>
            <p:nvPr/>
          </p:nvSpPr>
          <p:spPr>
            <a:xfrm>
              <a:off x="1960225" y="4779700"/>
              <a:ext cx="40275" cy="5175"/>
            </a:xfrm>
            <a:custGeom>
              <a:avLst/>
              <a:gdLst/>
              <a:ahLst/>
              <a:cxnLst/>
              <a:rect l="l" t="t" r="r" b="b"/>
              <a:pathLst>
                <a:path w="1611" h="207" extrusionOk="0">
                  <a:moveTo>
                    <a:pt x="1611" y="0"/>
                  </a:moveTo>
                  <a:lnTo>
                    <a:pt x="156" y="126"/>
                  </a:lnTo>
                  <a:cubicBezTo>
                    <a:pt x="103" y="154"/>
                    <a:pt x="50" y="181"/>
                    <a:pt x="0" y="206"/>
                  </a:cubicBezTo>
                  <a:lnTo>
                    <a:pt x="1455" y="81"/>
                  </a:lnTo>
                  <a:cubicBezTo>
                    <a:pt x="1505" y="53"/>
                    <a:pt x="1558" y="28"/>
                    <a:pt x="161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917;p42">
              <a:extLst>
                <a:ext uri="{FF2B5EF4-FFF2-40B4-BE49-F238E27FC236}">
                  <a16:creationId xmlns:a16="http://schemas.microsoft.com/office/drawing/2014/main" id="{7338047F-54F5-7385-CEAB-A4205C7E6116}"/>
                </a:ext>
              </a:extLst>
            </p:cNvPr>
            <p:cNvSpPr/>
            <p:nvPr/>
          </p:nvSpPr>
          <p:spPr>
            <a:xfrm>
              <a:off x="1910150" y="4871700"/>
              <a:ext cx="48425" cy="23725"/>
            </a:xfrm>
            <a:custGeom>
              <a:avLst/>
              <a:gdLst/>
              <a:ahLst/>
              <a:cxnLst/>
              <a:rect l="l" t="t" r="r" b="b"/>
              <a:pathLst>
                <a:path w="1937" h="949" extrusionOk="0">
                  <a:moveTo>
                    <a:pt x="1936" y="1"/>
                  </a:moveTo>
                  <a:lnTo>
                    <a:pt x="1936" y="1"/>
                  </a:lnTo>
                  <a:cubicBezTo>
                    <a:pt x="1892" y="4"/>
                    <a:pt x="1850" y="6"/>
                    <a:pt x="1808" y="9"/>
                  </a:cubicBezTo>
                  <a:lnTo>
                    <a:pt x="346" y="767"/>
                  </a:lnTo>
                  <a:lnTo>
                    <a:pt x="0" y="948"/>
                  </a:lnTo>
                  <a:cubicBezTo>
                    <a:pt x="42" y="943"/>
                    <a:pt x="86" y="940"/>
                    <a:pt x="128" y="934"/>
                  </a:cubicBezTo>
                  <a:lnTo>
                    <a:pt x="454" y="767"/>
                  </a:lnTo>
                  <a:lnTo>
                    <a:pt x="1936"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918;p42">
              <a:extLst>
                <a:ext uri="{FF2B5EF4-FFF2-40B4-BE49-F238E27FC236}">
                  <a16:creationId xmlns:a16="http://schemas.microsoft.com/office/drawing/2014/main" id="{0D541817-E9E1-135E-7245-0C3B34C9E439}"/>
                </a:ext>
              </a:extLst>
            </p:cNvPr>
            <p:cNvSpPr/>
            <p:nvPr/>
          </p:nvSpPr>
          <p:spPr>
            <a:xfrm>
              <a:off x="2361225" y="4638225"/>
              <a:ext cx="48425" cy="23700"/>
            </a:xfrm>
            <a:custGeom>
              <a:avLst/>
              <a:gdLst/>
              <a:ahLst/>
              <a:cxnLst/>
              <a:rect l="l" t="t" r="r" b="b"/>
              <a:pathLst>
                <a:path w="1937" h="948" extrusionOk="0">
                  <a:moveTo>
                    <a:pt x="1937" y="1"/>
                  </a:moveTo>
                  <a:lnTo>
                    <a:pt x="1811" y="12"/>
                  </a:lnTo>
                  <a:lnTo>
                    <a:pt x="0" y="948"/>
                  </a:lnTo>
                  <a:lnTo>
                    <a:pt x="128" y="934"/>
                  </a:lnTo>
                  <a:lnTo>
                    <a:pt x="193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919;p42">
              <a:extLst>
                <a:ext uri="{FF2B5EF4-FFF2-40B4-BE49-F238E27FC236}">
                  <a16:creationId xmlns:a16="http://schemas.microsoft.com/office/drawing/2014/main" id="{D2CA5422-78EF-5043-A05D-A1DA659FE852}"/>
                </a:ext>
              </a:extLst>
            </p:cNvPr>
            <p:cNvSpPr/>
            <p:nvPr/>
          </p:nvSpPr>
          <p:spPr>
            <a:xfrm>
              <a:off x="1820000" y="4629275"/>
              <a:ext cx="672400" cy="261725"/>
            </a:xfrm>
            <a:custGeom>
              <a:avLst/>
              <a:gdLst/>
              <a:ahLst/>
              <a:cxnLst/>
              <a:rect l="l" t="t" r="r" b="b"/>
              <a:pathLst>
                <a:path w="26896" h="10469" extrusionOk="0">
                  <a:moveTo>
                    <a:pt x="24795" y="314"/>
                  </a:moveTo>
                  <a:cubicBezTo>
                    <a:pt x="24825" y="314"/>
                    <a:pt x="24856" y="317"/>
                    <a:pt x="24890" y="317"/>
                  </a:cubicBezTo>
                  <a:lnTo>
                    <a:pt x="22842" y="1261"/>
                  </a:lnTo>
                  <a:cubicBezTo>
                    <a:pt x="22811" y="1261"/>
                    <a:pt x="22780" y="1259"/>
                    <a:pt x="22747" y="1256"/>
                  </a:cubicBezTo>
                  <a:lnTo>
                    <a:pt x="24795" y="314"/>
                  </a:lnTo>
                  <a:close/>
                  <a:moveTo>
                    <a:pt x="23586" y="359"/>
                  </a:moveTo>
                  <a:lnTo>
                    <a:pt x="21777" y="1292"/>
                  </a:lnTo>
                  <a:lnTo>
                    <a:pt x="21649" y="1306"/>
                  </a:lnTo>
                  <a:lnTo>
                    <a:pt x="23460" y="370"/>
                  </a:lnTo>
                  <a:lnTo>
                    <a:pt x="23586" y="359"/>
                  </a:lnTo>
                  <a:close/>
                  <a:moveTo>
                    <a:pt x="25840" y="467"/>
                  </a:moveTo>
                  <a:cubicBezTo>
                    <a:pt x="25859" y="476"/>
                    <a:pt x="25879" y="481"/>
                    <a:pt x="25898" y="487"/>
                  </a:cubicBezTo>
                  <a:lnTo>
                    <a:pt x="23669" y="1401"/>
                  </a:lnTo>
                  <a:cubicBezTo>
                    <a:pt x="23650" y="1392"/>
                    <a:pt x="23630" y="1387"/>
                    <a:pt x="23611" y="1381"/>
                  </a:cubicBezTo>
                  <a:lnTo>
                    <a:pt x="25840" y="467"/>
                  </a:lnTo>
                  <a:close/>
                  <a:moveTo>
                    <a:pt x="22050" y="556"/>
                  </a:moveTo>
                  <a:lnTo>
                    <a:pt x="20524" y="1454"/>
                  </a:lnTo>
                  <a:lnTo>
                    <a:pt x="20370" y="1481"/>
                  </a:lnTo>
                  <a:lnTo>
                    <a:pt x="21897" y="582"/>
                  </a:lnTo>
                  <a:lnTo>
                    <a:pt x="22050" y="556"/>
                  </a:lnTo>
                  <a:close/>
                  <a:moveTo>
                    <a:pt x="26308" y="765"/>
                  </a:moveTo>
                  <a:cubicBezTo>
                    <a:pt x="26316" y="774"/>
                    <a:pt x="26322" y="788"/>
                    <a:pt x="26327" y="799"/>
                  </a:cubicBezTo>
                  <a:lnTo>
                    <a:pt x="24017" y="1649"/>
                  </a:lnTo>
                  <a:cubicBezTo>
                    <a:pt x="24009" y="1637"/>
                    <a:pt x="24001" y="1626"/>
                    <a:pt x="23992" y="1615"/>
                  </a:cubicBezTo>
                  <a:lnTo>
                    <a:pt x="26308" y="765"/>
                  </a:lnTo>
                  <a:close/>
                  <a:moveTo>
                    <a:pt x="19869" y="994"/>
                  </a:moveTo>
                  <a:lnTo>
                    <a:pt x="18746" y="1810"/>
                  </a:lnTo>
                  <a:lnTo>
                    <a:pt x="18571" y="1852"/>
                  </a:lnTo>
                  <a:lnTo>
                    <a:pt x="19691" y="1036"/>
                  </a:lnTo>
                  <a:lnTo>
                    <a:pt x="19869" y="994"/>
                  </a:lnTo>
                  <a:close/>
                  <a:moveTo>
                    <a:pt x="17434" y="1621"/>
                  </a:moveTo>
                  <a:lnTo>
                    <a:pt x="16760" y="2323"/>
                  </a:lnTo>
                  <a:lnTo>
                    <a:pt x="16567" y="2376"/>
                  </a:lnTo>
                  <a:lnTo>
                    <a:pt x="17242" y="1674"/>
                  </a:lnTo>
                  <a:lnTo>
                    <a:pt x="17434" y="1621"/>
                  </a:lnTo>
                  <a:close/>
                  <a:moveTo>
                    <a:pt x="15155" y="2312"/>
                  </a:moveTo>
                  <a:lnTo>
                    <a:pt x="14904" y="2886"/>
                  </a:lnTo>
                  <a:lnTo>
                    <a:pt x="14703" y="2950"/>
                  </a:lnTo>
                  <a:lnTo>
                    <a:pt x="14954" y="2379"/>
                  </a:lnTo>
                  <a:lnTo>
                    <a:pt x="15155" y="2312"/>
                  </a:lnTo>
                  <a:close/>
                  <a:moveTo>
                    <a:pt x="23455" y="3800"/>
                  </a:moveTo>
                  <a:lnTo>
                    <a:pt x="23455" y="3800"/>
                  </a:lnTo>
                  <a:cubicBezTo>
                    <a:pt x="23410" y="3825"/>
                    <a:pt x="23368" y="3850"/>
                    <a:pt x="23324" y="3875"/>
                  </a:cubicBezTo>
                  <a:lnTo>
                    <a:pt x="21577" y="4165"/>
                  </a:lnTo>
                  <a:lnTo>
                    <a:pt x="21705" y="4087"/>
                  </a:lnTo>
                  <a:lnTo>
                    <a:pt x="23455" y="3800"/>
                  </a:lnTo>
                  <a:close/>
                  <a:moveTo>
                    <a:pt x="10324" y="4070"/>
                  </a:moveTo>
                  <a:lnTo>
                    <a:pt x="10967" y="4315"/>
                  </a:lnTo>
                  <a:lnTo>
                    <a:pt x="10775" y="4396"/>
                  </a:lnTo>
                  <a:lnTo>
                    <a:pt x="10131" y="4151"/>
                  </a:lnTo>
                  <a:lnTo>
                    <a:pt x="10324" y="4070"/>
                  </a:lnTo>
                  <a:close/>
                  <a:moveTo>
                    <a:pt x="21722" y="4764"/>
                  </a:moveTo>
                  <a:lnTo>
                    <a:pt x="21566" y="4844"/>
                  </a:lnTo>
                  <a:lnTo>
                    <a:pt x="20111" y="4970"/>
                  </a:lnTo>
                  <a:cubicBezTo>
                    <a:pt x="20164" y="4945"/>
                    <a:pt x="20214" y="4917"/>
                    <a:pt x="20267" y="4889"/>
                  </a:cubicBezTo>
                  <a:lnTo>
                    <a:pt x="21722" y="4764"/>
                  </a:lnTo>
                  <a:close/>
                  <a:moveTo>
                    <a:pt x="7866" y="5126"/>
                  </a:moveTo>
                  <a:lnTo>
                    <a:pt x="8958" y="5176"/>
                  </a:lnTo>
                  <a:lnTo>
                    <a:pt x="8783" y="5259"/>
                  </a:lnTo>
                  <a:lnTo>
                    <a:pt x="7688" y="5209"/>
                  </a:lnTo>
                  <a:lnTo>
                    <a:pt x="7866" y="5126"/>
                  </a:lnTo>
                  <a:close/>
                  <a:moveTo>
                    <a:pt x="18782" y="5622"/>
                  </a:moveTo>
                  <a:lnTo>
                    <a:pt x="19877" y="5672"/>
                  </a:lnTo>
                  <a:cubicBezTo>
                    <a:pt x="19816" y="5700"/>
                    <a:pt x="19757" y="5725"/>
                    <a:pt x="19699" y="5753"/>
                  </a:cubicBezTo>
                  <a:lnTo>
                    <a:pt x="18607" y="5702"/>
                  </a:lnTo>
                  <a:lnTo>
                    <a:pt x="18782" y="5622"/>
                  </a:lnTo>
                  <a:close/>
                  <a:moveTo>
                    <a:pt x="7220" y="6017"/>
                  </a:moveTo>
                  <a:lnTo>
                    <a:pt x="7220" y="6017"/>
                  </a:lnTo>
                  <a:cubicBezTo>
                    <a:pt x="7167" y="6045"/>
                    <a:pt x="7114" y="6070"/>
                    <a:pt x="7064" y="6098"/>
                  </a:cubicBezTo>
                  <a:lnTo>
                    <a:pt x="5612" y="6223"/>
                  </a:lnTo>
                  <a:cubicBezTo>
                    <a:pt x="5662" y="6198"/>
                    <a:pt x="5715" y="6171"/>
                    <a:pt x="5765" y="6143"/>
                  </a:cubicBezTo>
                  <a:lnTo>
                    <a:pt x="7220" y="6017"/>
                  </a:lnTo>
                  <a:close/>
                  <a:moveTo>
                    <a:pt x="16737" y="6519"/>
                  </a:moveTo>
                  <a:lnTo>
                    <a:pt x="17378" y="6764"/>
                  </a:lnTo>
                  <a:lnTo>
                    <a:pt x="17186" y="6845"/>
                  </a:lnTo>
                  <a:lnTo>
                    <a:pt x="16545" y="6600"/>
                  </a:lnTo>
                  <a:lnTo>
                    <a:pt x="16737" y="6519"/>
                  </a:lnTo>
                  <a:close/>
                  <a:moveTo>
                    <a:pt x="6022" y="6666"/>
                  </a:moveTo>
                  <a:lnTo>
                    <a:pt x="5885" y="6747"/>
                  </a:lnTo>
                  <a:lnTo>
                    <a:pt x="4138" y="7034"/>
                  </a:lnTo>
                  <a:cubicBezTo>
                    <a:pt x="4183" y="7009"/>
                    <a:pt x="4230" y="6981"/>
                    <a:pt x="4275" y="6956"/>
                  </a:cubicBezTo>
                  <a:lnTo>
                    <a:pt x="6022" y="6666"/>
                  </a:lnTo>
                  <a:close/>
                  <a:moveTo>
                    <a:pt x="14656" y="7332"/>
                  </a:moveTo>
                  <a:lnTo>
                    <a:pt x="14843" y="7753"/>
                  </a:lnTo>
                  <a:cubicBezTo>
                    <a:pt x="14777" y="7775"/>
                    <a:pt x="14711" y="7800"/>
                    <a:pt x="14644" y="7825"/>
                  </a:cubicBezTo>
                  <a:lnTo>
                    <a:pt x="14644" y="7825"/>
                  </a:lnTo>
                  <a:lnTo>
                    <a:pt x="14455" y="7405"/>
                  </a:lnTo>
                  <a:cubicBezTo>
                    <a:pt x="14522" y="7380"/>
                    <a:pt x="14589" y="7355"/>
                    <a:pt x="14656" y="7332"/>
                  </a:cubicBezTo>
                  <a:close/>
                  <a:moveTo>
                    <a:pt x="4629" y="7555"/>
                  </a:moveTo>
                  <a:cubicBezTo>
                    <a:pt x="4592" y="7578"/>
                    <a:pt x="4562" y="7600"/>
                    <a:pt x="4531" y="7622"/>
                  </a:cubicBezTo>
                  <a:lnTo>
                    <a:pt x="2500" y="8096"/>
                  </a:lnTo>
                  <a:cubicBezTo>
                    <a:pt x="2531" y="8071"/>
                    <a:pt x="2564" y="8048"/>
                    <a:pt x="2597" y="8026"/>
                  </a:cubicBezTo>
                  <a:lnTo>
                    <a:pt x="4629" y="7555"/>
                  </a:lnTo>
                  <a:close/>
                  <a:moveTo>
                    <a:pt x="12650" y="8029"/>
                  </a:moveTo>
                  <a:lnTo>
                    <a:pt x="12399" y="8603"/>
                  </a:lnTo>
                  <a:lnTo>
                    <a:pt x="12199" y="8667"/>
                  </a:lnTo>
                  <a:lnTo>
                    <a:pt x="12199" y="8667"/>
                  </a:lnTo>
                  <a:lnTo>
                    <a:pt x="12449" y="8096"/>
                  </a:lnTo>
                  <a:lnTo>
                    <a:pt x="12650" y="8029"/>
                  </a:lnTo>
                  <a:close/>
                  <a:moveTo>
                    <a:pt x="3754" y="8271"/>
                  </a:moveTo>
                  <a:lnTo>
                    <a:pt x="3754" y="8271"/>
                  </a:lnTo>
                  <a:cubicBezTo>
                    <a:pt x="3731" y="8294"/>
                    <a:pt x="3709" y="8313"/>
                    <a:pt x="3690" y="8335"/>
                  </a:cubicBezTo>
                  <a:lnTo>
                    <a:pt x="3692" y="8335"/>
                  </a:lnTo>
                  <a:lnTo>
                    <a:pt x="1472" y="8965"/>
                  </a:lnTo>
                  <a:cubicBezTo>
                    <a:pt x="1491" y="8946"/>
                    <a:pt x="1511" y="8926"/>
                    <a:pt x="1533" y="8904"/>
                  </a:cubicBezTo>
                  <a:lnTo>
                    <a:pt x="3754" y="8271"/>
                  </a:lnTo>
                  <a:close/>
                  <a:moveTo>
                    <a:pt x="10716" y="8625"/>
                  </a:moveTo>
                  <a:lnTo>
                    <a:pt x="10045" y="9327"/>
                  </a:lnTo>
                  <a:cubicBezTo>
                    <a:pt x="9978" y="9347"/>
                    <a:pt x="9914" y="9361"/>
                    <a:pt x="9853" y="9380"/>
                  </a:cubicBezTo>
                  <a:lnTo>
                    <a:pt x="10524" y="8678"/>
                  </a:lnTo>
                  <a:cubicBezTo>
                    <a:pt x="10588" y="8661"/>
                    <a:pt x="10652" y="8645"/>
                    <a:pt x="10716" y="8625"/>
                  </a:cubicBezTo>
                  <a:close/>
                  <a:moveTo>
                    <a:pt x="3333" y="8812"/>
                  </a:moveTo>
                  <a:lnTo>
                    <a:pt x="3333" y="8812"/>
                  </a:lnTo>
                  <a:cubicBezTo>
                    <a:pt x="3322" y="8829"/>
                    <a:pt x="3316" y="8845"/>
                    <a:pt x="3311" y="8862"/>
                  </a:cubicBezTo>
                  <a:lnTo>
                    <a:pt x="1004" y="9614"/>
                  </a:lnTo>
                  <a:cubicBezTo>
                    <a:pt x="1012" y="9598"/>
                    <a:pt x="1018" y="9581"/>
                    <a:pt x="1026" y="9564"/>
                  </a:cubicBezTo>
                  <a:lnTo>
                    <a:pt x="3333" y="8812"/>
                  </a:lnTo>
                  <a:close/>
                  <a:moveTo>
                    <a:pt x="8674" y="9157"/>
                  </a:moveTo>
                  <a:lnTo>
                    <a:pt x="7551" y="9976"/>
                  </a:lnTo>
                  <a:lnTo>
                    <a:pt x="7376" y="10018"/>
                  </a:lnTo>
                  <a:lnTo>
                    <a:pt x="7376" y="10018"/>
                  </a:lnTo>
                  <a:lnTo>
                    <a:pt x="8496" y="9199"/>
                  </a:lnTo>
                  <a:cubicBezTo>
                    <a:pt x="8554" y="9185"/>
                    <a:pt x="8616" y="9171"/>
                    <a:pt x="8674" y="9157"/>
                  </a:cubicBezTo>
                  <a:close/>
                  <a:moveTo>
                    <a:pt x="3263" y="9235"/>
                  </a:moveTo>
                  <a:cubicBezTo>
                    <a:pt x="3266" y="9244"/>
                    <a:pt x="3266" y="9255"/>
                    <a:pt x="3269" y="9263"/>
                  </a:cubicBezTo>
                  <a:cubicBezTo>
                    <a:pt x="3269" y="9266"/>
                    <a:pt x="3275" y="9272"/>
                    <a:pt x="3275" y="9274"/>
                  </a:cubicBezTo>
                  <a:lnTo>
                    <a:pt x="965" y="10124"/>
                  </a:lnTo>
                  <a:cubicBezTo>
                    <a:pt x="962" y="10116"/>
                    <a:pt x="956" y="10110"/>
                    <a:pt x="954" y="10105"/>
                  </a:cubicBezTo>
                  <a:cubicBezTo>
                    <a:pt x="951" y="10096"/>
                    <a:pt x="954" y="10091"/>
                    <a:pt x="951" y="10085"/>
                  </a:cubicBezTo>
                  <a:lnTo>
                    <a:pt x="3263" y="9235"/>
                  </a:lnTo>
                  <a:close/>
                  <a:moveTo>
                    <a:pt x="25709" y="0"/>
                  </a:moveTo>
                  <a:cubicBezTo>
                    <a:pt x="23508" y="0"/>
                    <a:pt x="18503" y="1053"/>
                    <a:pt x="12940" y="3070"/>
                  </a:cubicBezTo>
                  <a:lnTo>
                    <a:pt x="12798" y="3122"/>
                  </a:lnTo>
                  <a:lnTo>
                    <a:pt x="12984" y="3543"/>
                  </a:lnTo>
                  <a:lnTo>
                    <a:pt x="12959" y="3552"/>
                  </a:lnTo>
                  <a:lnTo>
                    <a:pt x="12784" y="3616"/>
                  </a:lnTo>
                  <a:lnTo>
                    <a:pt x="12597" y="3195"/>
                  </a:lnTo>
                  <a:cubicBezTo>
                    <a:pt x="5473" y="5806"/>
                    <a:pt x="1" y="8586"/>
                    <a:pt x="472" y="9887"/>
                  </a:cubicBezTo>
                  <a:cubicBezTo>
                    <a:pt x="497" y="9935"/>
                    <a:pt x="533" y="9976"/>
                    <a:pt x="578" y="10010"/>
                  </a:cubicBezTo>
                  <a:cubicBezTo>
                    <a:pt x="750" y="10155"/>
                    <a:pt x="1126" y="10272"/>
                    <a:pt x="1667" y="10353"/>
                  </a:cubicBezTo>
                  <a:lnTo>
                    <a:pt x="3595" y="9564"/>
                  </a:lnTo>
                  <a:cubicBezTo>
                    <a:pt x="3614" y="9572"/>
                    <a:pt x="3631" y="9581"/>
                    <a:pt x="3648" y="9586"/>
                  </a:cubicBezTo>
                  <a:lnTo>
                    <a:pt x="1745" y="10367"/>
                  </a:lnTo>
                  <a:cubicBezTo>
                    <a:pt x="2046" y="10406"/>
                    <a:pt x="2400" y="10436"/>
                    <a:pt x="2793" y="10450"/>
                  </a:cubicBezTo>
                  <a:lnTo>
                    <a:pt x="4372" y="9723"/>
                  </a:lnTo>
                  <a:cubicBezTo>
                    <a:pt x="4403" y="9726"/>
                    <a:pt x="4436" y="9726"/>
                    <a:pt x="4467" y="9726"/>
                  </a:cubicBezTo>
                  <a:lnTo>
                    <a:pt x="2887" y="10456"/>
                  </a:lnTo>
                  <a:cubicBezTo>
                    <a:pt x="3106" y="10463"/>
                    <a:pt x="3336" y="10468"/>
                    <a:pt x="3577" y="10468"/>
                  </a:cubicBezTo>
                  <a:cubicBezTo>
                    <a:pt x="3698" y="10468"/>
                    <a:pt x="3822" y="10467"/>
                    <a:pt x="3949" y="10464"/>
                  </a:cubicBezTo>
                  <a:lnTo>
                    <a:pt x="5412" y="9706"/>
                  </a:lnTo>
                  <a:cubicBezTo>
                    <a:pt x="5453" y="9703"/>
                    <a:pt x="5498" y="9698"/>
                    <a:pt x="5540" y="9695"/>
                  </a:cubicBezTo>
                  <a:lnTo>
                    <a:pt x="5540" y="9695"/>
                  </a:lnTo>
                  <a:lnTo>
                    <a:pt x="4055" y="10464"/>
                  </a:lnTo>
                  <a:cubicBezTo>
                    <a:pt x="4422" y="10453"/>
                    <a:pt x="4818" y="10433"/>
                    <a:pt x="5228" y="10403"/>
                  </a:cubicBezTo>
                  <a:lnTo>
                    <a:pt x="6671" y="9553"/>
                  </a:lnTo>
                  <a:cubicBezTo>
                    <a:pt x="6721" y="9545"/>
                    <a:pt x="6771" y="9536"/>
                    <a:pt x="6821" y="9528"/>
                  </a:cubicBezTo>
                  <a:lnTo>
                    <a:pt x="6821" y="9528"/>
                  </a:lnTo>
                  <a:lnTo>
                    <a:pt x="5356" y="10392"/>
                  </a:lnTo>
                  <a:cubicBezTo>
                    <a:pt x="7961" y="10197"/>
                    <a:pt x="11335" y="9589"/>
                    <a:pt x="14843" y="8319"/>
                  </a:cubicBezTo>
                  <a:cubicBezTo>
                    <a:pt x="19036" y="6797"/>
                    <a:pt x="22482" y="4666"/>
                    <a:pt x="24600" y="2964"/>
                  </a:cubicBezTo>
                  <a:lnTo>
                    <a:pt x="24600" y="2964"/>
                  </a:lnTo>
                  <a:lnTo>
                    <a:pt x="22755" y="3390"/>
                  </a:lnTo>
                  <a:lnTo>
                    <a:pt x="22853" y="3320"/>
                  </a:lnTo>
                  <a:lnTo>
                    <a:pt x="24681" y="2897"/>
                  </a:lnTo>
                  <a:cubicBezTo>
                    <a:pt x="25026" y="2615"/>
                    <a:pt x="25338" y="2348"/>
                    <a:pt x="25608" y="2097"/>
                  </a:cubicBezTo>
                  <a:lnTo>
                    <a:pt x="25608" y="2097"/>
                  </a:lnTo>
                  <a:lnTo>
                    <a:pt x="23622" y="2660"/>
                  </a:lnTo>
                  <a:cubicBezTo>
                    <a:pt x="23641" y="2640"/>
                    <a:pt x="23661" y="2621"/>
                    <a:pt x="23680" y="2599"/>
                  </a:cubicBezTo>
                  <a:lnTo>
                    <a:pt x="25678" y="2030"/>
                  </a:lnTo>
                  <a:cubicBezTo>
                    <a:pt x="25929" y="1793"/>
                    <a:pt x="26129" y="1579"/>
                    <a:pt x="26305" y="1376"/>
                  </a:cubicBezTo>
                  <a:lnTo>
                    <a:pt x="26305" y="1376"/>
                  </a:lnTo>
                  <a:lnTo>
                    <a:pt x="24009" y="2122"/>
                  </a:lnTo>
                  <a:cubicBezTo>
                    <a:pt x="24015" y="2106"/>
                    <a:pt x="24026" y="2089"/>
                    <a:pt x="24031" y="2072"/>
                  </a:cubicBezTo>
                  <a:lnTo>
                    <a:pt x="26338" y="1323"/>
                  </a:lnTo>
                  <a:lnTo>
                    <a:pt x="26338" y="1323"/>
                  </a:lnTo>
                  <a:cubicBezTo>
                    <a:pt x="26333" y="1334"/>
                    <a:pt x="26327" y="1342"/>
                    <a:pt x="26324" y="1353"/>
                  </a:cubicBezTo>
                  <a:cubicBezTo>
                    <a:pt x="26625" y="1002"/>
                    <a:pt x="26820" y="710"/>
                    <a:pt x="26871" y="504"/>
                  </a:cubicBezTo>
                  <a:cubicBezTo>
                    <a:pt x="26893" y="442"/>
                    <a:pt x="26896" y="373"/>
                    <a:pt x="26882" y="308"/>
                  </a:cubicBezTo>
                  <a:cubicBezTo>
                    <a:pt x="26807" y="102"/>
                    <a:pt x="26394" y="0"/>
                    <a:pt x="25709"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1885;p42">
            <a:extLst>
              <a:ext uri="{FF2B5EF4-FFF2-40B4-BE49-F238E27FC236}">
                <a16:creationId xmlns:a16="http://schemas.microsoft.com/office/drawing/2014/main" id="{B0B5572E-F67A-B351-2D1B-669C7E49D961}"/>
              </a:ext>
            </a:extLst>
          </p:cNvPr>
          <p:cNvGrpSpPr/>
          <p:nvPr/>
        </p:nvGrpSpPr>
        <p:grpSpPr>
          <a:xfrm>
            <a:off x="1627032" y="452695"/>
            <a:ext cx="667089" cy="336670"/>
            <a:chOff x="1820000" y="4629275"/>
            <a:chExt cx="722975" cy="364875"/>
          </a:xfrm>
        </p:grpSpPr>
        <p:sp>
          <p:nvSpPr>
            <p:cNvPr id="224" name="Google Shape;1886;p42">
              <a:extLst>
                <a:ext uri="{FF2B5EF4-FFF2-40B4-BE49-F238E27FC236}">
                  <a16:creationId xmlns:a16="http://schemas.microsoft.com/office/drawing/2014/main" id="{99DD63E6-E87D-6A05-657F-FACE4BCA8540}"/>
                </a:ext>
              </a:extLst>
            </p:cNvPr>
            <p:cNvSpPr/>
            <p:nvPr/>
          </p:nvSpPr>
          <p:spPr>
            <a:xfrm>
              <a:off x="1834425" y="4641850"/>
              <a:ext cx="708550" cy="352300"/>
            </a:xfrm>
            <a:custGeom>
              <a:avLst/>
              <a:gdLst/>
              <a:ahLst/>
              <a:cxnLst/>
              <a:rect l="l" t="t" r="r" b="b"/>
              <a:pathLst>
                <a:path w="28342" h="14092" extrusionOk="0">
                  <a:moveTo>
                    <a:pt x="26299" y="1"/>
                  </a:moveTo>
                  <a:cubicBezTo>
                    <a:pt x="26249" y="207"/>
                    <a:pt x="26057" y="499"/>
                    <a:pt x="25753" y="850"/>
                  </a:cubicBezTo>
                  <a:cubicBezTo>
                    <a:pt x="25750" y="856"/>
                    <a:pt x="25747" y="864"/>
                    <a:pt x="25747" y="870"/>
                  </a:cubicBezTo>
                  <a:lnTo>
                    <a:pt x="25736" y="873"/>
                  </a:lnTo>
                  <a:cubicBezTo>
                    <a:pt x="25561" y="1073"/>
                    <a:pt x="25357" y="1290"/>
                    <a:pt x="25109" y="1527"/>
                  </a:cubicBezTo>
                  <a:lnTo>
                    <a:pt x="25332" y="1463"/>
                  </a:lnTo>
                  <a:lnTo>
                    <a:pt x="25332" y="1463"/>
                  </a:lnTo>
                  <a:cubicBezTo>
                    <a:pt x="25313" y="1486"/>
                    <a:pt x="25293" y="1505"/>
                    <a:pt x="25274" y="1525"/>
                  </a:cubicBezTo>
                  <a:lnTo>
                    <a:pt x="25037" y="1594"/>
                  </a:lnTo>
                  <a:cubicBezTo>
                    <a:pt x="24769" y="1845"/>
                    <a:pt x="24455" y="2112"/>
                    <a:pt x="24109" y="2394"/>
                  </a:cubicBezTo>
                  <a:lnTo>
                    <a:pt x="24313" y="2346"/>
                  </a:lnTo>
                  <a:lnTo>
                    <a:pt x="24313" y="2346"/>
                  </a:lnTo>
                  <a:lnTo>
                    <a:pt x="24215" y="2416"/>
                  </a:lnTo>
                  <a:lnTo>
                    <a:pt x="24028" y="2461"/>
                  </a:lnTo>
                  <a:cubicBezTo>
                    <a:pt x="21911" y="4163"/>
                    <a:pt x="18462" y="6294"/>
                    <a:pt x="14268" y="7816"/>
                  </a:cubicBezTo>
                  <a:cubicBezTo>
                    <a:pt x="10763" y="9086"/>
                    <a:pt x="7387" y="9694"/>
                    <a:pt x="4784" y="9891"/>
                  </a:cubicBezTo>
                  <a:lnTo>
                    <a:pt x="4723" y="9925"/>
                  </a:lnTo>
                  <a:cubicBezTo>
                    <a:pt x="4673" y="9933"/>
                    <a:pt x="4623" y="9942"/>
                    <a:pt x="4573" y="9950"/>
                  </a:cubicBezTo>
                  <a:lnTo>
                    <a:pt x="4656" y="9900"/>
                  </a:lnTo>
                  <a:lnTo>
                    <a:pt x="4656" y="9900"/>
                  </a:lnTo>
                  <a:cubicBezTo>
                    <a:pt x="4247" y="9930"/>
                    <a:pt x="3851" y="9950"/>
                    <a:pt x="3483" y="9958"/>
                  </a:cubicBezTo>
                  <a:lnTo>
                    <a:pt x="3157" y="10128"/>
                  </a:lnTo>
                  <a:cubicBezTo>
                    <a:pt x="3115" y="10131"/>
                    <a:pt x="3071" y="10137"/>
                    <a:pt x="3029" y="10139"/>
                  </a:cubicBezTo>
                  <a:lnTo>
                    <a:pt x="3377" y="9958"/>
                  </a:lnTo>
                  <a:lnTo>
                    <a:pt x="3377" y="9958"/>
                  </a:lnTo>
                  <a:cubicBezTo>
                    <a:pt x="3226" y="9962"/>
                    <a:pt x="3080" y="9963"/>
                    <a:pt x="2938" y="9963"/>
                  </a:cubicBezTo>
                  <a:cubicBezTo>
                    <a:pt x="2721" y="9963"/>
                    <a:pt x="2515" y="9959"/>
                    <a:pt x="2316" y="9953"/>
                  </a:cubicBezTo>
                  <a:lnTo>
                    <a:pt x="1848" y="10167"/>
                  </a:lnTo>
                  <a:cubicBezTo>
                    <a:pt x="1817" y="10167"/>
                    <a:pt x="1784" y="10164"/>
                    <a:pt x="1753" y="10162"/>
                  </a:cubicBezTo>
                  <a:lnTo>
                    <a:pt x="2218" y="9947"/>
                  </a:lnTo>
                  <a:cubicBezTo>
                    <a:pt x="1825" y="9930"/>
                    <a:pt x="1472" y="9903"/>
                    <a:pt x="1171" y="9861"/>
                  </a:cubicBezTo>
                  <a:lnTo>
                    <a:pt x="845" y="9994"/>
                  </a:lnTo>
                  <a:cubicBezTo>
                    <a:pt x="825" y="9989"/>
                    <a:pt x="809" y="9981"/>
                    <a:pt x="789" y="9972"/>
                  </a:cubicBezTo>
                  <a:lnTo>
                    <a:pt x="1093" y="9850"/>
                  </a:lnTo>
                  <a:cubicBezTo>
                    <a:pt x="549" y="9769"/>
                    <a:pt x="176" y="9649"/>
                    <a:pt x="3" y="9504"/>
                  </a:cubicBezTo>
                  <a:lnTo>
                    <a:pt x="3" y="9504"/>
                  </a:lnTo>
                  <a:cubicBezTo>
                    <a:pt x="1" y="10111"/>
                    <a:pt x="856" y="12026"/>
                    <a:pt x="1070" y="12619"/>
                  </a:cubicBezTo>
                  <a:cubicBezTo>
                    <a:pt x="1424" y="13591"/>
                    <a:pt x="3016" y="14091"/>
                    <a:pt x="5341" y="14091"/>
                  </a:cubicBezTo>
                  <a:cubicBezTo>
                    <a:pt x="8079" y="14091"/>
                    <a:pt x="11833" y="13398"/>
                    <a:pt x="15776" y="11967"/>
                  </a:cubicBezTo>
                  <a:cubicBezTo>
                    <a:pt x="23067" y="9323"/>
                    <a:pt x="28341" y="5417"/>
                    <a:pt x="27572" y="3299"/>
                  </a:cubicBezTo>
                  <a:cubicBezTo>
                    <a:pt x="27358" y="2717"/>
                    <a:pt x="26767" y="558"/>
                    <a:pt x="26299"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887;p42">
              <a:extLst>
                <a:ext uri="{FF2B5EF4-FFF2-40B4-BE49-F238E27FC236}">
                  <a16:creationId xmlns:a16="http://schemas.microsoft.com/office/drawing/2014/main" id="{0D416E00-6EB1-BFB7-BD46-BCC2AA76946F}"/>
                </a:ext>
              </a:extLst>
            </p:cNvPr>
            <p:cNvSpPr/>
            <p:nvPr/>
          </p:nvSpPr>
          <p:spPr>
            <a:xfrm>
              <a:off x="1843750" y="4860150"/>
              <a:ext cx="58200" cy="22250"/>
            </a:xfrm>
            <a:custGeom>
              <a:avLst/>
              <a:gdLst/>
              <a:ahLst/>
              <a:cxnLst/>
              <a:rect l="l" t="t" r="r" b="b"/>
              <a:pathLst>
                <a:path w="2328" h="890" extrusionOk="0">
                  <a:moveTo>
                    <a:pt x="2313" y="0"/>
                  </a:moveTo>
                  <a:lnTo>
                    <a:pt x="1" y="853"/>
                  </a:lnTo>
                  <a:cubicBezTo>
                    <a:pt x="4" y="858"/>
                    <a:pt x="4" y="864"/>
                    <a:pt x="4" y="870"/>
                  </a:cubicBezTo>
                  <a:cubicBezTo>
                    <a:pt x="6" y="875"/>
                    <a:pt x="12" y="881"/>
                    <a:pt x="15" y="889"/>
                  </a:cubicBezTo>
                  <a:lnTo>
                    <a:pt x="2327" y="39"/>
                  </a:lnTo>
                  <a:cubicBezTo>
                    <a:pt x="2327" y="37"/>
                    <a:pt x="2322" y="31"/>
                    <a:pt x="2322" y="28"/>
                  </a:cubicBezTo>
                  <a:cubicBezTo>
                    <a:pt x="2316" y="20"/>
                    <a:pt x="2316" y="9"/>
                    <a:pt x="231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888;p42">
              <a:extLst>
                <a:ext uri="{FF2B5EF4-FFF2-40B4-BE49-F238E27FC236}">
                  <a16:creationId xmlns:a16="http://schemas.microsoft.com/office/drawing/2014/main" id="{EA390A7C-DC8D-4FC2-301B-F3FD56970017}"/>
                </a:ext>
              </a:extLst>
            </p:cNvPr>
            <p:cNvSpPr/>
            <p:nvPr/>
          </p:nvSpPr>
          <p:spPr>
            <a:xfrm>
              <a:off x="2419725" y="4648400"/>
              <a:ext cx="58400" cy="22100"/>
            </a:xfrm>
            <a:custGeom>
              <a:avLst/>
              <a:gdLst/>
              <a:ahLst/>
              <a:cxnLst/>
              <a:rect l="l" t="t" r="r" b="b"/>
              <a:pathLst>
                <a:path w="2336" h="884" extrusionOk="0">
                  <a:moveTo>
                    <a:pt x="2316" y="0"/>
                  </a:moveTo>
                  <a:lnTo>
                    <a:pt x="1" y="850"/>
                  </a:lnTo>
                  <a:cubicBezTo>
                    <a:pt x="9" y="861"/>
                    <a:pt x="17" y="872"/>
                    <a:pt x="26" y="884"/>
                  </a:cubicBezTo>
                  <a:lnTo>
                    <a:pt x="2335" y="34"/>
                  </a:lnTo>
                  <a:cubicBezTo>
                    <a:pt x="2327" y="23"/>
                    <a:pt x="2322" y="12"/>
                    <a:pt x="231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889;p42">
              <a:extLst>
                <a:ext uri="{FF2B5EF4-FFF2-40B4-BE49-F238E27FC236}">
                  <a16:creationId xmlns:a16="http://schemas.microsoft.com/office/drawing/2014/main" id="{688520D6-B76D-B4F1-04CA-8F63A7306569}"/>
                </a:ext>
              </a:extLst>
            </p:cNvPr>
            <p:cNvSpPr/>
            <p:nvPr/>
          </p:nvSpPr>
          <p:spPr>
            <a:xfrm>
              <a:off x="2329250" y="4643175"/>
              <a:ext cx="42025" cy="23150"/>
            </a:xfrm>
            <a:custGeom>
              <a:avLst/>
              <a:gdLst/>
              <a:ahLst/>
              <a:cxnLst/>
              <a:rect l="l" t="t" r="r" b="b"/>
              <a:pathLst>
                <a:path w="1681" h="926" extrusionOk="0">
                  <a:moveTo>
                    <a:pt x="1680" y="0"/>
                  </a:moveTo>
                  <a:lnTo>
                    <a:pt x="1527" y="26"/>
                  </a:lnTo>
                  <a:lnTo>
                    <a:pt x="0" y="925"/>
                  </a:lnTo>
                  <a:lnTo>
                    <a:pt x="154" y="898"/>
                  </a:lnTo>
                  <a:lnTo>
                    <a:pt x="168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890;p42">
              <a:extLst>
                <a:ext uri="{FF2B5EF4-FFF2-40B4-BE49-F238E27FC236}">
                  <a16:creationId xmlns:a16="http://schemas.microsoft.com/office/drawing/2014/main" id="{568FB144-BA53-CEB7-0CED-423E8DC6F4A5}"/>
                </a:ext>
              </a:extLst>
            </p:cNvPr>
            <p:cNvSpPr/>
            <p:nvPr/>
          </p:nvSpPr>
          <p:spPr>
            <a:xfrm>
              <a:off x="1948650" y="4867525"/>
              <a:ext cx="41975" cy="23075"/>
            </a:xfrm>
            <a:custGeom>
              <a:avLst/>
              <a:gdLst/>
              <a:ahLst/>
              <a:cxnLst/>
              <a:rect l="l" t="t" r="r" b="b"/>
              <a:pathLst>
                <a:path w="1679" h="923" extrusionOk="0">
                  <a:moveTo>
                    <a:pt x="1678" y="1"/>
                  </a:moveTo>
                  <a:cubicBezTo>
                    <a:pt x="1628" y="9"/>
                    <a:pt x="1578" y="17"/>
                    <a:pt x="1528" y="23"/>
                  </a:cubicBezTo>
                  <a:lnTo>
                    <a:pt x="84" y="876"/>
                  </a:lnTo>
                  <a:lnTo>
                    <a:pt x="1" y="923"/>
                  </a:lnTo>
                  <a:cubicBezTo>
                    <a:pt x="51" y="917"/>
                    <a:pt x="101" y="909"/>
                    <a:pt x="151" y="901"/>
                  </a:cubicBezTo>
                  <a:lnTo>
                    <a:pt x="213" y="864"/>
                  </a:lnTo>
                  <a:lnTo>
                    <a:pt x="167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891;p42">
              <a:extLst>
                <a:ext uri="{FF2B5EF4-FFF2-40B4-BE49-F238E27FC236}">
                  <a16:creationId xmlns:a16="http://schemas.microsoft.com/office/drawing/2014/main" id="{AF7E931B-79AE-7036-7710-8A2D2214C82C}"/>
                </a:ext>
              </a:extLst>
            </p:cNvPr>
            <p:cNvSpPr/>
            <p:nvPr/>
          </p:nvSpPr>
          <p:spPr>
            <a:xfrm>
              <a:off x="2359350" y="4724175"/>
              <a:ext cx="46950" cy="9225"/>
            </a:xfrm>
            <a:custGeom>
              <a:avLst/>
              <a:gdLst/>
              <a:ahLst/>
              <a:cxnLst/>
              <a:rect l="l" t="t" r="r" b="b"/>
              <a:pathLst>
                <a:path w="1878" h="369" extrusionOk="0">
                  <a:moveTo>
                    <a:pt x="1878" y="1"/>
                  </a:moveTo>
                  <a:lnTo>
                    <a:pt x="128" y="291"/>
                  </a:lnTo>
                  <a:lnTo>
                    <a:pt x="0" y="369"/>
                  </a:lnTo>
                  <a:lnTo>
                    <a:pt x="1750" y="79"/>
                  </a:lnTo>
                  <a:cubicBezTo>
                    <a:pt x="1792" y="54"/>
                    <a:pt x="1833" y="29"/>
                    <a:pt x="187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892;p42">
              <a:extLst>
                <a:ext uri="{FF2B5EF4-FFF2-40B4-BE49-F238E27FC236}">
                  <a16:creationId xmlns:a16="http://schemas.microsoft.com/office/drawing/2014/main" id="{B4D0592F-4BD6-3058-B9FB-AEF09BF967B3}"/>
                </a:ext>
              </a:extLst>
            </p:cNvPr>
            <p:cNvSpPr/>
            <p:nvPr/>
          </p:nvSpPr>
          <p:spPr>
            <a:xfrm>
              <a:off x="1923375" y="4795925"/>
              <a:ext cx="47175" cy="9225"/>
            </a:xfrm>
            <a:custGeom>
              <a:avLst/>
              <a:gdLst/>
              <a:ahLst/>
              <a:cxnLst/>
              <a:rect l="l" t="t" r="r" b="b"/>
              <a:pathLst>
                <a:path w="1887" h="369" extrusionOk="0">
                  <a:moveTo>
                    <a:pt x="1887" y="0"/>
                  </a:moveTo>
                  <a:lnTo>
                    <a:pt x="137" y="290"/>
                  </a:lnTo>
                  <a:cubicBezTo>
                    <a:pt x="92" y="315"/>
                    <a:pt x="45" y="343"/>
                    <a:pt x="0" y="368"/>
                  </a:cubicBezTo>
                  <a:lnTo>
                    <a:pt x="1750" y="81"/>
                  </a:lnTo>
                  <a:lnTo>
                    <a:pt x="188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893;p42">
              <a:extLst>
                <a:ext uri="{FF2B5EF4-FFF2-40B4-BE49-F238E27FC236}">
                  <a16:creationId xmlns:a16="http://schemas.microsoft.com/office/drawing/2014/main" id="{3E63CA68-1C49-91AD-7E01-FF6A0CEDD220}"/>
                </a:ext>
              </a:extLst>
            </p:cNvPr>
            <p:cNvSpPr/>
            <p:nvPr/>
          </p:nvSpPr>
          <p:spPr>
            <a:xfrm>
              <a:off x="2388600" y="4637125"/>
              <a:ext cx="53575" cy="23700"/>
            </a:xfrm>
            <a:custGeom>
              <a:avLst/>
              <a:gdLst/>
              <a:ahLst/>
              <a:cxnLst/>
              <a:rect l="l" t="t" r="r" b="b"/>
              <a:pathLst>
                <a:path w="2143" h="948" extrusionOk="0">
                  <a:moveTo>
                    <a:pt x="2048" y="0"/>
                  </a:moveTo>
                  <a:lnTo>
                    <a:pt x="0" y="942"/>
                  </a:lnTo>
                  <a:cubicBezTo>
                    <a:pt x="36" y="942"/>
                    <a:pt x="64" y="945"/>
                    <a:pt x="95" y="947"/>
                  </a:cubicBezTo>
                  <a:lnTo>
                    <a:pt x="2143" y="3"/>
                  </a:lnTo>
                  <a:cubicBezTo>
                    <a:pt x="2109" y="3"/>
                    <a:pt x="2079" y="0"/>
                    <a:pt x="2048"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894;p42">
              <a:extLst>
                <a:ext uri="{FF2B5EF4-FFF2-40B4-BE49-F238E27FC236}">
                  <a16:creationId xmlns:a16="http://schemas.microsoft.com/office/drawing/2014/main" id="{04793266-5E82-DED0-4F7A-EEFED04666D5}"/>
                </a:ext>
              </a:extLst>
            </p:cNvPr>
            <p:cNvSpPr/>
            <p:nvPr/>
          </p:nvSpPr>
          <p:spPr>
            <a:xfrm>
              <a:off x="1878175" y="4872325"/>
              <a:ext cx="53575" cy="23725"/>
            </a:xfrm>
            <a:custGeom>
              <a:avLst/>
              <a:gdLst/>
              <a:ahLst/>
              <a:cxnLst/>
              <a:rect l="l" t="t" r="r" b="b"/>
              <a:pathLst>
                <a:path w="2143" h="949" extrusionOk="0">
                  <a:moveTo>
                    <a:pt x="2048" y="1"/>
                  </a:moveTo>
                  <a:lnTo>
                    <a:pt x="466" y="731"/>
                  </a:lnTo>
                  <a:lnTo>
                    <a:pt x="0" y="945"/>
                  </a:lnTo>
                  <a:cubicBezTo>
                    <a:pt x="31" y="948"/>
                    <a:pt x="64" y="948"/>
                    <a:pt x="98" y="948"/>
                  </a:cubicBezTo>
                  <a:lnTo>
                    <a:pt x="563" y="734"/>
                  </a:lnTo>
                  <a:lnTo>
                    <a:pt x="2143" y="6"/>
                  </a:lnTo>
                  <a:cubicBezTo>
                    <a:pt x="2112" y="4"/>
                    <a:pt x="2079" y="4"/>
                    <a:pt x="204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895;p42">
              <a:extLst>
                <a:ext uri="{FF2B5EF4-FFF2-40B4-BE49-F238E27FC236}">
                  <a16:creationId xmlns:a16="http://schemas.microsoft.com/office/drawing/2014/main" id="{37E85E63-02D0-66AA-7D4E-43A2F8624299}"/>
                </a:ext>
              </a:extLst>
            </p:cNvPr>
            <p:cNvSpPr/>
            <p:nvPr/>
          </p:nvSpPr>
          <p:spPr>
            <a:xfrm>
              <a:off x="2012175" y="4757400"/>
              <a:ext cx="31800" cy="3300"/>
            </a:xfrm>
            <a:custGeom>
              <a:avLst/>
              <a:gdLst/>
              <a:ahLst/>
              <a:cxnLst/>
              <a:rect l="l" t="t" r="r" b="b"/>
              <a:pathLst>
                <a:path w="1272" h="132" extrusionOk="0">
                  <a:moveTo>
                    <a:pt x="179" y="1"/>
                  </a:moveTo>
                  <a:lnTo>
                    <a:pt x="1" y="84"/>
                  </a:lnTo>
                  <a:lnTo>
                    <a:pt x="1096" y="132"/>
                  </a:lnTo>
                  <a:lnTo>
                    <a:pt x="1271" y="51"/>
                  </a:lnTo>
                  <a:lnTo>
                    <a:pt x="17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896;p42">
              <a:extLst>
                <a:ext uri="{FF2B5EF4-FFF2-40B4-BE49-F238E27FC236}">
                  <a16:creationId xmlns:a16="http://schemas.microsoft.com/office/drawing/2014/main" id="{32430128-1F49-B29C-03C0-473542E36358}"/>
                </a:ext>
              </a:extLst>
            </p:cNvPr>
            <p:cNvSpPr/>
            <p:nvPr/>
          </p:nvSpPr>
          <p:spPr>
            <a:xfrm>
              <a:off x="2285075" y="4769800"/>
              <a:ext cx="31800" cy="3300"/>
            </a:xfrm>
            <a:custGeom>
              <a:avLst/>
              <a:gdLst/>
              <a:ahLst/>
              <a:cxnLst/>
              <a:rect l="l" t="t" r="r" b="b"/>
              <a:pathLst>
                <a:path w="1272" h="132" extrusionOk="0">
                  <a:moveTo>
                    <a:pt x="177" y="1"/>
                  </a:moveTo>
                  <a:lnTo>
                    <a:pt x="1" y="81"/>
                  </a:lnTo>
                  <a:lnTo>
                    <a:pt x="1096" y="132"/>
                  </a:lnTo>
                  <a:cubicBezTo>
                    <a:pt x="1154" y="104"/>
                    <a:pt x="1213" y="76"/>
                    <a:pt x="1271" y="51"/>
                  </a:cubicBezTo>
                  <a:lnTo>
                    <a:pt x="17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897;p42">
              <a:extLst>
                <a:ext uri="{FF2B5EF4-FFF2-40B4-BE49-F238E27FC236}">
                  <a16:creationId xmlns:a16="http://schemas.microsoft.com/office/drawing/2014/main" id="{1494C85D-9308-708D-9B26-A71752F313CD}"/>
                </a:ext>
              </a:extLst>
            </p:cNvPr>
            <p:cNvSpPr/>
            <p:nvPr/>
          </p:nvSpPr>
          <p:spPr>
            <a:xfrm>
              <a:off x="2410675" y="4678425"/>
              <a:ext cx="57075" cy="17350"/>
            </a:xfrm>
            <a:custGeom>
              <a:avLst/>
              <a:gdLst/>
              <a:ahLst/>
              <a:cxnLst/>
              <a:rect l="l" t="t" r="r" b="b"/>
              <a:pathLst>
                <a:path w="2283" h="694" extrusionOk="0">
                  <a:moveTo>
                    <a:pt x="2282" y="0"/>
                  </a:moveTo>
                  <a:lnTo>
                    <a:pt x="2059" y="64"/>
                  </a:lnTo>
                  <a:lnTo>
                    <a:pt x="59" y="633"/>
                  </a:lnTo>
                  <a:cubicBezTo>
                    <a:pt x="39" y="655"/>
                    <a:pt x="20" y="674"/>
                    <a:pt x="0" y="694"/>
                  </a:cubicBezTo>
                  <a:lnTo>
                    <a:pt x="1987" y="131"/>
                  </a:lnTo>
                  <a:lnTo>
                    <a:pt x="2224" y="62"/>
                  </a:lnTo>
                  <a:cubicBezTo>
                    <a:pt x="2243" y="42"/>
                    <a:pt x="2263" y="23"/>
                    <a:pt x="228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898;p42">
              <a:extLst>
                <a:ext uri="{FF2B5EF4-FFF2-40B4-BE49-F238E27FC236}">
                  <a16:creationId xmlns:a16="http://schemas.microsoft.com/office/drawing/2014/main" id="{902859CA-2C56-1DE8-3606-8452D1825C74}"/>
                </a:ext>
              </a:extLst>
            </p:cNvPr>
            <p:cNvSpPr/>
            <p:nvPr/>
          </p:nvSpPr>
          <p:spPr>
            <a:xfrm>
              <a:off x="1856725" y="4836050"/>
              <a:ext cx="57050" cy="17375"/>
            </a:xfrm>
            <a:custGeom>
              <a:avLst/>
              <a:gdLst/>
              <a:ahLst/>
              <a:cxnLst/>
              <a:rect l="l" t="t" r="r" b="b"/>
              <a:pathLst>
                <a:path w="2282" h="695" extrusionOk="0">
                  <a:moveTo>
                    <a:pt x="2282" y="0"/>
                  </a:moveTo>
                  <a:lnTo>
                    <a:pt x="61" y="633"/>
                  </a:lnTo>
                  <a:cubicBezTo>
                    <a:pt x="42" y="655"/>
                    <a:pt x="20" y="675"/>
                    <a:pt x="0" y="694"/>
                  </a:cubicBezTo>
                  <a:lnTo>
                    <a:pt x="2221" y="64"/>
                  </a:lnTo>
                  <a:cubicBezTo>
                    <a:pt x="2240" y="42"/>
                    <a:pt x="2262" y="23"/>
                    <a:pt x="228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899;p42">
              <a:extLst>
                <a:ext uri="{FF2B5EF4-FFF2-40B4-BE49-F238E27FC236}">
                  <a16:creationId xmlns:a16="http://schemas.microsoft.com/office/drawing/2014/main" id="{6B859692-6361-0695-25FC-0DDDE478DD65}"/>
                </a:ext>
              </a:extLst>
            </p:cNvPr>
            <p:cNvSpPr/>
            <p:nvPr/>
          </p:nvSpPr>
          <p:spPr>
            <a:xfrm>
              <a:off x="2234175" y="4669775"/>
              <a:ext cx="21675" cy="18900"/>
            </a:xfrm>
            <a:custGeom>
              <a:avLst/>
              <a:gdLst/>
              <a:ahLst/>
              <a:cxnLst/>
              <a:rect l="l" t="t" r="r" b="b"/>
              <a:pathLst>
                <a:path w="867" h="756" extrusionOk="0">
                  <a:moveTo>
                    <a:pt x="867" y="1"/>
                  </a:moveTo>
                  <a:lnTo>
                    <a:pt x="675" y="54"/>
                  </a:lnTo>
                  <a:lnTo>
                    <a:pt x="0" y="756"/>
                  </a:lnTo>
                  <a:lnTo>
                    <a:pt x="193" y="703"/>
                  </a:lnTo>
                  <a:lnTo>
                    <a:pt x="86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900;p42">
              <a:extLst>
                <a:ext uri="{FF2B5EF4-FFF2-40B4-BE49-F238E27FC236}">
                  <a16:creationId xmlns:a16="http://schemas.microsoft.com/office/drawing/2014/main" id="{8BF79C1B-5A73-A62A-6CB3-28EFE3768416}"/>
                </a:ext>
              </a:extLst>
            </p:cNvPr>
            <p:cNvSpPr/>
            <p:nvPr/>
          </p:nvSpPr>
          <p:spPr>
            <a:xfrm>
              <a:off x="2066225" y="4844900"/>
              <a:ext cx="21625" cy="18900"/>
            </a:xfrm>
            <a:custGeom>
              <a:avLst/>
              <a:gdLst/>
              <a:ahLst/>
              <a:cxnLst/>
              <a:rect l="l" t="t" r="r" b="b"/>
              <a:pathLst>
                <a:path w="865" h="756" extrusionOk="0">
                  <a:moveTo>
                    <a:pt x="865" y="0"/>
                  </a:moveTo>
                  <a:lnTo>
                    <a:pt x="865" y="0"/>
                  </a:lnTo>
                  <a:cubicBezTo>
                    <a:pt x="800" y="17"/>
                    <a:pt x="736" y="34"/>
                    <a:pt x="675" y="53"/>
                  </a:cubicBezTo>
                  <a:lnTo>
                    <a:pt x="1" y="755"/>
                  </a:lnTo>
                  <a:cubicBezTo>
                    <a:pt x="65" y="738"/>
                    <a:pt x="129" y="722"/>
                    <a:pt x="193" y="702"/>
                  </a:cubicBezTo>
                  <a:lnTo>
                    <a:pt x="865"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901;p42">
              <a:extLst>
                <a:ext uri="{FF2B5EF4-FFF2-40B4-BE49-F238E27FC236}">
                  <a16:creationId xmlns:a16="http://schemas.microsoft.com/office/drawing/2014/main" id="{EE88EF30-7FA6-294F-9481-5EE30CBFE93F}"/>
                </a:ext>
              </a:extLst>
            </p:cNvPr>
            <p:cNvSpPr/>
            <p:nvPr/>
          </p:nvSpPr>
          <p:spPr>
            <a:xfrm>
              <a:off x="2410250" y="4640950"/>
              <a:ext cx="57225" cy="23275"/>
            </a:xfrm>
            <a:custGeom>
              <a:avLst/>
              <a:gdLst/>
              <a:ahLst/>
              <a:cxnLst/>
              <a:rect l="l" t="t" r="r" b="b"/>
              <a:pathLst>
                <a:path w="2289" h="931" extrusionOk="0">
                  <a:moveTo>
                    <a:pt x="2230" y="0"/>
                  </a:moveTo>
                  <a:lnTo>
                    <a:pt x="1" y="911"/>
                  </a:lnTo>
                  <a:cubicBezTo>
                    <a:pt x="20" y="920"/>
                    <a:pt x="40" y="925"/>
                    <a:pt x="59" y="931"/>
                  </a:cubicBezTo>
                  <a:lnTo>
                    <a:pt x="2288" y="20"/>
                  </a:lnTo>
                  <a:cubicBezTo>
                    <a:pt x="2269" y="14"/>
                    <a:pt x="2249" y="9"/>
                    <a:pt x="223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902;p42">
              <a:extLst>
                <a:ext uri="{FF2B5EF4-FFF2-40B4-BE49-F238E27FC236}">
                  <a16:creationId xmlns:a16="http://schemas.microsoft.com/office/drawing/2014/main" id="{CF709ADE-4E1E-68F9-A726-7BF8BCF6AD56}"/>
                </a:ext>
              </a:extLst>
            </p:cNvPr>
            <p:cNvSpPr/>
            <p:nvPr/>
          </p:nvSpPr>
          <p:spPr>
            <a:xfrm>
              <a:off x="1854150" y="4868375"/>
              <a:ext cx="57050" cy="23350"/>
            </a:xfrm>
            <a:custGeom>
              <a:avLst/>
              <a:gdLst/>
              <a:ahLst/>
              <a:cxnLst/>
              <a:rect l="l" t="t" r="r" b="b"/>
              <a:pathLst>
                <a:path w="2282" h="934" extrusionOk="0">
                  <a:moveTo>
                    <a:pt x="2229" y="0"/>
                  </a:moveTo>
                  <a:lnTo>
                    <a:pt x="301" y="789"/>
                  </a:lnTo>
                  <a:lnTo>
                    <a:pt x="0" y="914"/>
                  </a:lnTo>
                  <a:cubicBezTo>
                    <a:pt x="17" y="920"/>
                    <a:pt x="33" y="928"/>
                    <a:pt x="53" y="933"/>
                  </a:cubicBezTo>
                  <a:lnTo>
                    <a:pt x="379" y="803"/>
                  </a:lnTo>
                  <a:lnTo>
                    <a:pt x="2282" y="22"/>
                  </a:lnTo>
                  <a:cubicBezTo>
                    <a:pt x="2265" y="17"/>
                    <a:pt x="2248" y="8"/>
                    <a:pt x="22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903;p42">
              <a:extLst>
                <a:ext uri="{FF2B5EF4-FFF2-40B4-BE49-F238E27FC236}">
                  <a16:creationId xmlns:a16="http://schemas.microsoft.com/office/drawing/2014/main" id="{F6890122-50E0-BE05-83AC-5545D04E8FFE}"/>
                </a:ext>
              </a:extLst>
            </p:cNvPr>
            <p:cNvSpPr/>
            <p:nvPr/>
          </p:nvSpPr>
          <p:spPr>
            <a:xfrm>
              <a:off x="2233550" y="4792300"/>
              <a:ext cx="20925" cy="8100"/>
            </a:xfrm>
            <a:custGeom>
              <a:avLst/>
              <a:gdLst/>
              <a:ahLst/>
              <a:cxnLst/>
              <a:rect l="l" t="t" r="r" b="b"/>
              <a:pathLst>
                <a:path w="837" h="324" extrusionOk="0">
                  <a:moveTo>
                    <a:pt x="192" y="1"/>
                  </a:moveTo>
                  <a:lnTo>
                    <a:pt x="0" y="79"/>
                  </a:lnTo>
                  <a:lnTo>
                    <a:pt x="644" y="324"/>
                  </a:lnTo>
                  <a:lnTo>
                    <a:pt x="836" y="243"/>
                  </a:lnTo>
                  <a:lnTo>
                    <a:pt x="19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904;p42">
              <a:extLst>
                <a:ext uri="{FF2B5EF4-FFF2-40B4-BE49-F238E27FC236}">
                  <a16:creationId xmlns:a16="http://schemas.microsoft.com/office/drawing/2014/main" id="{4B69E0C8-3110-2B04-B995-3EF54584011F}"/>
                </a:ext>
              </a:extLst>
            </p:cNvPr>
            <p:cNvSpPr/>
            <p:nvPr/>
          </p:nvSpPr>
          <p:spPr>
            <a:xfrm>
              <a:off x="2073275" y="4731000"/>
              <a:ext cx="20925" cy="8100"/>
            </a:xfrm>
            <a:custGeom>
              <a:avLst/>
              <a:gdLst/>
              <a:ahLst/>
              <a:cxnLst/>
              <a:rect l="l" t="t" r="r" b="b"/>
              <a:pathLst>
                <a:path w="837" h="324" extrusionOk="0">
                  <a:moveTo>
                    <a:pt x="193" y="1"/>
                  </a:moveTo>
                  <a:lnTo>
                    <a:pt x="0" y="82"/>
                  </a:lnTo>
                  <a:lnTo>
                    <a:pt x="644" y="324"/>
                  </a:lnTo>
                  <a:lnTo>
                    <a:pt x="836" y="246"/>
                  </a:lnTo>
                  <a:lnTo>
                    <a:pt x="193"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905;p42">
              <a:extLst>
                <a:ext uri="{FF2B5EF4-FFF2-40B4-BE49-F238E27FC236}">
                  <a16:creationId xmlns:a16="http://schemas.microsoft.com/office/drawing/2014/main" id="{4ECFD5A6-4325-2F93-B7FF-1180EA26B909}"/>
                </a:ext>
              </a:extLst>
            </p:cNvPr>
            <p:cNvSpPr/>
            <p:nvPr/>
          </p:nvSpPr>
          <p:spPr>
            <a:xfrm>
              <a:off x="2181375" y="4812575"/>
              <a:ext cx="9700" cy="12425"/>
            </a:xfrm>
            <a:custGeom>
              <a:avLst/>
              <a:gdLst/>
              <a:ahLst/>
              <a:cxnLst/>
              <a:rect l="l" t="t" r="r" b="b"/>
              <a:pathLst>
                <a:path w="388" h="497" extrusionOk="0">
                  <a:moveTo>
                    <a:pt x="201" y="0"/>
                  </a:moveTo>
                  <a:cubicBezTo>
                    <a:pt x="134" y="23"/>
                    <a:pt x="67" y="48"/>
                    <a:pt x="0" y="73"/>
                  </a:cubicBezTo>
                  <a:lnTo>
                    <a:pt x="187" y="496"/>
                  </a:lnTo>
                  <a:cubicBezTo>
                    <a:pt x="254" y="471"/>
                    <a:pt x="321" y="446"/>
                    <a:pt x="388" y="421"/>
                  </a:cubicBezTo>
                  <a:lnTo>
                    <a:pt x="20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906;p42">
              <a:extLst>
                <a:ext uri="{FF2B5EF4-FFF2-40B4-BE49-F238E27FC236}">
                  <a16:creationId xmlns:a16="http://schemas.microsoft.com/office/drawing/2014/main" id="{DA124D26-7BA4-2005-5CB9-FB40F4B13404}"/>
                </a:ext>
              </a:extLst>
            </p:cNvPr>
            <p:cNvSpPr/>
            <p:nvPr/>
          </p:nvSpPr>
          <p:spPr>
            <a:xfrm>
              <a:off x="2134925" y="4707325"/>
              <a:ext cx="9700" cy="12350"/>
            </a:xfrm>
            <a:custGeom>
              <a:avLst/>
              <a:gdLst/>
              <a:ahLst/>
              <a:cxnLst/>
              <a:rect l="l" t="t" r="r" b="b"/>
              <a:pathLst>
                <a:path w="388" h="494" extrusionOk="0">
                  <a:moveTo>
                    <a:pt x="201" y="0"/>
                  </a:moveTo>
                  <a:cubicBezTo>
                    <a:pt x="134" y="23"/>
                    <a:pt x="67" y="48"/>
                    <a:pt x="0" y="73"/>
                  </a:cubicBezTo>
                  <a:lnTo>
                    <a:pt x="187" y="494"/>
                  </a:lnTo>
                  <a:lnTo>
                    <a:pt x="362" y="430"/>
                  </a:lnTo>
                  <a:lnTo>
                    <a:pt x="387" y="421"/>
                  </a:lnTo>
                  <a:lnTo>
                    <a:pt x="20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907;p42">
              <a:extLst>
                <a:ext uri="{FF2B5EF4-FFF2-40B4-BE49-F238E27FC236}">
                  <a16:creationId xmlns:a16="http://schemas.microsoft.com/office/drawing/2014/main" id="{EF849491-B89F-0175-F093-02C23EAD3AE1}"/>
                </a:ext>
              </a:extLst>
            </p:cNvPr>
            <p:cNvSpPr/>
            <p:nvPr/>
          </p:nvSpPr>
          <p:spPr>
            <a:xfrm>
              <a:off x="2389000" y="4700575"/>
              <a:ext cx="53250" cy="13525"/>
            </a:xfrm>
            <a:custGeom>
              <a:avLst/>
              <a:gdLst/>
              <a:ahLst/>
              <a:cxnLst/>
              <a:rect l="l" t="t" r="r" b="b"/>
              <a:pathLst>
                <a:path w="2130" h="541" extrusionOk="0">
                  <a:moveTo>
                    <a:pt x="2130" y="0"/>
                  </a:moveTo>
                  <a:lnTo>
                    <a:pt x="1926" y="45"/>
                  </a:lnTo>
                  <a:lnTo>
                    <a:pt x="98" y="471"/>
                  </a:lnTo>
                  <a:lnTo>
                    <a:pt x="1" y="541"/>
                  </a:lnTo>
                  <a:lnTo>
                    <a:pt x="1845" y="112"/>
                  </a:lnTo>
                  <a:lnTo>
                    <a:pt x="2032" y="70"/>
                  </a:lnTo>
                  <a:lnTo>
                    <a:pt x="213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908;p42">
              <a:extLst>
                <a:ext uri="{FF2B5EF4-FFF2-40B4-BE49-F238E27FC236}">
                  <a16:creationId xmlns:a16="http://schemas.microsoft.com/office/drawing/2014/main" id="{9D347448-AB50-6205-ECBC-4611307166C7}"/>
                </a:ext>
              </a:extLst>
            </p:cNvPr>
            <p:cNvSpPr/>
            <p:nvPr/>
          </p:nvSpPr>
          <p:spPr>
            <a:xfrm>
              <a:off x="1882425" y="4818075"/>
              <a:ext cx="53225" cy="13525"/>
            </a:xfrm>
            <a:custGeom>
              <a:avLst/>
              <a:gdLst/>
              <a:ahLst/>
              <a:cxnLst/>
              <a:rect l="l" t="t" r="r" b="b"/>
              <a:pathLst>
                <a:path w="2129" h="541" extrusionOk="0">
                  <a:moveTo>
                    <a:pt x="2129" y="0"/>
                  </a:moveTo>
                  <a:lnTo>
                    <a:pt x="98" y="471"/>
                  </a:lnTo>
                  <a:cubicBezTo>
                    <a:pt x="64" y="496"/>
                    <a:pt x="34" y="519"/>
                    <a:pt x="0" y="541"/>
                  </a:cubicBezTo>
                  <a:lnTo>
                    <a:pt x="2031" y="70"/>
                  </a:lnTo>
                  <a:cubicBezTo>
                    <a:pt x="2065" y="48"/>
                    <a:pt x="2095" y="26"/>
                    <a:pt x="21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909;p42">
              <a:extLst>
                <a:ext uri="{FF2B5EF4-FFF2-40B4-BE49-F238E27FC236}">
                  <a16:creationId xmlns:a16="http://schemas.microsoft.com/office/drawing/2014/main" id="{4F74DE30-A147-5E2F-0DB6-B8FCF2316079}"/>
                </a:ext>
              </a:extLst>
            </p:cNvPr>
            <p:cNvSpPr/>
            <p:nvPr/>
          </p:nvSpPr>
          <p:spPr>
            <a:xfrm>
              <a:off x="2004300" y="4858200"/>
              <a:ext cx="32500" cy="21550"/>
            </a:xfrm>
            <a:custGeom>
              <a:avLst/>
              <a:gdLst/>
              <a:ahLst/>
              <a:cxnLst/>
              <a:rect l="l" t="t" r="r" b="b"/>
              <a:pathLst>
                <a:path w="1300" h="862" extrusionOk="0">
                  <a:moveTo>
                    <a:pt x="1299" y="0"/>
                  </a:moveTo>
                  <a:cubicBezTo>
                    <a:pt x="1241" y="14"/>
                    <a:pt x="1182" y="28"/>
                    <a:pt x="1124" y="42"/>
                  </a:cubicBezTo>
                  <a:lnTo>
                    <a:pt x="1" y="861"/>
                  </a:lnTo>
                  <a:lnTo>
                    <a:pt x="1" y="861"/>
                  </a:lnTo>
                  <a:lnTo>
                    <a:pt x="176" y="819"/>
                  </a:lnTo>
                  <a:lnTo>
                    <a:pt x="1299"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910;p42">
              <a:extLst>
                <a:ext uri="{FF2B5EF4-FFF2-40B4-BE49-F238E27FC236}">
                  <a16:creationId xmlns:a16="http://schemas.microsoft.com/office/drawing/2014/main" id="{04F72584-7480-8AAB-B239-3C3BA4163651}"/>
                </a:ext>
              </a:extLst>
            </p:cNvPr>
            <p:cNvSpPr/>
            <p:nvPr/>
          </p:nvSpPr>
          <p:spPr>
            <a:xfrm>
              <a:off x="2284250" y="4654050"/>
              <a:ext cx="32475" cy="21525"/>
            </a:xfrm>
            <a:custGeom>
              <a:avLst/>
              <a:gdLst/>
              <a:ahLst/>
              <a:cxnLst/>
              <a:rect l="l" t="t" r="r" b="b"/>
              <a:pathLst>
                <a:path w="1299" h="861" extrusionOk="0">
                  <a:moveTo>
                    <a:pt x="1299" y="0"/>
                  </a:moveTo>
                  <a:lnTo>
                    <a:pt x="1121" y="42"/>
                  </a:lnTo>
                  <a:lnTo>
                    <a:pt x="1" y="861"/>
                  </a:lnTo>
                  <a:lnTo>
                    <a:pt x="1" y="861"/>
                  </a:lnTo>
                  <a:lnTo>
                    <a:pt x="176" y="819"/>
                  </a:lnTo>
                  <a:lnTo>
                    <a:pt x="1299"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911;p42">
              <a:extLst>
                <a:ext uri="{FF2B5EF4-FFF2-40B4-BE49-F238E27FC236}">
                  <a16:creationId xmlns:a16="http://schemas.microsoft.com/office/drawing/2014/main" id="{A53B6F97-1854-6C54-18DE-F1DF484A19B2}"/>
                </a:ext>
              </a:extLst>
            </p:cNvPr>
            <p:cNvSpPr/>
            <p:nvPr/>
          </p:nvSpPr>
          <p:spPr>
            <a:xfrm>
              <a:off x="2420425" y="4662325"/>
              <a:ext cx="58175" cy="20025"/>
            </a:xfrm>
            <a:custGeom>
              <a:avLst/>
              <a:gdLst/>
              <a:ahLst/>
              <a:cxnLst/>
              <a:rect l="l" t="t" r="r" b="b"/>
              <a:pathLst>
                <a:path w="2327" h="801" extrusionOk="0">
                  <a:moveTo>
                    <a:pt x="2327" y="1"/>
                  </a:moveTo>
                  <a:lnTo>
                    <a:pt x="20" y="750"/>
                  </a:lnTo>
                  <a:cubicBezTo>
                    <a:pt x="14" y="767"/>
                    <a:pt x="6" y="786"/>
                    <a:pt x="0" y="800"/>
                  </a:cubicBezTo>
                  <a:lnTo>
                    <a:pt x="2296" y="54"/>
                  </a:lnTo>
                  <a:lnTo>
                    <a:pt x="2307" y="51"/>
                  </a:lnTo>
                  <a:cubicBezTo>
                    <a:pt x="2307" y="45"/>
                    <a:pt x="2310" y="37"/>
                    <a:pt x="2313" y="31"/>
                  </a:cubicBezTo>
                  <a:cubicBezTo>
                    <a:pt x="2316" y="26"/>
                    <a:pt x="2324" y="12"/>
                    <a:pt x="2327"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912;p42">
              <a:extLst>
                <a:ext uri="{FF2B5EF4-FFF2-40B4-BE49-F238E27FC236}">
                  <a16:creationId xmlns:a16="http://schemas.microsoft.com/office/drawing/2014/main" id="{08623AD2-1F72-72F3-0532-DCAE6936758D}"/>
                </a:ext>
              </a:extLst>
            </p:cNvPr>
            <p:cNvSpPr/>
            <p:nvPr/>
          </p:nvSpPr>
          <p:spPr>
            <a:xfrm>
              <a:off x="1845075" y="4849550"/>
              <a:ext cx="58275" cy="20100"/>
            </a:xfrm>
            <a:custGeom>
              <a:avLst/>
              <a:gdLst/>
              <a:ahLst/>
              <a:cxnLst/>
              <a:rect l="l" t="t" r="r" b="b"/>
              <a:pathLst>
                <a:path w="2331" h="804" extrusionOk="0">
                  <a:moveTo>
                    <a:pt x="2330" y="1"/>
                  </a:moveTo>
                  <a:lnTo>
                    <a:pt x="23" y="753"/>
                  </a:lnTo>
                  <a:cubicBezTo>
                    <a:pt x="15" y="770"/>
                    <a:pt x="6" y="787"/>
                    <a:pt x="1" y="803"/>
                  </a:cubicBezTo>
                  <a:lnTo>
                    <a:pt x="2308" y="51"/>
                  </a:lnTo>
                  <a:cubicBezTo>
                    <a:pt x="2316" y="34"/>
                    <a:pt x="2322" y="18"/>
                    <a:pt x="233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913;p42">
              <a:extLst>
                <a:ext uri="{FF2B5EF4-FFF2-40B4-BE49-F238E27FC236}">
                  <a16:creationId xmlns:a16="http://schemas.microsoft.com/office/drawing/2014/main" id="{5E87A5C9-7768-1271-4AF5-4D06C6C97174}"/>
                </a:ext>
              </a:extLst>
            </p:cNvPr>
            <p:cNvSpPr/>
            <p:nvPr/>
          </p:nvSpPr>
          <p:spPr>
            <a:xfrm>
              <a:off x="2124875" y="4829975"/>
              <a:ext cx="11325" cy="15975"/>
            </a:xfrm>
            <a:custGeom>
              <a:avLst/>
              <a:gdLst/>
              <a:ahLst/>
              <a:cxnLst/>
              <a:rect l="l" t="t" r="r" b="b"/>
              <a:pathLst>
                <a:path w="453" h="639" extrusionOk="0">
                  <a:moveTo>
                    <a:pt x="452" y="1"/>
                  </a:moveTo>
                  <a:cubicBezTo>
                    <a:pt x="385" y="23"/>
                    <a:pt x="318" y="46"/>
                    <a:pt x="252" y="68"/>
                  </a:cubicBezTo>
                  <a:lnTo>
                    <a:pt x="1" y="639"/>
                  </a:lnTo>
                  <a:lnTo>
                    <a:pt x="1" y="639"/>
                  </a:lnTo>
                  <a:lnTo>
                    <a:pt x="201" y="575"/>
                  </a:lnTo>
                  <a:lnTo>
                    <a:pt x="45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914;p42">
              <a:extLst>
                <a:ext uri="{FF2B5EF4-FFF2-40B4-BE49-F238E27FC236}">
                  <a16:creationId xmlns:a16="http://schemas.microsoft.com/office/drawing/2014/main" id="{710511DB-CA1F-219C-5981-3715FBFA116F}"/>
                </a:ext>
              </a:extLst>
            </p:cNvPr>
            <p:cNvSpPr/>
            <p:nvPr/>
          </p:nvSpPr>
          <p:spPr>
            <a:xfrm>
              <a:off x="2187575" y="4687050"/>
              <a:ext cx="11300" cy="15975"/>
            </a:xfrm>
            <a:custGeom>
              <a:avLst/>
              <a:gdLst/>
              <a:ahLst/>
              <a:cxnLst/>
              <a:rect l="l" t="t" r="r" b="b"/>
              <a:pathLst>
                <a:path w="452" h="639" extrusionOk="0">
                  <a:moveTo>
                    <a:pt x="452" y="1"/>
                  </a:moveTo>
                  <a:lnTo>
                    <a:pt x="251" y="68"/>
                  </a:lnTo>
                  <a:lnTo>
                    <a:pt x="0" y="639"/>
                  </a:lnTo>
                  <a:lnTo>
                    <a:pt x="201" y="575"/>
                  </a:lnTo>
                  <a:lnTo>
                    <a:pt x="45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915;p42">
              <a:extLst>
                <a:ext uri="{FF2B5EF4-FFF2-40B4-BE49-F238E27FC236}">
                  <a16:creationId xmlns:a16="http://schemas.microsoft.com/office/drawing/2014/main" id="{F660111E-C259-B3A6-2CAA-C5A7F71AA50A}"/>
                </a:ext>
              </a:extLst>
            </p:cNvPr>
            <p:cNvSpPr/>
            <p:nvPr/>
          </p:nvSpPr>
          <p:spPr>
            <a:xfrm>
              <a:off x="2322700" y="4748350"/>
              <a:ext cx="40275" cy="5175"/>
            </a:xfrm>
            <a:custGeom>
              <a:avLst/>
              <a:gdLst/>
              <a:ahLst/>
              <a:cxnLst/>
              <a:rect l="l" t="t" r="r" b="b"/>
              <a:pathLst>
                <a:path w="1611" h="207" extrusionOk="0">
                  <a:moveTo>
                    <a:pt x="1611" y="1"/>
                  </a:moveTo>
                  <a:lnTo>
                    <a:pt x="157" y="126"/>
                  </a:lnTo>
                  <a:cubicBezTo>
                    <a:pt x="106" y="154"/>
                    <a:pt x="53" y="182"/>
                    <a:pt x="1" y="207"/>
                  </a:cubicBezTo>
                  <a:lnTo>
                    <a:pt x="1455" y="81"/>
                  </a:lnTo>
                  <a:lnTo>
                    <a:pt x="161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916;p42">
              <a:extLst>
                <a:ext uri="{FF2B5EF4-FFF2-40B4-BE49-F238E27FC236}">
                  <a16:creationId xmlns:a16="http://schemas.microsoft.com/office/drawing/2014/main" id="{222CBF01-217F-DAD6-895A-CA2A89374DC2}"/>
                </a:ext>
              </a:extLst>
            </p:cNvPr>
            <p:cNvSpPr/>
            <p:nvPr/>
          </p:nvSpPr>
          <p:spPr>
            <a:xfrm>
              <a:off x="1960225" y="4779700"/>
              <a:ext cx="40275" cy="5175"/>
            </a:xfrm>
            <a:custGeom>
              <a:avLst/>
              <a:gdLst/>
              <a:ahLst/>
              <a:cxnLst/>
              <a:rect l="l" t="t" r="r" b="b"/>
              <a:pathLst>
                <a:path w="1611" h="207" extrusionOk="0">
                  <a:moveTo>
                    <a:pt x="1611" y="0"/>
                  </a:moveTo>
                  <a:lnTo>
                    <a:pt x="156" y="126"/>
                  </a:lnTo>
                  <a:cubicBezTo>
                    <a:pt x="103" y="154"/>
                    <a:pt x="50" y="181"/>
                    <a:pt x="0" y="206"/>
                  </a:cubicBezTo>
                  <a:lnTo>
                    <a:pt x="1455" y="81"/>
                  </a:lnTo>
                  <a:cubicBezTo>
                    <a:pt x="1505" y="53"/>
                    <a:pt x="1558" y="28"/>
                    <a:pt x="161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917;p42">
              <a:extLst>
                <a:ext uri="{FF2B5EF4-FFF2-40B4-BE49-F238E27FC236}">
                  <a16:creationId xmlns:a16="http://schemas.microsoft.com/office/drawing/2014/main" id="{7DE420A8-2F11-6197-DA9E-484998381808}"/>
                </a:ext>
              </a:extLst>
            </p:cNvPr>
            <p:cNvSpPr/>
            <p:nvPr/>
          </p:nvSpPr>
          <p:spPr>
            <a:xfrm>
              <a:off x="1910150" y="4871700"/>
              <a:ext cx="48425" cy="23725"/>
            </a:xfrm>
            <a:custGeom>
              <a:avLst/>
              <a:gdLst/>
              <a:ahLst/>
              <a:cxnLst/>
              <a:rect l="l" t="t" r="r" b="b"/>
              <a:pathLst>
                <a:path w="1937" h="949" extrusionOk="0">
                  <a:moveTo>
                    <a:pt x="1936" y="1"/>
                  </a:moveTo>
                  <a:lnTo>
                    <a:pt x="1936" y="1"/>
                  </a:lnTo>
                  <a:cubicBezTo>
                    <a:pt x="1892" y="4"/>
                    <a:pt x="1850" y="6"/>
                    <a:pt x="1808" y="9"/>
                  </a:cubicBezTo>
                  <a:lnTo>
                    <a:pt x="346" y="767"/>
                  </a:lnTo>
                  <a:lnTo>
                    <a:pt x="0" y="948"/>
                  </a:lnTo>
                  <a:cubicBezTo>
                    <a:pt x="42" y="943"/>
                    <a:pt x="86" y="940"/>
                    <a:pt x="128" y="934"/>
                  </a:cubicBezTo>
                  <a:lnTo>
                    <a:pt x="454" y="767"/>
                  </a:lnTo>
                  <a:lnTo>
                    <a:pt x="1936"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918;p42">
              <a:extLst>
                <a:ext uri="{FF2B5EF4-FFF2-40B4-BE49-F238E27FC236}">
                  <a16:creationId xmlns:a16="http://schemas.microsoft.com/office/drawing/2014/main" id="{2D9B41C0-D6C6-38F6-39B1-FDE943D67556}"/>
                </a:ext>
              </a:extLst>
            </p:cNvPr>
            <p:cNvSpPr/>
            <p:nvPr/>
          </p:nvSpPr>
          <p:spPr>
            <a:xfrm>
              <a:off x="2361225" y="4638225"/>
              <a:ext cx="48425" cy="23700"/>
            </a:xfrm>
            <a:custGeom>
              <a:avLst/>
              <a:gdLst/>
              <a:ahLst/>
              <a:cxnLst/>
              <a:rect l="l" t="t" r="r" b="b"/>
              <a:pathLst>
                <a:path w="1937" h="948" extrusionOk="0">
                  <a:moveTo>
                    <a:pt x="1937" y="1"/>
                  </a:moveTo>
                  <a:lnTo>
                    <a:pt x="1811" y="12"/>
                  </a:lnTo>
                  <a:lnTo>
                    <a:pt x="0" y="948"/>
                  </a:lnTo>
                  <a:lnTo>
                    <a:pt x="128" y="934"/>
                  </a:lnTo>
                  <a:lnTo>
                    <a:pt x="193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919;p42">
              <a:extLst>
                <a:ext uri="{FF2B5EF4-FFF2-40B4-BE49-F238E27FC236}">
                  <a16:creationId xmlns:a16="http://schemas.microsoft.com/office/drawing/2014/main" id="{FDE4D273-E58C-D2A9-D3CB-35497C54DD79}"/>
                </a:ext>
              </a:extLst>
            </p:cNvPr>
            <p:cNvSpPr/>
            <p:nvPr/>
          </p:nvSpPr>
          <p:spPr>
            <a:xfrm>
              <a:off x="1820000" y="4629275"/>
              <a:ext cx="672400" cy="261725"/>
            </a:xfrm>
            <a:custGeom>
              <a:avLst/>
              <a:gdLst/>
              <a:ahLst/>
              <a:cxnLst/>
              <a:rect l="l" t="t" r="r" b="b"/>
              <a:pathLst>
                <a:path w="26896" h="10469" extrusionOk="0">
                  <a:moveTo>
                    <a:pt x="24795" y="314"/>
                  </a:moveTo>
                  <a:cubicBezTo>
                    <a:pt x="24825" y="314"/>
                    <a:pt x="24856" y="317"/>
                    <a:pt x="24890" y="317"/>
                  </a:cubicBezTo>
                  <a:lnTo>
                    <a:pt x="22842" y="1261"/>
                  </a:lnTo>
                  <a:cubicBezTo>
                    <a:pt x="22811" y="1261"/>
                    <a:pt x="22780" y="1259"/>
                    <a:pt x="22747" y="1256"/>
                  </a:cubicBezTo>
                  <a:lnTo>
                    <a:pt x="24795" y="314"/>
                  </a:lnTo>
                  <a:close/>
                  <a:moveTo>
                    <a:pt x="23586" y="359"/>
                  </a:moveTo>
                  <a:lnTo>
                    <a:pt x="21777" y="1292"/>
                  </a:lnTo>
                  <a:lnTo>
                    <a:pt x="21649" y="1306"/>
                  </a:lnTo>
                  <a:lnTo>
                    <a:pt x="23460" y="370"/>
                  </a:lnTo>
                  <a:lnTo>
                    <a:pt x="23586" y="359"/>
                  </a:lnTo>
                  <a:close/>
                  <a:moveTo>
                    <a:pt x="25840" y="467"/>
                  </a:moveTo>
                  <a:cubicBezTo>
                    <a:pt x="25859" y="476"/>
                    <a:pt x="25879" y="481"/>
                    <a:pt x="25898" y="487"/>
                  </a:cubicBezTo>
                  <a:lnTo>
                    <a:pt x="23669" y="1401"/>
                  </a:lnTo>
                  <a:cubicBezTo>
                    <a:pt x="23650" y="1392"/>
                    <a:pt x="23630" y="1387"/>
                    <a:pt x="23611" y="1381"/>
                  </a:cubicBezTo>
                  <a:lnTo>
                    <a:pt x="25840" y="467"/>
                  </a:lnTo>
                  <a:close/>
                  <a:moveTo>
                    <a:pt x="22050" y="556"/>
                  </a:moveTo>
                  <a:lnTo>
                    <a:pt x="20524" y="1454"/>
                  </a:lnTo>
                  <a:lnTo>
                    <a:pt x="20370" y="1481"/>
                  </a:lnTo>
                  <a:lnTo>
                    <a:pt x="21897" y="582"/>
                  </a:lnTo>
                  <a:lnTo>
                    <a:pt x="22050" y="556"/>
                  </a:lnTo>
                  <a:close/>
                  <a:moveTo>
                    <a:pt x="26308" y="765"/>
                  </a:moveTo>
                  <a:cubicBezTo>
                    <a:pt x="26316" y="774"/>
                    <a:pt x="26322" y="788"/>
                    <a:pt x="26327" y="799"/>
                  </a:cubicBezTo>
                  <a:lnTo>
                    <a:pt x="24017" y="1649"/>
                  </a:lnTo>
                  <a:cubicBezTo>
                    <a:pt x="24009" y="1637"/>
                    <a:pt x="24001" y="1626"/>
                    <a:pt x="23992" y="1615"/>
                  </a:cubicBezTo>
                  <a:lnTo>
                    <a:pt x="26308" y="765"/>
                  </a:lnTo>
                  <a:close/>
                  <a:moveTo>
                    <a:pt x="19869" y="994"/>
                  </a:moveTo>
                  <a:lnTo>
                    <a:pt x="18746" y="1810"/>
                  </a:lnTo>
                  <a:lnTo>
                    <a:pt x="18571" y="1852"/>
                  </a:lnTo>
                  <a:lnTo>
                    <a:pt x="19691" y="1036"/>
                  </a:lnTo>
                  <a:lnTo>
                    <a:pt x="19869" y="994"/>
                  </a:lnTo>
                  <a:close/>
                  <a:moveTo>
                    <a:pt x="17434" y="1621"/>
                  </a:moveTo>
                  <a:lnTo>
                    <a:pt x="16760" y="2323"/>
                  </a:lnTo>
                  <a:lnTo>
                    <a:pt x="16567" y="2376"/>
                  </a:lnTo>
                  <a:lnTo>
                    <a:pt x="17242" y="1674"/>
                  </a:lnTo>
                  <a:lnTo>
                    <a:pt x="17434" y="1621"/>
                  </a:lnTo>
                  <a:close/>
                  <a:moveTo>
                    <a:pt x="15155" y="2312"/>
                  </a:moveTo>
                  <a:lnTo>
                    <a:pt x="14904" y="2886"/>
                  </a:lnTo>
                  <a:lnTo>
                    <a:pt x="14703" y="2950"/>
                  </a:lnTo>
                  <a:lnTo>
                    <a:pt x="14954" y="2379"/>
                  </a:lnTo>
                  <a:lnTo>
                    <a:pt x="15155" y="2312"/>
                  </a:lnTo>
                  <a:close/>
                  <a:moveTo>
                    <a:pt x="23455" y="3800"/>
                  </a:moveTo>
                  <a:lnTo>
                    <a:pt x="23455" y="3800"/>
                  </a:lnTo>
                  <a:cubicBezTo>
                    <a:pt x="23410" y="3825"/>
                    <a:pt x="23368" y="3850"/>
                    <a:pt x="23324" y="3875"/>
                  </a:cubicBezTo>
                  <a:lnTo>
                    <a:pt x="21577" y="4165"/>
                  </a:lnTo>
                  <a:lnTo>
                    <a:pt x="21705" y="4087"/>
                  </a:lnTo>
                  <a:lnTo>
                    <a:pt x="23455" y="3800"/>
                  </a:lnTo>
                  <a:close/>
                  <a:moveTo>
                    <a:pt x="10324" y="4070"/>
                  </a:moveTo>
                  <a:lnTo>
                    <a:pt x="10967" y="4315"/>
                  </a:lnTo>
                  <a:lnTo>
                    <a:pt x="10775" y="4396"/>
                  </a:lnTo>
                  <a:lnTo>
                    <a:pt x="10131" y="4151"/>
                  </a:lnTo>
                  <a:lnTo>
                    <a:pt x="10324" y="4070"/>
                  </a:lnTo>
                  <a:close/>
                  <a:moveTo>
                    <a:pt x="21722" y="4764"/>
                  </a:moveTo>
                  <a:lnTo>
                    <a:pt x="21566" y="4844"/>
                  </a:lnTo>
                  <a:lnTo>
                    <a:pt x="20111" y="4970"/>
                  </a:lnTo>
                  <a:cubicBezTo>
                    <a:pt x="20164" y="4945"/>
                    <a:pt x="20214" y="4917"/>
                    <a:pt x="20267" y="4889"/>
                  </a:cubicBezTo>
                  <a:lnTo>
                    <a:pt x="21722" y="4764"/>
                  </a:lnTo>
                  <a:close/>
                  <a:moveTo>
                    <a:pt x="7866" y="5126"/>
                  </a:moveTo>
                  <a:lnTo>
                    <a:pt x="8958" y="5176"/>
                  </a:lnTo>
                  <a:lnTo>
                    <a:pt x="8783" y="5259"/>
                  </a:lnTo>
                  <a:lnTo>
                    <a:pt x="7688" y="5209"/>
                  </a:lnTo>
                  <a:lnTo>
                    <a:pt x="7866" y="5126"/>
                  </a:lnTo>
                  <a:close/>
                  <a:moveTo>
                    <a:pt x="18782" y="5622"/>
                  </a:moveTo>
                  <a:lnTo>
                    <a:pt x="19877" y="5672"/>
                  </a:lnTo>
                  <a:cubicBezTo>
                    <a:pt x="19816" y="5700"/>
                    <a:pt x="19757" y="5725"/>
                    <a:pt x="19699" y="5753"/>
                  </a:cubicBezTo>
                  <a:lnTo>
                    <a:pt x="18607" y="5702"/>
                  </a:lnTo>
                  <a:lnTo>
                    <a:pt x="18782" y="5622"/>
                  </a:lnTo>
                  <a:close/>
                  <a:moveTo>
                    <a:pt x="7220" y="6017"/>
                  </a:moveTo>
                  <a:lnTo>
                    <a:pt x="7220" y="6017"/>
                  </a:lnTo>
                  <a:cubicBezTo>
                    <a:pt x="7167" y="6045"/>
                    <a:pt x="7114" y="6070"/>
                    <a:pt x="7064" y="6098"/>
                  </a:cubicBezTo>
                  <a:lnTo>
                    <a:pt x="5612" y="6223"/>
                  </a:lnTo>
                  <a:cubicBezTo>
                    <a:pt x="5662" y="6198"/>
                    <a:pt x="5715" y="6171"/>
                    <a:pt x="5765" y="6143"/>
                  </a:cubicBezTo>
                  <a:lnTo>
                    <a:pt x="7220" y="6017"/>
                  </a:lnTo>
                  <a:close/>
                  <a:moveTo>
                    <a:pt x="16737" y="6519"/>
                  </a:moveTo>
                  <a:lnTo>
                    <a:pt x="17378" y="6764"/>
                  </a:lnTo>
                  <a:lnTo>
                    <a:pt x="17186" y="6845"/>
                  </a:lnTo>
                  <a:lnTo>
                    <a:pt x="16545" y="6600"/>
                  </a:lnTo>
                  <a:lnTo>
                    <a:pt x="16737" y="6519"/>
                  </a:lnTo>
                  <a:close/>
                  <a:moveTo>
                    <a:pt x="6022" y="6666"/>
                  </a:moveTo>
                  <a:lnTo>
                    <a:pt x="5885" y="6747"/>
                  </a:lnTo>
                  <a:lnTo>
                    <a:pt x="4138" y="7034"/>
                  </a:lnTo>
                  <a:cubicBezTo>
                    <a:pt x="4183" y="7009"/>
                    <a:pt x="4230" y="6981"/>
                    <a:pt x="4275" y="6956"/>
                  </a:cubicBezTo>
                  <a:lnTo>
                    <a:pt x="6022" y="6666"/>
                  </a:lnTo>
                  <a:close/>
                  <a:moveTo>
                    <a:pt x="14656" y="7332"/>
                  </a:moveTo>
                  <a:lnTo>
                    <a:pt x="14843" y="7753"/>
                  </a:lnTo>
                  <a:cubicBezTo>
                    <a:pt x="14777" y="7775"/>
                    <a:pt x="14711" y="7800"/>
                    <a:pt x="14644" y="7825"/>
                  </a:cubicBezTo>
                  <a:lnTo>
                    <a:pt x="14644" y="7825"/>
                  </a:lnTo>
                  <a:lnTo>
                    <a:pt x="14455" y="7405"/>
                  </a:lnTo>
                  <a:cubicBezTo>
                    <a:pt x="14522" y="7380"/>
                    <a:pt x="14589" y="7355"/>
                    <a:pt x="14656" y="7332"/>
                  </a:cubicBezTo>
                  <a:close/>
                  <a:moveTo>
                    <a:pt x="4629" y="7555"/>
                  </a:moveTo>
                  <a:cubicBezTo>
                    <a:pt x="4592" y="7578"/>
                    <a:pt x="4562" y="7600"/>
                    <a:pt x="4531" y="7622"/>
                  </a:cubicBezTo>
                  <a:lnTo>
                    <a:pt x="2500" y="8096"/>
                  </a:lnTo>
                  <a:cubicBezTo>
                    <a:pt x="2531" y="8071"/>
                    <a:pt x="2564" y="8048"/>
                    <a:pt x="2597" y="8026"/>
                  </a:cubicBezTo>
                  <a:lnTo>
                    <a:pt x="4629" y="7555"/>
                  </a:lnTo>
                  <a:close/>
                  <a:moveTo>
                    <a:pt x="12650" y="8029"/>
                  </a:moveTo>
                  <a:lnTo>
                    <a:pt x="12399" y="8603"/>
                  </a:lnTo>
                  <a:lnTo>
                    <a:pt x="12199" y="8667"/>
                  </a:lnTo>
                  <a:lnTo>
                    <a:pt x="12199" y="8667"/>
                  </a:lnTo>
                  <a:lnTo>
                    <a:pt x="12449" y="8096"/>
                  </a:lnTo>
                  <a:lnTo>
                    <a:pt x="12650" y="8029"/>
                  </a:lnTo>
                  <a:close/>
                  <a:moveTo>
                    <a:pt x="3754" y="8271"/>
                  </a:moveTo>
                  <a:lnTo>
                    <a:pt x="3754" y="8271"/>
                  </a:lnTo>
                  <a:cubicBezTo>
                    <a:pt x="3731" y="8294"/>
                    <a:pt x="3709" y="8313"/>
                    <a:pt x="3690" y="8335"/>
                  </a:cubicBezTo>
                  <a:lnTo>
                    <a:pt x="3692" y="8335"/>
                  </a:lnTo>
                  <a:lnTo>
                    <a:pt x="1472" y="8965"/>
                  </a:lnTo>
                  <a:cubicBezTo>
                    <a:pt x="1491" y="8946"/>
                    <a:pt x="1511" y="8926"/>
                    <a:pt x="1533" y="8904"/>
                  </a:cubicBezTo>
                  <a:lnTo>
                    <a:pt x="3754" y="8271"/>
                  </a:lnTo>
                  <a:close/>
                  <a:moveTo>
                    <a:pt x="10716" y="8625"/>
                  </a:moveTo>
                  <a:lnTo>
                    <a:pt x="10045" y="9327"/>
                  </a:lnTo>
                  <a:cubicBezTo>
                    <a:pt x="9978" y="9347"/>
                    <a:pt x="9914" y="9361"/>
                    <a:pt x="9853" y="9380"/>
                  </a:cubicBezTo>
                  <a:lnTo>
                    <a:pt x="10524" y="8678"/>
                  </a:lnTo>
                  <a:cubicBezTo>
                    <a:pt x="10588" y="8661"/>
                    <a:pt x="10652" y="8645"/>
                    <a:pt x="10716" y="8625"/>
                  </a:cubicBezTo>
                  <a:close/>
                  <a:moveTo>
                    <a:pt x="3333" y="8812"/>
                  </a:moveTo>
                  <a:lnTo>
                    <a:pt x="3333" y="8812"/>
                  </a:lnTo>
                  <a:cubicBezTo>
                    <a:pt x="3322" y="8829"/>
                    <a:pt x="3316" y="8845"/>
                    <a:pt x="3311" y="8862"/>
                  </a:cubicBezTo>
                  <a:lnTo>
                    <a:pt x="1004" y="9614"/>
                  </a:lnTo>
                  <a:cubicBezTo>
                    <a:pt x="1012" y="9598"/>
                    <a:pt x="1018" y="9581"/>
                    <a:pt x="1026" y="9564"/>
                  </a:cubicBezTo>
                  <a:lnTo>
                    <a:pt x="3333" y="8812"/>
                  </a:lnTo>
                  <a:close/>
                  <a:moveTo>
                    <a:pt x="8674" y="9157"/>
                  </a:moveTo>
                  <a:lnTo>
                    <a:pt x="7551" y="9976"/>
                  </a:lnTo>
                  <a:lnTo>
                    <a:pt x="7376" y="10018"/>
                  </a:lnTo>
                  <a:lnTo>
                    <a:pt x="7376" y="10018"/>
                  </a:lnTo>
                  <a:lnTo>
                    <a:pt x="8496" y="9199"/>
                  </a:lnTo>
                  <a:cubicBezTo>
                    <a:pt x="8554" y="9185"/>
                    <a:pt x="8616" y="9171"/>
                    <a:pt x="8674" y="9157"/>
                  </a:cubicBezTo>
                  <a:close/>
                  <a:moveTo>
                    <a:pt x="3263" y="9235"/>
                  </a:moveTo>
                  <a:cubicBezTo>
                    <a:pt x="3266" y="9244"/>
                    <a:pt x="3266" y="9255"/>
                    <a:pt x="3269" y="9263"/>
                  </a:cubicBezTo>
                  <a:cubicBezTo>
                    <a:pt x="3269" y="9266"/>
                    <a:pt x="3275" y="9272"/>
                    <a:pt x="3275" y="9274"/>
                  </a:cubicBezTo>
                  <a:lnTo>
                    <a:pt x="965" y="10124"/>
                  </a:lnTo>
                  <a:cubicBezTo>
                    <a:pt x="962" y="10116"/>
                    <a:pt x="956" y="10110"/>
                    <a:pt x="954" y="10105"/>
                  </a:cubicBezTo>
                  <a:cubicBezTo>
                    <a:pt x="951" y="10096"/>
                    <a:pt x="954" y="10091"/>
                    <a:pt x="951" y="10085"/>
                  </a:cubicBezTo>
                  <a:lnTo>
                    <a:pt x="3263" y="9235"/>
                  </a:lnTo>
                  <a:close/>
                  <a:moveTo>
                    <a:pt x="25709" y="0"/>
                  </a:moveTo>
                  <a:cubicBezTo>
                    <a:pt x="23508" y="0"/>
                    <a:pt x="18503" y="1053"/>
                    <a:pt x="12940" y="3070"/>
                  </a:cubicBezTo>
                  <a:lnTo>
                    <a:pt x="12798" y="3122"/>
                  </a:lnTo>
                  <a:lnTo>
                    <a:pt x="12984" y="3543"/>
                  </a:lnTo>
                  <a:lnTo>
                    <a:pt x="12959" y="3552"/>
                  </a:lnTo>
                  <a:lnTo>
                    <a:pt x="12784" y="3616"/>
                  </a:lnTo>
                  <a:lnTo>
                    <a:pt x="12597" y="3195"/>
                  </a:lnTo>
                  <a:cubicBezTo>
                    <a:pt x="5473" y="5806"/>
                    <a:pt x="1" y="8586"/>
                    <a:pt x="472" y="9887"/>
                  </a:cubicBezTo>
                  <a:cubicBezTo>
                    <a:pt x="497" y="9935"/>
                    <a:pt x="533" y="9976"/>
                    <a:pt x="578" y="10010"/>
                  </a:cubicBezTo>
                  <a:cubicBezTo>
                    <a:pt x="750" y="10155"/>
                    <a:pt x="1126" y="10272"/>
                    <a:pt x="1667" y="10353"/>
                  </a:cubicBezTo>
                  <a:lnTo>
                    <a:pt x="3595" y="9564"/>
                  </a:lnTo>
                  <a:cubicBezTo>
                    <a:pt x="3614" y="9572"/>
                    <a:pt x="3631" y="9581"/>
                    <a:pt x="3648" y="9586"/>
                  </a:cubicBezTo>
                  <a:lnTo>
                    <a:pt x="1745" y="10367"/>
                  </a:lnTo>
                  <a:cubicBezTo>
                    <a:pt x="2046" y="10406"/>
                    <a:pt x="2400" y="10436"/>
                    <a:pt x="2793" y="10450"/>
                  </a:cubicBezTo>
                  <a:lnTo>
                    <a:pt x="4372" y="9723"/>
                  </a:lnTo>
                  <a:cubicBezTo>
                    <a:pt x="4403" y="9726"/>
                    <a:pt x="4436" y="9726"/>
                    <a:pt x="4467" y="9726"/>
                  </a:cubicBezTo>
                  <a:lnTo>
                    <a:pt x="2887" y="10456"/>
                  </a:lnTo>
                  <a:cubicBezTo>
                    <a:pt x="3106" y="10463"/>
                    <a:pt x="3336" y="10468"/>
                    <a:pt x="3577" y="10468"/>
                  </a:cubicBezTo>
                  <a:cubicBezTo>
                    <a:pt x="3698" y="10468"/>
                    <a:pt x="3822" y="10467"/>
                    <a:pt x="3949" y="10464"/>
                  </a:cubicBezTo>
                  <a:lnTo>
                    <a:pt x="5412" y="9706"/>
                  </a:lnTo>
                  <a:cubicBezTo>
                    <a:pt x="5453" y="9703"/>
                    <a:pt x="5498" y="9698"/>
                    <a:pt x="5540" y="9695"/>
                  </a:cubicBezTo>
                  <a:lnTo>
                    <a:pt x="5540" y="9695"/>
                  </a:lnTo>
                  <a:lnTo>
                    <a:pt x="4055" y="10464"/>
                  </a:lnTo>
                  <a:cubicBezTo>
                    <a:pt x="4422" y="10453"/>
                    <a:pt x="4818" y="10433"/>
                    <a:pt x="5228" y="10403"/>
                  </a:cubicBezTo>
                  <a:lnTo>
                    <a:pt x="6671" y="9553"/>
                  </a:lnTo>
                  <a:cubicBezTo>
                    <a:pt x="6721" y="9545"/>
                    <a:pt x="6771" y="9536"/>
                    <a:pt x="6821" y="9528"/>
                  </a:cubicBezTo>
                  <a:lnTo>
                    <a:pt x="6821" y="9528"/>
                  </a:lnTo>
                  <a:lnTo>
                    <a:pt x="5356" y="10392"/>
                  </a:lnTo>
                  <a:cubicBezTo>
                    <a:pt x="7961" y="10197"/>
                    <a:pt x="11335" y="9589"/>
                    <a:pt x="14843" y="8319"/>
                  </a:cubicBezTo>
                  <a:cubicBezTo>
                    <a:pt x="19036" y="6797"/>
                    <a:pt x="22482" y="4666"/>
                    <a:pt x="24600" y="2964"/>
                  </a:cubicBezTo>
                  <a:lnTo>
                    <a:pt x="24600" y="2964"/>
                  </a:lnTo>
                  <a:lnTo>
                    <a:pt x="22755" y="3390"/>
                  </a:lnTo>
                  <a:lnTo>
                    <a:pt x="22853" y="3320"/>
                  </a:lnTo>
                  <a:lnTo>
                    <a:pt x="24681" y="2897"/>
                  </a:lnTo>
                  <a:cubicBezTo>
                    <a:pt x="25026" y="2615"/>
                    <a:pt x="25338" y="2348"/>
                    <a:pt x="25608" y="2097"/>
                  </a:cubicBezTo>
                  <a:lnTo>
                    <a:pt x="25608" y="2097"/>
                  </a:lnTo>
                  <a:lnTo>
                    <a:pt x="23622" y="2660"/>
                  </a:lnTo>
                  <a:cubicBezTo>
                    <a:pt x="23641" y="2640"/>
                    <a:pt x="23661" y="2621"/>
                    <a:pt x="23680" y="2599"/>
                  </a:cubicBezTo>
                  <a:lnTo>
                    <a:pt x="25678" y="2030"/>
                  </a:lnTo>
                  <a:cubicBezTo>
                    <a:pt x="25929" y="1793"/>
                    <a:pt x="26129" y="1579"/>
                    <a:pt x="26305" y="1376"/>
                  </a:cubicBezTo>
                  <a:lnTo>
                    <a:pt x="26305" y="1376"/>
                  </a:lnTo>
                  <a:lnTo>
                    <a:pt x="24009" y="2122"/>
                  </a:lnTo>
                  <a:cubicBezTo>
                    <a:pt x="24015" y="2106"/>
                    <a:pt x="24026" y="2089"/>
                    <a:pt x="24031" y="2072"/>
                  </a:cubicBezTo>
                  <a:lnTo>
                    <a:pt x="26338" y="1323"/>
                  </a:lnTo>
                  <a:lnTo>
                    <a:pt x="26338" y="1323"/>
                  </a:lnTo>
                  <a:cubicBezTo>
                    <a:pt x="26333" y="1334"/>
                    <a:pt x="26327" y="1342"/>
                    <a:pt x="26324" y="1353"/>
                  </a:cubicBezTo>
                  <a:cubicBezTo>
                    <a:pt x="26625" y="1002"/>
                    <a:pt x="26820" y="710"/>
                    <a:pt x="26871" y="504"/>
                  </a:cubicBezTo>
                  <a:cubicBezTo>
                    <a:pt x="26893" y="442"/>
                    <a:pt x="26896" y="373"/>
                    <a:pt x="26882" y="308"/>
                  </a:cubicBezTo>
                  <a:cubicBezTo>
                    <a:pt x="26807" y="102"/>
                    <a:pt x="26394" y="0"/>
                    <a:pt x="25709"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1723;p42">
            <a:extLst>
              <a:ext uri="{FF2B5EF4-FFF2-40B4-BE49-F238E27FC236}">
                <a16:creationId xmlns:a16="http://schemas.microsoft.com/office/drawing/2014/main" id="{5F76A2A8-676C-8014-30A5-4BB940FDB02C}"/>
              </a:ext>
            </a:extLst>
          </p:cNvPr>
          <p:cNvGrpSpPr/>
          <p:nvPr/>
        </p:nvGrpSpPr>
        <p:grpSpPr>
          <a:xfrm rot="345175">
            <a:off x="1045206" y="1199141"/>
            <a:ext cx="1185239" cy="930278"/>
            <a:chOff x="1242500" y="1557350"/>
            <a:chExt cx="1629725" cy="1279150"/>
          </a:xfrm>
        </p:grpSpPr>
        <p:sp>
          <p:nvSpPr>
            <p:cNvPr id="259" name="Google Shape;1724;p42">
              <a:extLst>
                <a:ext uri="{FF2B5EF4-FFF2-40B4-BE49-F238E27FC236}">
                  <a16:creationId xmlns:a16="http://schemas.microsoft.com/office/drawing/2014/main" id="{D127561B-7AB2-A3BF-B8DE-C275BC86288E}"/>
                </a:ext>
              </a:extLst>
            </p:cNvPr>
            <p:cNvSpPr/>
            <p:nvPr/>
          </p:nvSpPr>
          <p:spPr>
            <a:xfrm>
              <a:off x="1399425" y="1646350"/>
              <a:ext cx="1315875" cy="1100725"/>
            </a:xfrm>
            <a:custGeom>
              <a:avLst/>
              <a:gdLst/>
              <a:ahLst/>
              <a:cxnLst/>
              <a:rect l="l" t="t" r="r" b="b"/>
              <a:pathLst>
                <a:path w="52635" h="44029" extrusionOk="0">
                  <a:moveTo>
                    <a:pt x="42772" y="0"/>
                  </a:moveTo>
                  <a:cubicBezTo>
                    <a:pt x="37328" y="0"/>
                    <a:pt x="1" y="35241"/>
                    <a:pt x="1" y="35241"/>
                  </a:cubicBezTo>
                  <a:lnTo>
                    <a:pt x="9655" y="44029"/>
                  </a:lnTo>
                  <a:cubicBezTo>
                    <a:pt x="23811" y="37623"/>
                    <a:pt x="24943" y="32628"/>
                    <a:pt x="33666" y="25038"/>
                  </a:cubicBezTo>
                  <a:cubicBezTo>
                    <a:pt x="43877" y="16153"/>
                    <a:pt x="52634" y="8806"/>
                    <a:pt x="52634" y="8806"/>
                  </a:cubicBezTo>
                  <a:lnTo>
                    <a:pt x="42980" y="21"/>
                  </a:lnTo>
                  <a:cubicBezTo>
                    <a:pt x="42917" y="7"/>
                    <a:pt x="42847" y="0"/>
                    <a:pt x="42772" y="0"/>
                  </a:cubicBez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725;p42">
              <a:extLst>
                <a:ext uri="{FF2B5EF4-FFF2-40B4-BE49-F238E27FC236}">
                  <a16:creationId xmlns:a16="http://schemas.microsoft.com/office/drawing/2014/main" id="{F3E69E16-EFFA-2531-1405-02A0ED94E324}"/>
                </a:ext>
              </a:extLst>
            </p:cNvPr>
            <p:cNvSpPr/>
            <p:nvPr/>
          </p:nvSpPr>
          <p:spPr>
            <a:xfrm>
              <a:off x="1242500" y="1557350"/>
              <a:ext cx="1629725" cy="1279150"/>
            </a:xfrm>
            <a:custGeom>
              <a:avLst/>
              <a:gdLst/>
              <a:ahLst/>
              <a:cxnLst/>
              <a:rect l="l" t="t" r="r" b="b"/>
              <a:pathLst>
                <a:path w="65189" h="51166" extrusionOk="0">
                  <a:moveTo>
                    <a:pt x="49257" y="3581"/>
                  </a:moveTo>
                  <a:lnTo>
                    <a:pt x="58911" y="12366"/>
                  </a:lnTo>
                  <a:cubicBezTo>
                    <a:pt x="41005" y="20844"/>
                    <a:pt x="33841" y="39105"/>
                    <a:pt x="15932" y="47589"/>
                  </a:cubicBezTo>
                  <a:cubicBezTo>
                    <a:pt x="12714" y="44658"/>
                    <a:pt x="9496" y="41729"/>
                    <a:pt x="6278" y="38801"/>
                  </a:cubicBezTo>
                  <a:cubicBezTo>
                    <a:pt x="24187" y="30323"/>
                    <a:pt x="31348" y="12062"/>
                    <a:pt x="49257" y="3581"/>
                  </a:cubicBezTo>
                  <a:close/>
                  <a:moveTo>
                    <a:pt x="51511" y="1"/>
                  </a:moveTo>
                  <a:cubicBezTo>
                    <a:pt x="28874" y="7930"/>
                    <a:pt x="22644" y="30794"/>
                    <a:pt x="1" y="38723"/>
                  </a:cubicBezTo>
                  <a:cubicBezTo>
                    <a:pt x="4559" y="42869"/>
                    <a:pt x="9117" y="47017"/>
                    <a:pt x="13678" y="51166"/>
                  </a:cubicBezTo>
                  <a:cubicBezTo>
                    <a:pt x="36318" y="43237"/>
                    <a:pt x="42548" y="20373"/>
                    <a:pt x="65189" y="12447"/>
                  </a:cubicBezTo>
                  <a:cubicBezTo>
                    <a:pt x="60628" y="8298"/>
                    <a:pt x="56069" y="4149"/>
                    <a:pt x="51511"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726;p42">
              <a:extLst>
                <a:ext uri="{FF2B5EF4-FFF2-40B4-BE49-F238E27FC236}">
                  <a16:creationId xmlns:a16="http://schemas.microsoft.com/office/drawing/2014/main" id="{ACC6F544-945C-2846-21AA-D343AA4CEE90}"/>
                </a:ext>
              </a:extLst>
            </p:cNvPr>
            <p:cNvSpPr/>
            <p:nvPr/>
          </p:nvSpPr>
          <p:spPr>
            <a:xfrm>
              <a:off x="1667175" y="2443750"/>
              <a:ext cx="126450" cy="98775"/>
            </a:xfrm>
            <a:custGeom>
              <a:avLst/>
              <a:gdLst/>
              <a:ahLst/>
              <a:cxnLst/>
              <a:rect l="l" t="t" r="r" b="b"/>
              <a:pathLst>
                <a:path w="5058" h="3951" extrusionOk="0">
                  <a:moveTo>
                    <a:pt x="2981" y="1"/>
                  </a:moveTo>
                  <a:cubicBezTo>
                    <a:pt x="2535" y="1"/>
                    <a:pt x="2055" y="125"/>
                    <a:pt x="1609" y="383"/>
                  </a:cubicBezTo>
                  <a:cubicBezTo>
                    <a:pt x="494" y="1030"/>
                    <a:pt x="1" y="2264"/>
                    <a:pt x="511" y="3144"/>
                  </a:cubicBezTo>
                  <a:cubicBezTo>
                    <a:pt x="815" y="3672"/>
                    <a:pt x="1410" y="3950"/>
                    <a:pt x="2077" y="3950"/>
                  </a:cubicBezTo>
                  <a:cubicBezTo>
                    <a:pt x="2524" y="3950"/>
                    <a:pt x="3004" y="3826"/>
                    <a:pt x="3450" y="3568"/>
                  </a:cubicBezTo>
                  <a:cubicBezTo>
                    <a:pt x="4567" y="2921"/>
                    <a:pt x="5058" y="1687"/>
                    <a:pt x="4548" y="807"/>
                  </a:cubicBezTo>
                  <a:cubicBezTo>
                    <a:pt x="4244" y="279"/>
                    <a:pt x="3649" y="1"/>
                    <a:pt x="2981"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727;p42">
              <a:extLst>
                <a:ext uri="{FF2B5EF4-FFF2-40B4-BE49-F238E27FC236}">
                  <a16:creationId xmlns:a16="http://schemas.microsoft.com/office/drawing/2014/main" id="{51F9BEF4-DD03-9C71-C2DE-CF24C653F654}"/>
                </a:ext>
              </a:extLst>
            </p:cNvPr>
            <p:cNvSpPr/>
            <p:nvPr/>
          </p:nvSpPr>
          <p:spPr>
            <a:xfrm>
              <a:off x="2304300" y="1842750"/>
              <a:ext cx="126450" cy="98775"/>
            </a:xfrm>
            <a:custGeom>
              <a:avLst/>
              <a:gdLst/>
              <a:ahLst/>
              <a:cxnLst/>
              <a:rect l="l" t="t" r="r" b="b"/>
              <a:pathLst>
                <a:path w="5058" h="3951" extrusionOk="0">
                  <a:moveTo>
                    <a:pt x="2981" y="1"/>
                  </a:moveTo>
                  <a:cubicBezTo>
                    <a:pt x="2534" y="1"/>
                    <a:pt x="2055" y="125"/>
                    <a:pt x="1609" y="384"/>
                  </a:cubicBezTo>
                  <a:cubicBezTo>
                    <a:pt x="494" y="1031"/>
                    <a:pt x="1" y="2265"/>
                    <a:pt x="511" y="3145"/>
                  </a:cubicBezTo>
                  <a:cubicBezTo>
                    <a:pt x="817" y="3672"/>
                    <a:pt x="1412" y="3951"/>
                    <a:pt x="2080" y="3951"/>
                  </a:cubicBezTo>
                  <a:cubicBezTo>
                    <a:pt x="2526" y="3951"/>
                    <a:pt x="3004" y="3826"/>
                    <a:pt x="3450" y="3569"/>
                  </a:cubicBezTo>
                  <a:cubicBezTo>
                    <a:pt x="4567" y="2922"/>
                    <a:pt x="5058" y="1688"/>
                    <a:pt x="4548" y="808"/>
                  </a:cubicBezTo>
                  <a:cubicBezTo>
                    <a:pt x="4244" y="280"/>
                    <a:pt x="3649" y="1"/>
                    <a:pt x="2981"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728;p42">
              <a:extLst>
                <a:ext uri="{FF2B5EF4-FFF2-40B4-BE49-F238E27FC236}">
                  <a16:creationId xmlns:a16="http://schemas.microsoft.com/office/drawing/2014/main" id="{B630DB12-D4CA-12AE-592A-2A5BFBD82D78}"/>
                </a:ext>
              </a:extLst>
            </p:cNvPr>
            <p:cNvSpPr/>
            <p:nvPr/>
          </p:nvSpPr>
          <p:spPr>
            <a:xfrm>
              <a:off x="1863400" y="2029900"/>
              <a:ext cx="378675" cy="344050"/>
            </a:xfrm>
            <a:custGeom>
              <a:avLst/>
              <a:gdLst/>
              <a:ahLst/>
              <a:cxnLst/>
              <a:rect l="l" t="t" r="r" b="b"/>
              <a:pathLst>
                <a:path w="15147" h="13762" extrusionOk="0">
                  <a:moveTo>
                    <a:pt x="10358" y="0"/>
                  </a:moveTo>
                  <a:cubicBezTo>
                    <a:pt x="8291" y="0"/>
                    <a:pt x="5791" y="1204"/>
                    <a:pt x="3784" y="3371"/>
                  </a:cubicBezTo>
                  <a:cubicBezTo>
                    <a:pt x="756" y="6640"/>
                    <a:pt x="1" y="10861"/>
                    <a:pt x="2093" y="12797"/>
                  </a:cubicBezTo>
                  <a:cubicBezTo>
                    <a:pt x="2799" y="13450"/>
                    <a:pt x="3738" y="13761"/>
                    <a:pt x="4789" y="13761"/>
                  </a:cubicBezTo>
                  <a:cubicBezTo>
                    <a:pt x="6857" y="13761"/>
                    <a:pt x="9357" y="12558"/>
                    <a:pt x="11365" y="10393"/>
                  </a:cubicBezTo>
                  <a:cubicBezTo>
                    <a:pt x="14391" y="7124"/>
                    <a:pt x="15146" y="2903"/>
                    <a:pt x="13054" y="964"/>
                  </a:cubicBezTo>
                  <a:cubicBezTo>
                    <a:pt x="12348" y="311"/>
                    <a:pt x="11409" y="0"/>
                    <a:pt x="10358"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1717;p42">
            <a:extLst>
              <a:ext uri="{FF2B5EF4-FFF2-40B4-BE49-F238E27FC236}">
                <a16:creationId xmlns:a16="http://schemas.microsoft.com/office/drawing/2014/main" id="{8AE52974-6FFB-0BC8-8397-E99C0B34704B}"/>
              </a:ext>
            </a:extLst>
          </p:cNvPr>
          <p:cNvGrpSpPr/>
          <p:nvPr/>
        </p:nvGrpSpPr>
        <p:grpSpPr>
          <a:xfrm rot="10601085">
            <a:off x="1858414" y="4205173"/>
            <a:ext cx="1059278" cy="872872"/>
            <a:chOff x="4905950" y="2193500"/>
            <a:chExt cx="1343375" cy="1106975"/>
          </a:xfrm>
        </p:grpSpPr>
        <p:sp>
          <p:nvSpPr>
            <p:cNvPr id="265" name="Google Shape;1718;p42">
              <a:extLst>
                <a:ext uri="{FF2B5EF4-FFF2-40B4-BE49-F238E27FC236}">
                  <a16:creationId xmlns:a16="http://schemas.microsoft.com/office/drawing/2014/main" id="{52276F45-EB41-DAFD-E3B1-CD6D82FF5B7E}"/>
                </a:ext>
              </a:extLst>
            </p:cNvPr>
            <p:cNvSpPr/>
            <p:nvPr/>
          </p:nvSpPr>
          <p:spPr>
            <a:xfrm>
              <a:off x="5001725" y="2284050"/>
              <a:ext cx="1140200" cy="918975"/>
            </a:xfrm>
            <a:custGeom>
              <a:avLst/>
              <a:gdLst/>
              <a:ahLst/>
              <a:cxnLst/>
              <a:rect l="l" t="t" r="r" b="b"/>
              <a:pathLst>
                <a:path w="45608" h="36759" extrusionOk="0">
                  <a:moveTo>
                    <a:pt x="6473" y="1"/>
                  </a:moveTo>
                  <a:lnTo>
                    <a:pt x="1" y="15121"/>
                  </a:lnTo>
                  <a:cubicBezTo>
                    <a:pt x="15305" y="21778"/>
                    <a:pt x="34962" y="36759"/>
                    <a:pt x="34962" y="36759"/>
                  </a:cubicBezTo>
                  <a:lnTo>
                    <a:pt x="45607" y="24221"/>
                  </a:lnTo>
                  <a:cubicBezTo>
                    <a:pt x="32103" y="10625"/>
                    <a:pt x="6473" y="1"/>
                    <a:pt x="6473" y="1"/>
                  </a:cubicBez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719;p42">
              <a:extLst>
                <a:ext uri="{FF2B5EF4-FFF2-40B4-BE49-F238E27FC236}">
                  <a16:creationId xmlns:a16="http://schemas.microsoft.com/office/drawing/2014/main" id="{CE708661-4A23-56EB-894A-6FF5E215122F}"/>
                </a:ext>
              </a:extLst>
            </p:cNvPr>
            <p:cNvSpPr/>
            <p:nvPr/>
          </p:nvSpPr>
          <p:spPr>
            <a:xfrm>
              <a:off x="4905950" y="2193500"/>
              <a:ext cx="1343375" cy="1106975"/>
            </a:xfrm>
            <a:custGeom>
              <a:avLst/>
              <a:gdLst/>
              <a:ahLst/>
              <a:cxnLst/>
              <a:rect l="l" t="t" r="r" b="b"/>
              <a:pathLst>
                <a:path w="53735" h="44279" extrusionOk="0">
                  <a:moveTo>
                    <a:pt x="10304" y="3623"/>
                  </a:moveTo>
                  <a:cubicBezTo>
                    <a:pt x="24486" y="9691"/>
                    <a:pt x="37678" y="17857"/>
                    <a:pt x="49438" y="27843"/>
                  </a:cubicBezTo>
                  <a:lnTo>
                    <a:pt x="38793" y="40381"/>
                  </a:lnTo>
                  <a:cubicBezTo>
                    <a:pt x="28286" y="31459"/>
                    <a:pt x="16503" y="24165"/>
                    <a:pt x="3832" y="18743"/>
                  </a:cubicBezTo>
                  <a:cubicBezTo>
                    <a:pt x="5988" y="13703"/>
                    <a:pt x="8148" y="8663"/>
                    <a:pt x="10304" y="3623"/>
                  </a:cubicBezTo>
                  <a:close/>
                  <a:moveTo>
                    <a:pt x="7939" y="1"/>
                  </a:moveTo>
                  <a:lnTo>
                    <a:pt x="1" y="19797"/>
                  </a:lnTo>
                  <a:cubicBezTo>
                    <a:pt x="14503" y="25611"/>
                    <a:pt x="27888" y="33895"/>
                    <a:pt x="39562" y="44279"/>
                  </a:cubicBezTo>
                  <a:lnTo>
                    <a:pt x="53735" y="28345"/>
                  </a:lnTo>
                  <a:cubicBezTo>
                    <a:pt x="40222" y="16322"/>
                    <a:pt x="24725" y="6732"/>
                    <a:pt x="7939"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720;p42">
              <a:extLst>
                <a:ext uri="{FF2B5EF4-FFF2-40B4-BE49-F238E27FC236}">
                  <a16:creationId xmlns:a16="http://schemas.microsoft.com/office/drawing/2014/main" id="{7109363D-4687-0F07-09B8-8F2B9253E53F}"/>
                </a:ext>
              </a:extLst>
            </p:cNvPr>
            <p:cNvSpPr/>
            <p:nvPr/>
          </p:nvSpPr>
          <p:spPr>
            <a:xfrm>
              <a:off x="5200325" y="2502525"/>
              <a:ext cx="149575" cy="127475"/>
            </a:xfrm>
            <a:custGeom>
              <a:avLst/>
              <a:gdLst/>
              <a:ahLst/>
              <a:cxnLst/>
              <a:rect l="l" t="t" r="r" b="b"/>
              <a:pathLst>
                <a:path w="5983" h="5099" extrusionOk="0">
                  <a:moveTo>
                    <a:pt x="2866" y="0"/>
                  </a:moveTo>
                  <a:cubicBezTo>
                    <a:pt x="1908" y="0"/>
                    <a:pt x="1012" y="512"/>
                    <a:pt x="596" y="1392"/>
                  </a:cubicBezTo>
                  <a:cubicBezTo>
                    <a:pt x="0" y="2652"/>
                    <a:pt x="566" y="4173"/>
                    <a:pt x="1847" y="4811"/>
                  </a:cubicBezTo>
                  <a:cubicBezTo>
                    <a:pt x="2237" y="5006"/>
                    <a:pt x="2652" y="5099"/>
                    <a:pt x="3060" y="5099"/>
                  </a:cubicBezTo>
                  <a:cubicBezTo>
                    <a:pt x="3990" y="5099"/>
                    <a:pt x="4879" y="4614"/>
                    <a:pt x="5333" y="3755"/>
                  </a:cubicBezTo>
                  <a:cubicBezTo>
                    <a:pt x="5982" y="2521"/>
                    <a:pt x="5436" y="961"/>
                    <a:pt x="4101" y="295"/>
                  </a:cubicBezTo>
                  <a:cubicBezTo>
                    <a:pt x="3700" y="95"/>
                    <a:pt x="3277" y="0"/>
                    <a:pt x="2866"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721;p42">
              <a:extLst>
                <a:ext uri="{FF2B5EF4-FFF2-40B4-BE49-F238E27FC236}">
                  <a16:creationId xmlns:a16="http://schemas.microsoft.com/office/drawing/2014/main" id="{AB14FC53-4D33-6B1C-8BA3-A0BAF5F16C24}"/>
                </a:ext>
              </a:extLst>
            </p:cNvPr>
            <p:cNvSpPr/>
            <p:nvPr/>
          </p:nvSpPr>
          <p:spPr>
            <a:xfrm>
              <a:off x="5801300" y="2878325"/>
              <a:ext cx="147400" cy="128600"/>
            </a:xfrm>
            <a:custGeom>
              <a:avLst/>
              <a:gdLst/>
              <a:ahLst/>
              <a:cxnLst/>
              <a:rect l="l" t="t" r="r" b="b"/>
              <a:pathLst>
                <a:path w="5896" h="5144" extrusionOk="0">
                  <a:moveTo>
                    <a:pt x="2811" y="0"/>
                  </a:moveTo>
                  <a:cubicBezTo>
                    <a:pt x="2043" y="0"/>
                    <a:pt x="1303" y="337"/>
                    <a:pt x="828" y="979"/>
                  </a:cubicBezTo>
                  <a:cubicBezTo>
                    <a:pt x="0" y="2099"/>
                    <a:pt x="262" y="3699"/>
                    <a:pt x="1396" y="4576"/>
                  </a:cubicBezTo>
                  <a:cubicBezTo>
                    <a:pt x="1889" y="4957"/>
                    <a:pt x="2473" y="5143"/>
                    <a:pt x="3047" y="5143"/>
                  </a:cubicBezTo>
                  <a:cubicBezTo>
                    <a:pt x="3794" y="5143"/>
                    <a:pt x="4525" y="4828"/>
                    <a:pt x="5021" y="4214"/>
                  </a:cubicBezTo>
                  <a:cubicBezTo>
                    <a:pt x="5896" y="3130"/>
                    <a:pt x="5664" y="1492"/>
                    <a:pt x="4480" y="578"/>
                  </a:cubicBezTo>
                  <a:cubicBezTo>
                    <a:pt x="3975" y="188"/>
                    <a:pt x="3385" y="0"/>
                    <a:pt x="281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722;p42">
              <a:extLst>
                <a:ext uri="{FF2B5EF4-FFF2-40B4-BE49-F238E27FC236}">
                  <a16:creationId xmlns:a16="http://schemas.microsoft.com/office/drawing/2014/main" id="{D9E15530-5112-6AF0-0968-B931B253B682}"/>
                </a:ext>
              </a:extLst>
            </p:cNvPr>
            <p:cNvSpPr/>
            <p:nvPr/>
          </p:nvSpPr>
          <p:spPr>
            <a:xfrm>
              <a:off x="5370750" y="2559175"/>
              <a:ext cx="393100" cy="329950"/>
            </a:xfrm>
            <a:custGeom>
              <a:avLst/>
              <a:gdLst/>
              <a:ahLst/>
              <a:cxnLst/>
              <a:rect l="l" t="t" r="r" b="b"/>
              <a:pathLst>
                <a:path w="15724" h="13198" extrusionOk="0">
                  <a:moveTo>
                    <a:pt x="7365" y="0"/>
                  </a:moveTo>
                  <a:cubicBezTo>
                    <a:pt x="5083" y="0"/>
                    <a:pt x="2934" y="1094"/>
                    <a:pt x="1781" y="3088"/>
                  </a:cubicBezTo>
                  <a:cubicBezTo>
                    <a:pt x="1" y="6175"/>
                    <a:pt x="1280" y="10246"/>
                    <a:pt x="4637" y="12185"/>
                  </a:cubicBezTo>
                  <a:cubicBezTo>
                    <a:pt x="5824" y="12871"/>
                    <a:pt x="7112" y="13197"/>
                    <a:pt x="8360" y="13197"/>
                  </a:cubicBezTo>
                  <a:cubicBezTo>
                    <a:pt x="10643" y="13197"/>
                    <a:pt x="12792" y="12104"/>
                    <a:pt x="13943" y="10109"/>
                  </a:cubicBezTo>
                  <a:cubicBezTo>
                    <a:pt x="15723" y="7025"/>
                    <a:pt x="14444" y="2952"/>
                    <a:pt x="11087" y="1013"/>
                  </a:cubicBezTo>
                  <a:cubicBezTo>
                    <a:pt x="9900" y="327"/>
                    <a:pt x="8613" y="0"/>
                    <a:pt x="7365"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TextBox 269">
            <a:extLst>
              <a:ext uri="{FF2B5EF4-FFF2-40B4-BE49-F238E27FC236}">
                <a16:creationId xmlns:a16="http://schemas.microsoft.com/office/drawing/2014/main" id="{9F70C200-72F9-A0E9-2706-1E75A15CE909}"/>
              </a:ext>
            </a:extLst>
          </p:cNvPr>
          <p:cNvSpPr txBox="1"/>
          <p:nvPr/>
        </p:nvSpPr>
        <p:spPr>
          <a:xfrm>
            <a:off x="3763914" y="2079944"/>
            <a:ext cx="4767072" cy="1569660"/>
          </a:xfrm>
          <a:prstGeom prst="rect">
            <a:avLst/>
          </a:prstGeom>
          <a:noFill/>
        </p:spPr>
        <p:txBody>
          <a:bodyPr wrap="square" rtlCol="0">
            <a:spAutoFit/>
          </a:bodyPr>
          <a:lstStyle/>
          <a:p>
            <a:pPr algn="ctr"/>
            <a:r>
              <a:rPr lang="en-US" sz="4800" b="1">
                <a:solidFill>
                  <a:schemeClr val="bg1">
                    <a:lumMod val="40000"/>
                    <a:lumOff val="60000"/>
                  </a:schemeClr>
                </a:solidFill>
              </a:rPr>
              <a:t>Data Preprocessing</a:t>
            </a:r>
          </a:p>
        </p:txBody>
      </p:sp>
      <p:grpSp>
        <p:nvGrpSpPr>
          <p:cNvPr id="271" name="Google Shape;1774;p42">
            <a:extLst>
              <a:ext uri="{FF2B5EF4-FFF2-40B4-BE49-F238E27FC236}">
                <a16:creationId xmlns:a16="http://schemas.microsoft.com/office/drawing/2014/main" id="{B39EC647-3591-1C8E-FC57-A00A6F831DDC}"/>
              </a:ext>
            </a:extLst>
          </p:cNvPr>
          <p:cNvGrpSpPr/>
          <p:nvPr/>
        </p:nvGrpSpPr>
        <p:grpSpPr>
          <a:xfrm rot="2468718" flipH="1">
            <a:off x="8380608" y="4475772"/>
            <a:ext cx="659792" cy="562548"/>
            <a:chOff x="3270550" y="3192250"/>
            <a:chExt cx="802150" cy="683925"/>
          </a:xfrm>
        </p:grpSpPr>
        <p:sp>
          <p:nvSpPr>
            <p:cNvPr id="272" name="Google Shape;1775;p42">
              <a:extLst>
                <a:ext uri="{FF2B5EF4-FFF2-40B4-BE49-F238E27FC236}">
                  <a16:creationId xmlns:a16="http://schemas.microsoft.com/office/drawing/2014/main" id="{3A73F234-34D5-F4DF-F0C6-C3A4FC84375E}"/>
                </a:ext>
              </a:extLst>
            </p:cNvPr>
            <p:cNvSpPr/>
            <p:nvPr/>
          </p:nvSpPr>
          <p:spPr>
            <a:xfrm>
              <a:off x="3270550" y="3287850"/>
              <a:ext cx="688350" cy="588325"/>
            </a:xfrm>
            <a:custGeom>
              <a:avLst/>
              <a:gdLst/>
              <a:ahLst/>
              <a:cxnLst/>
              <a:rect l="l" t="t" r="r" b="b"/>
              <a:pathLst>
                <a:path w="27534" h="23533" extrusionOk="0">
                  <a:moveTo>
                    <a:pt x="4979" y="0"/>
                  </a:moveTo>
                  <a:lnTo>
                    <a:pt x="4979" y="0"/>
                  </a:lnTo>
                  <a:cubicBezTo>
                    <a:pt x="4642" y="349"/>
                    <a:pt x="4302" y="719"/>
                    <a:pt x="3957" y="1126"/>
                  </a:cubicBezTo>
                  <a:cubicBezTo>
                    <a:pt x="1" y="5801"/>
                    <a:pt x="1870" y="13892"/>
                    <a:pt x="8136" y="19194"/>
                  </a:cubicBezTo>
                  <a:cubicBezTo>
                    <a:pt x="11528" y="22066"/>
                    <a:pt x="15512" y="23532"/>
                    <a:pt x="19081" y="23532"/>
                  </a:cubicBezTo>
                  <a:cubicBezTo>
                    <a:pt x="22104" y="23532"/>
                    <a:pt x="24830" y="22480"/>
                    <a:pt x="26645" y="20337"/>
                  </a:cubicBezTo>
                  <a:cubicBezTo>
                    <a:pt x="26971" y="19952"/>
                    <a:pt x="27263" y="19573"/>
                    <a:pt x="27533" y="19200"/>
                  </a:cubicBezTo>
                  <a:lnTo>
                    <a:pt x="27533" y="19200"/>
                  </a:lnTo>
                  <a:cubicBezTo>
                    <a:pt x="25740" y="20924"/>
                    <a:pt x="23263" y="21774"/>
                    <a:pt x="20546" y="21774"/>
                  </a:cubicBezTo>
                  <a:cubicBezTo>
                    <a:pt x="16983" y="21774"/>
                    <a:pt x="13006" y="20312"/>
                    <a:pt x="9618" y="17444"/>
                  </a:cubicBezTo>
                  <a:cubicBezTo>
                    <a:pt x="3623" y="12365"/>
                    <a:pt x="1667" y="4745"/>
                    <a:pt x="497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776;p42">
              <a:extLst>
                <a:ext uri="{FF2B5EF4-FFF2-40B4-BE49-F238E27FC236}">
                  <a16:creationId xmlns:a16="http://schemas.microsoft.com/office/drawing/2014/main" id="{34075755-E2BD-A49F-4820-712488FAD918}"/>
                </a:ext>
              </a:extLst>
            </p:cNvPr>
            <p:cNvSpPr/>
            <p:nvPr/>
          </p:nvSpPr>
          <p:spPr>
            <a:xfrm>
              <a:off x="3312200" y="3192250"/>
              <a:ext cx="760500" cy="639925"/>
            </a:xfrm>
            <a:custGeom>
              <a:avLst/>
              <a:gdLst/>
              <a:ahLst/>
              <a:cxnLst/>
              <a:rect l="l" t="t" r="r" b="b"/>
              <a:pathLst>
                <a:path w="30420" h="25597" extrusionOk="0">
                  <a:moveTo>
                    <a:pt x="12338" y="342"/>
                  </a:moveTo>
                  <a:cubicBezTo>
                    <a:pt x="12407" y="344"/>
                    <a:pt x="12472" y="353"/>
                    <a:pt x="12538" y="358"/>
                  </a:cubicBezTo>
                  <a:lnTo>
                    <a:pt x="13065" y="2629"/>
                  </a:lnTo>
                  <a:cubicBezTo>
                    <a:pt x="12995" y="2623"/>
                    <a:pt x="12928" y="2618"/>
                    <a:pt x="12862" y="2612"/>
                  </a:cubicBezTo>
                  <a:lnTo>
                    <a:pt x="12335" y="342"/>
                  </a:lnTo>
                  <a:close/>
                  <a:moveTo>
                    <a:pt x="9752" y="425"/>
                  </a:moveTo>
                  <a:lnTo>
                    <a:pt x="10758" y="2676"/>
                  </a:lnTo>
                  <a:cubicBezTo>
                    <a:pt x="10694" y="2685"/>
                    <a:pt x="10633" y="2696"/>
                    <a:pt x="10571" y="2707"/>
                  </a:cubicBezTo>
                  <a:lnTo>
                    <a:pt x="9566" y="456"/>
                  </a:lnTo>
                  <a:cubicBezTo>
                    <a:pt x="9627" y="445"/>
                    <a:pt x="9691" y="434"/>
                    <a:pt x="9752" y="425"/>
                  </a:cubicBezTo>
                  <a:close/>
                  <a:moveTo>
                    <a:pt x="14416" y="643"/>
                  </a:moveTo>
                  <a:cubicBezTo>
                    <a:pt x="14486" y="656"/>
                    <a:pt x="14556" y="670"/>
                    <a:pt x="14622" y="687"/>
                  </a:cubicBezTo>
                  <a:lnTo>
                    <a:pt x="14731" y="2899"/>
                  </a:lnTo>
                  <a:cubicBezTo>
                    <a:pt x="14664" y="2883"/>
                    <a:pt x="14595" y="2869"/>
                    <a:pt x="14525" y="2855"/>
                  </a:cubicBezTo>
                  <a:lnTo>
                    <a:pt x="14414" y="643"/>
                  </a:lnTo>
                  <a:close/>
                  <a:moveTo>
                    <a:pt x="7401" y="1044"/>
                  </a:moveTo>
                  <a:lnTo>
                    <a:pt x="8836" y="3175"/>
                  </a:lnTo>
                  <a:cubicBezTo>
                    <a:pt x="8780" y="3197"/>
                    <a:pt x="8724" y="3220"/>
                    <a:pt x="8668" y="3242"/>
                  </a:cubicBezTo>
                  <a:lnTo>
                    <a:pt x="7231" y="1111"/>
                  </a:lnTo>
                  <a:cubicBezTo>
                    <a:pt x="7287" y="1088"/>
                    <a:pt x="7345" y="1066"/>
                    <a:pt x="7401" y="1044"/>
                  </a:cubicBezTo>
                  <a:close/>
                  <a:moveTo>
                    <a:pt x="16982" y="1434"/>
                  </a:moveTo>
                  <a:cubicBezTo>
                    <a:pt x="17049" y="1462"/>
                    <a:pt x="17119" y="1487"/>
                    <a:pt x="17186" y="1515"/>
                  </a:cubicBezTo>
                  <a:lnTo>
                    <a:pt x="16851" y="3590"/>
                  </a:lnTo>
                  <a:cubicBezTo>
                    <a:pt x="16785" y="3560"/>
                    <a:pt x="16718" y="3535"/>
                    <a:pt x="16648" y="3507"/>
                  </a:cubicBezTo>
                  <a:lnTo>
                    <a:pt x="16980" y="1434"/>
                  </a:lnTo>
                  <a:close/>
                  <a:moveTo>
                    <a:pt x="5590" y="2019"/>
                  </a:moveTo>
                  <a:lnTo>
                    <a:pt x="7351" y="3964"/>
                  </a:lnTo>
                  <a:cubicBezTo>
                    <a:pt x="7303" y="4000"/>
                    <a:pt x="7259" y="4033"/>
                    <a:pt x="7211" y="4069"/>
                  </a:cubicBezTo>
                  <a:lnTo>
                    <a:pt x="5450" y="2125"/>
                  </a:lnTo>
                  <a:cubicBezTo>
                    <a:pt x="5495" y="2089"/>
                    <a:pt x="5542" y="2055"/>
                    <a:pt x="5590" y="2019"/>
                  </a:cubicBezTo>
                  <a:close/>
                  <a:moveTo>
                    <a:pt x="19610" y="2743"/>
                  </a:moveTo>
                  <a:cubicBezTo>
                    <a:pt x="19677" y="2782"/>
                    <a:pt x="19741" y="2821"/>
                    <a:pt x="19802" y="2863"/>
                  </a:cubicBezTo>
                  <a:lnTo>
                    <a:pt x="18983" y="4696"/>
                  </a:lnTo>
                  <a:cubicBezTo>
                    <a:pt x="18919" y="4655"/>
                    <a:pt x="18855" y="4616"/>
                    <a:pt x="18791" y="4577"/>
                  </a:cubicBezTo>
                  <a:lnTo>
                    <a:pt x="19610" y="2743"/>
                  </a:lnTo>
                  <a:close/>
                  <a:moveTo>
                    <a:pt x="4094" y="3373"/>
                  </a:moveTo>
                  <a:lnTo>
                    <a:pt x="6144" y="5045"/>
                  </a:lnTo>
                  <a:cubicBezTo>
                    <a:pt x="6116" y="5075"/>
                    <a:pt x="6088" y="5106"/>
                    <a:pt x="6061" y="5137"/>
                  </a:cubicBezTo>
                  <a:cubicBezTo>
                    <a:pt x="6052" y="5148"/>
                    <a:pt x="6041" y="5162"/>
                    <a:pt x="6030" y="5176"/>
                  </a:cubicBezTo>
                  <a:lnTo>
                    <a:pt x="3985" y="3504"/>
                  </a:lnTo>
                  <a:lnTo>
                    <a:pt x="3985" y="3501"/>
                  </a:lnTo>
                  <a:cubicBezTo>
                    <a:pt x="4004" y="3479"/>
                    <a:pt x="4027" y="3448"/>
                    <a:pt x="4043" y="3429"/>
                  </a:cubicBezTo>
                  <a:cubicBezTo>
                    <a:pt x="4060" y="3409"/>
                    <a:pt x="4077" y="3392"/>
                    <a:pt x="4094" y="3373"/>
                  </a:cubicBezTo>
                  <a:close/>
                  <a:moveTo>
                    <a:pt x="22000" y="4317"/>
                  </a:moveTo>
                  <a:cubicBezTo>
                    <a:pt x="22059" y="4368"/>
                    <a:pt x="22098" y="4440"/>
                    <a:pt x="22156" y="4490"/>
                  </a:cubicBezTo>
                  <a:lnTo>
                    <a:pt x="22201" y="4437"/>
                  </a:lnTo>
                  <a:lnTo>
                    <a:pt x="21039" y="5858"/>
                  </a:lnTo>
                  <a:lnTo>
                    <a:pt x="21014" y="5836"/>
                  </a:lnTo>
                  <a:cubicBezTo>
                    <a:pt x="21000" y="5825"/>
                    <a:pt x="20980" y="5821"/>
                    <a:pt x="20957" y="5821"/>
                  </a:cubicBezTo>
                  <a:cubicBezTo>
                    <a:pt x="20918" y="5821"/>
                    <a:pt x="20870" y="5831"/>
                    <a:pt x="20831" y="5831"/>
                  </a:cubicBezTo>
                  <a:cubicBezTo>
                    <a:pt x="20808" y="5831"/>
                    <a:pt x="20788" y="5828"/>
                    <a:pt x="20774" y="5816"/>
                  </a:cubicBezTo>
                  <a:lnTo>
                    <a:pt x="22000" y="4317"/>
                  </a:lnTo>
                  <a:close/>
                  <a:moveTo>
                    <a:pt x="2890" y="5217"/>
                  </a:moveTo>
                  <a:lnTo>
                    <a:pt x="5133" y="6569"/>
                  </a:lnTo>
                  <a:cubicBezTo>
                    <a:pt x="5108" y="6622"/>
                    <a:pt x="5083" y="6672"/>
                    <a:pt x="5060" y="6725"/>
                  </a:cubicBezTo>
                  <a:lnTo>
                    <a:pt x="2818" y="5373"/>
                  </a:lnTo>
                  <a:lnTo>
                    <a:pt x="2820" y="5373"/>
                  </a:lnTo>
                  <a:cubicBezTo>
                    <a:pt x="2845" y="5320"/>
                    <a:pt x="2868" y="5268"/>
                    <a:pt x="2890" y="5217"/>
                  </a:cubicBezTo>
                  <a:close/>
                  <a:moveTo>
                    <a:pt x="23875" y="6240"/>
                  </a:moveTo>
                  <a:cubicBezTo>
                    <a:pt x="23928" y="6296"/>
                    <a:pt x="23978" y="6351"/>
                    <a:pt x="24029" y="6410"/>
                  </a:cubicBezTo>
                  <a:lnTo>
                    <a:pt x="22421" y="7591"/>
                  </a:lnTo>
                  <a:cubicBezTo>
                    <a:pt x="22371" y="7535"/>
                    <a:pt x="22321" y="7477"/>
                    <a:pt x="22268" y="7421"/>
                  </a:cubicBezTo>
                  <a:lnTo>
                    <a:pt x="23875" y="6240"/>
                  </a:lnTo>
                  <a:close/>
                  <a:moveTo>
                    <a:pt x="2177" y="7455"/>
                  </a:moveTo>
                  <a:lnTo>
                    <a:pt x="4539" y="8396"/>
                  </a:lnTo>
                  <a:cubicBezTo>
                    <a:pt x="4528" y="8455"/>
                    <a:pt x="4523" y="8516"/>
                    <a:pt x="4512" y="8577"/>
                  </a:cubicBezTo>
                  <a:lnTo>
                    <a:pt x="2149" y="7636"/>
                  </a:lnTo>
                  <a:lnTo>
                    <a:pt x="2152" y="7636"/>
                  </a:lnTo>
                  <a:cubicBezTo>
                    <a:pt x="2160" y="7574"/>
                    <a:pt x="2168" y="7516"/>
                    <a:pt x="2177" y="7455"/>
                  </a:cubicBezTo>
                  <a:close/>
                  <a:moveTo>
                    <a:pt x="25508" y="8285"/>
                  </a:moveTo>
                  <a:cubicBezTo>
                    <a:pt x="25550" y="8346"/>
                    <a:pt x="25589" y="8410"/>
                    <a:pt x="25631" y="8472"/>
                  </a:cubicBezTo>
                  <a:lnTo>
                    <a:pt x="23722" y="9274"/>
                  </a:lnTo>
                  <a:cubicBezTo>
                    <a:pt x="23683" y="9213"/>
                    <a:pt x="23644" y="9149"/>
                    <a:pt x="23599" y="9087"/>
                  </a:cubicBezTo>
                  <a:lnTo>
                    <a:pt x="25508" y="8285"/>
                  </a:lnTo>
                  <a:close/>
                  <a:moveTo>
                    <a:pt x="2023" y="9647"/>
                  </a:moveTo>
                  <a:lnTo>
                    <a:pt x="4411" y="10188"/>
                  </a:lnTo>
                  <a:cubicBezTo>
                    <a:pt x="4411" y="10252"/>
                    <a:pt x="4417" y="10313"/>
                    <a:pt x="4420" y="10377"/>
                  </a:cubicBezTo>
                  <a:lnTo>
                    <a:pt x="2035" y="9840"/>
                  </a:lnTo>
                  <a:cubicBezTo>
                    <a:pt x="2032" y="9776"/>
                    <a:pt x="2029" y="9711"/>
                    <a:pt x="2023" y="9647"/>
                  </a:cubicBezTo>
                  <a:close/>
                  <a:moveTo>
                    <a:pt x="26929" y="10795"/>
                  </a:moveTo>
                  <a:cubicBezTo>
                    <a:pt x="26960" y="10859"/>
                    <a:pt x="26990" y="10923"/>
                    <a:pt x="27018" y="10990"/>
                  </a:cubicBezTo>
                  <a:lnTo>
                    <a:pt x="24853" y="11330"/>
                  </a:lnTo>
                  <a:cubicBezTo>
                    <a:pt x="24825" y="11263"/>
                    <a:pt x="24795" y="11199"/>
                    <a:pt x="24767" y="11135"/>
                  </a:cubicBezTo>
                  <a:lnTo>
                    <a:pt x="26929" y="10795"/>
                  </a:lnTo>
                  <a:close/>
                  <a:moveTo>
                    <a:pt x="2305" y="11835"/>
                  </a:moveTo>
                  <a:lnTo>
                    <a:pt x="4631" y="11977"/>
                  </a:lnTo>
                  <a:cubicBezTo>
                    <a:pt x="4645" y="12043"/>
                    <a:pt x="4659" y="12108"/>
                    <a:pt x="4673" y="12174"/>
                  </a:cubicBezTo>
                  <a:lnTo>
                    <a:pt x="2347" y="12030"/>
                  </a:lnTo>
                  <a:cubicBezTo>
                    <a:pt x="2330" y="11965"/>
                    <a:pt x="2319" y="11899"/>
                    <a:pt x="2305" y="11835"/>
                  </a:cubicBezTo>
                  <a:close/>
                  <a:moveTo>
                    <a:pt x="25522" y="13267"/>
                  </a:moveTo>
                  <a:lnTo>
                    <a:pt x="27848" y="13411"/>
                  </a:lnTo>
                  <a:lnTo>
                    <a:pt x="27848" y="13409"/>
                  </a:lnTo>
                  <a:cubicBezTo>
                    <a:pt x="27865" y="13476"/>
                    <a:pt x="27885" y="13540"/>
                    <a:pt x="27899" y="13609"/>
                  </a:cubicBezTo>
                  <a:lnTo>
                    <a:pt x="25569" y="13464"/>
                  </a:lnTo>
                  <a:cubicBezTo>
                    <a:pt x="25555" y="13400"/>
                    <a:pt x="25536" y="13333"/>
                    <a:pt x="25522" y="13267"/>
                  </a:cubicBezTo>
                  <a:close/>
                  <a:moveTo>
                    <a:pt x="5342" y="14183"/>
                  </a:moveTo>
                  <a:cubicBezTo>
                    <a:pt x="5370" y="14250"/>
                    <a:pt x="5400" y="14314"/>
                    <a:pt x="5428" y="14378"/>
                  </a:cubicBezTo>
                  <a:lnTo>
                    <a:pt x="3263" y="14718"/>
                  </a:lnTo>
                  <a:cubicBezTo>
                    <a:pt x="3235" y="14654"/>
                    <a:pt x="3205" y="14590"/>
                    <a:pt x="3177" y="14526"/>
                  </a:cubicBezTo>
                  <a:lnTo>
                    <a:pt x="5342" y="14183"/>
                  </a:lnTo>
                  <a:close/>
                  <a:moveTo>
                    <a:pt x="25806" y="15030"/>
                  </a:moveTo>
                  <a:lnTo>
                    <a:pt x="28188" y="15571"/>
                  </a:lnTo>
                  <a:lnTo>
                    <a:pt x="28188" y="15568"/>
                  </a:lnTo>
                  <a:cubicBezTo>
                    <a:pt x="28194" y="15632"/>
                    <a:pt x="28197" y="15696"/>
                    <a:pt x="28199" y="15763"/>
                  </a:cubicBezTo>
                  <a:lnTo>
                    <a:pt x="25817" y="15222"/>
                  </a:lnTo>
                  <a:cubicBezTo>
                    <a:pt x="25814" y="15158"/>
                    <a:pt x="25809" y="15094"/>
                    <a:pt x="25806" y="15030"/>
                  </a:cubicBezTo>
                  <a:close/>
                  <a:moveTo>
                    <a:pt x="6487" y="16292"/>
                  </a:moveTo>
                  <a:cubicBezTo>
                    <a:pt x="6529" y="16354"/>
                    <a:pt x="6568" y="16418"/>
                    <a:pt x="6609" y="16479"/>
                  </a:cubicBezTo>
                  <a:lnTo>
                    <a:pt x="4701" y="17281"/>
                  </a:lnTo>
                  <a:cubicBezTo>
                    <a:pt x="4659" y="17220"/>
                    <a:pt x="4620" y="17159"/>
                    <a:pt x="4578" y="17095"/>
                  </a:cubicBezTo>
                  <a:lnTo>
                    <a:pt x="6487" y="16292"/>
                  </a:lnTo>
                  <a:close/>
                  <a:moveTo>
                    <a:pt x="25756" y="16825"/>
                  </a:moveTo>
                  <a:lnTo>
                    <a:pt x="28119" y="17763"/>
                  </a:lnTo>
                  <a:lnTo>
                    <a:pt x="28119" y="17766"/>
                  </a:lnTo>
                  <a:cubicBezTo>
                    <a:pt x="28110" y="17825"/>
                    <a:pt x="28099" y="17883"/>
                    <a:pt x="28091" y="17945"/>
                  </a:cubicBezTo>
                  <a:lnTo>
                    <a:pt x="25728" y="17003"/>
                  </a:lnTo>
                  <a:cubicBezTo>
                    <a:pt x="25736" y="16944"/>
                    <a:pt x="25748" y="16883"/>
                    <a:pt x="25756" y="16825"/>
                  </a:cubicBezTo>
                  <a:close/>
                  <a:moveTo>
                    <a:pt x="7835" y="18037"/>
                  </a:moveTo>
                  <a:cubicBezTo>
                    <a:pt x="7886" y="18092"/>
                    <a:pt x="7936" y="18151"/>
                    <a:pt x="7989" y="18206"/>
                  </a:cubicBezTo>
                  <a:lnTo>
                    <a:pt x="6378" y="19391"/>
                  </a:lnTo>
                  <a:cubicBezTo>
                    <a:pt x="6328" y="19335"/>
                    <a:pt x="6275" y="19276"/>
                    <a:pt x="6225" y="19221"/>
                  </a:cubicBezTo>
                  <a:lnTo>
                    <a:pt x="7835" y="18037"/>
                  </a:lnTo>
                  <a:close/>
                  <a:moveTo>
                    <a:pt x="25254" y="18700"/>
                  </a:moveTo>
                  <a:lnTo>
                    <a:pt x="27495" y="20051"/>
                  </a:lnTo>
                  <a:cubicBezTo>
                    <a:pt x="27472" y="20104"/>
                    <a:pt x="27450" y="20160"/>
                    <a:pt x="27425" y="20213"/>
                  </a:cubicBezTo>
                  <a:lnTo>
                    <a:pt x="25185" y="18858"/>
                  </a:lnTo>
                  <a:cubicBezTo>
                    <a:pt x="25210" y="18805"/>
                    <a:pt x="25232" y="18753"/>
                    <a:pt x="25254" y="18700"/>
                  </a:cubicBezTo>
                  <a:close/>
                  <a:moveTo>
                    <a:pt x="9471" y="19619"/>
                  </a:moveTo>
                  <a:cubicBezTo>
                    <a:pt x="9529" y="19666"/>
                    <a:pt x="9588" y="19714"/>
                    <a:pt x="9649" y="19761"/>
                  </a:cubicBezTo>
                  <a:lnTo>
                    <a:pt x="8398" y="21288"/>
                  </a:lnTo>
                  <a:cubicBezTo>
                    <a:pt x="8340" y="21241"/>
                    <a:pt x="8278" y="21193"/>
                    <a:pt x="8220" y="21143"/>
                  </a:cubicBezTo>
                  <a:lnTo>
                    <a:pt x="9471" y="19619"/>
                  </a:lnTo>
                  <a:close/>
                  <a:moveTo>
                    <a:pt x="24505" y="20043"/>
                  </a:moveTo>
                  <a:lnTo>
                    <a:pt x="26556" y="21717"/>
                  </a:lnTo>
                  <a:cubicBezTo>
                    <a:pt x="26519" y="21762"/>
                    <a:pt x="26486" y="21806"/>
                    <a:pt x="26450" y="21854"/>
                  </a:cubicBezTo>
                  <a:lnTo>
                    <a:pt x="24405" y="20182"/>
                  </a:lnTo>
                  <a:cubicBezTo>
                    <a:pt x="24438" y="20134"/>
                    <a:pt x="24472" y="20090"/>
                    <a:pt x="24505" y="20043"/>
                  </a:cubicBezTo>
                  <a:close/>
                  <a:moveTo>
                    <a:pt x="12334" y="3369"/>
                  </a:moveTo>
                  <a:cubicBezTo>
                    <a:pt x="14964" y="3369"/>
                    <a:pt x="17900" y="4450"/>
                    <a:pt x="20401" y="6566"/>
                  </a:cubicBezTo>
                  <a:cubicBezTo>
                    <a:pt x="25018" y="10475"/>
                    <a:pt x="26397" y="16434"/>
                    <a:pt x="23480" y="19881"/>
                  </a:cubicBezTo>
                  <a:cubicBezTo>
                    <a:pt x="22142" y="21461"/>
                    <a:pt x="20133" y="22238"/>
                    <a:pt x="17905" y="22238"/>
                  </a:cubicBezTo>
                  <a:cubicBezTo>
                    <a:pt x="15275" y="22238"/>
                    <a:pt x="12338" y="21156"/>
                    <a:pt x="9839" y="19040"/>
                  </a:cubicBezTo>
                  <a:cubicBezTo>
                    <a:pt x="5222" y="15131"/>
                    <a:pt x="3843" y="9171"/>
                    <a:pt x="6760" y="5724"/>
                  </a:cubicBezTo>
                  <a:cubicBezTo>
                    <a:pt x="8097" y="4145"/>
                    <a:pt x="10105" y="3369"/>
                    <a:pt x="12334" y="3369"/>
                  </a:cubicBezTo>
                  <a:close/>
                  <a:moveTo>
                    <a:pt x="11438" y="21023"/>
                  </a:moveTo>
                  <a:cubicBezTo>
                    <a:pt x="11502" y="21065"/>
                    <a:pt x="11566" y="21101"/>
                    <a:pt x="11633" y="21140"/>
                  </a:cubicBezTo>
                  <a:lnTo>
                    <a:pt x="10814" y="22974"/>
                  </a:lnTo>
                  <a:cubicBezTo>
                    <a:pt x="10747" y="22935"/>
                    <a:pt x="10683" y="22896"/>
                    <a:pt x="10619" y="22857"/>
                  </a:cubicBezTo>
                  <a:lnTo>
                    <a:pt x="11438" y="21023"/>
                  </a:lnTo>
                  <a:close/>
                  <a:moveTo>
                    <a:pt x="23179" y="21427"/>
                  </a:moveTo>
                  <a:lnTo>
                    <a:pt x="24940" y="23372"/>
                  </a:lnTo>
                  <a:cubicBezTo>
                    <a:pt x="24895" y="23408"/>
                    <a:pt x="24848" y="23442"/>
                    <a:pt x="24800" y="23478"/>
                  </a:cubicBezTo>
                  <a:lnTo>
                    <a:pt x="23039" y="21530"/>
                  </a:lnTo>
                  <a:cubicBezTo>
                    <a:pt x="23084" y="21497"/>
                    <a:pt x="23131" y="21463"/>
                    <a:pt x="23179" y="21427"/>
                  </a:cubicBezTo>
                  <a:close/>
                  <a:moveTo>
                    <a:pt x="13658" y="22127"/>
                  </a:moveTo>
                  <a:cubicBezTo>
                    <a:pt x="13728" y="22154"/>
                    <a:pt x="13795" y="22182"/>
                    <a:pt x="13865" y="22207"/>
                  </a:cubicBezTo>
                  <a:lnTo>
                    <a:pt x="13533" y="24283"/>
                  </a:lnTo>
                  <a:cubicBezTo>
                    <a:pt x="13463" y="24255"/>
                    <a:pt x="13397" y="24227"/>
                    <a:pt x="13327" y="24202"/>
                  </a:cubicBezTo>
                  <a:lnTo>
                    <a:pt x="13658" y="22127"/>
                  </a:lnTo>
                  <a:close/>
                  <a:moveTo>
                    <a:pt x="21719" y="22299"/>
                  </a:moveTo>
                  <a:lnTo>
                    <a:pt x="23156" y="24431"/>
                  </a:lnTo>
                  <a:cubicBezTo>
                    <a:pt x="23101" y="24456"/>
                    <a:pt x="23045" y="24478"/>
                    <a:pt x="22992" y="24500"/>
                  </a:cubicBezTo>
                  <a:lnTo>
                    <a:pt x="21554" y="22369"/>
                  </a:lnTo>
                  <a:cubicBezTo>
                    <a:pt x="21610" y="22347"/>
                    <a:pt x="21666" y="22324"/>
                    <a:pt x="21719" y="22299"/>
                  </a:cubicBezTo>
                  <a:close/>
                  <a:moveTo>
                    <a:pt x="15508" y="22709"/>
                  </a:moveTo>
                  <a:cubicBezTo>
                    <a:pt x="15578" y="22723"/>
                    <a:pt x="15648" y="22740"/>
                    <a:pt x="15717" y="22753"/>
                  </a:cubicBezTo>
                  <a:lnTo>
                    <a:pt x="15826" y="24966"/>
                  </a:lnTo>
                  <a:cubicBezTo>
                    <a:pt x="15756" y="24949"/>
                    <a:pt x="15687" y="24935"/>
                    <a:pt x="15617" y="24921"/>
                  </a:cubicBezTo>
                  <a:lnTo>
                    <a:pt x="15508" y="22709"/>
                  </a:lnTo>
                  <a:close/>
                  <a:moveTo>
                    <a:pt x="19785" y="22882"/>
                  </a:moveTo>
                  <a:lnTo>
                    <a:pt x="20791" y="25133"/>
                  </a:lnTo>
                  <a:cubicBezTo>
                    <a:pt x="20727" y="25144"/>
                    <a:pt x="20663" y="25152"/>
                    <a:pt x="20602" y="25164"/>
                  </a:cubicBezTo>
                  <a:lnTo>
                    <a:pt x="19596" y="22912"/>
                  </a:lnTo>
                  <a:cubicBezTo>
                    <a:pt x="19660" y="22904"/>
                    <a:pt x="19721" y="22893"/>
                    <a:pt x="19785" y="22882"/>
                  </a:cubicBezTo>
                  <a:close/>
                  <a:moveTo>
                    <a:pt x="17581" y="23007"/>
                  </a:moveTo>
                  <a:lnTo>
                    <a:pt x="17581" y="23007"/>
                  </a:lnTo>
                  <a:cubicBezTo>
                    <a:pt x="17648" y="23010"/>
                    <a:pt x="17715" y="23013"/>
                    <a:pt x="17782" y="23015"/>
                  </a:cubicBezTo>
                  <a:lnTo>
                    <a:pt x="18306" y="25286"/>
                  </a:lnTo>
                  <a:lnTo>
                    <a:pt x="18306" y="25289"/>
                  </a:lnTo>
                  <a:cubicBezTo>
                    <a:pt x="18239" y="25283"/>
                    <a:pt x="18172" y="25283"/>
                    <a:pt x="18105" y="25281"/>
                  </a:cubicBezTo>
                  <a:lnTo>
                    <a:pt x="17581" y="23007"/>
                  </a:lnTo>
                  <a:close/>
                  <a:moveTo>
                    <a:pt x="11338" y="0"/>
                  </a:moveTo>
                  <a:cubicBezTo>
                    <a:pt x="8315" y="0"/>
                    <a:pt x="5589" y="1053"/>
                    <a:pt x="3773" y="3197"/>
                  </a:cubicBezTo>
                  <a:cubicBezTo>
                    <a:pt x="3603" y="3398"/>
                    <a:pt x="3461" y="3613"/>
                    <a:pt x="3313" y="3824"/>
                  </a:cubicBezTo>
                  <a:cubicBezTo>
                    <a:pt x="1" y="8569"/>
                    <a:pt x="1957" y="16189"/>
                    <a:pt x="7952" y="21266"/>
                  </a:cubicBezTo>
                  <a:cubicBezTo>
                    <a:pt x="11341" y="24134"/>
                    <a:pt x="15317" y="25597"/>
                    <a:pt x="18881" y="25597"/>
                  </a:cubicBezTo>
                  <a:cubicBezTo>
                    <a:pt x="21597" y="25597"/>
                    <a:pt x="24073" y="24747"/>
                    <a:pt x="25865" y="23021"/>
                  </a:cubicBezTo>
                  <a:cubicBezTo>
                    <a:pt x="26076" y="22826"/>
                    <a:pt x="26274" y="22623"/>
                    <a:pt x="26464" y="22408"/>
                  </a:cubicBezTo>
                  <a:cubicBezTo>
                    <a:pt x="30420" y="17733"/>
                    <a:pt x="28548" y="9645"/>
                    <a:pt x="22284" y="4340"/>
                  </a:cubicBezTo>
                  <a:cubicBezTo>
                    <a:pt x="18892" y="1468"/>
                    <a:pt x="14908" y="0"/>
                    <a:pt x="11338"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777;p42">
              <a:extLst>
                <a:ext uri="{FF2B5EF4-FFF2-40B4-BE49-F238E27FC236}">
                  <a16:creationId xmlns:a16="http://schemas.microsoft.com/office/drawing/2014/main" id="{D2A7C4AA-9B75-FD7B-F7FC-4A6CD9B961F3}"/>
                </a:ext>
              </a:extLst>
            </p:cNvPr>
            <p:cNvSpPr/>
            <p:nvPr/>
          </p:nvSpPr>
          <p:spPr>
            <a:xfrm>
              <a:off x="3609625" y="3474250"/>
              <a:ext cx="43275" cy="36375"/>
            </a:xfrm>
            <a:custGeom>
              <a:avLst/>
              <a:gdLst/>
              <a:ahLst/>
              <a:cxnLst/>
              <a:rect l="l" t="t" r="r" b="b"/>
              <a:pathLst>
                <a:path w="1731" h="1455" extrusionOk="0">
                  <a:moveTo>
                    <a:pt x="307" y="0"/>
                  </a:moveTo>
                  <a:cubicBezTo>
                    <a:pt x="1" y="485"/>
                    <a:pt x="40" y="886"/>
                    <a:pt x="419" y="1206"/>
                  </a:cubicBezTo>
                  <a:lnTo>
                    <a:pt x="444" y="1229"/>
                  </a:lnTo>
                  <a:cubicBezTo>
                    <a:pt x="619" y="1376"/>
                    <a:pt x="797" y="1452"/>
                    <a:pt x="987" y="1454"/>
                  </a:cubicBezTo>
                  <a:cubicBezTo>
                    <a:pt x="993" y="1455"/>
                    <a:pt x="999" y="1455"/>
                    <a:pt x="1005" y="1455"/>
                  </a:cubicBezTo>
                  <a:cubicBezTo>
                    <a:pt x="1189" y="1455"/>
                    <a:pt x="1431" y="1371"/>
                    <a:pt x="1731" y="1206"/>
                  </a:cubicBezTo>
                  <a:lnTo>
                    <a:pt x="307" y="0"/>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778;p42">
              <a:extLst>
                <a:ext uri="{FF2B5EF4-FFF2-40B4-BE49-F238E27FC236}">
                  <a16:creationId xmlns:a16="http://schemas.microsoft.com/office/drawing/2014/main" id="{9F12C8EB-AB68-54B6-D138-31B66CD07D9C}"/>
                </a:ext>
              </a:extLst>
            </p:cNvPr>
            <p:cNvSpPr/>
            <p:nvPr/>
          </p:nvSpPr>
          <p:spPr>
            <a:xfrm>
              <a:off x="3408250" y="3276475"/>
              <a:ext cx="563875" cy="471725"/>
            </a:xfrm>
            <a:custGeom>
              <a:avLst/>
              <a:gdLst/>
              <a:ahLst/>
              <a:cxnLst/>
              <a:rect l="l" t="t" r="r" b="b"/>
              <a:pathLst>
                <a:path w="22555" h="18869" extrusionOk="0">
                  <a:moveTo>
                    <a:pt x="8491" y="0"/>
                  </a:moveTo>
                  <a:cubicBezTo>
                    <a:pt x="6262" y="0"/>
                    <a:pt x="4253" y="776"/>
                    <a:pt x="2915" y="2355"/>
                  </a:cubicBezTo>
                  <a:cubicBezTo>
                    <a:pt x="1" y="5802"/>
                    <a:pt x="1380" y="11762"/>
                    <a:pt x="5997" y="15671"/>
                  </a:cubicBezTo>
                  <a:cubicBezTo>
                    <a:pt x="8496" y="17787"/>
                    <a:pt x="11433" y="18869"/>
                    <a:pt x="14063" y="18869"/>
                  </a:cubicBezTo>
                  <a:cubicBezTo>
                    <a:pt x="16291" y="18869"/>
                    <a:pt x="18300" y="18092"/>
                    <a:pt x="19638" y="16512"/>
                  </a:cubicBezTo>
                  <a:cubicBezTo>
                    <a:pt x="22555" y="13068"/>
                    <a:pt x="21176" y="7106"/>
                    <a:pt x="16556" y="3197"/>
                  </a:cubicBezTo>
                  <a:cubicBezTo>
                    <a:pt x="14057" y="1081"/>
                    <a:pt x="11121" y="0"/>
                    <a:pt x="849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779;p42">
              <a:extLst>
                <a:ext uri="{FF2B5EF4-FFF2-40B4-BE49-F238E27FC236}">
                  <a16:creationId xmlns:a16="http://schemas.microsoft.com/office/drawing/2014/main" id="{DDC584DF-7DD5-68B2-0436-06567AEC84CF}"/>
                </a:ext>
              </a:extLst>
            </p:cNvPr>
            <p:cNvSpPr/>
            <p:nvPr/>
          </p:nvSpPr>
          <p:spPr>
            <a:xfrm>
              <a:off x="3922300" y="3693300"/>
              <a:ext cx="53800" cy="45300"/>
            </a:xfrm>
            <a:custGeom>
              <a:avLst/>
              <a:gdLst/>
              <a:ahLst/>
              <a:cxnLst/>
              <a:rect l="l" t="t" r="r" b="b"/>
              <a:pathLst>
                <a:path w="2152" h="1812" extrusionOk="0">
                  <a:moveTo>
                    <a:pt x="101" y="1"/>
                  </a:moveTo>
                  <a:cubicBezTo>
                    <a:pt x="70" y="45"/>
                    <a:pt x="34" y="92"/>
                    <a:pt x="1" y="140"/>
                  </a:cubicBezTo>
                  <a:lnTo>
                    <a:pt x="2049" y="1812"/>
                  </a:lnTo>
                  <a:cubicBezTo>
                    <a:pt x="2082" y="1764"/>
                    <a:pt x="2118" y="1720"/>
                    <a:pt x="2152" y="1675"/>
                  </a:cubicBezTo>
                  <a:lnTo>
                    <a:pt x="10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780;p42">
              <a:extLst>
                <a:ext uri="{FF2B5EF4-FFF2-40B4-BE49-F238E27FC236}">
                  <a16:creationId xmlns:a16="http://schemas.microsoft.com/office/drawing/2014/main" id="{096CF4B2-E8C6-235B-7A00-B5FE2389A1F8}"/>
                </a:ext>
              </a:extLst>
            </p:cNvPr>
            <p:cNvSpPr/>
            <p:nvPr/>
          </p:nvSpPr>
          <p:spPr>
            <a:xfrm>
              <a:off x="3411800" y="3276500"/>
              <a:ext cx="54025" cy="45075"/>
            </a:xfrm>
            <a:custGeom>
              <a:avLst/>
              <a:gdLst/>
              <a:ahLst/>
              <a:cxnLst/>
              <a:rect l="l" t="t" r="r" b="b"/>
              <a:pathLst>
                <a:path w="2161" h="1803" extrusionOk="0">
                  <a:moveTo>
                    <a:pt x="110" y="0"/>
                  </a:moveTo>
                  <a:cubicBezTo>
                    <a:pt x="96" y="20"/>
                    <a:pt x="76" y="39"/>
                    <a:pt x="59" y="59"/>
                  </a:cubicBezTo>
                  <a:cubicBezTo>
                    <a:pt x="43" y="75"/>
                    <a:pt x="20" y="109"/>
                    <a:pt x="1" y="131"/>
                  </a:cubicBezTo>
                  <a:lnTo>
                    <a:pt x="2046" y="1803"/>
                  </a:lnTo>
                  <a:cubicBezTo>
                    <a:pt x="2057" y="1792"/>
                    <a:pt x="2068" y="1778"/>
                    <a:pt x="2077" y="1767"/>
                  </a:cubicBezTo>
                  <a:cubicBezTo>
                    <a:pt x="2104" y="1733"/>
                    <a:pt x="2132" y="1705"/>
                    <a:pt x="2160" y="1675"/>
                  </a:cubicBezTo>
                  <a:lnTo>
                    <a:pt x="11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781;p42">
              <a:extLst>
                <a:ext uri="{FF2B5EF4-FFF2-40B4-BE49-F238E27FC236}">
                  <a16:creationId xmlns:a16="http://schemas.microsoft.com/office/drawing/2014/main" id="{855D5A40-A776-C1AF-B0CE-E539F039917C}"/>
                </a:ext>
              </a:extLst>
            </p:cNvPr>
            <p:cNvSpPr/>
            <p:nvPr/>
          </p:nvSpPr>
          <p:spPr>
            <a:xfrm>
              <a:off x="3369800" y="3488100"/>
              <a:ext cx="59250" cy="8525"/>
            </a:xfrm>
            <a:custGeom>
              <a:avLst/>
              <a:gdLst/>
              <a:ahLst/>
              <a:cxnLst/>
              <a:rect l="l" t="t" r="r" b="b"/>
              <a:pathLst>
                <a:path w="2370" h="341" extrusionOk="0">
                  <a:moveTo>
                    <a:pt x="1" y="1"/>
                  </a:moveTo>
                  <a:lnTo>
                    <a:pt x="1" y="1"/>
                  </a:lnTo>
                  <a:cubicBezTo>
                    <a:pt x="15" y="65"/>
                    <a:pt x="26" y="131"/>
                    <a:pt x="43" y="198"/>
                  </a:cubicBezTo>
                  <a:lnTo>
                    <a:pt x="2369" y="340"/>
                  </a:lnTo>
                  <a:cubicBezTo>
                    <a:pt x="2355" y="274"/>
                    <a:pt x="2341" y="209"/>
                    <a:pt x="2327" y="143"/>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782;p42">
              <a:extLst>
                <a:ext uri="{FF2B5EF4-FFF2-40B4-BE49-F238E27FC236}">
                  <a16:creationId xmlns:a16="http://schemas.microsoft.com/office/drawing/2014/main" id="{CEA6BBDC-C76A-7C7F-9F3B-42D8FDA3F39B}"/>
                </a:ext>
              </a:extLst>
            </p:cNvPr>
            <p:cNvSpPr/>
            <p:nvPr/>
          </p:nvSpPr>
          <p:spPr>
            <a:xfrm>
              <a:off x="3950225" y="3523825"/>
              <a:ext cx="59450" cy="8600"/>
            </a:xfrm>
            <a:custGeom>
              <a:avLst/>
              <a:gdLst/>
              <a:ahLst/>
              <a:cxnLst/>
              <a:rect l="l" t="t" r="r" b="b"/>
              <a:pathLst>
                <a:path w="2378" h="344" extrusionOk="0">
                  <a:moveTo>
                    <a:pt x="1" y="1"/>
                  </a:moveTo>
                  <a:cubicBezTo>
                    <a:pt x="18" y="68"/>
                    <a:pt x="34" y="135"/>
                    <a:pt x="51" y="199"/>
                  </a:cubicBezTo>
                  <a:lnTo>
                    <a:pt x="2378" y="344"/>
                  </a:lnTo>
                  <a:cubicBezTo>
                    <a:pt x="2364" y="277"/>
                    <a:pt x="2344" y="213"/>
                    <a:pt x="2327" y="146"/>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783;p42">
              <a:extLst>
                <a:ext uri="{FF2B5EF4-FFF2-40B4-BE49-F238E27FC236}">
                  <a16:creationId xmlns:a16="http://schemas.microsoft.com/office/drawing/2014/main" id="{B828AB30-EEC0-6245-0C27-61677661233C}"/>
                </a:ext>
              </a:extLst>
            </p:cNvPr>
            <p:cNvSpPr/>
            <p:nvPr/>
          </p:nvSpPr>
          <p:spPr>
            <a:xfrm>
              <a:off x="3751725" y="3767425"/>
              <a:ext cx="18125" cy="57000"/>
            </a:xfrm>
            <a:custGeom>
              <a:avLst/>
              <a:gdLst/>
              <a:ahLst/>
              <a:cxnLst/>
              <a:rect l="l" t="t" r="r" b="b"/>
              <a:pathLst>
                <a:path w="725" h="2280" extrusionOk="0">
                  <a:moveTo>
                    <a:pt x="0" y="0"/>
                  </a:moveTo>
                  <a:lnTo>
                    <a:pt x="524" y="2274"/>
                  </a:lnTo>
                  <a:cubicBezTo>
                    <a:pt x="591" y="2276"/>
                    <a:pt x="658" y="2276"/>
                    <a:pt x="725" y="2279"/>
                  </a:cubicBezTo>
                  <a:lnTo>
                    <a:pt x="201" y="8"/>
                  </a:lnTo>
                  <a:cubicBezTo>
                    <a:pt x="134" y="6"/>
                    <a:pt x="67" y="3"/>
                    <a:pt x="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784;p42">
              <a:extLst>
                <a:ext uri="{FF2B5EF4-FFF2-40B4-BE49-F238E27FC236}">
                  <a16:creationId xmlns:a16="http://schemas.microsoft.com/office/drawing/2014/main" id="{1CCAA1B2-A248-5DD5-3D1C-740AC9EE723B}"/>
                </a:ext>
              </a:extLst>
            </p:cNvPr>
            <p:cNvSpPr/>
            <p:nvPr/>
          </p:nvSpPr>
          <p:spPr>
            <a:xfrm>
              <a:off x="3620625" y="3200775"/>
              <a:ext cx="18225" cy="57225"/>
            </a:xfrm>
            <a:custGeom>
              <a:avLst/>
              <a:gdLst/>
              <a:ahLst/>
              <a:cxnLst/>
              <a:rect l="l" t="t" r="r" b="b"/>
              <a:pathLst>
                <a:path w="729" h="2289" extrusionOk="0">
                  <a:moveTo>
                    <a:pt x="1" y="1"/>
                  </a:moveTo>
                  <a:lnTo>
                    <a:pt x="525" y="2271"/>
                  </a:lnTo>
                  <a:cubicBezTo>
                    <a:pt x="594" y="2277"/>
                    <a:pt x="661" y="2282"/>
                    <a:pt x="728" y="2288"/>
                  </a:cubicBezTo>
                  <a:lnTo>
                    <a:pt x="204" y="17"/>
                  </a:lnTo>
                  <a:cubicBezTo>
                    <a:pt x="135" y="12"/>
                    <a:pt x="68" y="3"/>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785;p42">
              <a:extLst>
                <a:ext uri="{FF2B5EF4-FFF2-40B4-BE49-F238E27FC236}">
                  <a16:creationId xmlns:a16="http://schemas.microsoft.com/office/drawing/2014/main" id="{2D45CBCA-6D54-780C-4352-FDD4881308BE}"/>
                </a:ext>
              </a:extLst>
            </p:cNvPr>
            <p:cNvSpPr/>
            <p:nvPr/>
          </p:nvSpPr>
          <p:spPr>
            <a:xfrm>
              <a:off x="3365975" y="3378600"/>
              <a:ext cx="59800" cy="28025"/>
            </a:xfrm>
            <a:custGeom>
              <a:avLst/>
              <a:gdLst/>
              <a:ahLst/>
              <a:cxnLst/>
              <a:rect l="l" t="t" r="r" b="b"/>
              <a:pathLst>
                <a:path w="2392" h="1121" extrusionOk="0">
                  <a:moveTo>
                    <a:pt x="28" y="1"/>
                  </a:moveTo>
                  <a:cubicBezTo>
                    <a:pt x="17" y="59"/>
                    <a:pt x="9" y="120"/>
                    <a:pt x="1" y="182"/>
                  </a:cubicBezTo>
                  <a:lnTo>
                    <a:pt x="2363" y="1121"/>
                  </a:lnTo>
                  <a:cubicBezTo>
                    <a:pt x="2372" y="1059"/>
                    <a:pt x="2380" y="1001"/>
                    <a:pt x="2391" y="940"/>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786;p42">
              <a:extLst>
                <a:ext uri="{FF2B5EF4-FFF2-40B4-BE49-F238E27FC236}">
                  <a16:creationId xmlns:a16="http://schemas.microsoft.com/office/drawing/2014/main" id="{D74C7436-AFB5-C780-014B-9083845570C7}"/>
                </a:ext>
              </a:extLst>
            </p:cNvPr>
            <p:cNvSpPr/>
            <p:nvPr/>
          </p:nvSpPr>
          <p:spPr>
            <a:xfrm>
              <a:off x="3955400" y="3612850"/>
              <a:ext cx="59775" cy="28025"/>
            </a:xfrm>
            <a:custGeom>
              <a:avLst/>
              <a:gdLst/>
              <a:ahLst/>
              <a:cxnLst/>
              <a:rect l="l" t="t" r="r" b="b"/>
              <a:pathLst>
                <a:path w="2391" h="1121" extrusionOk="0">
                  <a:moveTo>
                    <a:pt x="28" y="1"/>
                  </a:moveTo>
                  <a:cubicBezTo>
                    <a:pt x="20" y="62"/>
                    <a:pt x="8" y="120"/>
                    <a:pt x="0" y="182"/>
                  </a:cubicBezTo>
                  <a:lnTo>
                    <a:pt x="2363" y="1121"/>
                  </a:lnTo>
                  <a:cubicBezTo>
                    <a:pt x="2371" y="1062"/>
                    <a:pt x="2382" y="1001"/>
                    <a:pt x="2391" y="942"/>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787;p42">
              <a:extLst>
                <a:ext uri="{FF2B5EF4-FFF2-40B4-BE49-F238E27FC236}">
                  <a16:creationId xmlns:a16="http://schemas.microsoft.com/office/drawing/2014/main" id="{8E4126D6-2F34-A54A-AEAA-1AC85F3D7242}"/>
                </a:ext>
              </a:extLst>
            </p:cNvPr>
            <p:cNvSpPr/>
            <p:nvPr/>
          </p:nvSpPr>
          <p:spPr>
            <a:xfrm>
              <a:off x="3728400" y="3228075"/>
              <a:ext cx="13450" cy="53950"/>
            </a:xfrm>
            <a:custGeom>
              <a:avLst/>
              <a:gdLst/>
              <a:ahLst/>
              <a:cxnLst/>
              <a:rect l="l" t="t" r="r" b="b"/>
              <a:pathLst>
                <a:path w="538" h="2158" extrusionOk="0">
                  <a:moveTo>
                    <a:pt x="334" y="1"/>
                  </a:moveTo>
                  <a:lnTo>
                    <a:pt x="0" y="2074"/>
                  </a:lnTo>
                  <a:cubicBezTo>
                    <a:pt x="70" y="2102"/>
                    <a:pt x="137" y="2127"/>
                    <a:pt x="206" y="2157"/>
                  </a:cubicBezTo>
                  <a:lnTo>
                    <a:pt x="538" y="82"/>
                  </a:lnTo>
                  <a:cubicBezTo>
                    <a:pt x="468" y="54"/>
                    <a:pt x="401" y="29"/>
                    <a:pt x="334"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788;p42">
              <a:extLst>
                <a:ext uri="{FF2B5EF4-FFF2-40B4-BE49-F238E27FC236}">
                  <a16:creationId xmlns:a16="http://schemas.microsoft.com/office/drawing/2014/main" id="{DEA98BEF-1AD5-589C-E93A-CCDBCB5F8A61}"/>
                </a:ext>
              </a:extLst>
            </p:cNvPr>
            <p:cNvSpPr/>
            <p:nvPr/>
          </p:nvSpPr>
          <p:spPr>
            <a:xfrm>
              <a:off x="3645350" y="3745400"/>
              <a:ext cx="13475" cy="53950"/>
            </a:xfrm>
            <a:custGeom>
              <a:avLst/>
              <a:gdLst/>
              <a:ahLst/>
              <a:cxnLst/>
              <a:rect l="l" t="t" r="r" b="b"/>
              <a:pathLst>
                <a:path w="539" h="2158" extrusionOk="0">
                  <a:moveTo>
                    <a:pt x="332" y="1"/>
                  </a:moveTo>
                  <a:lnTo>
                    <a:pt x="1" y="2076"/>
                  </a:lnTo>
                  <a:cubicBezTo>
                    <a:pt x="71" y="2101"/>
                    <a:pt x="137" y="2129"/>
                    <a:pt x="204" y="2157"/>
                  </a:cubicBezTo>
                  <a:lnTo>
                    <a:pt x="539" y="81"/>
                  </a:lnTo>
                  <a:cubicBezTo>
                    <a:pt x="469" y="56"/>
                    <a:pt x="402" y="28"/>
                    <a:pt x="332"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789;p42">
              <a:extLst>
                <a:ext uri="{FF2B5EF4-FFF2-40B4-BE49-F238E27FC236}">
                  <a16:creationId xmlns:a16="http://schemas.microsoft.com/office/drawing/2014/main" id="{950506F1-DBD8-B317-5AC2-22F001BA12A2}"/>
                </a:ext>
              </a:extLst>
            </p:cNvPr>
            <p:cNvSpPr/>
            <p:nvPr/>
          </p:nvSpPr>
          <p:spPr>
            <a:xfrm>
              <a:off x="3493025" y="3218325"/>
              <a:ext cx="40075" cy="54975"/>
            </a:xfrm>
            <a:custGeom>
              <a:avLst/>
              <a:gdLst/>
              <a:ahLst/>
              <a:cxnLst/>
              <a:rect l="l" t="t" r="r" b="b"/>
              <a:pathLst>
                <a:path w="1603" h="2199" extrusionOk="0">
                  <a:moveTo>
                    <a:pt x="168" y="1"/>
                  </a:moveTo>
                  <a:cubicBezTo>
                    <a:pt x="112" y="23"/>
                    <a:pt x="54" y="45"/>
                    <a:pt x="1" y="68"/>
                  </a:cubicBezTo>
                  <a:lnTo>
                    <a:pt x="1435" y="2199"/>
                  </a:lnTo>
                  <a:cubicBezTo>
                    <a:pt x="1491" y="2174"/>
                    <a:pt x="1547" y="2154"/>
                    <a:pt x="1603" y="2132"/>
                  </a:cubicBezTo>
                  <a:lnTo>
                    <a:pt x="16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790;p42">
              <a:extLst>
                <a:ext uri="{FF2B5EF4-FFF2-40B4-BE49-F238E27FC236}">
                  <a16:creationId xmlns:a16="http://schemas.microsoft.com/office/drawing/2014/main" id="{4236A68C-1D8C-D74E-3399-7E9D8C0611F9}"/>
                </a:ext>
              </a:extLst>
            </p:cNvPr>
            <p:cNvSpPr/>
            <p:nvPr/>
          </p:nvSpPr>
          <p:spPr>
            <a:xfrm>
              <a:off x="3851050" y="3749725"/>
              <a:ext cx="40075" cy="55050"/>
            </a:xfrm>
            <a:custGeom>
              <a:avLst/>
              <a:gdLst/>
              <a:ahLst/>
              <a:cxnLst/>
              <a:rect l="l" t="t" r="r" b="b"/>
              <a:pathLst>
                <a:path w="1603" h="2202" extrusionOk="0">
                  <a:moveTo>
                    <a:pt x="168" y="0"/>
                  </a:moveTo>
                  <a:cubicBezTo>
                    <a:pt x="112" y="25"/>
                    <a:pt x="56" y="48"/>
                    <a:pt x="0" y="73"/>
                  </a:cubicBezTo>
                  <a:lnTo>
                    <a:pt x="1438" y="2201"/>
                  </a:lnTo>
                  <a:cubicBezTo>
                    <a:pt x="1491" y="2179"/>
                    <a:pt x="1547" y="2157"/>
                    <a:pt x="1602" y="2132"/>
                  </a:cubicBezTo>
                  <a:lnTo>
                    <a:pt x="168"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791;p42">
              <a:extLst>
                <a:ext uri="{FF2B5EF4-FFF2-40B4-BE49-F238E27FC236}">
                  <a16:creationId xmlns:a16="http://schemas.microsoft.com/office/drawing/2014/main" id="{08026739-BAFD-F51D-BBC8-4F740E90E0BF}"/>
                </a:ext>
              </a:extLst>
            </p:cNvPr>
            <p:cNvSpPr/>
            <p:nvPr/>
          </p:nvSpPr>
          <p:spPr>
            <a:xfrm>
              <a:off x="3426650" y="3599550"/>
              <a:ext cx="50800" cy="24750"/>
            </a:xfrm>
            <a:custGeom>
              <a:avLst/>
              <a:gdLst/>
              <a:ahLst/>
              <a:cxnLst/>
              <a:rect l="l" t="t" r="r" b="b"/>
              <a:pathLst>
                <a:path w="2032" h="990" extrusionOk="0">
                  <a:moveTo>
                    <a:pt x="1909" y="0"/>
                  </a:moveTo>
                  <a:lnTo>
                    <a:pt x="0" y="803"/>
                  </a:lnTo>
                  <a:cubicBezTo>
                    <a:pt x="42" y="867"/>
                    <a:pt x="81" y="928"/>
                    <a:pt x="123" y="989"/>
                  </a:cubicBezTo>
                  <a:lnTo>
                    <a:pt x="2031" y="187"/>
                  </a:lnTo>
                  <a:cubicBezTo>
                    <a:pt x="1990" y="126"/>
                    <a:pt x="1951" y="64"/>
                    <a:pt x="190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792;p42">
              <a:extLst>
                <a:ext uri="{FF2B5EF4-FFF2-40B4-BE49-F238E27FC236}">
                  <a16:creationId xmlns:a16="http://schemas.microsoft.com/office/drawing/2014/main" id="{D712C3C3-39E9-2C5F-9C32-2985AA8CA483}"/>
                </a:ext>
              </a:extLst>
            </p:cNvPr>
            <p:cNvSpPr/>
            <p:nvPr/>
          </p:nvSpPr>
          <p:spPr>
            <a:xfrm>
              <a:off x="3902250" y="3399350"/>
              <a:ext cx="50725" cy="24775"/>
            </a:xfrm>
            <a:custGeom>
              <a:avLst/>
              <a:gdLst/>
              <a:ahLst/>
              <a:cxnLst/>
              <a:rect l="l" t="t" r="r" b="b"/>
              <a:pathLst>
                <a:path w="2029" h="991" extrusionOk="0">
                  <a:moveTo>
                    <a:pt x="1906" y="1"/>
                  </a:moveTo>
                  <a:lnTo>
                    <a:pt x="0" y="803"/>
                  </a:lnTo>
                  <a:cubicBezTo>
                    <a:pt x="42" y="865"/>
                    <a:pt x="81" y="929"/>
                    <a:pt x="123" y="990"/>
                  </a:cubicBezTo>
                  <a:lnTo>
                    <a:pt x="2029" y="188"/>
                  </a:lnTo>
                  <a:cubicBezTo>
                    <a:pt x="1987" y="126"/>
                    <a:pt x="1948" y="65"/>
                    <a:pt x="1906"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793;p42">
              <a:extLst>
                <a:ext uri="{FF2B5EF4-FFF2-40B4-BE49-F238E27FC236}">
                  <a16:creationId xmlns:a16="http://schemas.microsoft.com/office/drawing/2014/main" id="{E707D2EC-B90D-8A3B-67B9-2F24D53D8B48}"/>
                </a:ext>
              </a:extLst>
            </p:cNvPr>
            <p:cNvSpPr/>
            <p:nvPr/>
          </p:nvSpPr>
          <p:spPr>
            <a:xfrm>
              <a:off x="3382700" y="3322675"/>
              <a:ext cx="57900" cy="37700"/>
            </a:xfrm>
            <a:custGeom>
              <a:avLst/>
              <a:gdLst/>
              <a:ahLst/>
              <a:cxnLst/>
              <a:rect l="l" t="t" r="r" b="b"/>
              <a:pathLst>
                <a:path w="2316" h="1508" extrusionOk="0">
                  <a:moveTo>
                    <a:pt x="73" y="0"/>
                  </a:moveTo>
                  <a:cubicBezTo>
                    <a:pt x="48" y="51"/>
                    <a:pt x="23" y="103"/>
                    <a:pt x="0" y="156"/>
                  </a:cubicBezTo>
                  <a:lnTo>
                    <a:pt x="2240" y="1508"/>
                  </a:lnTo>
                  <a:cubicBezTo>
                    <a:pt x="2265" y="1455"/>
                    <a:pt x="2291" y="1405"/>
                    <a:pt x="2316" y="1352"/>
                  </a:cubicBezTo>
                  <a:lnTo>
                    <a:pt x="7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794;p42">
              <a:extLst>
                <a:ext uri="{FF2B5EF4-FFF2-40B4-BE49-F238E27FC236}">
                  <a16:creationId xmlns:a16="http://schemas.microsoft.com/office/drawing/2014/main" id="{90E7A0E6-9CAD-E88F-6CEE-968D8FDBDF73}"/>
                </a:ext>
              </a:extLst>
            </p:cNvPr>
            <p:cNvSpPr/>
            <p:nvPr/>
          </p:nvSpPr>
          <p:spPr>
            <a:xfrm>
              <a:off x="3941750" y="3659725"/>
              <a:ext cx="57825" cy="37850"/>
            </a:xfrm>
            <a:custGeom>
              <a:avLst/>
              <a:gdLst/>
              <a:ahLst/>
              <a:cxnLst/>
              <a:rect l="l" t="t" r="r" b="b"/>
              <a:pathLst>
                <a:path w="2313" h="1514" extrusionOk="0">
                  <a:moveTo>
                    <a:pt x="70" y="1"/>
                  </a:moveTo>
                  <a:cubicBezTo>
                    <a:pt x="47" y="54"/>
                    <a:pt x="25" y="106"/>
                    <a:pt x="0" y="159"/>
                  </a:cubicBezTo>
                  <a:lnTo>
                    <a:pt x="2243" y="1514"/>
                  </a:lnTo>
                  <a:cubicBezTo>
                    <a:pt x="2268" y="1458"/>
                    <a:pt x="2290" y="1405"/>
                    <a:pt x="2313" y="1352"/>
                  </a:cubicBezTo>
                  <a:lnTo>
                    <a:pt x="7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795;p42">
              <a:extLst>
                <a:ext uri="{FF2B5EF4-FFF2-40B4-BE49-F238E27FC236}">
                  <a16:creationId xmlns:a16="http://schemas.microsoft.com/office/drawing/2014/main" id="{360BC6CA-13CF-14EE-EFD6-AC646F265C0E}"/>
                </a:ext>
              </a:extLst>
            </p:cNvPr>
            <p:cNvSpPr/>
            <p:nvPr/>
          </p:nvSpPr>
          <p:spPr>
            <a:xfrm>
              <a:off x="3781950" y="3260825"/>
              <a:ext cx="25375" cy="48850"/>
            </a:xfrm>
            <a:custGeom>
              <a:avLst/>
              <a:gdLst/>
              <a:ahLst/>
              <a:cxnLst/>
              <a:rect l="l" t="t" r="r" b="b"/>
              <a:pathLst>
                <a:path w="1015" h="1954" extrusionOk="0">
                  <a:moveTo>
                    <a:pt x="820" y="0"/>
                  </a:moveTo>
                  <a:lnTo>
                    <a:pt x="1" y="1834"/>
                  </a:lnTo>
                  <a:cubicBezTo>
                    <a:pt x="67" y="1873"/>
                    <a:pt x="132" y="1912"/>
                    <a:pt x="196" y="1953"/>
                  </a:cubicBezTo>
                  <a:lnTo>
                    <a:pt x="1015" y="120"/>
                  </a:lnTo>
                  <a:cubicBezTo>
                    <a:pt x="951" y="78"/>
                    <a:pt x="887" y="39"/>
                    <a:pt x="82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796;p42">
              <a:extLst>
                <a:ext uri="{FF2B5EF4-FFF2-40B4-BE49-F238E27FC236}">
                  <a16:creationId xmlns:a16="http://schemas.microsoft.com/office/drawing/2014/main" id="{5331E946-83CC-35D6-AE47-281185A70F58}"/>
                </a:ext>
              </a:extLst>
            </p:cNvPr>
            <p:cNvSpPr/>
            <p:nvPr/>
          </p:nvSpPr>
          <p:spPr>
            <a:xfrm>
              <a:off x="3577575" y="3717825"/>
              <a:ext cx="25450" cy="48775"/>
            </a:xfrm>
            <a:custGeom>
              <a:avLst/>
              <a:gdLst/>
              <a:ahLst/>
              <a:cxnLst/>
              <a:rect l="l" t="t" r="r" b="b"/>
              <a:pathLst>
                <a:path w="1018" h="1951" extrusionOk="0">
                  <a:moveTo>
                    <a:pt x="823" y="0"/>
                  </a:moveTo>
                  <a:lnTo>
                    <a:pt x="1" y="1834"/>
                  </a:lnTo>
                  <a:cubicBezTo>
                    <a:pt x="68" y="1873"/>
                    <a:pt x="132" y="1912"/>
                    <a:pt x="199" y="1951"/>
                  </a:cubicBezTo>
                  <a:lnTo>
                    <a:pt x="1018" y="117"/>
                  </a:lnTo>
                  <a:cubicBezTo>
                    <a:pt x="951" y="78"/>
                    <a:pt x="887" y="42"/>
                    <a:pt x="82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797;p42">
              <a:extLst>
                <a:ext uri="{FF2B5EF4-FFF2-40B4-BE49-F238E27FC236}">
                  <a16:creationId xmlns:a16="http://schemas.microsoft.com/office/drawing/2014/main" id="{2BFA3FDD-FFA3-8F45-EAE3-D634769E616B}"/>
                </a:ext>
              </a:extLst>
            </p:cNvPr>
            <p:cNvSpPr/>
            <p:nvPr/>
          </p:nvSpPr>
          <p:spPr>
            <a:xfrm>
              <a:off x="3517675" y="3682650"/>
              <a:ext cx="35775" cy="41800"/>
            </a:xfrm>
            <a:custGeom>
              <a:avLst/>
              <a:gdLst/>
              <a:ahLst/>
              <a:cxnLst/>
              <a:rect l="l" t="t" r="r" b="b"/>
              <a:pathLst>
                <a:path w="1431" h="1672" extrusionOk="0">
                  <a:moveTo>
                    <a:pt x="1252" y="0"/>
                  </a:moveTo>
                  <a:lnTo>
                    <a:pt x="1" y="1527"/>
                  </a:lnTo>
                  <a:cubicBezTo>
                    <a:pt x="59" y="1577"/>
                    <a:pt x="121" y="1625"/>
                    <a:pt x="179" y="1672"/>
                  </a:cubicBezTo>
                  <a:lnTo>
                    <a:pt x="1430" y="145"/>
                  </a:lnTo>
                  <a:cubicBezTo>
                    <a:pt x="1369" y="98"/>
                    <a:pt x="1310" y="50"/>
                    <a:pt x="125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798;p42">
              <a:extLst>
                <a:ext uri="{FF2B5EF4-FFF2-40B4-BE49-F238E27FC236}">
                  <a16:creationId xmlns:a16="http://schemas.microsoft.com/office/drawing/2014/main" id="{44A58697-7B13-829B-DE12-172EDBB0A8F7}"/>
                </a:ext>
              </a:extLst>
            </p:cNvPr>
            <p:cNvSpPr/>
            <p:nvPr/>
          </p:nvSpPr>
          <p:spPr>
            <a:xfrm>
              <a:off x="3831550" y="3300175"/>
              <a:ext cx="35675" cy="38550"/>
            </a:xfrm>
            <a:custGeom>
              <a:avLst/>
              <a:gdLst/>
              <a:ahLst/>
              <a:cxnLst/>
              <a:rect l="l" t="t" r="r" b="b"/>
              <a:pathLst>
                <a:path w="1427" h="1542" extrusionOk="0">
                  <a:moveTo>
                    <a:pt x="1229" y="0"/>
                  </a:moveTo>
                  <a:lnTo>
                    <a:pt x="0" y="1499"/>
                  </a:lnTo>
                  <a:cubicBezTo>
                    <a:pt x="13" y="1510"/>
                    <a:pt x="33" y="1514"/>
                    <a:pt x="55" y="1514"/>
                  </a:cubicBezTo>
                  <a:cubicBezTo>
                    <a:pt x="95" y="1514"/>
                    <a:pt x="144" y="1503"/>
                    <a:pt x="184" y="1503"/>
                  </a:cubicBezTo>
                  <a:cubicBezTo>
                    <a:pt x="208" y="1503"/>
                    <a:pt x="229" y="1507"/>
                    <a:pt x="243" y="1519"/>
                  </a:cubicBezTo>
                  <a:lnTo>
                    <a:pt x="268" y="1541"/>
                  </a:lnTo>
                  <a:lnTo>
                    <a:pt x="1427" y="120"/>
                  </a:lnTo>
                  <a:lnTo>
                    <a:pt x="1382" y="173"/>
                  </a:lnTo>
                  <a:cubicBezTo>
                    <a:pt x="1324" y="123"/>
                    <a:pt x="1288" y="51"/>
                    <a:pt x="12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799;p42">
              <a:extLst>
                <a:ext uri="{FF2B5EF4-FFF2-40B4-BE49-F238E27FC236}">
                  <a16:creationId xmlns:a16="http://schemas.microsoft.com/office/drawing/2014/main" id="{EB8EB469-2749-3BF9-7AC3-39364F324AC7}"/>
                </a:ext>
              </a:extLst>
            </p:cNvPr>
            <p:cNvSpPr/>
            <p:nvPr/>
          </p:nvSpPr>
          <p:spPr>
            <a:xfrm>
              <a:off x="3551325" y="3202875"/>
              <a:ext cx="29850" cy="57000"/>
            </a:xfrm>
            <a:custGeom>
              <a:avLst/>
              <a:gdLst/>
              <a:ahLst/>
              <a:cxnLst/>
              <a:rect l="l" t="t" r="r" b="b"/>
              <a:pathLst>
                <a:path w="1194" h="2280" extrusionOk="0">
                  <a:moveTo>
                    <a:pt x="187" y="0"/>
                  </a:moveTo>
                  <a:cubicBezTo>
                    <a:pt x="126" y="9"/>
                    <a:pt x="62" y="20"/>
                    <a:pt x="1" y="28"/>
                  </a:cubicBezTo>
                  <a:lnTo>
                    <a:pt x="1006" y="2279"/>
                  </a:lnTo>
                  <a:cubicBezTo>
                    <a:pt x="1068" y="2271"/>
                    <a:pt x="1129" y="2260"/>
                    <a:pt x="1193" y="2251"/>
                  </a:cubicBezTo>
                  <a:lnTo>
                    <a:pt x="18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800;p42">
              <a:extLst>
                <a:ext uri="{FF2B5EF4-FFF2-40B4-BE49-F238E27FC236}">
                  <a16:creationId xmlns:a16="http://schemas.microsoft.com/office/drawing/2014/main" id="{38136662-F8FB-57AF-7727-9954AEFD808F}"/>
                </a:ext>
              </a:extLst>
            </p:cNvPr>
            <p:cNvSpPr/>
            <p:nvPr/>
          </p:nvSpPr>
          <p:spPr>
            <a:xfrm>
              <a:off x="3802075" y="3764275"/>
              <a:ext cx="29925" cy="57075"/>
            </a:xfrm>
            <a:custGeom>
              <a:avLst/>
              <a:gdLst/>
              <a:ahLst/>
              <a:cxnLst/>
              <a:rect l="l" t="t" r="r" b="b"/>
              <a:pathLst>
                <a:path w="1197" h="2283" extrusionOk="0">
                  <a:moveTo>
                    <a:pt x="190" y="1"/>
                  </a:moveTo>
                  <a:cubicBezTo>
                    <a:pt x="126" y="12"/>
                    <a:pt x="65" y="23"/>
                    <a:pt x="1" y="31"/>
                  </a:cubicBezTo>
                  <a:lnTo>
                    <a:pt x="1007" y="2283"/>
                  </a:lnTo>
                  <a:cubicBezTo>
                    <a:pt x="1071" y="2271"/>
                    <a:pt x="1132" y="2263"/>
                    <a:pt x="1196" y="2252"/>
                  </a:cubicBezTo>
                  <a:lnTo>
                    <a:pt x="19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801;p42">
              <a:extLst>
                <a:ext uri="{FF2B5EF4-FFF2-40B4-BE49-F238E27FC236}">
                  <a16:creationId xmlns:a16="http://schemas.microsoft.com/office/drawing/2014/main" id="{03B6219B-2B6B-DAE3-4F25-CA96E59A3E97}"/>
                </a:ext>
              </a:extLst>
            </p:cNvPr>
            <p:cNvSpPr/>
            <p:nvPr/>
          </p:nvSpPr>
          <p:spPr>
            <a:xfrm>
              <a:off x="3931350" y="3462125"/>
              <a:ext cx="56325" cy="13400"/>
            </a:xfrm>
            <a:custGeom>
              <a:avLst/>
              <a:gdLst/>
              <a:ahLst/>
              <a:cxnLst/>
              <a:rect l="l" t="t" r="r" b="b"/>
              <a:pathLst>
                <a:path w="2253" h="536" extrusionOk="0">
                  <a:moveTo>
                    <a:pt x="2166" y="0"/>
                  </a:moveTo>
                  <a:lnTo>
                    <a:pt x="1" y="340"/>
                  </a:lnTo>
                  <a:cubicBezTo>
                    <a:pt x="32" y="404"/>
                    <a:pt x="59" y="468"/>
                    <a:pt x="90" y="535"/>
                  </a:cubicBezTo>
                  <a:lnTo>
                    <a:pt x="2252" y="195"/>
                  </a:lnTo>
                  <a:cubicBezTo>
                    <a:pt x="2224" y="128"/>
                    <a:pt x="2194" y="64"/>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802;p42">
              <a:extLst>
                <a:ext uri="{FF2B5EF4-FFF2-40B4-BE49-F238E27FC236}">
                  <a16:creationId xmlns:a16="http://schemas.microsoft.com/office/drawing/2014/main" id="{B22D7273-0FF7-E62D-2CA1-EC0C099B845C}"/>
                </a:ext>
              </a:extLst>
            </p:cNvPr>
            <p:cNvSpPr/>
            <p:nvPr/>
          </p:nvSpPr>
          <p:spPr>
            <a:xfrm>
              <a:off x="3391600" y="3546825"/>
              <a:ext cx="56325" cy="13450"/>
            </a:xfrm>
            <a:custGeom>
              <a:avLst/>
              <a:gdLst/>
              <a:ahLst/>
              <a:cxnLst/>
              <a:rect l="l" t="t" r="r" b="b"/>
              <a:pathLst>
                <a:path w="2253" h="538" extrusionOk="0">
                  <a:moveTo>
                    <a:pt x="2166" y="0"/>
                  </a:moveTo>
                  <a:lnTo>
                    <a:pt x="1" y="343"/>
                  </a:lnTo>
                  <a:cubicBezTo>
                    <a:pt x="29" y="410"/>
                    <a:pt x="59" y="474"/>
                    <a:pt x="90" y="538"/>
                  </a:cubicBezTo>
                  <a:lnTo>
                    <a:pt x="2252" y="198"/>
                  </a:lnTo>
                  <a:cubicBezTo>
                    <a:pt x="2224" y="131"/>
                    <a:pt x="2194" y="67"/>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803;p42">
              <a:extLst>
                <a:ext uri="{FF2B5EF4-FFF2-40B4-BE49-F238E27FC236}">
                  <a16:creationId xmlns:a16="http://schemas.microsoft.com/office/drawing/2014/main" id="{7D5238D3-20D6-E39E-E2F1-E4705E415EDC}"/>
                </a:ext>
              </a:extLst>
            </p:cNvPr>
            <p:cNvSpPr/>
            <p:nvPr/>
          </p:nvSpPr>
          <p:spPr>
            <a:xfrm>
              <a:off x="3448450" y="3242650"/>
              <a:ext cx="47525" cy="51275"/>
            </a:xfrm>
            <a:custGeom>
              <a:avLst/>
              <a:gdLst/>
              <a:ahLst/>
              <a:cxnLst/>
              <a:rect l="l" t="t" r="r" b="b"/>
              <a:pathLst>
                <a:path w="1901" h="2051" extrusionOk="0">
                  <a:moveTo>
                    <a:pt x="137" y="0"/>
                  </a:moveTo>
                  <a:cubicBezTo>
                    <a:pt x="92" y="36"/>
                    <a:pt x="45" y="70"/>
                    <a:pt x="0" y="106"/>
                  </a:cubicBezTo>
                  <a:lnTo>
                    <a:pt x="1761" y="2051"/>
                  </a:lnTo>
                  <a:cubicBezTo>
                    <a:pt x="1809" y="2014"/>
                    <a:pt x="1853" y="1981"/>
                    <a:pt x="1901" y="1945"/>
                  </a:cubicBezTo>
                  <a:lnTo>
                    <a:pt x="13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804;p42">
              <a:extLst>
                <a:ext uri="{FF2B5EF4-FFF2-40B4-BE49-F238E27FC236}">
                  <a16:creationId xmlns:a16="http://schemas.microsoft.com/office/drawing/2014/main" id="{353F8E61-CE66-4A26-7E1B-058961A1F6A7}"/>
                </a:ext>
              </a:extLst>
            </p:cNvPr>
            <p:cNvSpPr/>
            <p:nvPr/>
          </p:nvSpPr>
          <p:spPr>
            <a:xfrm>
              <a:off x="3888100" y="3728000"/>
              <a:ext cx="47600" cy="51200"/>
            </a:xfrm>
            <a:custGeom>
              <a:avLst/>
              <a:gdLst/>
              <a:ahLst/>
              <a:cxnLst/>
              <a:rect l="l" t="t" r="r" b="b"/>
              <a:pathLst>
                <a:path w="1904" h="2048" extrusionOk="0">
                  <a:moveTo>
                    <a:pt x="143" y="0"/>
                  </a:moveTo>
                  <a:cubicBezTo>
                    <a:pt x="98" y="33"/>
                    <a:pt x="48" y="67"/>
                    <a:pt x="1" y="100"/>
                  </a:cubicBezTo>
                  <a:lnTo>
                    <a:pt x="1764" y="2048"/>
                  </a:lnTo>
                  <a:cubicBezTo>
                    <a:pt x="1812" y="2012"/>
                    <a:pt x="1859" y="1978"/>
                    <a:pt x="1904" y="1945"/>
                  </a:cubicBezTo>
                  <a:lnTo>
                    <a:pt x="14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805;p42">
              <a:extLst>
                <a:ext uri="{FF2B5EF4-FFF2-40B4-BE49-F238E27FC236}">
                  <a16:creationId xmlns:a16="http://schemas.microsoft.com/office/drawing/2014/main" id="{72B98D64-970B-C17D-4A52-1E20476D3FB7}"/>
                </a:ext>
              </a:extLst>
            </p:cNvPr>
            <p:cNvSpPr/>
            <p:nvPr/>
          </p:nvSpPr>
          <p:spPr>
            <a:xfrm>
              <a:off x="3868950" y="3348225"/>
              <a:ext cx="44050" cy="33825"/>
            </a:xfrm>
            <a:custGeom>
              <a:avLst/>
              <a:gdLst/>
              <a:ahLst/>
              <a:cxnLst/>
              <a:rect l="l" t="t" r="r" b="b"/>
              <a:pathLst>
                <a:path w="1762" h="1353" extrusionOk="0">
                  <a:moveTo>
                    <a:pt x="1608" y="1"/>
                  </a:moveTo>
                  <a:lnTo>
                    <a:pt x="0" y="1182"/>
                  </a:lnTo>
                  <a:cubicBezTo>
                    <a:pt x="51" y="1238"/>
                    <a:pt x="104" y="1294"/>
                    <a:pt x="154" y="1352"/>
                  </a:cubicBezTo>
                  <a:lnTo>
                    <a:pt x="1761" y="168"/>
                  </a:lnTo>
                  <a:cubicBezTo>
                    <a:pt x="1711" y="112"/>
                    <a:pt x="1658" y="57"/>
                    <a:pt x="160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806;p42">
              <a:extLst>
                <a:ext uri="{FF2B5EF4-FFF2-40B4-BE49-F238E27FC236}">
                  <a16:creationId xmlns:a16="http://schemas.microsoft.com/office/drawing/2014/main" id="{D448DE69-B1DA-5841-60D7-D8C0CBB82DED}"/>
                </a:ext>
              </a:extLst>
            </p:cNvPr>
            <p:cNvSpPr/>
            <p:nvPr/>
          </p:nvSpPr>
          <p:spPr>
            <a:xfrm>
              <a:off x="3467800" y="3643150"/>
              <a:ext cx="44125" cy="33800"/>
            </a:xfrm>
            <a:custGeom>
              <a:avLst/>
              <a:gdLst/>
              <a:ahLst/>
              <a:cxnLst/>
              <a:rect l="l" t="t" r="r" b="b"/>
              <a:pathLst>
                <a:path w="1765" h="1352" extrusionOk="0">
                  <a:moveTo>
                    <a:pt x="1611" y="1"/>
                  </a:moveTo>
                  <a:lnTo>
                    <a:pt x="1" y="1185"/>
                  </a:lnTo>
                  <a:cubicBezTo>
                    <a:pt x="51" y="1240"/>
                    <a:pt x="104" y="1296"/>
                    <a:pt x="154" y="1352"/>
                  </a:cubicBezTo>
                  <a:lnTo>
                    <a:pt x="1765" y="168"/>
                  </a:lnTo>
                  <a:cubicBezTo>
                    <a:pt x="1712" y="112"/>
                    <a:pt x="1662" y="56"/>
                    <a:pt x="161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807;p42">
              <a:extLst>
                <a:ext uri="{FF2B5EF4-FFF2-40B4-BE49-F238E27FC236}">
                  <a16:creationId xmlns:a16="http://schemas.microsoft.com/office/drawing/2014/main" id="{A99FB8F3-8545-BAC7-91F8-0F70CCFF2635}"/>
                </a:ext>
              </a:extLst>
            </p:cNvPr>
            <p:cNvSpPr/>
            <p:nvPr/>
          </p:nvSpPr>
          <p:spPr>
            <a:xfrm>
              <a:off x="3672600" y="3208300"/>
              <a:ext cx="7950" cy="56450"/>
            </a:xfrm>
            <a:custGeom>
              <a:avLst/>
              <a:gdLst/>
              <a:ahLst/>
              <a:cxnLst/>
              <a:rect l="l" t="t" r="r" b="b"/>
              <a:pathLst>
                <a:path w="318" h="2258" extrusionOk="0">
                  <a:moveTo>
                    <a:pt x="0" y="1"/>
                  </a:moveTo>
                  <a:lnTo>
                    <a:pt x="109" y="2213"/>
                  </a:lnTo>
                  <a:cubicBezTo>
                    <a:pt x="179" y="2227"/>
                    <a:pt x="248" y="2241"/>
                    <a:pt x="318" y="2257"/>
                  </a:cubicBezTo>
                  <a:lnTo>
                    <a:pt x="206" y="45"/>
                  </a:lnTo>
                  <a:cubicBezTo>
                    <a:pt x="137" y="28"/>
                    <a:pt x="67" y="14"/>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808;p42">
              <a:extLst>
                <a:ext uri="{FF2B5EF4-FFF2-40B4-BE49-F238E27FC236}">
                  <a16:creationId xmlns:a16="http://schemas.microsoft.com/office/drawing/2014/main" id="{5266EA9B-592E-F7FA-0E12-EFB726E6BDE1}"/>
                </a:ext>
              </a:extLst>
            </p:cNvPr>
            <p:cNvSpPr/>
            <p:nvPr/>
          </p:nvSpPr>
          <p:spPr>
            <a:xfrm>
              <a:off x="3699900" y="3759950"/>
              <a:ext cx="7975" cy="56450"/>
            </a:xfrm>
            <a:custGeom>
              <a:avLst/>
              <a:gdLst/>
              <a:ahLst/>
              <a:cxnLst/>
              <a:rect l="l" t="t" r="r" b="b"/>
              <a:pathLst>
                <a:path w="319" h="2258" extrusionOk="0">
                  <a:moveTo>
                    <a:pt x="0" y="1"/>
                  </a:moveTo>
                  <a:lnTo>
                    <a:pt x="109" y="2213"/>
                  </a:lnTo>
                  <a:cubicBezTo>
                    <a:pt x="179" y="2227"/>
                    <a:pt x="248" y="2241"/>
                    <a:pt x="318" y="2258"/>
                  </a:cubicBezTo>
                  <a:lnTo>
                    <a:pt x="209" y="45"/>
                  </a:lnTo>
                  <a:cubicBezTo>
                    <a:pt x="140" y="32"/>
                    <a:pt x="70" y="18"/>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809;p42">
              <a:extLst>
                <a:ext uri="{FF2B5EF4-FFF2-40B4-BE49-F238E27FC236}">
                  <a16:creationId xmlns:a16="http://schemas.microsoft.com/office/drawing/2014/main" id="{2A04122E-D285-5779-7D24-23F93D4524A7}"/>
                </a:ext>
              </a:extLst>
            </p:cNvPr>
            <p:cNvSpPr/>
            <p:nvPr/>
          </p:nvSpPr>
          <p:spPr>
            <a:xfrm>
              <a:off x="3957350" y="3567925"/>
              <a:ext cx="59925" cy="18350"/>
            </a:xfrm>
            <a:custGeom>
              <a:avLst/>
              <a:gdLst/>
              <a:ahLst/>
              <a:cxnLst/>
              <a:rect l="l" t="t" r="r" b="b"/>
              <a:pathLst>
                <a:path w="2397" h="734" extrusionOk="0">
                  <a:moveTo>
                    <a:pt x="0" y="0"/>
                  </a:moveTo>
                  <a:cubicBezTo>
                    <a:pt x="6" y="67"/>
                    <a:pt x="8" y="131"/>
                    <a:pt x="11" y="195"/>
                  </a:cubicBezTo>
                  <a:lnTo>
                    <a:pt x="2396" y="733"/>
                  </a:lnTo>
                  <a:cubicBezTo>
                    <a:pt x="2391" y="669"/>
                    <a:pt x="2388" y="605"/>
                    <a:pt x="2382"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810;p42">
              <a:extLst>
                <a:ext uri="{FF2B5EF4-FFF2-40B4-BE49-F238E27FC236}">
                  <a16:creationId xmlns:a16="http://schemas.microsoft.com/office/drawing/2014/main" id="{9309D5EF-74F4-6F8B-A7B5-8DA7AC780E27}"/>
                </a:ext>
              </a:extLst>
            </p:cNvPr>
            <p:cNvSpPr/>
            <p:nvPr/>
          </p:nvSpPr>
          <p:spPr>
            <a:xfrm>
              <a:off x="3362775" y="3433425"/>
              <a:ext cx="59925" cy="18275"/>
            </a:xfrm>
            <a:custGeom>
              <a:avLst/>
              <a:gdLst/>
              <a:ahLst/>
              <a:cxnLst/>
              <a:rect l="l" t="t" r="r" b="b"/>
              <a:pathLst>
                <a:path w="2397" h="731" extrusionOk="0">
                  <a:moveTo>
                    <a:pt x="0" y="0"/>
                  </a:moveTo>
                  <a:lnTo>
                    <a:pt x="0" y="0"/>
                  </a:lnTo>
                  <a:cubicBezTo>
                    <a:pt x="3" y="64"/>
                    <a:pt x="9" y="129"/>
                    <a:pt x="12" y="193"/>
                  </a:cubicBezTo>
                  <a:lnTo>
                    <a:pt x="2397" y="730"/>
                  </a:lnTo>
                  <a:cubicBezTo>
                    <a:pt x="2394" y="669"/>
                    <a:pt x="2388" y="605"/>
                    <a:pt x="2388"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1774;p42">
            <a:extLst>
              <a:ext uri="{FF2B5EF4-FFF2-40B4-BE49-F238E27FC236}">
                <a16:creationId xmlns:a16="http://schemas.microsoft.com/office/drawing/2014/main" id="{B644DB11-200E-F4A7-73B1-060830D4315B}"/>
              </a:ext>
            </a:extLst>
          </p:cNvPr>
          <p:cNvGrpSpPr/>
          <p:nvPr/>
        </p:nvGrpSpPr>
        <p:grpSpPr>
          <a:xfrm rot="2468718" flipH="1">
            <a:off x="1197550" y="3676739"/>
            <a:ext cx="659792" cy="562548"/>
            <a:chOff x="3270550" y="3192250"/>
            <a:chExt cx="802150" cy="683925"/>
          </a:xfrm>
        </p:grpSpPr>
        <p:sp>
          <p:nvSpPr>
            <p:cNvPr id="309" name="Google Shape;1775;p42">
              <a:extLst>
                <a:ext uri="{FF2B5EF4-FFF2-40B4-BE49-F238E27FC236}">
                  <a16:creationId xmlns:a16="http://schemas.microsoft.com/office/drawing/2014/main" id="{8CD26095-CEF5-F365-8EE0-3446C9F2528B}"/>
                </a:ext>
              </a:extLst>
            </p:cNvPr>
            <p:cNvSpPr/>
            <p:nvPr/>
          </p:nvSpPr>
          <p:spPr>
            <a:xfrm>
              <a:off x="3270550" y="3287850"/>
              <a:ext cx="688350" cy="588325"/>
            </a:xfrm>
            <a:custGeom>
              <a:avLst/>
              <a:gdLst/>
              <a:ahLst/>
              <a:cxnLst/>
              <a:rect l="l" t="t" r="r" b="b"/>
              <a:pathLst>
                <a:path w="27534" h="23533" extrusionOk="0">
                  <a:moveTo>
                    <a:pt x="4979" y="0"/>
                  </a:moveTo>
                  <a:lnTo>
                    <a:pt x="4979" y="0"/>
                  </a:lnTo>
                  <a:cubicBezTo>
                    <a:pt x="4642" y="349"/>
                    <a:pt x="4302" y="719"/>
                    <a:pt x="3957" y="1126"/>
                  </a:cubicBezTo>
                  <a:cubicBezTo>
                    <a:pt x="1" y="5801"/>
                    <a:pt x="1870" y="13892"/>
                    <a:pt x="8136" y="19194"/>
                  </a:cubicBezTo>
                  <a:cubicBezTo>
                    <a:pt x="11528" y="22066"/>
                    <a:pt x="15512" y="23532"/>
                    <a:pt x="19081" y="23532"/>
                  </a:cubicBezTo>
                  <a:cubicBezTo>
                    <a:pt x="22104" y="23532"/>
                    <a:pt x="24830" y="22480"/>
                    <a:pt x="26645" y="20337"/>
                  </a:cubicBezTo>
                  <a:cubicBezTo>
                    <a:pt x="26971" y="19952"/>
                    <a:pt x="27263" y="19573"/>
                    <a:pt x="27533" y="19200"/>
                  </a:cubicBezTo>
                  <a:lnTo>
                    <a:pt x="27533" y="19200"/>
                  </a:lnTo>
                  <a:cubicBezTo>
                    <a:pt x="25740" y="20924"/>
                    <a:pt x="23263" y="21774"/>
                    <a:pt x="20546" y="21774"/>
                  </a:cubicBezTo>
                  <a:cubicBezTo>
                    <a:pt x="16983" y="21774"/>
                    <a:pt x="13006" y="20312"/>
                    <a:pt x="9618" y="17444"/>
                  </a:cubicBezTo>
                  <a:cubicBezTo>
                    <a:pt x="3623" y="12365"/>
                    <a:pt x="1667" y="4745"/>
                    <a:pt x="497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776;p42">
              <a:extLst>
                <a:ext uri="{FF2B5EF4-FFF2-40B4-BE49-F238E27FC236}">
                  <a16:creationId xmlns:a16="http://schemas.microsoft.com/office/drawing/2014/main" id="{40070635-C7C8-65C8-38F0-D36924462FB4}"/>
                </a:ext>
              </a:extLst>
            </p:cNvPr>
            <p:cNvSpPr/>
            <p:nvPr/>
          </p:nvSpPr>
          <p:spPr>
            <a:xfrm>
              <a:off x="3312200" y="3192250"/>
              <a:ext cx="760500" cy="639925"/>
            </a:xfrm>
            <a:custGeom>
              <a:avLst/>
              <a:gdLst/>
              <a:ahLst/>
              <a:cxnLst/>
              <a:rect l="l" t="t" r="r" b="b"/>
              <a:pathLst>
                <a:path w="30420" h="25597" extrusionOk="0">
                  <a:moveTo>
                    <a:pt x="12338" y="342"/>
                  </a:moveTo>
                  <a:cubicBezTo>
                    <a:pt x="12407" y="344"/>
                    <a:pt x="12472" y="353"/>
                    <a:pt x="12538" y="358"/>
                  </a:cubicBezTo>
                  <a:lnTo>
                    <a:pt x="13065" y="2629"/>
                  </a:lnTo>
                  <a:cubicBezTo>
                    <a:pt x="12995" y="2623"/>
                    <a:pt x="12928" y="2618"/>
                    <a:pt x="12862" y="2612"/>
                  </a:cubicBezTo>
                  <a:lnTo>
                    <a:pt x="12335" y="342"/>
                  </a:lnTo>
                  <a:close/>
                  <a:moveTo>
                    <a:pt x="9752" y="425"/>
                  </a:moveTo>
                  <a:lnTo>
                    <a:pt x="10758" y="2676"/>
                  </a:lnTo>
                  <a:cubicBezTo>
                    <a:pt x="10694" y="2685"/>
                    <a:pt x="10633" y="2696"/>
                    <a:pt x="10571" y="2707"/>
                  </a:cubicBezTo>
                  <a:lnTo>
                    <a:pt x="9566" y="456"/>
                  </a:lnTo>
                  <a:cubicBezTo>
                    <a:pt x="9627" y="445"/>
                    <a:pt x="9691" y="434"/>
                    <a:pt x="9752" y="425"/>
                  </a:cubicBezTo>
                  <a:close/>
                  <a:moveTo>
                    <a:pt x="14416" y="643"/>
                  </a:moveTo>
                  <a:cubicBezTo>
                    <a:pt x="14486" y="656"/>
                    <a:pt x="14556" y="670"/>
                    <a:pt x="14622" y="687"/>
                  </a:cubicBezTo>
                  <a:lnTo>
                    <a:pt x="14731" y="2899"/>
                  </a:lnTo>
                  <a:cubicBezTo>
                    <a:pt x="14664" y="2883"/>
                    <a:pt x="14595" y="2869"/>
                    <a:pt x="14525" y="2855"/>
                  </a:cubicBezTo>
                  <a:lnTo>
                    <a:pt x="14414" y="643"/>
                  </a:lnTo>
                  <a:close/>
                  <a:moveTo>
                    <a:pt x="7401" y="1044"/>
                  </a:moveTo>
                  <a:lnTo>
                    <a:pt x="8836" y="3175"/>
                  </a:lnTo>
                  <a:cubicBezTo>
                    <a:pt x="8780" y="3197"/>
                    <a:pt x="8724" y="3220"/>
                    <a:pt x="8668" y="3242"/>
                  </a:cubicBezTo>
                  <a:lnTo>
                    <a:pt x="7231" y="1111"/>
                  </a:lnTo>
                  <a:cubicBezTo>
                    <a:pt x="7287" y="1088"/>
                    <a:pt x="7345" y="1066"/>
                    <a:pt x="7401" y="1044"/>
                  </a:cubicBezTo>
                  <a:close/>
                  <a:moveTo>
                    <a:pt x="16982" y="1434"/>
                  </a:moveTo>
                  <a:cubicBezTo>
                    <a:pt x="17049" y="1462"/>
                    <a:pt x="17119" y="1487"/>
                    <a:pt x="17186" y="1515"/>
                  </a:cubicBezTo>
                  <a:lnTo>
                    <a:pt x="16851" y="3590"/>
                  </a:lnTo>
                  <a:cubicBezTo>
                    <a:pt x="16785" y="3560"/>
                    <a:pt x="16718" y="3535"/>
                    <a:pt x="16648" y="3507"/>
                  </a:cubicBezTo>
                  <a:lnTo>
                    <a:pt x="16980" y="1434"/>
                  </a:lnTo>
                  <a:close/>
                  <a:moveTo>
                    <a:pt x="5590" y="2019"/>
                  </a:moveTo>
                  <a:lnTo>
                    <a:pt x="7351" y="3964"/>
                  </a:lnTo>
                  <a:cubicBezTo>
                    <a:pt x="7303" y="4000"/>
                    <a:pt x="7259" y="4033"/>
                    <a:pt x="7211" y="4069"/>
                  </a:cubicBezTo>
                  <a:lnTo>
                    <a:pt x="5450" y="2125"/>
                  </a:lnTo>
                  <a:cubicBezTo>
                    <a:pt x="5495" y="2089"/>
                    <a:pt x="5542" y="2055"/>
                    <a:pt x="5590" y="2019"/>
                  </a:cubicBezTo>
                  <a:close/>
                  <a:moveTo>
                    <a:pt x="19610" y="2743"/>
                  </a:moveTo>
                  <a:cubicBezTo>
                    <a:pt x="19677" y="2782"/>
                    <a:pt x="19741" y="2821"/>
                    <a:pt x="19802" y="2863"/>
                  </a:cubicBezTo>
                  <a:lnTo>
                    <a:pt x="18983" y="4696"/>
                  </a:lnTo>
                  <a:cubicBezTo>
                    <a:pt x="18919" y="4655"/>
                    <a:pt x="18855" y="4616"/>
                    <a:pt x="18791" y="4577"/>
                  </a:cubicBezTo>
                  <a:lnTo>
                    <a:pt x="19610" y="2743"/>
                  </a:lnTo>
                  <a:close/>
                  <a:moveTo>
                    <a:pt x="4094" y="3373"/>
                  </a:moveTo>
                  <a:lnTo>
                    <a:pt x="6144" y="5045"/>
                  </a:lnTo>
                  <a:cubicBezTo>
                    <a:pt x="6116" y="5075"/>
                    <a:pt x="6088" y="5106"/>
                    <a:pt x="6061" y="5137"/>
                  </a:cubicBezTo>
                  <a:cubicBezTo>
                    <a:pt x="6052" y="5148"/>
                    <a:pt x="6041" y="5162"/>
                    <a:pt x="6030" y="5176"/>
                  </a:cubicBezTo>
                  <a:lnTo>
                    <a:pt x="3985" y="3504"/>
                  </a:lnTo>
                  <a:lnTo>
                    <a:pt x="3985" y="3501"/>
                  </a:lnTo>
                  <a:cubicBezTo>
                    <a:pt x="4004" y="3479"/>
                    <a:pt x="4027" y="3448"/>
                    <a:pt x="4043" y="3429"/>
                  </a:cubicBezTo>
                  <a:cubicBezTo>
                    <a:pt x="4060" y="3409"/>
                    <a:pt x="4077" y="3392"/>
                    <a:pt x="4094" y="3373"/>
                  </a:cubicBezTo>
                  <a:close/>
                  <a:moveTo>
                    <a:pt x="22000" y="4317"/>
                  </a:moveTo>
                  <a:cubicBezTo>
                    <a:pt x="22059" y="4368"/>
                    <a:pt x="22098" y="4440"/>
                    <a:pt x="22156" y="4490"/>
                  </a:cubicBezTo>
                  <a:lnTo>
                    <a:pt x="22201" y="4437"/>
                  </a:lnTo>
                  <a:lnTo>
                    <a:pt x="21039" y="5858"/>
                  </a:lnTo>
                  <a:lnTo>
                    <a:pt x="21014" y="5836"/>
                  </a:lnTo>
                  <a:cubicBezTo>
                    <a:pt x="21000" y="5825"/>
                    <a:pt x="20980" y="5821"/>
                    <a:pt x="20957" y="5821"/>
                  </a:cubicBezTo>
                  <a:cubicBezTo>
                    <a:pt x="20918" y="5821"/>
                    <a:pt x="20870" y="5831"/>
                    <a:pt x="20831" y="5831"/>
                  </a:cubicBezTo>
                  <a:cubicBezTo>
                    <a:pt x="20808" y="5831"/>
                    <a:pt x="20788" y="5828"/>
                    <a:pt x="20774" y="5816"/>
                  </a:cubicBezTo>
                  <a:lnTo>
                    <a:pt x="22000" y="4317"/>
                  </a:lnTo>
                  <a:close/>
                  <a:moveTo>
                    <a:pt x="2890" y="5217"/>
                  </a:moveTo>
                  <a:lnTo>
                    <a:pt x="5133" y="6569"/>
                  </a:lnTo>
                  <a:cubicBezTo>
                    <a:pt x="5108" y="6622"/>
                    <a:pt x="5083" y="6672"/>
                    <a:pt x="5060" y="6725"/>
                  </a:cubicBezTo>
                  <a:lnTo>
                    <a:pt x="2818" y="5373"/>
                  </a:lnTo>
                  <a:lnTo>
                    <a:pt x="2820" y="5373"/>
                  </a:lnTo>
                  <a:cubicBezTo>
                    <a:pt x="2845" y="5320"/>
                    <a:pt x="2868" y="5268"/>
                    <a:pt x="2890" y="5217"/>
                  </a:cubicBezTo>
                  <a:close/>
                  <a:moveTo>
                    <a:pt x="23875" y="6240"/>
                  </a:moveTo>
                  <a:cubicBezTo>
                    <a:pt x="23928" y="6296"/>
                    <a:pt x="23978" y="6351"/>
                    <a:pt x="24029" y="6410"/>
                  </a:cubicBezTo>
                  <a:lnTo>
                    <a:pt x="22421" y="7591"/>
                  </a:lnTo>
                  <a:cubicBezTo>
                    <a:pt x="22371" y="7535"/>
                    <a:pt x="22321" y="7477"/>
                    <a:pt x="22268" y="7421"/>
                  </a:cubicBezTo>
                  <a:lnTo>
                    <a:pt x="23875" y="6240"/>
                  </a:lnTo>
                  <a:close/>
                  <a:moveTo>
                    <a:pt x="2177" y="7455"/>
                  </a:moveTo>
                  <a:lnTo>
                    <a:pt x="4539" y="8396"/>
                  </a:lnTo>
                  <a:cubicBezTo>
                    <a:pt x="4528" y="8455"/>
                    <a:pt x="4523" y="8516"/>
                    <a:pt x="4512" y="8577"/>
                  </a:cubicBezTo>
                  <a:lnTo>
                    <a:pt x="2149" y="7636"/>
                  </a:lnTo>
                  <a:lnTo>
                    <a:pt x="2152" y="7636"/>
                  </a:lnTo>
                  <a:cubicBezTo>
                    <a:pt x="2160" y="7574"/>
                    <a:pt x="2168" y="7516"/>
                    <a:pt x="2177" y="7455"/>
                  </a:cubicBezTo>
                  <a:close/>
                  <a:moveTo>
                    <a:pt x="25508" y="8285"/>
                  </a:moveTo>
                  <a:cubicBezTo>
                    <a:pt x="25550" y="8346"/>
                    <a:pt x="25589" y="8410"/>
                    <a:pt x="25631" y="8472"/>
                  </a:cubicBezTo>
                  <a:lnTo>
                    <a:pt x="23722" y="9274"/>
                  </a:lnTo>
                  <a:cubicBezTo>
                    <a:pt x="23683" y="9213"/>
                    <a:pt x="23644" y="9149"/>
                    <a:pt x="23599" y="9087"/>
                  </a:cubicBezTo>
                  <a:lnTo>
                    <a:pt x="25508" y="8285"/>
                  </a:lnTo>
                  <a:close/>
                  <a:moveTo>
                    <a:pt x="2023" y="9647"/>
                  </a:moveTo>
                  <a:lnTo>
                    <a:pt x="4411" y="10188"/>
                  </a:lnTo>
                  <a:cubicBezTo>
                    <a:pt x="4411" y="10252"/>
                    <a:pt x="4417" y="10313"/>
                    <a:pt x="4420" y="10377"/>
                  </a:cubicBezTo>
                  <a:lnTo>
                    <a:pt x="2035" y="9840"/>
                  </a:lnTo>
                  <a:cubicBezTo>
                    <a:pt x="2032" y="9776"/>
                    <a:pt x="2029" y="9711"/>
                    <a:pt x="2023" y="9647"/>
                  </a:cubicBezTo>
                  <a:close/>
                  <a:moveTo>
                    <a:pt x="26929" y="10795"/>
                  </a:moveTo>
                  <a:cubicBezTo>
                    <a:pt x="26960" y="10859"/>
                    <a:pt x="26990" y="10923"/>
                    <a:pt x="27018" y="10990"/>
                  </a:cubicBezTo>
                  <a:lnTo>
                    <a:pt x="24853" y="11330"/>
                  </a:lnTo>
                  <a:cubicBezTo>
                    <a:pt x="24825" y="11263"/>
                    <a:pt x="24795" y="11199"/>
                    <a:pt x="24767" y="11135"/>
                  </a:cubicBezTo>
                  <a:lnTo>
                    <a:pt x="26929" y="10795"/>
                  </a:lnTo>
                  <a:close/>
                  <a:moveTo>
                    <a:pt x="2305" y="11835"/>
                  </a:moveTo>
                  <a:lnTo>
                    <a:pt x="4631" y="11977"/>
                  </a:lnTo>
                  <a:cubicBezTo>
                    <a:pt x="4645" y="12043"/>
                    <a:pt x="4659" y="12108"/>
                    <a:pt x="4673" y="12174"/>
                  </a:cubicBezTo>
                  <a:lnTo>
                    <a:pt x="2347" y="12030"/>
                  </a:lnTo>
                  <a:cubicBezTo>
                    <a:pt x="2330" y="11965"/>
                    <a:pt x="2319" y="11899"/>
                    <a:pt x="2305" y="11835"/>
                  </a:cubicBezTo>
                  <a:close/>
                  <a:moveTo>
                    <a:pt x="25522" y="13267"/>
                  </a:moveTo>
                  <a:lnTo>
                    <a:pt x="27848" y="13411"/>
                  </a:lnTo>
                  <a:lnTo>
                    <a:pt x="27848" y="13409"/>
                  </a:lnTo>
                  <a:cubicBezTo>
                    <a:pt x="27865" y="13476"/>
                    <a:pt x="27885" y="13540"/>
                    <a:pt x="27899" y="13609"/>
                  </a:cubicBezTo>
                  <a:lnTo>
                    <a:pt x="25569" y="13464"/>
                  </a:lnTo>
                  <a:cubicBezTo>
                    <a:pt x="25555" y="13400"/>
                    <a:pt x="25536" y="13333"/>
                    <a:pt x="25522" y="13267"/>
                  </a:cubicBezTo>
                  <a:close/>
                  <a:moveTo>
                    <a:pt x="5342" y="14183"/>
                  </a:moveTo>
                  <a:cubicBezTo>
                    <a:pt x="5370" y="14250"/>
                    <a:pt x="5400" y="14314"/>
                    <a:pt x="5428" y="14378"/>
                  </a:cubicBezTo>
                  <a:lnTo>
                    <a:pt x="3263" y="14718"/>
                  </a:lnTo>
                  <a:cubicBezTo>
                    <a:pt x="3235" y="14654"/>
                    <a:pt x="3205" y="14590"/>
                    <a:pt x="3177" y="14526"/>
                  </a:cubicBezTo>
                  <a:lnTo>
                    <a:pt x="5342" y="14183"/>
                  </a:lnTo>
                  <a:close/>
                  <a:moveTo>
                    <a:pt x="25806" y="15030"/>
                  </a:moveTo>
                  <a:lnTo>
                    <a:pt x="28188" y="15571"/>
                  </a:lnTo>
                  <a:lnTo>
                    <a:pt x="28188" y="15568"/>
                  </a:lnTo>
                  <a:cubicBezTo>
                    <a:pt x="28194" y="15632"/>
                    <a:pt x="28197" y="15696"/>
                    <a:pt x="28199" y="15763"/>
                  </a:cubicBezTo>
                  <a:lnTo>
                    <a:pt x="25817" y="15222"/>
                  </a:lnTo>
                  <a:cubicBezTo>
                    <a:pt x="25814" y="15158"/>
                    <a:pt x="25809" y="15094"/>
                    <a:pt x="25806" y="15030"/>
                  </a:cubicBezTo>
                  <a:close/>
                  <a:moveTo>
                    <a:pt x="6487" y="16292"/>
                  </a:moveTo>
                  <a:cubicBezTo>
                    <a:pt x="6529" y="16354"/>
                    <a:pt x="6568" y="16418"/>
                    <a:pt x="6609" y="16479"/>
                  </a:cubicBezTo>
                  <a:lnTo>
                    <a:pt x="4701" y="17281"/>
                  </a:lnTo>
                  <a:cubicBezTo>
                    <a:pt x="4659" y="17220"/>
                    <a:pt x="4620" y="17159"/>
                    <a:pt x="4578" y="17095"/>
                  </a:cubicBezTo>
                  <a:lnTo>
                    <a:pt x="6487" y="16292"/>
                  </a:lnTo>
                  <a:close/>
                  <a:moveTo>
                    <a:pt x="25756" y="16825"/>
                  </a:moveTo>
                  <a:lnTo>
                    <a:pt x="28119" y="17763"/>
                  </a:lnTo>
                  <a:lnTo>
                    <a:pt x="28119" y="17766"/>
                  </a:lnTo>
                  <a:cubicBezTo>
                    <a:pt x="28110" y="17825"/>
                    <a:pt x="28099" y="17883"/>
                    <a:pt x="28091" y="17945"/>
                  </a:cubicBezTo>
                  <a:lnTo>
                    <a:pt x="25728" y="17003"/>
                  </a:lnTo>
                  <a:cubicBezTo>
                    <a:pt x="25736" y="16944"/>
                    <a:pt x="25748" y="16883"/>
                    <a:pt x="25756" y="16825"/>
                  </a:cubicBezTo>
                  <a:close/>
                  <a:moveTo>
                    <a:pt x="7835" y="18037"/>
                  </a:moveTo>
                  <a:cubicBezTo>
                    <a:pt x="7886" y="18092"/>
                    <a:pt x="7936" y="18151"/>
                    <a:pt x="7989" y="18206"/>
                  </a:cubicBezTo>
                  <a:lnTo>
                    <a:pt x="6378" y="19391"/>
                  </a:lnTo>
                  <a:cubicBezTo>
                    <a:pt x="6328" y="19335"/>
                    <a:pt x="6275" y="19276"/>
                    <a:pt x="6225" y="19221"/>
                  </a:cubicBezTo>
                  <a:lnTo>
                    <a:pt x="7835" y="18037"/>
                  </a:lnTo>
                  <a:close/>
                  <a:moveTo>
                    <a:pt x="25254" y="18700"/>
                  </a:moveTo>
                  <a:lnTo>
                    <a:pt x="27495" y="20051"/>
                  </a:lnTo>
                  <a:cubicBezTo>
                    <a:pt x="27472" y="20104"/>
                    <a:pt x="27450" y="20160"/>
                    <a:pt x="27425" y="20213"/>
                  </a:cubicBezTo>
                  <a:lnTo>
                    <a:pt x="25185" y="18858"/>
                  </a:lnTo>
                  <a:cubicBezTo>
                    <a:pt x="25210" y="18805"/>
                    <a:pt x="25232" y="18753"/>
                    <a:pt x="25254" y="18700"/>
                  </a:cubicBezTo>
                  <a:close/>
                  <a:moveTo>
                    <a:pt x="9471" y="19619"/>
                  </a:moveTo>
                  <a:cubicBezTo>
                    <a:pt x="9529" y="19666"/>
                    <a:pt x="9588" y="19714"/>
                    <a:pt x="9649" y="19761"/>
                  </a:cubicBezTo>
                  <a:lnTo>
                    <a:pt x="8398" y="21288"/>
                  </a:lnTo>
                  <a:cubicBezTo>
                    <a:pt x="8340" y="21241"/>
                    <a:pt x="8278" y="21193"/>
                    <a:pt x="8220" y="21143"/>
                  </a:cubicBezTo>
                  <a:lnTo>
                    <a:pt x="9471" y="19619"/>
                  </a:lnTo>
                  <a:close/>
                  <a:moveTo>
                    <a:pt x="24505" y="20043"/>
                  </a:moveTo>
                  <a:lnTo>
                    <a:pt x="26556" y="21717"/>
                  </a:lnTo>
                  <a:cubicBezTo>
                    <a:pt x="26519" y="21762"/>
                    <a:pt x="26486" y="21806"/>
                    <a:pt x="26450" y="21854"/>
                  </a:cubicBezTo>
                  <a:lnTo>
                    <a:pt x="24405" y="20182"/>
                  </a:lnTo>
                  <a:cubicBezTo>
                    <a:pt x="24438" y="20134"/>
                    <a:pt x="24472" y="20090"/>
                    <a:pt x="24505" y="20043"/>
                  </a:cubicBezTo>
                  <a:close/>
                  <a:moveTo>
                    <a:pt x="12334" y="3369"/>
                  </a:moveTo>
                  <a:cubicBezTo>
                    <a:pt x="14964" y="3369"/>
                    <a:pt x="17900" y="4450"/>
                    <a:pt x="20401" y="6566"/>
                  </a:cubicBezTo>
                  <a:cubicBezTo>
                    <a:pt x="25018" y="10475"/>
                    <a:pt x="26397" y="16434"/>
                    <a:pt x="23480" y="19881"/>
                  </a:cubicBezTo>
                  <a:cubicBezTo>
                    <a:pt x="22142" y="21461"/>
                    <a:pt x="20133" y="22238"/>
                    <a:pt x="17905" y="22238"/>
                  </a:cubicBezTo>
                  <a:cubicBezTo>
                    <a:pt x="15275" y="22238"/>
                    <a:pt x="12338" y="21156"/>
                    <a:pt x="9839" y="19040"/>
                  </a:cubicBezTo>
                  <a:cubicBezTo>
                    <a:pt x="5222" y="15131"/>
                    <a:pt x="3843" y="9171"/>
                    <a:pt x="6760" y="5724"/>
                  </a:cubicBezTo>
                  <a:cubicBezTo>
                    <a:pt x="8097" y="4145"/>
                    <a:pt x="10105" y="3369"/>
                    <a:pt x="12334" y="3369"/>
                  </a:cubicBezTo>
                  <a:close/>
                  <a:moveTo>
                    <a:pt x="11438" y="21023"/>
                  </a:moveTo>
                  <a:cubicBezTo>
                    <a:pt x="11502" y="21065"/>
                    <a:pt x="11566" y="21101"/>
                    <a:pt x="11633" y="21140"/>
                  </a:cubicBezTo>
                  <a:lnTo>
                    <a:pt x="10814" y="22974"/>
                  </a:lnTo>
                  <a:cubicBezTo>
                    <a:pt x="10747" y="22935"/>
                    <a:pt x="10683" y="22896"/>
                    <a:pt x="10619" y="22857"/>
                  </a:cubicBezTo>
                  <a:lnTo>
                    <a:pt x="11438" y="21023"/>
                  </a:lnTo>
                  <a:close/>
                  <a:moveTo>
                    <a:pt x="23179" y="21427"/>
                  </a:moveTo>
                  <a:lnTo>
                    <a:pt x="24940" y="23372"/>
                  </a:lnTo>
                  <a:cubicBezTo>
                    <a:pt x="24895" y="23408"/>
                    <a:pt x="24848" y="23442"/>
                    <a:pt x="24800" y="23478"/>
                  </a:cubicBezTo>
                  <a:lnTo>
                    <a:pt x="23039" y="21530"/>
                  </a:lnTo>
                  <a:cubicBezTo>
                    <a:pt x="23084" y="21497"/>
                    <a:pt x="23131" y="21463"/>
                    <a:pt x="23179" y="21427"/>
                  </a:cubicBezTo>
                  <a:close/>
                  <a:moveTo>
                    <a:pt x="13658" y="22127"/>
                  </a:moveTo>
                  <a:cubicBezTo>
                    <a:pt x="13728" y="22154"/>
                    <a:pt x="13795" y="22182"/>
                    <a:pt x="13865" y="22207"/>
                  </a:cubicBezTo>
                  <a:lnTo>
                    <a:pt x="13533" y="24283"/>
                  </a:lnTo>
                  <a:cubicBezTo>
                    <a:pt x="13463" y="24255"/>
                    <a:pt x="13397" y="24227"/>
                    <a:pt x="13327" y="24202"/>
                  </a:cubicBezTo>
                  <a:lnTo>
                    <a:pt x="13658" y="22127"/>
                  </a:lnTo>
                  <a:close/>
                  <a:moveTo>
                    <a:pt x="21719" y="22299"/>
                  </a:moveTo>
                  <a:lnTo>
                    <a:pt x="23156" y="24431"/>
                  </a:lnTo>
                  <a:cubicBezTo>
                    <a:pt x="23101" y="24456"/>
                    <a:pt x="23045" y="24478"/>
                    <a:pt x="22992" y="24500"/>
                  </a:cubicBezTo>
                  <a:lnTo>
                    <a:pt x="21554" y="22369"/>
                  </a:lnTo>
                  <a:cubicBezTo>
                    <a:pt x="21610" y="22347"/>
                    <a:pt x="21666" y="22324"/>
                    <a:pt x="21719" y="22299"/>
                  </a:cubicBezTo>
                  <a:close/>
                  <a:moveTo>
                    <a:pt x="15508" y="22709"/>
                  </a:moveTo>
                  <a:cubicBezTo>
                    <a:pt x="15578" y="22723"/>
                    <a:pt x="15648" y="22740"/>
                    <a:pt x="15717" y="22753"/>
                  </a:cubicBezTo>
                  <a:lnTo>
                    <a:pt x="15826" y="24966"/>
                  </a:lnTo>
                  <a:cubicBezTo>
                    <a:pt x="15756" y="24949"/>
                    <a:pt x="15687" y="24935"/>
                    <a:pt x="15617" y="24921"/>
                  </a:cubicBezTo>
                  <a:lnTo>
                    <a:pt x="15508" y="22709"/>
                  </a:lnTo>
                  <a:close/>
                  <a:moveTo>
                    <a:pt x="19785" y="22882"/>
                  </a:moveTo>
                  <a:lnTo>
                    <a:pt x="20791" y="25133"/>
                  </a:lnTo>
                  <a:cubicBezTo>
                    <a:pt x="20727" y="25144"/>
                    <a:pt x="20663" y="25152"/>
                    <a:pt x="20602" y="25164"/>
                  </a:cubicBezTo>
                  <a:lnTo>
                    <a:pt x="19596" y="22912"/>
                  </a:lnTo>
                  <a:cubicBezTo>
                    <a:pt x="19660" y="22904"/>
                    <a:pt x="19721" y="22893"/>
                    <a:pt x="19785" y="22882"/>
                  </a:cubicBezTo>
                  <a:close/>
                  <a:moveTo>
                    <a:pt x="17581" y="23007"/>
                  </a:moveTo>
                  <a:lnTo>
                    <a:pt x="17581" y="23007"/>
                  </a:lnTo>
                  <a:cubicBezTo>
                    <a:pt x="17648" y="23010"/>
                    <a:pt x="17715" y="23013"/>
                    <a:pt x="17782" y="23015"/>
                  </a:cubicBezTo>
                  <a:lnTo>
                    <a:pt x="18306" y="25286"/>
                  </a:lnTo>
                  <a:lnTo>
                    <a:pt x="18306" y="25289"/>
                  </a:lnTo>
                  <a:cubicBezTo>
                    <a:pt x="18239" y="25283"/>
                    <a:pt x="18172" y="25283"/>
                    <a:pt x="18105" y="25281"/>
                  </a:cubicBezTo>
                  <a:lnTo>
                    <a:pt x="17581" y="23007"/>
                  </a:lnTo>
                  <a:close/>
                  <a:moveTo>
                    <a:pt x="11338" y="0"/>
                  </a:moveTo>
                  <a:cubicBezTo>
                    <a:pt x="8315" y="0"/>
                    <a:pt x="5589" y="1053"/>
                    <a:pt x="3773" y="3197"/>
                  </a:cubicBezTo>
                  <a:cubicBezTo>
                    <a:pt x="3603" y="3398"/>
                    <a:pt x="3461" y="3613"/>
                    <a:pt x="3313" y="3824"/>
                  </a:cubicBezTo>
                  <a:cubicBezTo>
                    <a:pt x="1" y="8569"/>
                    <a:pt x="1957" y="16189"/>
                    <a:pt x="7952" y="21266"/>
                  </a:cubicBezTo>
                  <a:cubicBezTo>
                    <a:pt x="11341" y="24134"/>
                    <a:pt x="15317" y="25597"/>
                    <a:pt x="18881" y="25597"/>
                  </a:cubicBezTo>
                  <a:cubicBezTo>
                    <a:pt x="21597" y="25597"/>
                    <a:pt x="24073" y="24747"/>
                    <a:pt x="25865" y="23021"/>
                  </a:cubicBezTo>
                  <a:cubicBezTo>
                    <a:pt x="26076" y="22826"/>
                    <a:pt x="26274" y="22623"/>
                    <a:pt x="26464" y="22408"/>
                  </a:cubicBezTo>
                  <a:cubicBezTo>
                    <a:pt x="30420" y="17733"/>
                    <a:pt x="28548" y="9645"/>
                    <a:pt x="22284" y="4340"/>
                  </a:cubicBezTo>
                  <a:cubicBezTo>
                    <a:pt x="18892" y="1468"/>
                    <a:pt x="14908" y="0"/>
                    <a:pt x="11338"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777;p42">
              <a:extLst>
                <a:ext uri="{FF2B5EF4-FFF2-40B4-BE49-F238E27FC236}">
                  <a16:creationId xmlns:a16="http://schemas.microsoft.com/office/drawing/2014/main" id="{B9C36649-0F88-BCB6-7613-EDCB769E84E7}"/>
                </a:ext>
              </a:extLst>
            </p:cNvPr>
            <p:cNvSpPr/>
            <p:nvPr/>
          </p:nvSpPr>
          <p:spPr>
            <a:xfrm>
              <a:off x="3609625" y="3474250"/>
              <a:ext cx="43275" cy="36375"/>
            </a:xfrm>
            <a:custGeom>
              <a:avLst/>
              <a:gdLst/>
              <a:ahLst/>
              <a:cxnLst/>
              <a:rect l="l" t="t" r="r" b="b"/>
              <a:pathLst>
                <a:path w="1731" h="1455" extrusionOk="0">
                  <a:moveTo>
                    <a:pt x="307" y="0"/>
                  </a:moveTo>
                  <a:cubicBezTo>
                    <a:pt x="1" y="485"/>
                    <a:pt x="40" y="886"/>
                    <a:pt x="419" y="1206"/>
                  </a:cubicBezTo>
                  <a:lnTo>
                    <a:pt x="444" y="1229"/>
                  </a:lnTo>
                  <a:cubicBezTo>
                    <a:pt x="619" y="1376"/>
                    <a:pt x="797" y="1452"/>
                    <a:pt x="987" y="1454"/>
                  </a:cubicBezTo>
                  <a:cubicBezTo>
                    <a:pt x="993" y="1455"/>
                    <a:pt x="999" y="1455"/>
                    <a:pt x="1005" y="1455"/>
                  </a:cubicBezTo>
                  <a:cubicBezTo>
                    <a:pt x="1189" y="1455"/>
                    <a:pt x="1431" y="1371"/>
                    <a:pt x="1731" y="1206"/>
                  </a:cubicBezTo>
                  <a:lnTo>
                    <a:pt x="307" y="0"/>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778;p42">
              <a:extLst>
                <a:ext uri="{FF2B5EF4-FFF2-40B4-BE49-F238E27FC236}">
                  <a16:creationId xmlns:a16="http://schemas.microsoft.com/office/drawing/2014/main" id="{953E2A84-AA80-6EB2-2A3E-D68002D64070}"/>
                </a:ext>
              </a:extLst>
            </p:cNvPr>
            <p:cNvSpPr/>
            <p:nvPr/>
          </p:nvSpPr>
          <p:spPr>
            <a:xfrm>
              <a:off x="3408250" y="3276475"/>
              <a:ext cx="563875" cy="471725"/>
            </a:xfrm>
            <a:custGeom>
              <a:avLst/>
              <a:gdLst/>
              <a:ahLst/>
              <a:cxnLst/>
              <a:rect l="l" t="t" r="r" b="b"/>
              <a:pathLst>
                <a:path w="22555" h="18869" extrusionOk="0">
                  <a:moveTo>
                    <a:pt x="8491" y="0"/>
                  </a:moveTo>
                  <a:cubicBezTo>
                    <a:pt x="6262" y="0"/>
                    <a:pt x="4253" y="776"/>
                    <a:pt x="2915" y="2355"/>
                  </a:cubicBezTo>
                  <a:cubicBezTo>
                    <a:pt x="1" y="5802"/>
                    <a:pt x="1380" y="11762"/>
                    <a:pt x="5997" y="15671"/>
                  </a:cubicBezTo>
                  <a:cubicBezTo>
                    <a:pt x="8496" y="17787"/>
                    <a:pt x="11433" y="18869"/>
                    <a:pt x="14063" y="18869"/>
                  </a:cubicBezTo>
                  <a:cubicBezTo>
                    <a:pt x="16291" y="18869"/>
                    <a:pt x="18300" y="18092"/>
                    <a:pt x="19638" y="16512"/>
                  </a:cubicBezTo>
                  <a:cubicBezTo>
                    <a:pt x="22555" y="13068"/>
                    <a:pt x="21176" y="7106"/>
                    <a:pt x="16556" y="3197"/>
                  </a:cubicBezTo>
                  <a:cubicBezTo>
                    <a:pt x="14057" y="1081"/>
                    <a:pt x="11121" y="0"/>
                    <a:pt x="849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779;p42">
              <a:extLst>
                <a:ext uri="{FF2B5EF4-FFF2-40B4-BE49-F238E27FC236}">
                  <a16:creationId xmlns:a16="http://schemas.microsoft.com/office/drawing/2014/main" id="{9209FDF1-2367-CB91-09D6-521F39EAD2CE}"/>
                </a:ext>
              </a:extLst>
            </p:cNvPr>
            <p:cNvSpPr/>
            <p:nvPr/>
          </p:nvSpPr>
          <p:spPr>
            <a:xfrm>
              <a:off x="3922300" y="3693300"/>
              <a:ext cx="53800" cy="45300"/>
            </a:xfrm>
            <a:custGeom>
              <a:avLst/>
              <a:gdLst/>
              <a:ahLst/>
              <a:cxnLst/>
              <a:rect l="l" t="t" r="r" b="b"/>
              <a:pathLst>
                <a:path w="2152" h="1812" extrusionOk="0">
                  <a:moveTo>
                    <a:pt x="101" y="1"/>
                  </a:moveTo>
                  <a:cubicBezTo>
                    <a:pt x="70" y="45"/>
                    <a:pt x="34" y="92"/>
                    <a:pt x="1" y="140"/>
                  </a:cubicBezTo>
                  <a:lnTo>
                    <a:pt x="2049" y="1812"/>
                  </a:lnTo>
                  <a:cubicBezTo>
                    <a:pt x="2082" y="1764"/>
                    <a:pt x="2118" y="1720"/>
                    <a:pt x="2152" y="1675"/>
                  </a:cubicBezTo>
                  <a:lnTo>
                    <a:pt x="10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780;p42">
              <a:extLst>
                <a:ext uri="{FF2B5EF4-FFF2-40B4-BE49-F238E27FC236}">
                  <a16:creationId xmlns:a16="http://schemas.microsoft.com/office/drawing/2014/main" id="{8DC2C808-66C9-CC44-E6AE-D455E5CD148F}"/>
                </a:ext>
              </a:extLst>
            </p:cNvPr>
            <p:cNvSpPr/>
            <p:nvPr/>
          </p:nvSpPr>
          <p:spPr>
            <a:xfrm>
              <a:off x="3411800" y="3276500"/>
              <a:ext cx="54025" cy="45075"/>
            </a:xfrm>
            <a:custGeom>
              <a:avLst/>
              <a:gdLst/>
              <a:ahLst/>
              <a:cxnLst/>
              <a:rect l="l" t="t" r="r" b="b"/>
              <a:pathLst>
                <a:path w="2161" h="1803" extrusionOk="0">
                  <a:moveTo>
                    <a:pt x="110" y="0"/>
                  </a:moveTo>
                  <a:cubicBezTo>
                    <a:pt x="96" y="20"/>
                    <a:pt x="76" y="39"/>
                    <a:pt x="59" y="59"/>
                  </a:cubicBezTo>
                  <a:cubicBezTo>
                    <a:pt x="43" y="75"/>
                    <a:pt x="20" y="109"/>
                    <a:pt x="1" y="131"/>
                  </a:cubicBezTo>
                  <a:lnTo>
                    <a:pt x="2046" y="1803"/>
                  </a:lnTo>
                  <a:cubicBezTo>
                    <a:pt x="2057" y="1792"/>
                    <a:pt x="2068" y="1778"/>
                    <a:pt x="2077" y="1767"/>
                  </a:cubicBezTo>
                  <a:cubicBezTo>
                    <a:pt x="2104" y="1733"/>
                    <a:pt x="2132" y="1705"/>
                    <a:pt x="2160" y="1675"/>
                  </a:cubicBezTo>
                  <a:lnTo>
                    <a:pt x="11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781;p42">
              <a:extLst>
                <a:ext uri="{FF2B5EF4-FFF2-40B4-BE49-F238E27FC236}">
                  <a16:creationId xmlns:a16="http://schemas.microsoft.com/office/drawing/2014/main" id="{F0D4AA8B-3BC2-B1B1-4590-0AECD5279F7F}"/>
                </a:ext>
              </a:extLst>
            </p:cNvPr>
            <p:cNvSpPr/>
            <p:nvPr/>
          </p:nvSpPr>
          <p:spPr>
            <a:xfrm>
              <a:off x="3369800" y="3488100"/>
              <a:ext cx="59250" cy="8525"/>
            </a:xfrm>
            <a:custGeom>
              <a:avLst/>
              <a:gdLst/>
              <a:ahLst/>
              <a:cxnLst/>
              <a:rect l="l" t="t" r="r" b="b"/>
              <a:pathLst>
                <a:path w="2370" h="341" extrusionOk="0">
                  <a:moveTo>
                    <a:pt x="1" y="1"/>
                  </a:moveTo>
                  <a:lnTo>
                    <a:pt x="1" y="1"/>
                  </a:lnTo>
                  <a:cubicBezTo>
                    <a:pt x="15" y="65"/>
                    <a:pt x="26" y="131"/>
                    <a:pt x="43" y="198"/>
                  </a:cubicBezTo>
                  <a:lnTo>
                    <a:pt x="2369" y="340"/>
                  </a:lnTo>
                  <a:cubicBezTo>
                    <a:pt x="2355" y="274"/>
                    <a:pt x="2341" y="209"/>
                    <a:pt x="2327" y="143"/>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782;p42">
              <a:extLst>
                <a:ext uri="{FF2B5EF4-FFF2-40B4-BE49-F238E27FC236}">
                  <a16:creationId xmlns:a16="http://schemas.microsoft.com/office/drawing/2014/main" id="{AC03F06E-839C-10C4-F441-4E1D3553DF6D}"/>
                </a:ext>
              </a:extLst>
            </p:cNvPr>
            <p:cNvSpPr/>
            <p:nvPr/>
          </p:nvSpPr>
          <p:spPr>
            <a:xfrm>
              <a:off x="3950225" y="3523825"/>
              <a:ext cx="59450" cy="8600"/>
            </a:xfrm>
            <a:custGeom>
              <a:avLst/>
              <a:gdLst/>
              <a:ahLst/>
              <a:cxnLst/>
              <a:rect l="l" t="t" r="r" b="b"/>
              <a:pathLst>
                <a:path w="2378" h="344" extrusionOk="0">
                  <a:moveTo>
                    <a:pt x="1" y="1"/>
                  </a:moveTo>
                  <a:cubicBezTo>
                    <a:pt x="18" y="68"/>
                    <a:pt x="34" y="135"/>
                    <a:pt x="51" y="199"/>
                  </a:cubicBezTo>
                  <a:lnTo>
                    <a:pt x="2378" y="344"/>
                  </a:lnTo>
                  <a:cubicBezTo>
                    <a:pt x="2364" y="277"/>
                    <a:pt x="2344" y="213"/>
                    <a:pt x="2327" y="146"/>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783;p42">
              <a:extLst>
                <a:ext uri="{FF2B5EF4-FFF2-40B4-BE49-F238E27FC236}">
                  <a16:creationId xmlns:a16="http://schemas.microsoft.com/office/drawing/2014/main" id="{2BE0A8F5-AB41-5F9B-D1AF-37A29299036B}"/>
                </a:ext>
              </a:extLst>
            </p:cNvPr>
            <p:cNvSpPr/>
            <p:nvPr/>
          </p:nvSpPr>
          <p:spPr>
            <a:xfrm>
              <a:off x="3751725" y="3767425"/>
              <a:ext cx="18125" cy="57000"/>
            </a:xfrm>
            <a:custGeom>
              <a:avLst/>
              <a:gdLst/>
              <a:ahLst/>
              <a:cxnLst/>
              <a:rect l="l" t="t" r="r" b="b"/>
              <a:pathLst>
                <a:path w="725" h="2280" extrusionOk="0">
                  <a:moveTo>
                    <a:pt x="0" y="0"/>
                  </a:moveTo>
                  <a:lnTo>
                    <a:pt x="524" y="2274"/>
                  </a:lnTo>
                  <a:cubicBezTo>
                    <a:pt x="591" y="2276"/>
                    <a:pt x="658" y="2276"/>
                    <a:pt x="725" y="2279"/>
                  </a:cubicBezTo>
                  <a:lnTo>
                    <a:pt x="201" y="8"/>
                  </a:lnTo>
                  <a:cubicBezTo>
                    <a:pt x="134" y="6"/>
                    <a:pt x="67" y="3"/>
                    <a:pt x="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784;p42">
              <a:extLst>
                <a:ext uri="{FF2B5EF4-FFF2-40B4-BE49-F238E27FC236}">
                  <a16:creationId xmlns:a16="http://schemas.microsoft.com/office/drawing/2014/main" id="{F2A4D950-F421-0704-31FB-A2F3D9738729}"/>
                </a:ext>
              </a:extLst>
            </p:cNvPr>
            <p:cNvSpPr/>
            <p:nvPr/>
          </p:nvSpPr>
          <p:spPr>
            <a:xfrm>
              <a:off x="3620625" y="3200775"/>
              <a:ext cx="18225" cy="57225"/>
            </a:xfrm>
            <a:custGeom>
              <a:avLst/>
              <a:gdLst/>
              <a:ahLst/>
              <a:cxnLst/>
              <a:rect l="l" t="t" r="r" b="b"/>
              <a:pathLst>
                <a:path w="729" h="2289" extrusionOk="0">
                  <a:moveTo>
                    <a:pt x="1" y="1"/>
                  </a:moveTo>
                  <a:lnTo>
                    <a:pt x="525" y="2271"/>
                  </a:lnTo>
                  <a:cubicBezTo>
                    <a:pt x="594" y="2277"/>
                    <a:pt x="661" y="2282"/>
                    <a:pt x="728" y="2288"/>
                  </a:cubicBezTo>
                  <a:lnTo>
                    <a:pt x="204" y="17"/>
                  </a:lnTo>
                  <a:cubicBezTo>
                    <a:pt x="135" y="12"/>
                    <a:pt x="68" y="3"/>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785;p42">
              <a:extLst>
                <a:ext uri="{FF2B5EF4-FFF2-40B4-BE49-F238E27FC236}">
                  <a16:creationId xmlns:a16="http://schemas.microsoft.com/office/drawing/2014/main" id="{C1C68765-2C14-9369-99B1-4109BE2B7168}"/>
                </a:ext>
              </a:extLst>
            </p:cNvPr>
            <p:cNvSpPr/>
            <p:nvPr/>
          </p:nvSpPr>
          <p:spPr>
            <a:xfrm>
              <a:off x="3365975" y="3378600"/>
              <a:ext cx="59800" cy="28025"/>
            </a:xfrm>
            <a:custGeom>
              <a:avLst/>
              <a:gdLst/>
              <a:ahLst/>
              <a:cxnLst/>
              <a:rect l="l" t="t" r="r" b="b"/>
              <a:pathLst>
                <a:path w="2392" h="1121" extrusionOk="0">
                  <a:moveTo>
                    <a:pt x="28" y="1"/>
                  </a:moveTo>
                  <a:cubicBezTo>
                    <a:pt x="17" y="59"/>
                    <a:pt x="9" y="120"/>
                    <a:pt x="1" y="182"/>
                  </a:cubicBezTo>
                  <a:lnTo>
                    <a:pt x="2363" y="1121"/>
                  </a:lnTo>
                  <a:cubicBezTo>
                    <a:pt x="2372" y="1059"/>
                    <a:pt x="2380" y="1001"/>
                    <a:pt x="2391" y="940"/>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786;p42">
              <a:extLst>
                <a:ext uri="{FF2B5EF4-FFF2-40B4-BE49-F238E27FC236}">
                  <a16:creationId xmlns:a16="http://schemas.microsoft.com/office/drawing/2014/main" id="{40554B34-3F67-23AD-5B35-49C73C28B527}"/>
                </a:ext>
              </a:extLst>
            </p:cNvPr>
            <p:cNvSpPr/>
            <p:nvPr/>
          </p:nvSpPr>
          <p:spPr>
            <a:xfrm>
              <a:off x="3955400" y="3612850"/>
              <a:ext cx="59775" cy="28025"/>
            </a:xfrm>
            <a:custGeom>
              <a:avLst/>
              <a:gdLst/>
              <a:ahLst/>
              <a:cxnLst/>
              <a:rect l="l" t="t" r="r" b="b"/>
              <a:pathLst>
                <a:path w="2391" h="1121" extrusionOk="0">
                  <a:moveTo>
                    <a:pt x="28" y="1"/>
                  </a:moveTo>
                  <a:cubicBezTo>
                    <a:pt x="20" y="62"/>
                    <a:pt x="8" y="120"/>
                    <a:pt x="0" y="182"/>
                  </a:cubicBezTo>
                  <a:lnTo>
                    <a:pt x="2363" y="1121"/>
                  </a:lnTo>
                  <a:cubicBezTo>
                    <a:pt x="2371" y="1062"/>
                    <a:pt x="2382" y="1001"/>
                    <a:pt x="2391" y="942"/>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787;p42">
              <a:extLst>
                <a:ext uri="{FF2B5EF4-FFF2-40B4-BE49-F238E27FC236}">
                  <a16:creationId xmlns:a16="http://schemas.microsoft.com/office/drawing/2014/main" id="{31C97606-3BDD-36DA-047A-E85D2DD901F6}"/>
                </a:ext>
              </a:extLst>
            </p:cNvPr>
            <p:cNvSpPr/>
            <p:nvPr/>
          </p:nvSpPr>
          <p:spPr>
            <a:xfrm>
              <a:off x="3728400" y="3228075"/>
              <a:ext cx="13450" cy="53950"/>
            </a:xfrm>
            <a:custGeom>
              <a:avLst/>
              <a:gdLst/>
              <a:ahLst/>
              <a:cxnLst/>
              <a:rect l="l" t="t" r="r" b="b"/>
              <a:pathLst>
                <a:path w="538" h="2158" extrusionOk="0">
                  <a:moveTo>
                    <a:pt x="334" y="1"/>
                  </a:moveTo>
                  <a:lnTo>
                    <a:pt x="0" y="2074"/>
                  </a:lnTo>
                  <a:cubicBezTo>
                    <a:pt x="70" y="2102"/>
                    <a:pt x="137" y="2127"/>
                    <a:pt x="206" y="2157"/>
                  </a:cubicBezTo>
                  <a:lnTo>
                    <a:pt x="538" y="82"/>
                  </a:lnTo>
                  <a:cubicBezTo>
                    <a:pt x="468" y="54"/>
                    <a:pt x="401" y="29"/>
                    <a:pt x="334"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788;p42">
              <a:extLst>
                <a:ext uri="{FF2B5EF4-FFF2-40B4-BE49-F238E27FC236}">
                  <a16:creationId xmlns:a16="http://schemas.microsoft.com/office/drawing/2014/main" id="{9B7CC427-A588-3EF1-8BA1-EBFFDA2BD0BB}"/>
                </a:ext>
              </a:extLst>
            </p:cNvPr>
            <p:cNvSpPr/>
            <p:nvPr/>
          </p:nvSpPr>
          <p:spPr>
            <a:xfrm>
              <a:off x="3645350" y="3745400"/>
              <a:ext cx="13475" cy="53950"/>
            </a:xfrm>
            <a:custGeom>
              <a:avLst/>
              <a:gdLst/>
              <a:ahLst/>
              <a:cxnLst/>
              <a:rect l="l" t="t" r="r" b="b"/>
              <a:pathLst>
                <a:path w="539" h="2158" extrusionOk="0">
                  <a:moveTo>
                    <a:pt x="332" y="1"/>
                  </a:moveTo>
                  <a:lnTo>
                    <a:pt x="1" y="2076"/>
                  </a:lnTo>
                  <a:cubicBezTo>
                    <a:pt x="71" y="2101"/>
                    <a:pt x="137" y="2129"/>
                    <a:pt x="204" y="2157"/>
                  </a:cubicBezTo>
                  <a:lnTo>
                    <a:pt x="539" y="81"/>
                  </a:lnTo>
                  <a:cubicBezTo>
                    <a:pt x="469" y="56"/>
                    <a:pt x="402" y="28"/>
                    <a:pt x="332"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789;p42">
              <a:extLst>
                <a:ext uri="{FF2B5EF4-FFF2-40B4-BE49-F238E27FC236}">
                  <a16:creationId xmlns:a16="http://schemas.microsoft.com/office/drawing/2014/main" id="{D7215086-139E-F23B-0FD7-21CBAA18D1E2}"/>
                </a:ext>
              </a:extLst>
            </p:cNvPr>
            <p:cNvSpPr/>
            <p:nvPr/>
          </p:nvSpPr>
          <p:spPr>
            <a:xfrm>
              <a:off x="3493025" y="3218325"/>
              <a:ext cx="40075" cy="54975"/>
            </a:xfrm>
            <a:custGeom>
              <a:avLst/>
              <a:gdLst/>
              <a:ahLst/>
              <a:cxnLst/>
              <a:rect l="l" t="t" r="r" b="b"/>
              <a:pathLst>
                <a:path w="1603" h="2199" extrusionOk="0">
                  <a:moveTo>
                    <a:pt x="168" y="1"/>
                  </a:moveTo>
                  <a:cubicBezTo>
                    <a:pt x="112" y="23"/>
                    <a:pt x="54" y="45"/>
                    <a:pt x="1" y="68"/>
                  </a:cubicBezTo>
                  <a:lnTo>
                    <a:pt x="1435" y="2199"/>
                  </a:lnTo>
                  <a:cubicBezTo>
                    <a:pt x="1491" y="2174"/>
                    <a:pt x="1547" y="2154"/>
                    <a:pt x="1603" y="2132"/>
                  </a:cubicBezTo>
                  <a:lnTo>
                    <a:pt x="16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790;p42">
              <a:extLst>
                <a:ext uri="{FF2B5EF4-FFF2-40B4-BE49-F238E27FC236}">
                  <a16:creationId xmlns:a16="http://schemas.microsoft.com/office/drawing/2014/main" id="{654537E4-FB7A-5F8D-5D5E-3FD24BC4B794}"/>
                </a:ext>
              </a:extLst>
            </p:cNvPr>
            <p:cNvSpPr/>
            <p:nvPr/>
          </p:nvSpPr>
          <p:spPr>
            <a:xfrm>
              <a:off x="3851050" y="3749725"/>
              <a:ext cx="40075" cy="55050"/>
            </a:xfrm>
            <a:custGeom>
              <a:avLst/>
              <a:gdLst/>
              <a:ahLst/>
              <a:cxnLst/>
              <a:rect l="l" t="t" r="r" b="b"/>
              <a:pathLst>
                <a:path w="1603" h="2202" extrusionOk="0">
                  <a:moveTo>
                    <a:pt x="168" y="0"/>
                  </a:moveTo>
                  <a:cubicBezTo>
                    <a:pt x="112" y="25"/>
                    <a:pt x="56" y="48"/>
                    <a:pt x="0" y="73"/>
                  </a:cubicBezTo>
                  <a:lnTo>
                    <a:pt x="1438" y="2201"/>
                  </a:lnTo>
                  <a:cubicBezTo>
                    <a:pt x="1491" y="2179"/>
                    <a:pt x="1547" y="2157"/>
                    <a:pt x="1602" y="2132"/>
                  </a:cubicBezTo>
                  <a:lnTo>
                    <a:pt x="168"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791;p42">
              <a:extLst>
                <a:ext uri="{FF2B5EF4-FFF2-40B4-BE49-F238E27FC236}">
                  <a16:creationId xmlns:a16="http://schemas.microsoft.com/office/drawing/2014/main" id="{DE2BAB0E-C25C-12B4-FF1D-8B94BE527ECB}"/>
                </a:ext>
              </a:extLst>
            </p:cNvPr>
            <p:cNvSpPr/>
            <p:nvPr/>
          </p:nvSpPr>
          <p:spPr>
            <a:xfrm>
              <a:off x="3426650" y="3599550"/>
              <a:ext cx="50800" cy="24750"/>
            </a:xfrm>
            <a:custGeom>
              <a:avLst/>
              <a:gdLst/>
              <a:ahLst/>
              <a:cxnLst/>
              <a:rect l="l" t="t" r="r" b="b"/>
              <a:pathLst>
                <a:path w="2032" h="990" extrusionOk="0">
                  <a:moveTo>
                    <a:pt x="1909" y="0"/>
                  </a:moveTo>
                  <a:lnTo>
                    <a:pt x="0" y="803"/>
                  </a:lnTo>
                  <a:cubicBezTo>
                    <a:pt x="42" y="867"/>
                    <a:pt x="81" y="928"/>
                    <a:pt x="123" y="989"/>
                  </a:cubicBezTo>
                  <a:lnTo>
                    <a:pt x="2031" y="187"/>
                  </a:lnTo>
                  <a:cubicBezTo>
                    <a:pt x="1990" y="126"/>
                    <a:pt x="1951" y="64"/>
                    <a:pt x="190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792;p42">
              <a:extLst>
                <a:ext uri="{FF2B5EF4-FFF2-40B4-BE49-F238E27FC236}">
                  <a16:creationId xmlns:a16="http://schemas.microsoft.com/office/drawing/2014/main" id="{0A85EEDA-3363-ED05-4B45-ACF711B84FB2}"/>
                </a:ext>
              </a:extLst>
            </p:cNvPr>
            <p:cNvSpPr/>
            <p:nvPr/>
          </p:nvSpPr>
          <p:spPr>
            <a:xfrm>
              <a:off x="3902250" y="3399350"/>
              <a:ext cx="50725" cy="24775"/>
            </a:xfrm>
            <a:custGeom>
              <a:avLst/>
              <a:gdLst/>
              <a:ahLst/>
              <a:cxnLst/>
              <a:rect l="l" t="t" r="r" b="b"/>
              <a:pathLst>
                <a:path w="2029" h="991" extrusionOk="0">
                  <a:moveTo>
                    <a:pt x="1906" y="1"/>
                  </a:moveTo>
                  <a:lnTo>
                    <a:pt x="0" y="803"/>
                  </a:lnTo>
                  <a:cubicBezTo>
                    <a:pt x="42" y="865"/>
                    <a:pt x="81" y="929"/>
                    <a:pt x="123" y="990"/>
                  </a:cubicBezTo>
                  <a:lnTo>
                    <a:pt x="2029" y="188"/>
                  </a:lnTo>
                  <a:cubicBezTo>
                    <a:pt x="1987" y="126"/>
                    <a:pt x="1948" y="65"/>
                    <a:pt x="1906"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793;p42">
              <a:extLst>
                <a:ext uri="{FF2B5EF4-FFF2-40B4-BE49-F238E27FC236}">
                  <a16:creationId xmlns:a16="http://schemas.microsoft.com/office/drawing/2014/main" id="{DAF23BFB-9E10-0CAE-FD8B-8C46AC00D502}"/>
                </a:ext>
              </a:extLst>
            </p:cNvPr>
            <p:cNvSpPr/>
            <p:nvPr/>
          </p:nvSpPr>
          <p:spPr>
            <a:xfrm>
              <a:off x="3382700" y="3322675"/>
              <a:ext cx="57900" cy="37700"/>
            </a:xfrm>
            <a:custGeom>
              <a:avLst/>
              <a:gdLst/>
              <a:ahLst/>
              <a:cxnLst/>
              <a:rect l="l" t="t" r="r" b="b"/>
              <a:pathLst>
                <a:path w="2316" h="1508" extrusionOk="0">
                  <a:moveTo>
                    <a:pt x="73" y="0"/>
                  </a:moveTo>
                  <a:cubicBezTo>
                    <a:pt x="48" y="51"/>
                    <a:pt x="23" y="103"/>
                    <a:pt x="0" y="156"/>
                  </a:cubicBezTo>
                  <a:lnTo>
                    <a:pt x="2240" y="1508"/>
                  </a:lnTo>
                  <a:cubicBezTo>
                    <a:pt x="2265" y="1455"/>
                    <a:pt x="2291" y="1405"/>
                    <a:pt x="2316" y="1352"/>
                  </a:cubicBezTo>
                  <a:lnTo>
                    <a:pt x="7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794;p42">
              <a:extLst>
                <a:ext uri="{FF2B5EF4-FFF2-40B4-BE49-F238E27FC236}">
                  <a16:creationId xmlns:a16="http://schemas.microsoft.com/office/drawing/2014/main" id="{01E5A5D3-AC57-9760-73E1-1954B64C7BDB}"/>
                </a:ext>
              </a:extLst>
            </p:cNvPr>
            <p:cNvSpPr/>
            <p:nvPr/>
          </p:nvSpPr>
          <p:spPr>
            <a:xfrm>
              <a:off x="3941750" y="3659725"/>
              <a:ext cx="57825" cy="37850"/>
            </a:xfrm>
            <a:custGeom>
              <a:avLst/>
              <a:gdLst/>
              <a:ahLst/>
              <a:cxnLst/>
              <a:rect l="l" t="t" r="r" b="b"/>
              <a:pathLst>
                <a:path w="2313" h="1514" extrusionOk="0">
                  <a:moveTo>
                    <a:pt x="70" y="1"/>
                  </a:moveTo>
                  <a:cubicBezTo>
                    <a:pt x="47" y="54"/>
                    <a:pt x="25" y="106"/>
                    <a:pt x="0" y="159"/>
                  </a:cubicBezTo>
                  <a:lnTo>
                    <a:pt x="2243" y="1514"/>
                  </a:lnTo>
                  <a:cubicBezTo>
                    <a:pt x="2268" y="1458"/>
                    <a:pt x="2290" y="1405"/>
                    <a:pt x="2313" y="1352"/>
                  </a:cubicBezTo>
                  <a:lnTo>
                    <a:pt x="7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795;p42">
              <a:extLst>
                <a:ext uri="{FF2B5EF4-FFF2-40B4-BE49-F238E27FC236}">
                  <a16:creationId xmlns:a16="http://schemas.microsoft.com/office/drawing/2014/main" id="{C2DE8F5B-D151-D370-F104-DA94B1F82E13}"/>
                </a:ext>
              </a:extLst>
            </p:cNvPr>
            <p:cNvSpPr/>
            <p:nvPr/>
          </p:nvSpPr>
          <p:spPr>
            <a:xfrm>
              <a:off x="3781950" y="3260825"/>
              <a:ext cx="25375" cy="48850"/>
            </a:xfrm>
            <a:custGeom>
              <a:avLst/>
              <a:gdLst/>
              <a:ahLst/>
              <a:cxnLst/>
              <a:rect l="l" t="t" r="r" b="b"/>
              <a:pathLst>
                <a:path w="1015" h="1954" extrusionOk="0">
                  <a:moveTo>
                    <a:pt x="820" y="0"/>
                  </a:moveTo>
                  <a:lnTo>
                    <a:pt x="1" y="1834"/>
                  </a:lnTo>
                  <a:cubicBezTo>
                    <a:pt x="67" y="1873"/>
                    <a:pt x="132" y="1912"/>
                    <a:pt x="196" y="1953"/>
                  </a:cubicBezTo>
                  <a:lnTo>
                    <a:pt x="1015" y="120"/>
                  </a:lnTo>
                  <a:cubicBezTo>
                    <a:pt x="951" y="78"/>
                    <a:pt x="887" y="39"/>
                    <a:pt x="82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796;p42">
              <a:extLst>
                <a:ext uri="{FF2B5EF4-FFF2-40B4-BE49-F238E27FC236}">
                  <a16:creationId xmlns:a16="http://schemas.microsoft.com/office/drawing/2014/main" id="{F7737572-F98A-2646-6B33-73145B53B150}"/>
                </a:ext>
              </a:extLst>
            </p:cNvPr>
            <p:cNvSpPr/>
            <p:nvPr/>
          </p:nvSpPr>
          <p:spPr>
            <a:xfrm>
              <a:off x="3577575" y="3717825"/>
              <a:ext cx="25450" cy="48775"/>
            </a:xfrm>
            <a:custGeom>
              <a:avLst/>
              <a:gdLst/>
              <a:ahLst/>
              <a:cxnLst/>
              <a:rect l="l" t="t" r="r" b="b"/>
              <a:pathLst>
                <a:path w="1018" h="1951" extrusionOk="0">
                  <a:moveTo>
                    <a:pt x="823" y="0"/>
                  </a:moveTo>
                  <a:lnTo>
                    <a:pt x="1" y="1834"/>
                  </a:lnTo>
                  <a:cubicBezTo>
                    <a:pt x="68" y="1873"/>
                    <a:pt x="132" y="1912"/>
                    <a:pt x="199" y="1951"/>
                  </a:cubicBezTo>
                  <a:lnTo>
                    <a:pt x="1018" y="117"/>
                  </a:lnTo>
                  <a:cubicBezTo>
                    <a:pt x="951" y="78"/>
                    <a:pt x="887" y="42"/>
                    <a:pt x="82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797;p42">
              <a:extLst>
                <a:ext uri="{FF2B5EF4-FFF2-40B4-BE49-F238E27FC236}">
                  <a16:creationId xmlns:a16="http://schemas.microsoft.com/office/drawing/2014/main" id="{227327BD-724A-B01F-9A8F-8A8C14FDC1E8}"/>
                </a:ext>
              </a:extLst>
            </p:cNvPr>
            <p:cNvSpPr/>
            <p:nvPr/>
          </p:nvSpPr>
          <p:spPr>
            <a:xfrm>
              <a:off x="3517675" y="3682650"/>
              <a:ext cx="35775" cy="41800"/>
            </a:xfrm>
            <a:custGeom>
              <a:avLst/>
              <a:gdLst/>
              <a:ahLst/>
              <a:cxnLst/>
              <a:rect l="l" t="t" r="r" b="b"/>
              <a:pathLst>
                <a:path w="1431" h="1672" extrusionOk="0">
                  <a:moveTo>
                    <a:pt x="1252" y="0"/>
                  </a:moveTo>
                  <a:lnTo>
                    <a:pt x="1" y="1527"/>
                  </a:lnTo>
                  <a:cubicBezTo>
                    <a:pt x="59" y="1577"/>
                    <a:pt x="121" y="1625"/>
                    <a:pt x="179" y="1672"/>
                  </a:cubicBezTo>
                  <a:lnTo>
                    <a:pt x="1430" y="145"/>
                  </a:lnTo>
                  <a:cubicBezTo>
                    <a:pt x="1369" y="98"/>
                    <a:pt x="1310" y="50"/>
                    <a:pt x="125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798;p42">
              <a:extLst>
                <a:ext uri="{FF2B5EF4-FFF2-40B4-BE49-F238E27FC236}">
                  <a16:creationId xmlns:a16="http://schemas.microsoft.com/office/drawing/2014/main" id="{D92C6FC8-E6D1-E614-5196-CE97831DCB04}"/>
                </a:ext>
              </a:extLst>
            </p:cNvPr>
            <p:cNvSpPr/>
            <p:nvPr/>
          </p:nvSpPr>
          <p:spPr>
            <a:xfrm>
              <a:off x="3831550" y="3300175"/>
              <a:ext cx="35675" cy="38550"/>
            </a:xfrm>
            <a:custGeom>
              <a:avLst/>
              <a:gdLst/>
              <a:ahLst/>
              <a:cxnLst/>
              <a:rect l="l" t="t" r="r" b="b"/>
              <a:pathLst>
                <a:path w="1427" h="1542" extrusionOk="0">
                  <a:moveTo>
                    <a:pt x="1229" y="0"/>
                  </a:moveTo>
                  <a:lnTo>
                    <a:pt x="0" y="1499"/>
                  </a:lnTo>
                  <a:cubicBezTo>
                    <a:pt x="13" y="1510"/>
                    <a:pt x="33" y="1514"/>
                    <a:pt x="55" y="1514"/>
                  </a:cubicBezTo>
                  <a:cubicBezTo>
                    <a:pt x="95" y="1514"/>
                    <a:pt x="144" y="1503"/>
                    <a:pt x="184" y="1503"/>
                  </a:cubicBezTo>
                  <a:cubicBezTo>
                    <a:pt x="208" y="1503"/>
                    <a:pt x="229" y="1507"/>
                    <a:pt x="243" y="1519"/>
                  </a:cubicBezTo>
                  <a:lnTo>
                    <a:pt x="268" y="1541"/>
                  </a:lnTo>
                  <a:lnTo>
                    <a:pt x="1427" y="120"/>
                  </a:lnTo>
                  <a:lnTo>
                    <a:pt x="1382" y="173"/>
                  </a:lnTo>
                  <a:cubicBezTo>
                    <a:pt x="1324" y="123"/>
                    <a:pt x="1288" y="51"/>
                    <a:pt x="12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799;p42">
              <a:extLst>
                <a:ext uri="{FF2B5EF4-FFF2-40B4-BE49-F238E27FC236}">
                  <a16:creationId xmlns:a16="http://schemas.microsoft.com/office/drawing/2014/main" id="{E42A2FAE-8CF9-02D1-6970-3410075524F4}"/>
                </a:ext>
              </a:extLst>
            </p:cNvPr>
            <p:cNvSpPr/>
            <p:nvPr/>
          </p:nvSpPr>
          <p:spPr>
            <a:xfrm>
              <a:off x="3551325" y="3202875"/>
              <a:ext cx="29850" cy="57000"/>
            </a:xfrm>
            <a:custGeom>
              <a:avLst/>
              <a:gdLst/>
              <a:ahLst/>
              <a:cxnLst/>
              <a:rect l="l" t="t" r="r" b="b"/>
              <a:pathLst>
                <a:path w="1194" h="2280" extrusionOk="0">
                  <a:moveTo>
                    <a:pt x="187" y="0"/>
                  </a:moveTo>
                  <a:cubicBezTo>
                    <a:pt x="126" y="9"/>
                    <a:pt x="62" y="20"/>
                    <a:pt x="1" y="28"/>
                  </a:cubicBezTo>
                  <a:lnTo>
                    <a:pt x="1006" y="2279"/>
                  </a:lnTo>
                  <a:cubicBezTo>
                    <a:pt x="1068" y="2271"/>
                    <a:pt x="1129" y="2260"/>
                    <a:pt x="1193" y="2251"/>
                  </a:cubicBezTo>
                  <a:lnTo>
                    <a:pt x="18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800;p42">
              <a:extLst>
                <a:ext uri="{FF2B5EF4-FFF2-40B4-BE49-F238E27FC236}">
                  <a16:creationId xmlns:a16="http://schemas.microsoft.com/office/drawing/2014/main" id="{C062F689-410C-A6FF-32B1-17A84D2DA644}"/>
                </a:ext>
              </a:extLst>
            </p:cNvPr>
            <p:cNvSpPr/>
            <p:nvPr/>
          </p:nvSpPr>
          <p:spPr>
            <a:xfrm>
              <a:off x="3802075" y="3764275"/>
              <a:ext cx="29925" cy="57075"/>
            </a:xfrm>
            <a:custGeom>
              <a:avLst/>
              <a:gdLst/>
              <a:ahLst/>
              <a:cxnLst/>
              <a:rect l="l" t="t" r="r" b="b"/>
              <a:pathLst>
                <a:path w="1197" h="2283" extrusionOk="0">
                  <a:moveTo>
                    <a:pt x="190" y="1"/>
                  </a:moveTo>
                  <a:cubicBezTo>
                    <a:pt x="126" y="12"/>
                    <a:pt x="65" y="23"/>
                    <a:pt x="1" y="31"/>
                  </a:cubicBezTo>
                  <a:lnTo>
                    <a:pt x="1007" y="2283"/>
                  </a:lnTo>
                  <a:cubicBezTo>
                    <a:pt x="1071" y="2271"/>
                    <a:pt x="1132" y="2263"/>
                    <a:pt x="1196" y="2252"/>
                  </a:cubicBezTo>
                  <a:lnTo>
                    <a:pt x="19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801;p42">
              <a:extLst>
                <a:ext uri="{FF2B5EF4-FFF2-40B4-BE49-F238E27FC236}">
                  <a16:creationId xmlns:a16="http://schemas.microsoft.com/office/drawing/2014/main" id="{D185C193-C07F-8FB3-AD48-48D1D0D18878}"/>
                </a:ext>
              </a:extLst>
            </p:cNvPr>
            <p:cNvSpPr/>
            <p:nvPr/>
          </p:nvSpPr>
          <p:spPr>
            <a:xfrm>
              <a:off x="3931350" y="3462125"/>
              <a:ext cx="56325" cy="13400"/>
            </a:xfrm>
            <a:custGeom>
              <a:avLst/>
              <a:gdLst/>
              <a:ahLst/>
              <a:cxnLst/>
              <a:rect l="l" t="t" r="r" b="b"/>
              <a:pathLst>
                <a:path w="2253" h="536" extrusionOk="0">
                  <a:moveTo>
                    <a:pt x="2166" y="0"/>
                  </a:moveTo>
                  <a:lnTo>
                    <a:pt x="1" y="340"/>
                  </a:lnTo>
                  <a:cubicBezTo>
                    <a:pt x="32" y="404"/>
                    <a:pt x="59" y="468"/>
                    <a:pt x="90" y="535"/>
                  </a:cubicBezTo>
                  <a:lnTo>
                    <a:pt x="2252" y="195"/>
                  </a:lnTo>
                  <a:cubicBezTo>
                    <a:pt x="2224" y="128"/>
                    <a:pt x="2194" y="64"/>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802;p42">
              <a:extLst>
                <a:ext uri="{FF2B5EF4-FFF2-40B4-BE49-F238E27FC236}">
                  <a16:creationId xmlns:a16="http://schemas.microsoft.com/office/drawing/2014/main" id="{DD2B1825-811D-340F-40E8-B749F4FEC6DE}"/>
                </a:ext>
              </a:extLst>
            </p:cNvPr>
            <p:cNvSpPr/>
            <p:nvPr/>
          </p:nvSpPr>
          <p:spPr>
            <a:xfrm>
              <a:off x="3391600" y="3546825"/>
              <a:ext cx="56325" cy="13450"/>
            </a:xfrm>
            <a:custGeom>
              <a:avLst/>
              <a:gdLst/>
              <a:ahLst/>
              <a:cxnLst/>
              <a:rect l="l" t="t" r="r" b="b"/>
              <a:pathLst>
                <a:path w="2253" h="538" extrusionOk="0">
                  <a:moveTo>
                    <a:pt x="2166" y="0"/>
                  </a:moveTo>
                  <a:lnTo>
                    <a:pt x="1" y="343"/>
                  </a:lnTo>
                  <a:cubicBezTo>
                    <a:pt x="29" y="410"/>
                    <a:pt x="59" y="474"/>
                    <a:pt x="90" y="538"/>
                  </a:cubicBezTo>
                  <a:lnTo>
                    <a:pt x="2252" y="198"/>
                  </a:lnTo>
                  <a:cubicBezTo>
                    <a:pt x="2224" y="131"/>
                    <a:pt x="2194" y="67"/>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803;p42">
              <a:extLst>
                <a:ext uri="{FF2B5EF4-FFF2-40B4-BE49-F238E27FC236}">
                  <a16:creationId xmlns:a16="http://schemas.microsoft.com/office/drawing/2014/main" id="{6C5F9C76-B4CA-63F4-ABFA-98EE0508C500}"/>
                </a:ext>
              </a:extLst>
            </p:cNvPr>
            <p:cNvSpPr/>
            <p:nvPr/>
          </p:nvSpPr>
          <p:spPr>
            <a:xfrm>
              <a:off x="3448450" y="3242650"/>
              <a:ext cx="47525" cy="51275"/>
            </a:xfrm>
            <a:custGeom>
              <a:avLst/>
              <a:gdLst/>
              <a:ahLst/>
              <a:cxnLst/>
              <a:rect l="l" t="t" r="r" b="b"/>
              <a:pathLst>
                <a:path w="1901" h="2051" extrusionOk="0">
                  <a:moveTo>
                    <a:pt x="137" y="0"/>
                  </a:moveTo>
                  <a:cubicBezTo>
                    <a:pt x="92" y="36"/>
                    <a:pt x="45" y="70"/>
                    <a:pt x="0" y="106"/>
                  </a:cubicBezTo>
                  <a:lnTo>
                    <a:pt x="1761" y="2051"/>
                  </a:lnTo>
                  <a:cubicBezTo>
                    <a:pt x="1809" y="2014"/>
                    <a:pt x="1853" y="1981"/>
                    <a:pt x="1901" y="1945"/>
                  </a:cubicBezTo>
                  <a:lnTo>
                    <a:pt x="13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804;p42">
              <a:extLst>
                <a:ext uri="{FF2B5EF4-FFF2-40B4-BE49-F238E27FC236}">
                  <a16:creationId xmlns:a16="http://schemas.microsoft.com/office/drawing/2014/main" id="{94D905F6-7531-9953-2F2C-585B217B4691}"/>
                </a:ext>
              </a:extLst>
            </p:cNvPr>
            <p:cNvSpPr/>
            <p:nvPr/>
          </p:nvSpPr>
          <p:spPr>
            <a:xfrm>
              <a:off x="3888100" y="3728000"/>
              <a:ext cx="47600" cy="51200"/>
            </a:xfrm>
            <a:custGeom>
              <a:avLst/>
              <a:gdLst/>
              <a:ahLst/>
              <a:cxnLst/>
              <a:rect l="l" t="t" r="r" b="b"/>
              <a:pathLst>
                <a:path w="1904" h="2048" extrusionOk="0">
                  <a:moveTo>
                    <a:pt x="143" y="0"/>
                  </a:moveTo>
                  <a:cubicBezTo>
                    <a:pt x="98" y="33"/>
                    <a:pt x="48" y="67"/>
                    <a:pt x="1" y="100"/>
                  </a:cubicBezTo>
                  <a:lnTo>
                    <a:pt x="1764" y="2048"/>
                  </a:lnTo>
                  <a:cubicBezTo>
                    <a:pt x="1812" y="2012"/>
                    <a:pt x="1859" y="1978"/>
                    <a:pt x="1904" y="1945"/>
                  </a:cubicBezTo>
                  <a:lnTo>
                    <a:pt x="14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805;p42">
              <a:extLst>
                <a:ext uri="{FF2B5EF4-FFF2-40B4-BE49-F238E27FC236}">
                  <a16:creationId xmlns:a16="http://schemas.microsoft.com/office/drawing/2014/main" id="{EF8AA9B3-7A51-58CF-AB5E-48089B0D1052}"/>
                </a:ext>
              </a:extLst>
            </p:cNvPr>
            <p:cNvSpPr/>
            <p:nvPr/>
          </p:nvSpPr>
          <p:spPr>
            <a:xfrm>
              <a:off x="3868950" y="3348225"/>
              <a:ext cx="44050" cy="33825"/>
            </a:xfrm>
            <a:custGeom>
              <a:avLst/>
              <a:gdLst/>
              <a:ahLst/>
              <a:cxnLst/>
              <a:rect l="l" t="t" r="r" b="b"/>
              <a:pathLst>
                <a:path w="1762" h="1353" extrusionOk="0">
                  <a:moveTo>
                    <a:pt x="1608" y="1"/>
                  </a:moveTo>
                  <a:lnTo>
                    <a:pt x="0" y="1182"/>
                  </a:lnTo>
                  <a:cubicBezTo>
                    <a:pt x="51" y="1238"/>
                    <a:pt x="104" y="1294"/>
                    <a:pt x="154" y="1352"/>
                  </a:cubicBezTo>
                  <a:lnTo>
                    <a:pt x="1761" y="168"/>
                  </a:lnTo>
                  <a:cubicBezTo>
                    <a:pt x="1711" y="112"/>
                    <a:pt x="1658" y="57"/>
                    <a:pt x="160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806;p42">
              <a:extLst>
                <a:ext uri="{FF2B5EF4-FFF2-40B4-BE49-F238E27FC236}">
                  <a16:creationId xmlns:a16="http://schemas.microsoft.com/office/drawing/2014/main" id="{01C0D7FF-2A8D-B2BC-BD6A-2E14C0DCCC44}"/>
                </a:ext>
              </a:extLst>
            </p:cNvPr>
            <p:cNvSpPr/>
            <p:nvPr/>
          </p:nvSpPr>
          <p:spPr>
            <a:xfrm>
              <a:off x="3467800" y="3643150"/>
              <a:ext cx="44125" cy="33800"/>
            </a:xfrm>
            <a:custGeom>
              <a:avLst/>
              <a:gdLst/>
              <a:ahLst/>
              <a:cxnLst/>
              <a:rect l="l" t="t" r="r" b="b"/>
              <a:pathLst>
                <a:path w="1765" h="1352" extrusionOk="0">
                  <a:moveTo>
                    <a:pt x="1611" y="1"/>
                  </a:moveTo>
                  <a:lnTo>
                    <a:pt x="1" y="1185"/>
                  </a:lnTo>
                  <a:cubicBezTo>
                    <a:pt x="51" y="1240"/>
                    <a:pt x="104" y="1296"/>
                    <a:pt x="154" y="1352"/>
                  </a:cubicBezTo>
                  <a:lnTo>
                    <a:pt x="1765" y="168"/>
                  </a:lnTo>
                  <a:cubicBezTo>
                    <a:pt x="1712" y="112"/>
                    <a:pt x="1662" y="56"/>
                    <a:pt x="161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807;p42">
              <a:extLst>
                <a:ext uri="{FF2B5EF4-FFF2-40B4-BE49-F238E27FC236}">
                  <a16:creationId xmlns:a16="http://schemas.microsoft.com/office/drawing/2014/main" id="{8BB02146-6840-6329-8350-7C819F13CA1D}"/>
                </a:ext>
              </a:extLst>
            </p:cNvPr>
            <p:cNvSpPr/>
            <p:nvPr/>
          </p:nvSpPr>
          <p:spPr>
            <a:xfrm>
              <a:off x="3672600" y="3208300"/>
              <a:ext cx="7950" cy="56450"/>
            </a:xfrm>
            <a:custGeom>
              <a:avLst/>
              <a:gdLst/>
              <a:ahLst/>
              <a:cxnLst/>
              <a:rect l="l" t="t" r="r" b="b"/>
              <a:pathLst>
                <a:path w="318" h="2258" extrusionOk="0">
                  <a:moveTo>
                    <a:pt x="0" y="1"/>
                  </a:moveTo>
                  <a:lnTo>
                    <a:pt x="109" y="2213"/>
                  </a:lnTo>
                  <a:cubicBezTo>
                    <a:pt x="179" y="2227"/>
                    <a:pt x="248" y="2241"/>
                    <a:pt x="318" y="2257"/>
                  </a:cubicBezTo>
                  <a:lnTo>
                    <a:pt x="206" y="45"/>
                  </a:lnTo>
                  <a:cubicBezTo>
                    <a:pt x="137" y="28"/>
                    <a:pt x="67" y="14"/>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808;p42">
              <a:extLst>
                <a:ext uri="{FF2B5EF4-FFF2-40B4-BE49-F238E27FC236}">
                  <a16:creationId xmlns:a16="http://schemas.microsoft.com/office/drawing/2014/main" id="{016928F0-4695-2C06-241B-9086C6651EB8}"/>
                </a:ext>
              </a:extLst>
            </p:cNvPr>
            <p:cNvSpPr/>
            <p:nvPr/>
          </p:nvSpPr>
          <p:spPr>
            <a:xfrm>
              <a:off x="3699900" y="3759950"/>
              <a:ext cx="7975" cy="56450"/>
            </a:xfrm>
            <a:custGeom>
              <a:avLst/>
              <a:gdLst/>
              <a:ahLst/>
              <a:cxnLst/>
              <a:rect l="l" t="t" r="r" b="b"/>
              <a:pathLst>
                <a:path w="319" h="2258" extrusionOk="0">
                  <a:moveTo>
                    <a:pt x="0" y="1"/>
                  </a:moveTo>
                  <a:lnTo>
                    <a:pt x="109" y="2213"/>
                  </a:lnTo>
                  <a:cubicBezTo>
                    <a:pt x="179" y="2227"/>
                    <a:pt x="248" y="2241"/>
                    <a:pt x="318" y="2258"/>
                  </a:cubicBezTo>
                  <a:lnTo>
                    <a:pt x="209" y="45"/>
                  </a:lnTo>
                  <a:cubicBezTo>
                    <a:pt x="140" y="32"/>
                    <a:pt x="70" y="18"/>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809;p42">
              <a:extLst>
                <a:ext uri="{FF2B5EF4-FFF2-40B4-BE49-F238E27FC236}">
                  <a16:creationId xmlns:a16="http://schemas.microsoft.com/office/drawing/2014/main" id="{D30D25AB-0775-5C0C-9B80-E90B85A3CBE7}"/>
                </a:ext>
              </a:extLst>
            </p:cNvPr>
            <p:cNvSpPr/>
            <p:nvPr/>
          </p:nvSpPr>
          <p:spPr>
            <a:xfrm>
              <a:off x="3957350" y="3567925"/>
              <a:ext cx="59925" cy="18350"/>
            </a:xfrm>
            <a:custGeom>
              <a:avLst/>
              <a:gdLst/>
              <a:ahLst/>
              <a:cxnLst/>
              <a:rect l="l" t="t" r="r" b="b"/>
              <a:pathLst>
                <a:path w="2397" h="734" extrusionOk="0">
                  <a:moveTo>
                    <a:pt x="0" y="0"/>
                  </a:moveTo>
                  <a:cubicBezTo>
                    <a:pt x="6" y="67"/>
                    <a:pt x="8" y="131"/>
                    <a:pt x="11" y="195"/>
                  </a:cubicBezTo>
                  <a:lnTo>
                    <a:pt x="2396" y="733"/>
                  </a:lnTo>
                  <a:cubicBezTo>
                    <a:pt x="2391" y="669"/>
                    <a:pt x="2388" y="605"/>
                    <a:pt x="2382"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810;p42">
              <a:extLst>
                <a:ext uri="{FF2B5EF4-FFF2-40B4-BE49-F238E27FC236}">
                  <a16:creationId xmlns:a16="http://schemas.microsoft.com/office/drawing/2014/main" id="{C1210062-9789-FFF2-0E2F-E47A5CF4A393}"/>
                </a:ext>
              </a:extLst>
            </p:cNvPr>
            <p:cNvSpPr/>
            <p:nvPr/>
          </p:nvSpPr>
          <p:spPr>
            <a:xfrm>
              <a:off x="3362775" y="3433425"/>
              <a:ext cx="59925" cy="18275"/>
            </a:xfrm>
            <a:custGeom>
              <a:avLst/>
              <a:gdLst/>
              <a:ahLst/>
              <a:cxnLst/>
              <a:rect l="l" t="t" r="r" b="b"/>
              <a:pathLst>
                <a:path w="2397" h="731" extrusionOk="0">
                  <a:moveTo>
                    <a:pt x="0" y="0"/>
                  </a:moveTo>
                  <a:lnTo>
                    <a:pt x="0" y="0"/>
                  </a:lnTo>
                  <a:cubicBezTo>
                    <a:pt x="3" y="64"/>
                    <a:pt x="9" y="129"/>
                    <a:pt x="12" y="193"/>
                  </a:cubicBezTo>
                  <a:lnTo>
                    <a:pt x="2397" y="730"/>
                  </a:lnTo>
                  <a:cubicBezTo>
                    <a:pt x="2394" y="669"/>
                    <a:pt x="2388" y="605"/>
                    <a:pt x="2388"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1920;p42">
            <a:extLst>
              <a:ext uri="{FF2B5EF4-FFF2-40B4-BE49-F238E27FC236}">
                <a16:creationId xmlns:a16="http://schemas.microsoft.com/office/drawing/2014/main" id="{8BA682A2-C489-A9F7-6274-B58732EA42E5}"/>
              </a:ext>
            </a:extLst>
          </p:cNvPr>
          <p:cNvGrpSpPr/>
          <p:nvPr/>
        </p:nvGrpSpPr>
        <p:grpSpPr>
          <a:xfrm>
            <a:off x="7533729" y="4506339"/>
            <a:ext cx="698494" cy="364112"/>
            <a:chOff x="3187175" y="4566775"/>
            <a:chExt cx="716625" cy="373525"/>
          </a:xfrm>
        </p:grpSpPr>
        <p:sp>
          <p:nvSpPr>
            <p:cNvPr id="346" name="Google Shape;1921;p42">
              <a:extLst>
                <a:ext uri="{FF2B5EF4-FFF2-40B4-BE49-F238E27FC236}">
                  <a16:creationId xmlns:a16="http://schemas.microsoft.com/office/drawing/2014/main" id="{767106A4-E303-39DB-6064-1AC42DEE4ED1}"/>
                </a:ext>
              </a:extLst>
            </p:cNvPr>
            <p:cNvSpPr/>
            <p:nvPr/>
          </p:nvSpPr>
          <p:spPr>
            <a:xfrm>
              <a:off x="3187175" y="4583200"/>
              <a:ext cx="705475" cy="357100"/>
            </a:xfrm>
            <a:custGeom>
              <a:avLst/>
              <a:gdLst/>
              <a:ahLst/>
              <a:cxnLst/>
              <a:rect l="l" t="t" r="r" b="b"/>
              <a:pathLst>
                <a:path w="28219" h="14284" extrusionOk="0">
                  <a:moveTo>
                    <a:pt x="1945" y="1"/>
                  </a:moveTo>
                  <a:cubicBezTo>
                    <a:pt x="1555" y="466"/>
                    <a:pt x="984" y="2486"/>
                    <a:pt x="770" y="3079"/>
                  </a:cubicBezTo>
                  <a:cubicBezTo>
                    <a:pt x="1" y="5200"/>
                    <a:pt x="5180" y="9362"/>
                    <a:pt x="12471" y="12009"/>
                  </a:cubicBezTo>
                  <a:cubicBezTo>
                    <a:pt x="16610" y="13511"/>
                    <a:pt x="20509" y="14284"/>
                    <a:pt x="23248" y="14284"/>
                  </a:cubicBezTo>
                  <a:cubicBezTo>
                    <a:pt x="25334" y="14284"/>
                    <a:pt x="26747" y="13836"/>
                    <a:pt x="27079" y="12920"/>
                  </a:cubicBezTo>
                  <a:cubicBezTo>
                    <a:pt x="27294" y="12335"/>
                    <a:pt x="28219" y="10301"/>
                    <a:pt x="28219" y="9577"/>
                  </a:cubicBezTo>
                  <a:lnTo>
                    <a:pt x="28219" y="9577"/>
                  </a:lnTo>
                  <a:cubicBezTo>
                    <a:pt x="28046" y="9699"/>
                    <a:pt x="27709" y="9799"/>
                    <a:pt x="27258" y="9875"/>
                  </a:cubicBezTo>
                  <a:lnTo>
                    <a:pt x="27238" y="9883"/>
                  </a:lnTo>
                  <a:lnTo>
                    <a:pt x="27230" y="9877"/>
                  </a:lnTo>
                  <a:cubicBezTo>
                    <a:pt x="26965" y="9922"/>
                    <a:pt x="26672" y="9958"/>
                    <a:pt x="26327" y="9978"/>
                  </a:cubicBezTo>
                  <a:lnTo>
                    <a:pt x="26539" y="10073"/>
                  </a:lnTo>
                  <a:cubicBezTo>
                    <a:pt x="26511" y="10078"/>
                    <a:pt x="26483" y="10081"/>
                    <a:pt x="26455" y="10084"/>
                  </a:cubicBezTo>
                  <a:lnTo>
                    <a:pt x="26229" y="9983"/>
                  </a:lnTo>
                  <a:cubicBezTo>
                    <a:pt x="25951" y="9998"/>
                    <a:pt x="25647" y="10005"/>
                    <a:pt x="25323" y="10005"/>
                  </a:cubicBezTo>
                  <a:cubicBezTo>
                    <a:pt x="25220" y="10005"/>
                    <a:pt x="25114" y="10004"/>
                    <a:pt x="25006" y="10003"/>
                  </a:cubicBezTo>
                  <a:lnTo>
                    <a:pt x="25006" y="10003"/>
                  </a:lnTo>
                  <a:lnTo>
                    <a:pt x="25190" y="10098"/>
                  </a:lnTo>
                  <a:cubicBezTo>
                    <a:pt x="25151" y="10095"/>
                    <a:pt x="25109" y="10092"/>
                    <a:pt x="25070" y="10089"/>
                  </a:cubicBezTo>
                  <a:lnTo>
                    <a:pt x="24900" y="10003"/>
                  </a:lnTo>
                  <a:cubicBezTo>
                    <a:pt x="22181" y="9953"/>
                    <a:pt x="18169" y="9376"/>
                    <a:pt x="13976" y="7855"/>
                  </a:cubicBezTo>
                  <a:cubicBezTo>
                    <a:pt x="10471" y="6584"/>
                    <a:pt x="7490" y="4885"/>
                    <a:pt x="5367" y="3366"/>
                  </a:cubicBezTo>
                  <a:lnTo>
                    <a:pt x="5297" y="3355"/>
                  </a:lnTo>
                  <a:cubicBezTo>
                    <a:pt x="5252" y="3327"/>
                    <a:pt x="5211" y="3302"/>
                    <a:pt x="5166" y="3277"/>
                  </a:cubicBezTo>
                  <a:lnTo>
                    <a:pt x="5166" y="3277"/>
                  </a:lnTo>
                  <a:lnTo>
                    <a:pt x="5264" y="3291"/>
                  </a:lnTo>
                  <a:cubicBezTo>
                    <a:pt x="4929" y="3051"/>
                    <a:pt x="4612" y="2815"/>
                    <a:pt x="4322" y="2586"/>
                  </a:cubicBezTo>
                  <a:lnTo>
                    <a:pt x="3965" y="2505"/>
                  </a:lnTo>
                  <a:cubicBezTo>
                    <a:pt x="3932" y="2480"/>
                    <a:pt x="3893" y="2458"/>
                    <a:pt x="3862" y="2433"/>
                  </a:cubicBezTo>
                  <a:lnTo>
                    <a:pt x="3862" y="2433"/>
                  </a:lnTo>
                  <a:lnTo>
                    <a:pt x="4241" y="2516"/>
                  </a:lnTo>
                  <a:cubicBezTo>
                    <a:pt x="3943" y="2277"/>
                    <a:pt x="3675" y="2048"/>
                    <a:pt x="3433" y="1831"/>
                  </a:cubicBezTo>
                  <a:lnTo>
                    <a:pt x="2937" y="1695"/>
                  </a:lnTo>
                  <a:cubicBezTo>
                    <a:pt x="2912" y="1675"/>
                    <a:pt x="2887" y="1653"/>
                    <a:pt x="2868" y="1630"/>
                  </a:cubicBezTo>
                  <a:lnTo>
                    <a:pt x="2868" y="1630"/>
                  </a:lnTo>
                  <a:lnTo>
                    <a:pt x="3361" y="1764"/>
                  </a:lnTo>
                  <a:cubicBezTo>
                    <a:pt x="3071" y="1502"/>
                    <a:pt x="2817" y="1252"/>
                    <a:pt x="2611" y="1026"/>
                  </a:cubicBezTo>
                  <a:lnTo>
                    <a:pt x="2277" y="920"/>
                  </a:lnTo>
                  <a:cubicBezTo>
                    <a:pt x="2268" y="903"/>
                    <a:pt x="2257" y="887"/>
                    <a:pt x="2249" y="870"/>
                  </a:cubicBezTo>
                  <a:lnTo>
                    <a:pt x="2249" y="870"/>
                  </a:lnTo>
                  <a:lnTo>
                    <a:pt x="2564" y="967"/>
                  </a:lnTo>
                  <a:cubicBezTo>
                    <a:pt x="2196" y="555"/>
                    <a:pt x="1984" y="223"/>
                    <a:pt x="1945"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922;p42">
              <a:extLst>
                <a:ext uri="{FF2B5EF4-FFF2-40B4-BE49-F238E27FC236}">
                  <a16:creationId xmlns:a16="http://schemas.microsoft.com/office/drawing/2014/main" id="{2E1C48C4-86B2-ED48-ACD5-80C0574C898C}"/>
                </a:ext>
              </a:extLst>
            </p:cNvPr>
            <p:cNvSpPr/>
            <p:nvPr/>
          </p:nvSpPr>
          <p:spPr>
            <a:xfrm>
              <a:off x="3241375" y="4590725"/>
              <a:ext cx="58375" cy="21675"/>
            </a:xfrm>
            <a:custGeom>
              <a:avLst/>
              <a:gdLst/>
              <a:ahLst/>
              <a:cxnLst/>
              <a:rect l="l" t="t" r="r" b="b"/>
              <a:pathLst>
                <a:path w="2335" h="867" extrusionOk="0">
                  <a:moveTo>
                    <a:pt x="14" y="0"/>
                  </a:moveTo>
                  <a:cubicBezTo>
                    <a:pt x="11" y="6"/>
                    <a:pt x="9" y="12"/>
                    <a:pt x="6" y="17"/>
                  </a:cubicBezTo>
                  <a:cubicBezTo>
                    <a:pt x="3" y="23"/>
                    <a:pt x="3" y="31"/>
                    <a:pt x="0" y="39"/>
                  </a:cubicBezTo>
                  <a:lnTo>
                    <a:pt x="2318" y="867"/>
                  </a:lnTo>
                  <a:cubicBezTo>
                    <a:pt x="2318" y="864"/>
                    <a:pt x="2318" y="859"/>
                    <a:pt x="2321" y="856"/>
                  </a:cubicBezTo>
                  <a:cubicBezTo>
                    <a:pt x="2324" y="847"/>
                    <a:pt x="2329" y="839"/>
                    <a:pt x="2335" y="831"/>
                  </a:cubicBezTo>
                  <a:lnTo>
                    <a:pt x="14"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923;p42">
              <a:extLst>
                <a:ext uri="{FF2B5EF4-FFF2-40B4-BE49-F238E27FC236}">
                  <a16:creationId xmlns:a16="http://schemas.microsoft.com/office/drawing/2014/main" id="{3C195D52-A627-D164-ABF0-54ED62BE8A8E}"/>
                </a:ext>
              </a:extLst>
            </p:cNvPr>
            <p:cNvSpPr/>
            <p:nvPr/>
          </p:nvSpPr>
          <p:spPr>
            <a:xfrm>
              <a:off x="3819425" y="4797525"/>
              <a:ext cx="58125" cy="21750"/>
            </a:xfrm>
            <a:custGeom>
              <a:avLst/>
              <a:gdLst/>
              <a:ahLst/>
              <a:cxnLst/>
              <a:rect l="l" t="t" r="r" b="b"/>
              <a:pathLst>
                <a:path w="2325" h="870" extrusionOk="0">
                  <a:moveTo>
                    <a:pt x="3" y="1"/>
                  </a:moveTo>
                  <a:cubicBezTo>
                    <a:pt x="3" y="15"/>
                    <a:pt x="1" y="28"/>
                    <a:pt x="1" y="42"/>
                  </a:cubicBezTo>
                  <a:lnTo>
                    <a:pt x="2319" y="870"/>
                  </a:lnTo>
                  <a:cubicBezTo>
                    <a:pt x="2319" y="859"/>
                    <a:pt x="2324" y="845"/>
                    <a:pt x="2324" y="831"/>
                  </a:cubicBezTo>
                  <a:lnTo>
                    <a:pt x="3"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924;p42">
              <a:extLst>
                <a:ext uri="{FF2B5EF4-FFF2-40B4-BE49-F238E27FC236}">
                  <a16:creationId xmlns:a16="http://schemas.microsoft.com/office/drawing/2014/main" id="{EE61F434-8149-B7C4-758C-A9E959308E4E}"/>
                </a:ext>
              </a:extLst>
            </p:cNvPr>
            <p:cNvSpPr/>
            <p:nvPr/>
          </p:nvSpPr>
          <p:spPr>
            <a:xfrm>
              <a:off x="3752200" y="4736925"/>
              <a:ext cx="47125" cy="9225"/>
            </a:xfrm>
            <a:custGeom>
              <a:avLst/>
              <a:gdLst/>
              <a:ahLst/>
              <a:cxnLst/>
              <a:rect l="l" t="t" r="r" b="b"/>
              <a:pathLst>
                <a:path w="1885" h="369" extrusionOk="0">
                  <a:moveTo>
                    <a:pt x="1" y="1"/>
                  </a:moveTo>
                  <a:lnTo>
                    <a:pt x="1" y="1"/>
                  </a:lnTo>
                  <a:cubicBezTo>
                    <a:pt x="45" y="26"/>
                    <a:pt x="90" y="54"/>
                    <a:pt x="135" y="79"/>
                  </a:cubicBezTo>
                  <a:lnTo>
                    <a:pt x="1884" y="368"/>
                  </a:lnTo>
                  <a:cubicBezTo>
                    <a:pt x="1840" y="341"/>
                    <a:pt x="1792" y="315"/>
                    <a:pt x="1748" y="288"/>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925;p42">
              <a:extLst>
                <a:ext uri="{FF2B5EF4-FFF2-40B4-BE49-F238E27FC236}">
                  <a16:creationId xmlns:a16="http://schemas.microsoft.com/office/drawing/2014/main" id="{67E108A3-21C2-7F44-BFEF-136C45B16F1A}"/>
                </a:ext>
              </a:extLst>
            </p:cNvPr>
            <p:cNvSpPr/>
            <p:nvPr/>
          </p:nvSpPr>
          <p:spPr>
            <a:xfrm>
              <a:off x="3316325" y="4665125"/>
              <a:ext cx="46950" cy="9150"/>
            </a:xfrm>
            <a:custGeom>
              <a:avLst/>
              <a:gdLst/>
              <a:ahLst/>
              <a:cxnLst/>
              <a:rect l="l" t="t" r="r" b="b"/>
              <a:pathLst>
                <a:path w="1878" h="366" extrusionOk="0">
                  <a:moveTo>
                    <a:pt x="0" y="0"/>
                  </a:moveTo>
                  <a:cubicBezTo>
                    <a:pt x="45" y="25"/>
                    <a:pt x="86" y="50"/>
                    <a:pt x="131" y="75"/>
                  </a:cubicBezTo>
                  <a:lnTo>
                    <a:pt x="201" y="89"/>
                  </a:lnTo>
                  <a:lnTo>
                    <a:pt x="1878" y="365"/>
                  </a:lnTo>
                  <a:cubicBezTo>
                    <a:pt x="1833" y="337"/>
                    <a:pt x="1794" y="312"/>
                    <a:pt x="1750" y="287"/>
                  </a:cubicBezTo>
                  <a:lnTo>
                    <a:pt x="95" y="14"/>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926;p42">
              <a:extLst>
                <a:ext uri="{FF2B5EF4-FFF2-40B4-BE49-F238E27FC236}">
                  <a16:creationId xmlns:a16="http://schemas.microsoft.com/office/drawing/2014/main" id="{AAAD7A13-5125-5957-4465-1E81083DE352}"/>
                </a:ext>
              </a:extLst>
            </p:cNvPr>
            <p:cNvSpPr/>
            <p:nvPr/>
          </p:nvSpPr>
          <p:spPr>
            <a:xfrm>
              <a:off x="3732300" y="4807700"/>
              <a:ext cx="41875" cy="23075"/>
            </a:xfrm>
            <a:custGeom>
              <a:avLst/>
              <a:gdLst/>
              <a:ahLst/>
              <a:cxnLst/>
              <a:rect l="l" t="t" r="r" b="b"/>
              <a:pathLst>
                <a:path w="1675" h="923" extrusionOk="0">
                  <a:moveTo>
                    <a:pt x="0" y="0"/>
                  </a:moveTo>
                  <a:lnTo>
                    <a:pt x="1527" y="900"/>
                  </a:lnTo>
                  <a:lnTo>
                    <a:pt x="1675" y="923"/>
                  </a:lnTo>
                  <a:lnTo>
                    <a:pt x="148" y="25"/>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927;p42">
              <a:extLst>
                <a:ext uri="{FF2B5EF4-FFF2-40B4-BE49-F238E27FC236}">
                  <a16:creationId xmlns:a16="http://schemas.microsoft.com/office/drawing/2014/main" id="{1159712A-2D00-0508-E612-C7CCC04E057B}"/>
                </a:ext>
              </a:extLst>
            </p:cNvPr>
            <p:cNvSpPr/>
            <p:nvPr/>
          </p:nvSpPr>
          <p:spPr>
            <a:xfrm>
              <a:off x="3351775" y="4583275"/>
              <a:ext cx="42025" cy="23150"/>
            </a:xfrm>
            <a:custGeom>
              <a:avLst/>
              <a:gdLst/>
              <a:ahLst/>
              <a:cxnLst/>
              <a:rect l="l" t="t" r="r" b="b"/>
              <a:pathLst>
                <a:path w="1681" h="926" extrusionOk="0">
                  <a:moveTo>
                    <a:pt x="0" y="0"/>
                  </a:moveTo>
                  <a:lnTo>
                    <a:pt x="1524" y="900"/>
                  </a:lnTo>
                  <a:lnTo>
                    <a:pt x="1680" y="925"/>
                  </a:lnTo>
                  <a:lnTo>
                    <a:pt x="153" y="28"/>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928;p42">
              <a:extLst>
                <a:ext uri="{FF2B5EF4-FFF2-40B4-BE49-F238E27FC236}">
                  <a16:creationId xmlns:a16="http://schemas.microsoft.com/office/drawing/2014/main" id="{25A3ED79-5C47-D1A3-361C-3273F38C40F2}"/>
                </a:ext>
              </a:extLst>
            </p:cNvPr>
            <p:cNvSpPr/>
            <p:nvPr/>
          </p:nvSpPr>
          <p:spPr>
            <a:xfrm>
              <a:off x="3801325" y="4770700"/>
              <a:ext cx="56150" cy="16325"/>
            </a:xfrm>
            <a:custGeom>
              <a:avLst/>
              <a:gdLst/>
              <a:ahLst/>
              <a:cxnLst/>
              <a:rect l="l" t="t" r="r" b="b"/>
              <a:pathLst>
                <a:path w="2246" h="653" extrusionOk="0">
                  <a:moveTo>
                    <a:pt x="0" y="1"/>
                  </a:moveTo>
                  <a:cubicBezTo>
                    <a:pt x="25" y="20"/>
                    <a:pt x="47" y="43"/>
                    <a:pt x="70" y="65"/>
                  </a:cubicBezTo>
                  <a:lnTo>
                    <a:pt x="2246" y="653"/>
                  </a:lnTo>
                  <a:cubicBezTo>
                    <a:pt x="2223" y="631"/>
                    <a:pt x="2201" y="611"/>
                    <a:pt x="2176" y="589"/>
                  </a:cubicBez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929;p42">
              <a:extLst>
                <a:ext uri="{FF2B5EF4-FFF2-40B4-BE49-F238E27FC236}">
                  <a16:creationId xmlns:a16="http://schemas.microsoft.com/office/drawing/2014/main" id="{B34A20C0-22BA-A841-9193-0B72221A6A3A}"/>
                </a:ext>
              </a:extLst>
            </p:cNvPr>
            <p:cNvSpPr/>
            <p:nvPr/>
          </p:nvSpPr>
          <p:spPr>
            <a:xfrm>
              <a:off x="3258775" y="4624025"/>
              <a:ext cx="56175" cy="16250"/>
            </a:xfrm>
            <a:custGeom>
              <a:avLst/>
              <a:gdLst/>
              <a:ahLst/>
              <a:cxnLst/>
              <a:rect l="l" t="t" r="r" b="b"/>
              <a:pathLst>
                <a:path w="2247" h="650" extrusionOk="0">
                  <a:moveTo>
                    <a:pt x="1" y="0"/>
                  </a:moveTo>
                  <a:cubicBezTo>
                    <a:pt x="23" y="20"/>
                    <a:pt x="48" y="42"/>
                    <a:pt x="70" y="64"/>
                  </a:cubicBezTo>
                  <a:lnTo>
                    <a:pt x="566" y="198"/>
                  </a:lnTo>
                  <a:lnTo>
                    <a:pt x="2246" y="649"/>
                  </a:lnTo>
                  <a:cubicBezTo>
                    <a:pt x="2224" y="630"/>
                    <a:pt x="2199" y="608"/>
                    <a:pt x="2177" y="585"/>
                  </a:cubicBezTo>
                  <a:lnTo>
                    <a:pt x="497" y="134"/>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930;p42">
              <a:extLst>
                <a:ext uri="{FF2B5EF4-FFF2-40B4-BE49-F238E27FC236}">
                  <a16:creationId xmlns:a16="http://schemas.microsoft.com/office/drawing/2014/main" id="{8CC9DF8C-B8D8-B919-F5CB-E1EC0A5AC9D7}"/>
                </a:ext>
              </a:extLst>
            </p:cNvPr>
            <p:cNvSpPr/>
            <p:nvPr/>
          </p:nvSpPr>
          <p:spPr>
            <a:xfrm>
              <a:off x="3449150" y="4605150"/>
              <a:ext cx="24875" cy="19800"/>
            </a:xfrm>
            <a:custGeom>
              <a:avLst/>
              <a:gdLst/>
              <a:ahLst/>
              <a:cxnLst/>
              <a:rect l="l" t="t" r="r" b="b"/>
              <a:pathLst>
                <a:path w="995" h="792" extrusionOk="0">
                  <a:moveTo>
                    <a:pt x="0" y="0"/>
                  </a:moveTo>
                  <a:lnTo>
                    <a:pt x="808" y="741"/>
                  </a:lnTo>
                  <a:cubicBezTo>
                    <a:pt x="870" y="758"/>
                    <a:pt x="931" y="775"/>
                    <a:pt x="995" y="791"/>
                  </a:cubicBezTo>
                  <a:lnTo>
                    <a:pt x="187" y="53"/>
                  </a:lnTo>
                  <a:cubicBezTo>
                    <a:pt x="126" y="34"/>
                    <a:pt x="62" y="17"/>
                    <a:pt x="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931;p42">
              <a:extLst>
                <a:ext uri="{FF2B5EF4-FFF2-40B4-BE49-F238E27FC236}">
                  <a16:creationId xmlns:a16="http://schemas.microsoft.com/office/drawing/2014/main" id="{42CF8E47-3572-534A-AEC1-84B9D3321D96}"/>
                </a:ext>
              </a:extLst>
            </p:cNvPr>
            <p:cNvSpPr/>
            <p:nvPr/>
          </p:nvSpPr>
          <p:spPr>
            <a:xfrm>
              <a:off x="3650650" y="4789575"/>
              <a:ext cx="24900" cy="19825"/>
            </a:xfrm>
            <a:custGeom>
              <a:avLst/>
              <a:gdLst/>
              <a:ahLst/>
              <a:cxnLst/>
              <a:rect l="l" t="t" r="r" b="b"/>
              <a:pathLst>
                <a:path w="996" h="793" extrusionOk="0">
                  <a:moveTo>
                    <a:pt x="1" y="1"/>
                  </a:moveTo>
                  <a:lnTo>
                    <a:pt x="809" y="742"/>
                  </a:lnTo>
                  <a:lnTo>
                    <a:pt x="995" y="792"/>
                  </a:lnTo>
                  <a:lnTo>
                    <a:pt x="187" y="54"/>
                  </a:lnTo>
                  <a:cubicBezTo>
                    <a:pt x="126" y="37"/>
                    <a:pt x="62" y="18"/>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932;p42">
              <a:extLst>
                <a:ext uri="{FF2B5EF4-FFF2-40B4-BE49-F238E27FC236}">
                  <a16:creationId xmlns:a16="http://schemas.microsoft.com/office/drawing/2014/main" id="{8683BC9B-4039-1926-C43D-2AC455FBB291}"/>
                </a:ext>
              </a:extLst>
            </p:cNvPr>
            <p:cNvSpPr/>
            <p:nvPr/>
          </p:nvSpPr>
          <p:spPr>
            <a:xfrm>
              <a:off x="3795825" y="4811525"/>
              <a:ext cx="54825" cy="23775"/>
            </a:xfrm>
            <a:custGeom>
              <a:avLst/>
              <a:gdLst/>
              <a:ahLst/>
              <a:cxnLst/>
              <a:rect l="l" t="t" r="r" b="b"/>
              <a:pathLst>
                <a:path w="2193" h="951" extrusionOk="0">
                  <a:moveTo>
                    <a:pt x="81" y="1"/>
                  </a:moveTo>
                  <a:lnTo>
                    <a:pt x="0" y="12"/>
                  </a:lnTo>
                  <a:lnTo>
                    <a:pt x="1883" y="850"/>
                  </a:lnTo>
                  <a:lnTo>
                    <a:pt x="2109" y="951"/>
                  </a:lnTo>
                  <a:cubicBezTo>
                    <a:pt x="2137" y="945"/>
                    <a:pt x="2165" y="942"/>
                    <a:pt x="2193" y="940"/>
                  </a:cubicBezTo>
                  <a:lnTo>
                    <a:pt x="1981" y="845"/>
                  </a:lnTo>
                  <a:lnTo>
                    <a:pt x="8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933;p42">
              <a:extLst>
                <a:ext uri="{FF2B5EF4-FFF2-40B4-BE49-F238E27FC236}">
                  <a16:creationId xmlns:a16="http://schemas.microsoft.com/office/drawing/2014/main" id="{C6407423-0A0F-AA8D-B6EB-39ACC083096C}"/>
                </a:ext>
              </a:extLst>
            </p:cNvPr>
            <p:cNvSpPr/>
            <p:nvPr/>
          </p:nvSpPr>
          <p:spPr>
            <a:xfrm>
              <a:off x="3269575" y="4577350"/>
              <a:ext cx="54975" cy="23700"/>
            </a:xfrm>
            <a:custGeom>
              <a:avLst/>
              <a:gdLst/>
              <a:ahLst/>
              <a:cxnLst/>
              <a:rect l="l" t="t" r="r" b="b"/>
              <a:pathLst>
                <a:path w="2199" h="948" extrusionOk="0">
                  <a:moveTo>
                    <a:pt x="87" y="1"/>
                  </a:moveTo>
                  <a:cubicBezTo>
                    <a:pt x="59" y="3"/>
                    <a:pt x="28" y="6"/>
                    <a:pt x="1" y="9"/>
                  </a:cubicBezTo>
                  <a:lnTo>
                    <a:pt x="2112" y="948"/>
                  </a:lnTo>
                  <a:lnTo>
                    <a:pt x="2199" y="939"/>
                  </a:lnTo>
                  <a:lnTo>
                    <a:pt x="8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934;p42">
              <a:extLst>
                <a:ext uri="{FF2B5EF4-FFF2-40B4-BE49-F238E27FC236}">
                  <a16:creationId xmlns:a16="http://schemas.microsoft.com/office/drawing/2014/main" id="{5EF8B49C-EFF0-6AB0-6522-C36D23536CEB}"/>
                </a:ext>
              </a:extLst>
            </p:cNvPr>
            <p:cNvSpPr/>
            <p:nvPr/>
          </p:nvSpPr>
          <p:spPr>
            <a:xfrm>
              <a:off x="3664925" y="4690475"/>
              <a:ext cx="28725" cy="4675"/>
            </a:xfrm>
            <a:custGeom>
              <a:avLst/>
              <a:gdLst/>
              <a:ahLst/>
              <a:cxnLst/>
              <a:rect l="l" t="t" r="r" b="b"/>
              <a:pathLst>
                <a:path w="1149" h="187" extrusionOk="0">
                  <a:moveTo>
                    <a:pt x="965" y="0"/>
                  </a:moveTo>
                  <a:lnTo>
                    <a:pt x="1" y="106"/>
                  </a:lnTo>
                  <a:cubicBezTo>
                    <a:pt x="62" y="134"/>
                    <a:pt x="121" y="162"/>
                    <a:pt x="182" y="187"/>
                  </a:cubicBezTo>
                  <a:lnTo>
                    <a:pt x="1149" y="81"/>
                  </a:lnTo>
                  <a:lnTo>
                    <a:pt x="965"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935;p42">
              <a:extLst>
                <a:ext uri="{FF2B5EF4-FFF2-40B4-BE49-F238E27FC236}">
                  <a16:creationId xmlns:a16="http://schemas.microsoft.com/office/drawing/2014/main" id="{EF9FE380-3BB2-7C04-29FD-4DF938820FE5}"/>
                </a:ext>
              </a:extLst>
            </p:cNvPr>
            <p:cNvSpPr/>
            <p:nvPr/>
          </p:nvSpPr>
          <p:spPr>
            <a:xfrm>
              <a:off x="3423725" y="4717150"/>
              <a:ext cx="28725" cy="4750"/>
            </a:xfrm>
            <a:custGeom>
              <a:avLst/>
              <a:gdLst/>
              <a:ahLst/>
              <a:cxnLst/>
              <a:rect l="l" t="t" r="r" b="b"/>
              <a:pathLst>
                <a:path w="1149" h="190" extrusionOk="0">
                  <a:moveTo>
                    <a:pt x="967" y="0"/>
                  </a:moveTo>
                  <a:lnTo>
                    <a:pt x="0" y="109"/>
                  </a:lnTo>
                  <a:lnTo>
                    <a:pt x="181" y="190"/>
                  </a:lnTo>
                  <a:lnTo>
                    <a:pt x="1148" y="84"/>
                  </a:lnTo>
                  <a:cubicBezTo>
                    <a:pt x="1087" y="56"/>
                    <a:pt x="1028" y="28"/>
                    <a:pt x="967"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936;p42">
              <a:extLst>
                <a:ext uri="{FF2B5EF4-FFF2-40B4-BE49-F238E27FC236}">
                  <a16:creationId xmlns:a16="http://schemas.microsoft.com/office/drawing/2014/main" id="{26F96E96-C759-C566-B5D6-FE8174810F89}"/>
                </a:ext>
              </a:extLst>
            </p:cNvPr>
            <p:cNvSpPr/>
            <p:nvPr/>
          </p:nvSpPr>
          <p:spPr>
            <a:xfrm>
              <a:off x="3815950" y="4786800"/>
              <a:ext cx="58250" cy="19675"/>
            </a:xfrm>
            <a:custGeom>
              <a:avLst/>
              <a:gdLst/>
              <a:ahLst/>
              <a:cxnLst/>
              <a:rect l="l" t="t" r="r" b="b"/>
              <a:pathLst>
                <a:path w="2330" h="787" extrusionOk="0">
                  <a:moveTo>
                    <a:pt x="0" y="1"/>
                  </a:moveTo>
                  <a:cubicBezTo>
                    <a:pt x="11" y="20"/>
                    <a:pt x="23" y="37"/>
                    <a:pt x="34" y="56"/>
                  </a:cubicBezTo>
                  <a:lnTo>
                    <a:pt x="2329" y="786"/>
                  </a:lnTo>
                  <a:cubicBezTo>
                    <a:pt x="2318" y="769"/>
                    <a:pt x="2307" y="750"/>
                    <a:pt x="2296" y="733"/>
                  </a:cubicBez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937;p42">
              <a:extLst>
                <a:ext uri="{FF2B5EF4-FFF2-40B4-BE49-F238E27FC236}">
                  <a16:creationId xmlns:a16="http://schemas.microsoft.com/office/drawing/2014/main" id="{A4B46E6F-C48D-1FFB-863F-7C7A0174B994}"/>
                </a:ext>
              </a:extLst>
            </p:cNvPr>
            <p:cNvSpPr/>
            <p:nvPr/>
          </p:nvSpPr>
          <p:spPr>
            <a:xfrm>
              <a:off x="3243325" y="4604875"/>
              <a:ext cx="58100" cy="19575"/>
            </a:xfrm>
            <a:custGeom>
              <a:avLst/>
              <a:gdLst/>
              <a:ahLst/>
              <a:cxnLst/>
              <a:rect l="l" t="t" r="r" b="b"/>
              <a:pathLst>
                <a:path w="2324" h="783" extrusionOk="0">
                  <a:moveTo>
                    <a:pt x="0" y="0"/>
                  </a:moveTo>
                  <a:cubicBezTo>
                    <a:pt x="9" y="20"/>
                    <a:pt x="17" y="36"/>
                    <a:pt x="28" y="53"/>
                  </a:cubicBezTo>
                  <a:lnTo>
                    <a:pt x="362" y="159"/>
                  </a:lnTo>
                  <a:lnTo>
                    <a:pt x="2324" y="783"/>
                  </a:lnTo>
                  <a:cubicBezTo>
                    <a:pt x="2315" y="766"/>
                    <a:pt x="2307" y="750"/>
                    <a:pt x="2299" y="730"/>
                  </a:cubicBezTo>
                  <a:lnTo>
                    <a:pt x="312" y="100"/>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938;p42">
              <a:extLst>
                <a:ext uri="{FF2B5EF4-FFF2-40B4-BE49-F238E27FC236}">
                  <a16:creationId xmlns:a16="http://schemas.microsoft.com/office/drawing/2014/main" id="{31354782-085C-8D7E-EA90-3CCE1B3257DB}"/>
                </a:ext>
              </a:extLst>
            </p:cNvPr>
            <p:cNvSpPr/>
            <p:nvPr/>
          </p:nvSpPr>
          <p:spPr>
            <a:xfrm>
              <a:off x="3596750" y="4773700"/>
              <a:ext cx="13400" cy="16600"/>
            </a:xfrm>
            <a:custGeom>
              <a:avLst/>
              <a:gdLst/>
              <a:ahLst/>
              <a:cxnLst/>
              <a:rect l="l" t="t" r="r" b="b"/>
              <a:pathLst>
                <a:path w="536" h="664" extrusionOk="0">
                  <a:moveTo>
                    <a:pt x="0" y="1"/>
                  </a:moveTo>
                  <a:lnTo>
                    <a:pt x="335" y="603"/>
                  </a:lnTo>
                  <a:lnTo>
                    <a:pt x="535" y="664"/>
                  </a:lnTo>
                  <a:lnTo>
                    <a:pt x="198" y="65"/>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939;p42">
              <a:extLst>
                <a:ext uri="{FF2B5EF4-FFF2-40B4-BE49-F238E27FC236}">
                  <a16:creationId xmlns:a16="http://schemas.microsoft.com/office/drawing/2014/main" id="{2F0F23BB-4805-8508-A597-9134C8169859}"/>
                </a:ext>
              </a:extLst>
            </p:cNvPr>
            <p:cNvSpPr/>
            <p:nvPr/>
          </p:nvSpPr>
          <p:spPr>
            <a:xfrm>
              <a:off x="3540600" y="4755725"/>
              <a:ext cx="8250" cy="12925"/>
            </a:xfrm>
            <a:custGeom>
              <a:avLst/>
              <a:gdLst/>
              <a:ahLst/>
              <a:cxnLst/>
              <a:rect l="l" t="t" r="r" b="b"/>
              <a:pathLst>
                <a:path w="330" h="517" extrusionOk="0">
                  <a:moveTo>
                    <a:pt x="129" y="1"/>
                  </a:moveTo>
                  <a:lnTo>
                    <a:pt x="1" y="444"/>
                  </a:lnTo>
                  <a:lnTo>
                    <a:pt x="201" y="516"/>
                  </a:lnTo>
                  <a:lnTo>
                    <a:pt x="329" y="73"/>
                  </a:lnTo>
                  <a:lnTo>
                    <a:pt x="12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940;p42">
              <a:extLst>
                <a:ext uri="{FF2B5EF4-FFF2-40B4-BE49-F238E27FC236}">
                  <a16:creationId xmlns:a16="http://schemas.microsoft.com/office/drawing/2014/main" id="{31C3AD04-D992-A085-F529-9EF3EE7BFB71}"/>
                </a:ext>
              </a:extLst>
            </p:cNvPr>
            <p:cNvSpPr/>
            <p:nvPr/>
          </p:nvSpPr>
          <p:spPr>
            <a:xfrm>
              <a:off x="3572425" y="4645275"/>
              <a:ext cx="8250" cy="12825"/>
            </a:xfrm>
            <a:custGeom>
              <a:avLst/>
              <a:gdLst/>
              <a:ahLst/>
              <a:cxnLst/>
              <a:rect l="l" t="t" r="r" b="b"/>
              <a:pathLst>
                <a:path w="330" h="513" extrusionOk="0">
                  <a:moveTo>
                    <a:pt x="126" y="0"/>
                  </a:moveTo>
                  <a:lnTo>
                    <a:pt x="1" y="440"/>
                  </a:lnTo>
                  <a:cubicBezTo>
                    <a:pt x="59" y="463"/>
                    <a:pt x="118" y="482"/>
                    <a:pt x="174" y="504"/>
                  </a:cubicBezTo>
                  <a:lnTo>
                    <a:pt x="201" y="513"/>
                  </a:lnTo>
                  <a:lnTo>
                    <a:pt x="330" y="72"/>
                  </a:lnTo>
                  <a:cubicBezTo>
                    <a:pt x="263" y="47"/>
                    <a:pt x="196" y="22"/>
                    <a:pt x="12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941;p42">
              <a:extLst>
                <a:ext uri="{FF2B5EF4-FFF2-40B4-BE49-F238E27FC236}">
                  <a16:creationId xmlns:a16="http://schemas.microsoft.com/office/drawing/2014/main" id="{E2C90774-AEEC-2EBF-4EF9-CC8E6A62426B}"/>
                </a:ext>
              </a:extLst>
            </p:cNvPr>
            <p:cNvSpPr/>
            <p:nvPr/>
          </p:nvSpPr>
          <p:spPr>
            <a:xfrm>
              <a:off x="3767400" y="4811875"/>
              <a:ext cx="49550" cy="23700"/>
            </a:xfrm>
            <a:custGeom>
              <a:avLst/>
              <a:gdLst/>
              <a:ahLst/>
              <a:cxnLst/>
              <a:rect l="l" t="t" r="r" b="b"/>
              <a:pathLst>
                <a:path w="1982" h="948" extrusionOk="0">
                  <a:moveTo>
                    <a:pt x="0" y="1"/>
                  </a:moveTo>
                  <a:lnTo>
                    <a:pt x="1691" y="856"/>
                  </a:lnTo>
                  <a:lnTo>
                    <a:pt x="1861" y="942"/>
                  </a:lnTo>
                  <a:cubicBezTo>
                    <a:pt x="1900" y="945"/>
                    <a:pt x="1942" y="948"/>
                    <a:pt x="1981" y="948"/>
                  </a:cubicBezTo>
                  <a:lnTo>
                    <a:pt x="1797" y="856"/>
                  </a:lnTo>
                  <a:lnTo>
                    <a:pt x="120" y="9"/>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942;p42">
              <a:extLst>
                <a:ext uri="{FF2B5EF4-FFF2-40B4-BE49-F238E27FC236}">
                  <a16:creationId xmlns:a16="http://schemas.microsoft.com/office/drawing/2014/main" id="{DE9A8F0D-60C1-6F09-93AC-F7B3F8A79608}"/>
                </a:ext>
              </a:extLst>
            </p:cNvPr>
            <p:cNvSpPr/>
            <p:nvPr/>
          </p:nvSpPr>
          <p:spPr>
            <a:xfrm>
              <a:off x="3303300" y="4577350"/>
              <a:ext cx="49550" cy="23775"/>
            </a:xfrm>
            <a:custGeom>
              <a:avLst/>
              <a:gdLst/>
              <a:ahLst/>
              <a:cxnLst/>
              <a:rect l="l" t="t" r="r" b="b"/>
              <a:pathLst>
                <a:path w="1982" h="951" extrusionOk="0">
                  <a:moveTo>
                    <a:pt x="0" y="1"/>
                  </a:moveTo>
                  <a:lnTo>
                    <a:pt x="1861" y="942"/>
                  </a:lnTo>
                  <a:cubicBezTo>
                    <a:pt x="1900" y="942"/>
                    <a:pt x="1939" y="945"/>
                    <a:pt x="1981" y="951"/>
                  </a:cubicBezTo>
                  <a:lnTo>
                    <a:pt x="120" y="9"/>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943;p42">
              <a:extLst>
                <a:ext uri="{FF2B5EF4-FFF2-40B4-BE49-F238E27FC236}">
                  <a16:creationId xmlns:a16="http://schemas.microsoft.com/office/drawing/2014/main" id="{68A44499-9685-244D-B222-D4691E2971BD}"/>
                </a:ext>
              </a:extLst>
            </p:cNvPr>
            <p:cNvSpPr/>
            <p:nvPr/>
          </p:nvSpPr>
          <p:spPr>
            <a:xfrm>
              <a:off x="3365975" y="4692350"/>
              <a:ext cx="38750" cy="4350"/>
            </a:xfrm>
            <a:custGeom>
              <a:avLst/>
              <a:gdLst/>
              <a:ahLst/>
              <a:cxnLst/>
              <a:rect l="l" t="t" r="r" b="b"/>
              <a:pathLst>
                <a:path w="1550" h="174" extrusionOk="0">
                  <a:moveTo>
                    <a:pt x="1" y="0"/>
                  </a:moveTo>
                  <a:lnTo>
                    <a:pt x="162" y="81"/>
                  </a:lnTo>
                  <a:lnTo>
                    <a:pt x="1550" y="173"/>
                  </a:lnTo>
                  <a:lnTo>
                    <a:pt x="1388" y="92"/>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944;p42">
              <a:extLst>
                <a:ext uri="{FF2B5EF4-FFF2-40B4-BE49-F238E27FC236}">
                  <a16:creationId xmlns:a16="http://schemas.microsoft.com/office/drawing/2014/main" id="{76BF021D-42D2-4C05-D001-00891B2AD912}"/>
                </a:ext>
              </a:extLst>
            </p:cNvPr>
            <p:cNvSpPr/>
            <p:nvPr/>
          </p:nvSpPr>
          <p:spPr>
            <a:xfrm>
              <a:off x="3711675" y="4715125"/>
              <a:ext cx="38750" cy="4425"/>
            </a:xfrm>
            <a:custGeom>
              <a:avLst/>
              <a:gdLst/>
              <a:ahLst/>
              <a:cxnLst/>
              <a:rect l="l" t="t" r="r" b="b"/>
              <a:pathLst>
                <a:path w="1550" h="177" extrusionOk="0">
                  <a:moveTo>
                    <a:pt x="0" y="1"/>
                  </a:moveTo>
                  <a:lnTo>
                    <a:pt x="162" y="84"/>
                  </a:lnTo>
                  <a:lnTo>
                    <a:pt x="1549" y="176"/>
                  </a:lnTo>
                  <a:lnTo>
                    <a:pt x="1549" y="176"/>
                  </a:lnTo>
                  <a:lnTo>
                    <a:pt x="1388" y="92"/>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945;p42">
              <a:extLst>
                <a:ext uri="{FF2B5EF4-FFF2-40B4-BE49-F238E27FC236}">
                  <a16:creationId xmlns:a16="http://schemas.microsoft.com/office/drawing/2014/main" id="{B2C4795E-CDE6-E118-8227-644CC4AC49E1}"/>
                </a:ext>
              </a:extLst>
            </p:cNvPr>
            <p:cNvSpPr/>
            <p:nvPr/>
          </p:nvSpPr>
          <p:spPr>
            <a:xfrm>
              <a:off x="3811825" y="4807075"/>
              <a:ext cx="57575" cy="23225"/>
            </a:xfrm>
            <a:custGeom>
              <a:avLst/>
              <a:gdLst/>
              <a:ahLst/>
              <a:cxnLst/>
              <a:rect l="l" t="t" r="r" b="b"/>
              <a:pathLst>
                <a:path w="2303" h="929" extrusionOk="0">
                  <a:moveTo>
                    <a:pt x="51" y="0"/>
                  </a:moveTo>
                  <a:cubicBezTo>
                    <a:pt x="37" y="9"/>
                    <a:pt x="18" y="17"/>
                    <a:pt x="1" y="25"/>
                  </a:cubicBezTo>
                  <a:lnTo>
                    <a:pt x="2244" y="922"/>
                  </a:lnTo>
                  <a:lnTo>
                    <a:pt x="2252" y="928"/>
                  </a:lnTo>
                  <a:lnTo>
                    <a:pt x="2272" y="920"/>
                  </a:lnTo>
                  <a:cubicBezTo>
                    <a:pt x="2283" y="914"/>
                    <a:pt x="2294" y="909"/>
                    <a:pt x="2302" y="903"/>
                  </a:cubicBezTo>
                  <a:lnTo>
                    <a:pt x="5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946;p42">
              <a:extLst>
                <a:ext uri="{FF2B5EF4-FFF2-40B4-BE49-F238E27FC236}">
                  <a16:creationId xmlns:a16="http://schemas.microsoft.com/office/drawing/2014/main" id="{9A41AD62-3CBC-E564-033F-C32696342849}"/>
                </a:ext>
              </a:extLst>
            </p:cNvPr>
            <p:cNvSpPr/>
            <p:nvPr/>
          </p:nvSpPr>
          <p:spPr>
            <a:xfrm>
              <a:off x="3250275" y="4581950"/>
              <a:ext cx="57575" cy="23150"/>
            </a:xfrm>
            <a:custGeom>
              <a:avLst/>
              <a:gdLst/>
              <a:ahLst/>
              <a:cxnLst/>
              <a:rect l="l" t="t" r="r" b="b"/>
              <a:pathLst>
                <a:path w="2303" h="926" extrusionOk="0">
                  <a:moveTo>
                    <a:pt x="51" y="0"/>
                  </a:moveTo>
                  <a:cubicBezTo>
                    <a:pt x="31" y="6"/>
                    <a:pt x="18" y="14"/>
                    <a:pt x="1" y="23"/>
                  </a:cubicBezTo>
                  <a:lnTo>
                    <a:pt x="2252" y="925"/>
                  </a:lnTo>
                  <a:cubicBezTo>
                    <a:pt x="2269" y="917"/>
                    <a:pt x="2283" y="909"/>
                    <a:pt x="2302" y="900"/>
                  </a:cubicBezTo>
                  <a:lnTo>
                    <a:pt x="5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947;p42">
              <a:extLst>
                <a:ext uri="{FF2B5EF4-FFF2-40B4-BE49-F238E27FC236}">
                  <a16:creationId xmlns:a16="http://schemas.microsoft.com/office/drawing/2014/main" id="{3B8A3D55-CF83-B167-10EF-72C0B5829B7A}"/>
                </a:ext>
              </a:extLst>
            </p:cNvPr>
            <p:cNvSpPr/>
            <p:nvPr/>
          </p:nvSpPr>
          <p:spPr>
            <a:xfrm>
              <a:off x="3480150" y="4736850"/>
              <a:ext cx="18950" cy="8950"/>
            </a:xfrm>
            <a:custGeom>
              <a:avLst/>
              <a:gdLst/>
              <a:ahLst/>
              <a:cxnLst/>
              <a:rect l="l" t="t" r="r" b="b"/>
              <a:pathLst>
                <a:path w="758" h="358" extrusionOk="0">
                  <a:moveTo>
                    <a:pt x="560" y="1"/>
                  </a:moveTo>
                  <a:lnTo>
                    <a:pt x="0" y="277"/>
                  </a:lnTo>
                  <a:lnTo>
                    <a:pt x="195" y="357"/>
                  </a:lnTo>
                  <a:lnTo>
                    <a:pt x="758" y="79"/>
                  </a:lnTo>
                  <a:cubicBezTo>
                    <a:pt x="691" y="51"/>
                    <a:pt x="627" y="26"/>
                    <a:pt x="56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948;p42">
              <a:extLst>
                <a:ext uri="{FF2B5EF4-FFF2-40B4-BE49-F238E27FC236}">
                  <a16:creationId xmlns:a16="http://schemas.microsoft.com/office/drawing/2014/main" id="{E7FC1CE2-6CF9-51A9-1055-A4D87116E725}"/>
                </a:ext>
              </a:extLst>
            </p:cNvPr>
            <p:cNvSpPr/>
            <p:nvPr/>
          </p:nvSpPr>
          <p:spPr>
            <a:xfrm>
              <a:off x="3619875" y="4667350"/>
              <a:ext cx="18975" cy="8925"/>
            </a:xfrm>
            <a:custGeom>
              <a:avLst/>
              <a:gdLst/>
              <a:ahLst/>
              <a:cxnLst/>
              <a:rect l="l" t="t" r="r" b="b"/>
              <a:pathLst>
                <a:path w="759" h="357" extrusionOk="0">
                  <a:moveTo>
                    <a:pt x="560" y="0"/>
                  </a:moveTo>
                  <a:lnTo>
                    <a:pt x="0" y="279"/>
                  </a:lnTo>
                  <a:cubicBezTo>
                    <a:pt x="67" y="304"/>
                    <a:pt x="131" y="329"/>
                    <a:pt x="198" y="357"/>
                  </a:cubicBezTo>
                  <a:lnTo>
                    <a:pt x="758" y="78"/>
                  </a:lnTo>
                  <a:lnTo>
                    <a:pt x="56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949;p42">
              <a:extLst>
                <a:ext uri="{FF2B5EF4-FFF2-40B4-BE49-F238E27FC236}">
                  <a16:creationId xmlns:a16="http://schemas.microsoft.com/office/drawing/2014/main" id="{325C06D9-3A0C-90A9-69BF-67530C845948}"/>
                </a:ext>
              </a:extLst>
            </p:cNvPr>
            <p:cNvSpPr/>
            <p:nvPr/>
          </p:nvSpPr>
          <p:spPr>
            <a:xfrm>
              <a:off x="3691250" y="4799675"/>
              <a:ext cx="34225" cy="21825"/>
            </a:xfrm>
            <a:custGeom>
              <a:avLst/>
              <a:gdLst/>
              <a:ahLst/>
              <a:cxnLst/>
              <a:rect l="l" t="t" r="r" b="b"/>
              <a:pathLst>
                <a:path w="1369" h="873" extrusionOk="0">
                  <a:moveTo>
                    <a:pt x="1" y="1"/>
                  </a:moveTo>
                  <a:lnTo>
                    <a:pt x="1196" y="837"/>
                  </a:lnTo>
                  <a:cubicBezTo>
                    <a:pt x="1255" y="851"/>
                    <a:pt x="1310" y="862"/>
                    <a:pt x="1369" y="873"/>
                  </a:cubicBezTo>
                  <a:lnTo>
                    <a:pt x="171" y="37"/>
                  </a:lnTo>
                  <a:cubicBezTo>
                    <a:pt x="115" y="26"/>
                    <a:pt x="60" y="15"/>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950;p42">
              <a:extLst>
                <a:ext uri="{FF2B5EF4-FFF2-40B4-BE49-F238E27FC236}">
                  <a16:creationId xmlns:a16="http://schemas.microsoft.com/office/drawing/2014/main" id="{1C1ACD7C-FB13-91E6-31B3-A83961F07CF9}"/>
                </a:ext>
              </a:extLst>
            </p:cNvPr>
            <p:cNvSpPr/>
            <p:nvPr/>
          </p:nvSpPr>
          <p:spPr>
            <a:xfrm>
              <a:off x="3393000" y="4591275"/>
              <a:ext cx="34150" cy="21900"/>
            </a:xfrm>
            <a:custGeom>
              <a:avLst/>
              <a:gdLst/>
              <a:ahLst/>
              <a:cxnLst/>
              <a:rect l="l" t="t" r="r" b="b"/>
              <a:pathLst>
                <a:path w="1366" h="876" extrusionOk="0">
                  <a:moveTo>
                    <a:pt x="1" y="1"/>
                  </a:moveTo>
                  <a:lnTo>
                    <a:pt x="1196" y="837"/>
                  </a:lnTo>
                  <a:lnTo>
                    <a:pt x="1366" y="876"/>
                  </a:lnTo>
                  <a:lnTo>
                    <a:pt x="171" y="40"/>
                  </a:ln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951;p42">
              <a:extLst>
                <a:ext uri="{FF2B5EF4-FFF2-40B4-BE49-F238E27FC236}">
                  <a16:creationId xmlns:a16="http://schemas.microsoft.com/office/drawing/2014/main" id="{69861CBA-5416-FBDB-159A-4A4067CB4F2C}"/>
                </a:ext>
              </a:extLst>
            </p:cNvPr>
            <p:cNvSpPr/>
            <p:nvPr/>
          </p:nvSpPr>
          <p:spPr>
            <a:xfrm>
              <a:off x="3283650" y="4644000"/>
              <a:ext cx="52325" cy="12850"/>
            </a:xfrm>
            <a:custGeom>
              <a:avLst/>
              <a:gdLst/>
              <a:ahLst/>
              <a:cxnLst/>
              <a:rect l="l" t="t" r="r" b="b"/>
              <a:pathLst>
                <a:path w="2093" h="514" extrusionOk="0">
                  <a:moveTo>
                    <a:pt x="0" y="1"/>
                  </a:moveTo>
                  <a:cubicBezTo>
                    <a:pt x="37" y="23"/>
                    <a:pt x="70" y="48"/>
                    <a:pt x="106" y="73"/>
                  </a:cubicBezTo>
                  <a:lnTo>
                    <a:pt x="460" y="151"/>
                  </a:lnTo>
                  <a:lnTo>
                    <a:pt x="2093" y="514"/>
                  </a:lnTo>
                  <a:cubicBezTo>
                    <a:pt x="2059" y="491"/>
                    <a:pt x="2026" y="466"/>
                    <a:pt x="1992" y="444"/>
                  </a:cubicBezTo>
                  <a:lnTo>
                    <a:pt x="382" y="84"/>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952;p42">
              <a:extLst>
                <a:ext uri="{FF2B5EF4-FFF2-40B4-BE49-F238E27FC236}">
                  <a16:creationId xmlns:a16="http://schemas.microsoft.com/office/drawing/2014/main" id="{EA25F549-02F4-A412-3A7C-2901C1FEF0C1}"/>
                </a:ext>
              </a:extLst>
            </p:cNvPr>
            <p:cNvSpPr/>
            <p:nvPr/>
          </p:nvSpPr>
          <p:spPr>
            <a:xfrm>
              <a:off x="3779575" y="4754075"/>
              <a:ext cx="52350" cy="12900"/>
            </a:xfrm>
            <a:custGeom>
              <a:avLst/>
              <a:gdLst/>
              <a:ahLst/>
              <a:cxnLst/>
              <a:rect l="l" t="t" r="r" b="b"/>
              <a:pathLst>
                <a:path w="2094" h="516" extrusionOk="0">
                  <a:moveTo>
                    <a:pt x="1" y="0"/>
                  </a:moveTo>
                  <a:cubicBezTo>
                    <a:pt x="34" y="25"/>
                    <a:pt x="71" y="50"/>
                    <a:pt x="104" y="72"/>
                  </a:cubicBezTo>
                  <a:lnTo>
                    <a:pt x="2093" y="515"/>
                  </a:lnTo>
                  <a:lnTo>
                    <a:pt x="2093" y="515"/>
                  </a:lnTo>
                  <a:lnTo>
                    <a:pt x="1987" y="440"/>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953;p42">
              <a:extLst>
                <a:ext uri="{FF2B5EF4-FFF2-40B4-BE49-F238E27FC236}">
                  <a16:creationId xmlns:a16="http://schemas.microsoft.com/office/drawing/2014/main" id="{93039DB5-CB11-7A6C-B059-FA117360B535}"/>
                </a:ext>
              </a:extLst>
            </p:cNvPr>
            <p:cNvSpPr/>
            <p:nvPr/>
          </p:nvSpPr>
          <p:spPr>
            <a:xfrm>
              <a:off x="3235450" y="4566775"/>
              <a:ext cx="668350" cy="266550"/>
            </a:xfrm>
            <a:custGeom>
              <a:avLst/>
              <a:gdLst/>
              <a:ahLst/>
              <a:cxnLst/>
              <a:rect l="l" t="t" r="r" b="b"/>
              <a:pathLst>
                <a:path w="26734" h="10662" extrusionOk="0">
                  <a:moveTo>
                    <a:pt x="1452" y="424"/>
                  </a:moveTo>
                  <a:lnTo>
                    <a:pt x="3564" y="1365"/>
                  </a:lnTo>
                  <a:lnTo>
                    <a:pt x="3475" y="1371"/>
                  </a:lnTo>
                  <a:lnTo>
                    <a:pt x="1366" y="432"/>
                  </a:lnTo>
                  <a:cubicBezTo>
                    <a:pt x="1393" y="429"/>
                    <a:pt x="1424" y="426"/>
                    <a:pt x="1452" y="424"/>
                  </a:cubicBezTo>
                  <a:close/>
                  <a:moveTo>
                    <a:pt x="2714" y="421"/>
                  </a:moveTo>
                  <a:lnTo>
                    <a:pt x="2834" y="429"/>
                  </a:lnTo>
                  <a:lnTo>
                    <a:pt x="4695" y="1371"/>
                  </a:lnTo>
                  <a:cubicBezTo>
                    <a:pt x="4653" y="1368"/>
                    <a:pt x="4614" y="1365"/>
                    <a:pt x="4575" y="1362"/>
                  </a:cubicBezTo>
                  <a:lnTo>
                    <a:pt x="2714" y="421"/>
                  </a:lnTo>
                  <a:close/>
                  <a:moveTo>
                    <a:pt x="641" y="605"/>
                  </a:moveTo>
                  <a:lnTo>
                    <a:pt x="2892" y="1507"/>
                  </a:lnTo>
                  <a:cubicBezTo>
                    <a:pt x="2876" y="1516"/>
                    <a:pt x="2862" y="1524"/>
                    <a:pt x="2845" y="1532"/>
                  </a:cubicBezTo>
                  <a:lnTo>
                    <a:pt x="2845" y="1530"/>
                  </a:lnTo>
                  <a:lnTo>
                    <a:pt x="594" y="627"/>
                  </a:lnTo>
                  <a:cubicBezTo>
                    <a:pt x="608" y="621"/>
                    <a:pt x="624" y="613"/>
                    <a:pt x="641" y="605"/>
                  </a:cubicBezTo>
                  <a:close/>
                  <a:moveTo>
                    <a:pt x="4650" y="658"/>
                  </a:moveTo>
                  <a:lnTo>
                    <a:pt x="4806" y="685"/>
                  </a:lnTo>
                  <a:lnTo>
                    <a:pt x="6331" y="1585"/>
                  </a:lnTo>
                  <a:lnTo>
                    <a:pt x="6177" y="1557"/>
                  </a:lnTo>
                  <a:lnTo>
                    <a:pt x="4650" y="658"/>
                  </a:lnTo>
                  <a:close/>
                  <a:moveTo>
                    <a:pt x="248" y="958"/>
                  </a:moveTo>
                  <a:lnTo>
                    <a:pt x="2569" y="1789"/>
                  </a:lnTo>
                  <a:cubicBezTo>
                    <a:pt x="2566" y="1797"/>
                    <a:pt x="2561" y="1805"/>
                    <a:pt x="2558" y="1814"/>
                  </a:cubicBezTo>
                  <a:lnTo>
                    <a:pt x="2555" y="1814"/>
                  </a:lnTo>
                  <a:cubicBezTo>
                    <a:pt x="2555" y="1817"/>
                    <a:pt x="2555" y="1822"/>
                    <a:pt x="2552" y="1825"/>
                  </a:cubicBezTo>
                  <a:lnTo>
                    <a:pt x="237" y="995"/>
                  </a:lnTo>
                  <a:cubicBezTo>
                    <a:pt x="240" y="989"/>
                    <a:pt x="240" y="981"/>
                    <a:pt x="240" y="972"/>
                  </a:cubicBezTo>
                  <a:cubicBezTo>
                    <a:pt x="243" y="967"/>
                    <a:pt x="248" y="964"/>
                    <a:pt x="248" y="958"/>
                  </a:cubicBezTo>
                  <a:close/>
                  <a:moveTo>
                    <a:pt x="6300" y="981"/>
                  </a:moveTo>
                  <a:lnTo>
                    <a:pt x="6473" y="1020"/>
                  </a:lnTo>
                  <a:lnTo>
                    <a:pt x="7668" y="1856"/>
                  </a:lnTo>
                  <a:lnTo>
                    <a:pt x="7668" y="1856"/>
                  </a:lnTo>
                  <a:lnTo>
                    <a:pt x="7495" y="1817"/>
                  </a:lnTo>
                  <a:lnTo>
                    <a:pt x="6300" y="981"/>
                  </a:lnTo>
                  <a:close/>
                  <a:moveTo>
                    <a:pt x="8548" y="1535"/>
                  </a:moveTo>
                  <a:lnTo>
                    <a:pt x="8548" y="1535"/>
                  </a:lnTo>
                  <a:cubicBezTo>
                    <a:pt x="8610" y="1552"/>
                    <a:pt x="8674" y="1569"/>
                    <a:pt x="8735" y="1588"/>
                  </a:cubicBezTo>
                  <a:lnTo>
                    <a:pt x="8735" y="1585"/>
                  </a:lnTo>
                  <a:lnTo>
                    <a:pt x="9543" y="2324"/>
                  </a:lnTo>
                  <a:cubicBezTo>
                    <a:pt x="9479" y="2307"/>
                    <a:pt x="9418" y="2290"/>
                    <a:pt x="9354" y="2274"/>
                  </a:cubicBezTo>
                  <a:lnTo>
                    <a:pt x="8548" y="1535"/>
                  </a:lnTo>
                  <a:close/>
                  <a:moveTo>
                    <a:pt x="11100" y="2287"/>
                  </a:moveTo>
                  <a:cubicBezTo>
                    <a:pt x="11167" y="2310"/>
                    <a:pt x="11234" y="2332"/>
                    <a:pt x="11301" y="2352"/>
                  </a:cubicBezTo>
                  <a:lnTo>
                    <a:pt x="11635" y="2951"/>
                  </a:lnTo>
                  <a:lnTo>
                    <a:pt x="11438" y="2889"/>
                  </a:lnTo>
                  <a:lnTo>
                    <a:pt x="11100" y="2287"/>
                  </a:lnTo>
                  <a:close/>
                  <a:moveTo>
                    <a:pt x="15937" y="4020"/>
                  </a:moveTo>
                  <a:lnTo>
                    <a:pt x="16132" y="4098"/>
                  </a:lnTo>
                  <a:lnTo>
                    <a:pt x="15575" y="4377"/>
                  </a:lnTo>
                  <a:cubicBezTo>
                    <a:pt x="15508" y="4352"/>
                    <a:pt x="15444" y="4324"/>
                    <a:pt x="15377" y="4299"/>
                  </a:cubicBezTo>
                  <a:lnTo>
                    <a:pt x="15937" y="4020"/>
                  </a:lnTo>
                  <a:close/>
                  <a:moveTo>
                    <a:pt x="18144" y="4948"/>
                  </a:moveTo>
                  <a:lnTo>
                    <a:pt x="18328" y="5029"/>
                  </a:lnTo>
                  <a:lnTo>
                    <a:pt x="17361" y="5138"/>
                  </a:lnTo>
                  <a:cubicBezTo>
                    <a:pt x="17300" y="5110"/>
                    <a:pt x="17238" y="5082"/>
                    <a:pt x="17177" y="5054"/>
                  </a:cubicBezTo>
                  <a:lnTo>
                    <a:pt x="18144" y="4948"/>
                  </a:lnTo>
                  <a:close/>
                  <a:moveTo>
                    <a:pt x="5222" y="5023"/>
                  </a:moveTo>
                  <a:lnTo>
                    <a:pt x="6606" y="5113"/>
                  </a:lnTo>
                  <a:lnTo>
                    <a:pt x="6768" y="5196"/>
                  </a:lnTo>
                  <a:lnTo>
                    <a:pt x="5383" y="5104"/>
                  </a:lnTo>
                  <a:lnTo>
                    <a:pt x="5222" y="5023"/>
                  </a:lnTo>
                  <a:close/>
                  <a:moveTo>
                    <a:pt x="19049" y="5937"/>
                  </a:moveTo>
                  <a:lnTo>
                    <a:pt x="20437" y="6026"/>
                  </a:lnTo>
                  <a:lnTo>
                    <a:pt x="20598" y="6110"/>
                  </a:lnTo>
                  <a:lnTo>
                    <a:pt x="20598" y="6110"/>
                  </a:lnTo>
                  <a:lnTo>
                    <a:pt x="19211" y="6018"/>
                  </a:lnTo>
                  <a:lnTo>
                    <a:pt x="19049" y="5937"/>
                  </a:lnTo>
                  <a:close/>
                  <a:moveTo>
                    <a:pt x="8495" y="6015"/>
                  </a:moveTo>
                  <a:cubicBezTo>
                    <a:pt x="8557" y="6043"/>
                    <a:pt x="8618" y="6068"/>
                    <a:pt x="8679" y="6096"/>
                  </a:cubicBezTo>
                  <a:lnTo>
                    <a:pt x="7712" y="6205"/>
                  </a:lnTo>
                  <a:lnTo>
                    <a:pt x="7529" y="6121"/>
                  </a:lnTo>
                  <a:lnTo>
                    <a:pt x="8495" y="6015"/>
                  </a:lnTo>
                  <a:close/>
                  <a:moveTo>
                    <a:pt x="10348" y="6801"/>
                  </a:moveTo>
                  <a:cubicBezTo>
                    <a:pt x="10412" y="6826"/>
                    <a:pt x="10476" y="6854"/>
                    <a:pt x="10543" y="6879"/>
                  </a:cubicBezTo>
                  <a:lnTo>
                    <a:pt x="9983" y="7158"/>
                  </a:lnTo>
                  <a:lnTo>
                    <a:pt x="9788" y="7080"/>
                  </a:lnTo>
                  <a:lnTo>
                    <a:pt x="10348" y="6801"/>
                  </a:lnTo>
                  <a:close/>
                  <a:moveTo>
                    <a:pt x="20668" y="6807"/>
                  </a:moveTo>
                  <a:lnTo>
                    <a:pt x="22418" y="7094"/>
                  </a:lnTo>
                  <a:cubicBezTo>
                    <a:pt x="22462" y="7121"/>
                    <a:pt x="22510" y="7147"/>
                    <a:pt x="22552" y="7174"/>
                  </a:cubicBezTo>
                  <a:lnTo>
                    <a:pt x="20805" y="6885"/>
                  </a:lnTo>
                  <a:cubicBezTo>
                    <a:pt x="20760" y="6860"/>
                    <a:pt x="20715" y="6832"/>
                    <a:pt x="20668" y="6807"/>
                  </a:cubicBezTo>
                  <a:close/>
                  <a:moveTo>
                    <a:pt x="21766" y="7492"/>
                  </a:moveTo>
                  <a:lnTo>
                    <a:pt x="23755" y="7932"/>
                  </a:lnTo>
                  <a:lnTo>
                    <a:pt x="23858" y="8007"/>
                  </a:lnTo>
                  <a:lnTo>
                    <a:pt x="23858" y="8007"/>
                  </a:lnTo>
                  <a:lnTo>
                    <a:pt x="21872" y="7564"/>
                  </a:lnTo>
                  <a:cubicBezTo>
                    <a:pt x="21836" y="7542"/>
                    <a:pt x="21802" y="7517"/>
                    <a:pt x="21766" y="7492"/>
                  </a:cubicBezTo>
                  <a:close/>
                  <a:moveTo>
                    <a:pt x="12332" y="7559"/>
                  </a:moveTo>
                  <a:lnTo>
                    <a:pt x="12533" y="7631"/>
                  </a:lnTo>
                  <a:lnTo>
                    <a:pt x="12404" y="8074"/>
                  </a:lnTo>
                  <a:lnTo>
                    <a:pt x="12204" y="8002"/>
                  </a:lnTo>
                  <a:lnTo>
                    <a:pt x="12332" y="7559"/>
                  </a:lnTo>
                  <a:close/>
                  <a:moveTo>
                    <a:pt x="22638" y="8155"/>
                  </a:moveTo>
                  <a:lnTo>
                    <a:pt x="24811" y="8746"/>
                  </a:lnTo>
                  <a:cubicBezTo>
                    <a:pt x="24836" y="8768"/>
                    <a:pt x="24858" y="8788"/>
                    <a:pt x="24881" y="8810"/>
                  </a:cubicBezTo>
                  <a:lnTo>
                    <a:pt x="22708" y="8222"/>
                  </a:lnTo>
                  <a:cubicBezTo>
                    <a:pt x="22682" y="8200"/>
                    <a:pt x="22660" y="8177"/>
                    <a:pt x="22638" y="8155"/>
                  </a:cubicBezTo>
                  <a:close/>
                  <a:moveTo>
                    <a:pt x="14449" y="8278"/>
                  </a:moveTo>
                  <a:lnTo>
                    <a:pt x="14647" y="8339"/>
                  </a:lnTo>
                  <a:lnTo>
                    <a:pt x="14984" y="8941"/>
                  </a:lnTo>
                  <a:lnTo>
                    <a:pt x="14984" y="8941"/>
                  </a:lnTo>
                  <a:lnTo>
                    <a:pt x="14784" y="8877"/>
                  </a:lnTo>
                  <a:lnTo>
                    <a:pt x="14449" y="8278"/>
                  </a:lnTo>
                  <a:close/>
                  <a:moveTo>
                    <a:pt x="23220" y="8804"/>
                  </a:moveTo>
                  <a:lnTo>
                    <a:pt x="25516" y="9537"/>
                  </a:lnTo>
                  <a:cubicBezTo>
                    <a:pt x="25527" y="9554"/>
                    <a:pt x="25538" y="9570"/>
                    <a:pt x="25549" y="9590"/>
                  </a:cubicBezTo>
                  <a:lnTo>
                    <a:pt x="23251" y="8857"/>
                  </a:lnTo>
                  <a:cubicBezTo>
                    <a:pt x="23243" y="8841"/>
                    <a:pt x="23231" y="8824"/>
                    <a:pt x="23220" y="8804"/>
                  </a:cubicBezTo>
                  <a:close/>
                  <a:moveTo>
                    <a:pt x="16606" y="8913"/>
                  </a:moveTo>
                  <a:lnTo>
                    <a:pt x="16606" y="8913"/>
                  </a:lnTo>
                  <a:cubicBezTo>
                    <a:pt x="16667" y="8930"/>
                    <a:pt x="16731" y="8946"/>
                    <a:pt x="16795" y="8963"/>
                  </a:cubicBezTo>
                  <a:lnTo>
                    <a:pt x="17603" y="9704"/>
                  </a:lnTo>
                  <a:lnTo>
                    <a:pt x="17414" y="9651"/>
                  </a:lnTo>
                  <a:lnTo>
                    <a:pt x="16606" y="8913"/>
                  </a:lnTo>
                  <a:close/>
                  <a:moveTo>
                    <a:pt x="23362" y="9231"/>
                  </a:moveTo>
                  <a:lnTo>
                    <a:pt x="25683" y="10061"/>
                  </a:lnTo>
                  <a:cubicBezTo>
                    <a:pt x="25680" y="10075"/>
                    <a:pt x="25678" y="10089"/>
                    <a:pt x="25678" y="10100"/>
                  </a:cubicBezTo>
                  <a:lnTo>
                    <a:pt x="25675" y="10100"/>
                  </a:lnTo>
                  <a:lnTo>
                    <a:pt x="23360" y="9272"/>
                  </a:lnTo>
                  <a:cubicBezTo>
                    <a:pt x="23360" y="9258"/>
                    <a:pt x="23360" y="9245"/>
                    <a:pt x="23362" y="9231"/>
                  </a:cubicBezTo>
                  <a:close/>
                  <a:moveTo>
                    <a:pt x="18230" y="9314"/>
                  </a:moveTo>
                  <a:lnTo>
                    <a:pt x="18230" y="9314"/>
                  </a:lnTo>
                  <a:cubicBezTo>
                    <a:pt x="18289" y="9328"/>
                    <a:pt x="18344" y="9339"/>
                    <a:pt x="18403" y="9353"/>
                  </a:cubicBezTo>
                  <a:lnTo>
                    <a:pt x="19598" y="10189"/>
                  </a:lnTo>
                  <a:cubicBezTo>
                    <a:pt x="19542" y="10178"/>
                    <a:pt x="19487" y="10167"/>
                    <a:pt x="19428" y="10153"/>
                  </a:cubicBezTo>
                  <a:lnTo>
                    <a:pt x="19425" y="10150"/>
                  </a:lnTo>
                  <a:lnTo>
                    <a:pt x="18230" y="9314"/>
                  </a:lnTo>
                  <a:close/>
                  <a:moveTo>
                    <a:pt x="19871" y="9635"/>
                  </a:moveTo>
                  <a:lnTo>
                    <a:pt x="20022" y="9660"/>
                  </a:lnTo>
                  <a:lnTo>
                    <a:pt x="21546" y="10560"/>
                  </a:lnTo>
                  <a:lnTo>
                    <a:pt x="21546" y="10560"/>
                  </a:lnTo>
                  <a:lnTo>
                    <a:pt x="21398" y="10534"/>
                  </a:lnTo>
                  <a:lnTo>
                    <a:pt x="19871" y="9635"/>
                  </a:lnTo>
                  <a:close/>
                  <a:moveTo>
                    <a:pt x="1439" y="1"/>
                  </a:moveTo>
                  <a:cubicBezTo>
                    <a:pt x="637" y="1"/>
                    <a:pt x="135" y="158"/>
                    <a:pt x="12" y="499"/>
                  </a:cubicBezTo>
                  <a:cubicBezTo>
                    <a:pt x="0" y="552"/>
                    <a:pt x="0" y="605"/>
                    <a:pt x="14" y="658"/>
                  </a:cubicBezTo>
                  <a:cubicBezTo>
                    <a:pt x="51" y="878"/>
                    <a:pt x="262" y="1212"/>
                    <a:pt x="630" y="1624"/>
                  </a:cubicBezTo>
                  <a:lnTo>
                    <a:pt x="2614" y="2254"/>
                  </a:lnTo>
                  <a:cubicBezTo>
                    <a:pt x="2622" y="2274"/>
                    <a:pt x="2633" y="2290"/>
                    <a:pt x="2642" y="2307"/>
                  </a:cubicBezTo>
                  <a:lnTo>
                    <a:pt x="680" y="1683"/>
                  </a:lnTo>
                  <a:lnTo>
                    <a:pt x="680" y="1683"/>
                  </a:lnTo>
                  <a:cubicBezTo>
                    <a:pt x="886" y="1909"/>
                    <a:pt x="1140" y="2157"/>
                    <a:pt x="1430" y="2421"/>
                  </a:cubicBezTo>
                  <a:lnTo>
                    <a:pt x="3110" y="2875"/>
                  </a:lnTo>
                  <a:cubicBezTo>
                    <a:pt x="3132" y="2895"/>
                    <a:pt x="3157" y="2917"/>
                    <a:pt x="3179" y="2939"/>
                  </a:cubicBezTo>
                  <a:lnTo>
                    <a:pt x="1502" y="2485"/>
                  </a:lnTo>
                  <a:lnTo>
                    <a:pt x="1502" y="2485"/>
                  </a:lnTo>
                  <a:cubicBezTo>
                    <a:pt x="1744" y="2705"/>
                    <a:pt x="2012" y="2934"/>
                    <a:pt x="2310" y="3173"/>
                  </a:cubicBezTo>
                  <a:lnTo>
                    <a:pt x="3920" y="3530"/>
                  </a:lnTo>
                  <a:cubicBezTo>
                    <a:pt x="3954" y="3555"/>
                    <a:pt x="3990" y="3580"/>
                    <a:pt x="4024" y="3603"/>
                  </a:cubicBezTo>
                  <a:lnTo>
                    <a:pt x="2394" y="3240"/>
                  </a:lnTo>
                  <a:lnTo>
                    <a:pt x="2394" y="3240"/>
                  </a:lnTo>
                  <a:cubicBezTo>
                    <a:pt x="2681" y="3469"/>
                    <a:pt x="2998" y="3706"/>
                    <a:pt x="3333" y="3948"/>
                  </a:cubicBezTo>
                  <a:lnTo>
                    <a:pt x="4985" y="4221"/>
                  </a:lnTo>
                  <a:cubicBezTo>
                    <a:pt x="5029" y="4246"/>
                    <a:pt x="5071" y="4271"/>
                    <a:pt x="5116" y="4299"/>
                  </a:cubicBezTo>
                  <a:lnTo>
                    <a:pt x="3438" y="4020"/>
                  </a:lnTo>
                  <a:lnTo>
                    <a:pt x="3438" y="4020"/>
                  </a:lnTo>
                  <a:cubicBezTo>
                    <a:pt x="5562" y="5542"/>
                    <a:pt x="8540" y="7238"/>
                    <a:pt x="12048" y="8512"/>
                  </a:cubicBezTo>
                  <a:cubicBezTo>
                    <a:pt x="16241" y="10033"/>
                    <a:pt x="20253" y="10607"/>
                    <a:pt x="22969" y="10660"/>
                  </a:cubicBezTo>
                  <a:lnTo>
                    <a:pt x="21281" y="9805"/>
                  </a:lnTo>
                  <a:lnTo>
                    <a:pt x="21401" y="9813"/>
                  </a:lnTo>
                  <a:lnTo>
                    <a:pt x="23075" y="10660"/>
                  </a:lnTo>
                  <a:cubicBezTo>
                    <a:pt x="23181" y="10661"/>
                    <a:pt x="23284" y="10662"/>
                    <a:pt x="23385" y="10662"/>
                  </a:cubicBezTo>
                  <a:cubicBezTo>
                    <a:pt x="23713" y="10662"/>
                    <a:pt x="24020" y="10655"/>
                    <a:pt x="24301" y="10638"/>
                  </a:cubicBezTo>
                  <a:lnTo>
                    <a:pt x="22415" y="9802"/>
                  </a:lnTo>
                  <a:lnTo>
                    <a:pt x="22496" y="9791"/>
                  </a:lnTo>
                  <a:lnTo>
                    <a:pt x="24396" y="10635"/>
                  </a:lnTo>
                  <a:cubicBezTo>
                    <a:pt x="24741" y="10613"/>
                    <a:pt x="25034" y="10579"/>
                    <a:pt x="25299" y="10534"/>
                  </a:cubicBezTo>
                  <a:lnTo>
                    <a:pt x="23056" y="9637"/>
                  </a:lnTo>
                  <a:cubicBezTo>
                    <a:pt x="23073" y="9629"/>
                    <a:pt x="23092" y="9621"/>
                    <a:pt x="23106" y="9612"/>
                  </a:cubicBezTo>
                  <a:lnTo>
                    <a:pt x="25357" y="10515"/>
                  </a:lnTo>
                  <a:cubicBezTo>
                    <a:pt x="25349" y="10521"/>
                    <a:pt x="25338" y="10526"/>
                    <a:pt x="25327" y="10532"/>
                  </a:cubicBezTo>
                  <a:cubicBezTo>
                    <a:pt x="25778" y="10456"/>
                    <a:pt x="26115" y="10356"/>
                    <a:pt x="26288" y="10234"/>
                  </a:cubicBezTo>
                  <a:cubicBezTo>
                    <a:pt x="26344" y="10195"/>
                    <a:pt x="26391" y="10142"/>
                    <a:pt x="26419" y="10080"/>
                  </a:cubicBezTo>
                  <a:cubicBezTo>
                    <a:pt x="26734" y="9211"/>
                    <a:pt x="21242" y="5909"/>
                    <a:pt x="13951" y="3263"/>
                  </a:cubicBezTo>
                  <a:cubicBezTo>
                    <a:pt x="13903" y="3246"/>
                    <a:pt x="13856" y="3226"/>
                    <a:pt x="13809" y="3212"/>
                  </a:cubicBezTo>
                  <a:lnTo>
                    <a:pt x="13680" y="3653"/>
                  </a:lnTo>
                  <a:lnTo>
                    <a:pt x="13653" y="3644"/>
                  </a:lnTo>
                  <a:cubicBezTo>
                    <a:pt x="13594" y="3622"/>
                    <a:pt x="13538" y="3603"/>
                    <a:pt x="13480" y="3580"/>
                  </a:cubicBezTo>
                  <a:lnTo>
                    <a:pt x="13608" y="3140"/>
                  </a:lnTo>
                  <a:cubicBezTo>
                    <a:pt x="8338" y="1246"/>
                    <a:pt x="3698" y="1"/>
                    <a:pt x="1439"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79;p30">
            <a:extLst>
              <a:ext uri="{FF2B5EF4-FFF2-40B4-BE49-F238E27FC236}">
                <a16:creationId xmlns:a16="http://schemas.microsoft.com/office/drawing/2014/main" id="{ADAE01D5-8925-A5F2-74DC-FE556C772B8E}"/>
              </a:ext>
            </a:extLst>
          </p:cNvPr>
          <p:cNvSpPr txBox="1">
            <a:spLocks/>
          </p:cNvSpPr>
          <p:nvPr/>
        </p:nvSpPr>
        <p:spPr>
          <a:xfrm>
            <a:off x="2996550" y="1011763"/>
            <a:ext cx="31509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a:p>
        </p:txBody>
      </p:sp>
      <p:sp>
        <p:nvSpPr>
          <p:cNvPr id="3" name="Google Shape;479;p30">
            <a:extLst>
              <a:ext uri="{FF2B5EF4-FFF2-40B4-BE49-F238E27FC236}">
                <a16:creationId xmlns:a16="http://schemas.microsoft.com/office/drawing/2014/main" id="{B4EA7C8C-F369-03A7-5712-34330D98B707}"/>
              </a:ext>
            </a:extLst>
          </p:cNvPr>
          <p:cNvSpPr txBox="1">
            <a:spLocks/>
          </p:cNvSpPr>
          <p:nvPr/>
        </p:nvSpPr>
        <p:spPr>
          <a:xfrm>
            <a:off x="4572000" y="634997"/>
            <a:ext cx="31509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000">
                <a:solidFill>
                  <a:schemeClr val="accent3"/>
                </a:solidFill>
              </a:rPr>
              <a:t>03</a:t>
            </a:r>
          </a:p>
        </p:txBody>
      </p:sp>
      <p:cxnSp>
        <p:nvCxnSpPr>
          <p:cNvPr id="379" name="Google Shape;482;p30">
            <a:extLst>
              <a:ext uri="{FF2B5EF4-FFF2-40B4-BE49-F238E27FC236}">
                <a16:creationId xmlns:a16="http://schemas.microsoft.com/office/drawing/2014/main" id="{DD6B908B-129F-204F-48A7-6EDD0C3E2A9F}"/>
              </a:ext>
            </a:extLst>
          </p:cNvPr>
          <p:cNvCxnSpPr/>
          <p:nvPr/>
        </p:nvCxnSpPr>
        <p:spPr>
          <a:xfrm>
            <a:off x="5680950" y="1516290"/>
            <a:ext cx="933000" cy="0"/>
          </a:xfrm>
          <a:prstGeom prst="straightConnector1">
            <a:avLst/>
          </a:prstGeom>
          <a:noFill/>
          <a:ln w="19050"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25382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393BD4F-F6D4-DB3B-4B11-07170184E30B}"/>
              </a:ext>
            </a:extLst>
          </p:cNvPr>
          <p:cNvSpPr>
            <a:spLocks noGrp="1"/>
          </p:cNvSpPr>
          <p:nvPr>
            <p:ph type="title"/>
          </p:nvPr>
        </p:nvSpPr>
        <p:spPr>
          <a:xfrm>
            <a:off x="729068" y="242187"/>
            <a:ext cx="7704000" cy="827926"/>
          </a:xfrm>
        </p:spPr>
        <p:txBody>
          <a:bodyPr/>
          <a:lstStyle/>
          <a:p>
            <a:r>
              <a:rPr lang="en-US"/>
              <a:t>Handling numerical/categorical features</a:t>
            </a:r>
          </a:p>
        </p:txBody>
      </p:sp>
      <p:pic>
        <p:nvPicPr>
          <p:cNvPr id="10" name="Picture 9">
            <a:extLst>
              <a:ext uri="{FF2B5EF4-FFF2-40B4-BE49-F238E27FC236}">
                <a16:creationId xmlns:a16="http://schemas.microsoft.com/office/drawing/2014/main" id="{6337B4D0-3F69-BB71-4E7D-CEBB9FA83DFA}"/>
              </a:ext>
            </a:extLst>
          </p:cNvPr>
          <p:cNvPicPr>
            <a:picLocks noChangeAspect="1"/>
          </p:cNvPicPr>
          <p:nvPr/>
        </p:nvPicPr>
        <p:blipFill>
          <a:blip r:embed="rId3"/>
          <a:stretch>
            <a:fillRect/>
          </a:stretch>
        </p:blipFill>
        <p:spPr>
          <a:xfrm>
            <a:off x="3414046" y="1158149"/>
            <a:ext cx="5259115" cy="484801"/>
          </a:xfrm>
          <a:prstGeom prst="rect">
            <a:avLst/>
          </a:prstGeom>
        </p:spPr>
      </p:pic>
      <p:sp>
        <p:nvSpPr>
          <p:cNvPr id="11" name="TextBox 10">
            <a:extLst>
              <a:ext uri="{FF2B5EF4-FFF2-40B4-BE49-F238E27FC236}">
                <a16:creationId xmlns:a16="http://schemas.microsoft.com/office/drawing/2014/main" id="{84A70824-F1A0-D109-A5B5-ABF4151629FA}"/>
              </a:ext>
            </a:extLst>
          </p:cNvPr>
          <p:cNvSpPr txBox="1"/>
          <p:nvPr/>
        </p:nvSpPr>
        <p:spPr>
          <a:xfrm>
            <a:off x="617177" y="1207766"/>
            <a:ext cx="3153508" cy="523220"/>
          </a:xfrm>
          <a:prstGeom prst="rect">
            <a:avLst/>
          </a:prstGeom>
          <a:noFill/>
        </p:spPr>
        <p:txBody>
          <a:bodyPr wrap="square" rtlCol="0">
            <a:spAutoFit/>
          </a:bodyPr>
          <a:lstStyle/>
          <a:p>
            <a:r>
              <a:rPr lang="en-US">
                <a:solidFill>
                  <a:schemeClr val="bg1">
                    <a:lumMod val="40000"/>
                    <a:lumOff val="60000"/>
                  </a:schemeClr>
                </a:solidFill>
              </a:rPr>
              <a:t>Split the column into 2 baskets (numerical/categorical):</a:t>
            </a:r>
          </a:p>
        </p:txBody>
      </p:sp>
      <p:pic>
        <p:nvPicPr>
          <p:cNvPr id="13" name="Picture 12">
            <a:extLst>
              <a:ext uri="{FF2B5EF4-FFF2-40B4-BE49-F238E27FC236}">
                <a16:creationId xmlns:a16="http://schemas.microsoft.com/office/drawing/2014/main" id="{F01FFFEC-DD34-913A-4907-D60F0FE82029}"/>
              </a:ext>
            </a:extLst>
          </p:cNvPr>
          <p:cNvPicPr>
            <a:picLocks noChangeAspect="1"/>
          </p:cNvPicPr>
          <p:nvPr/>
        </p:nvPicPr>
        <p:blipFill>
          <a:blip r:embed="rId4"/>
          <a:stretch>
            <a:fillRect/>
          </a:stretch>
        </p:blipFill>
        <p:spPr>
          <a:xfrm>
            <a:off x="3414046" y="2015694"/>
            <a:ext cx="5259115" cy="484801"/>
          </a:xfrm>
          <a:prstGeom prst="rect">
            <a:avLst/>
          </a:prstGeom>
        </p:spPr>
      </p:pic>
      <p:pic>
        <p:nvPicPr>
          <p:cNvPr id="15" name="Picture 14">
            <a:extLst>
              <a:ext uri="{FF2B5EF4-FFF2-40B4-BE49-F238E27FC236}">
                <a16:creationId xmlns:a16="http://schemas.microsoft.com/office/drawing/2014/main" id="{10BA2F99-5626-21CD-DC51-C77D37BA5144}"/>
              </a:ext>
            </a:extLst>
          </p:cNvPr>
          <p:cNvPicPr>
            <a:picLocks noChangeAspect="1"/>
          </p:cNvPicPr>
          <p:nvPr/>
        </p:nvPicPr>
        <p:blipFill>
          <a:blip r:embed="rId5"/>
          <a:stretch>
            <a:fillRect/>
          </a:stretch>
        </p:blipFill>
        <p:spPr>
          <a:xfrm>
            <a:off x="3094893" y="3020589"/>
            <a:ext cx="5814646" cy="625288"/>
          </a:xfrm>
          <a:prstGeom prst="rect">
            <a:avLst/>
          </a:prstGeom>
        </p:spPr>
      </p:pic>
      <p:pic>
        <p:nvPicPr>
          <p:cNvPr id="17" name="Picture 16">
            <a:extLst>
              <a:ext uri="{FF2B5EF4-FFF2-40B4-BE49-F238E27FC236}">
                <a16:creationId xmlns:a16="http://schemas.microsoft.com/office/drawing/2014/main" id="{0EAE243F-06C2-6AFF-3327-025527C5D045}"/>
              </a:ext>
            </a:extLst>
          </p:cNvPr>
          <p:cNvPicPr>
            <a:picLocks noChangeAspect="1"/>
          </p:cNvPicPr>
          <p:nvPr/>
        </p:nvPicPr>
        <p:blipFill>
          <a:blip r:embed="rId6"/>
          <a:stretch>
            <a:fillRect/>
          </a:stretch>
        </p:blipFill>
        <p:spPr>
          <a:xfrm>
            <a:off x="3414046" y="3945423"/>
            <a:ext cx="5259115" cy="509346"/>
          </a:xfrm>
          <a:prstGeom prst="rect">
            <a:avLst/>
          </a:prstGeom>
        </p:spPr>
      </p:pic>
      <p:sp>
        <p:nvSpPr>
          <p:cNvPr id="18" name="TextBox 17">
            <a:extLst>
              <a:ext uri="{FF2B5EF4-FFF2-40B4-BE49-F238E27FC236}">
                <a16:creationId xmlns:a16="http://schemas.microsoft.com/office/drawing/2014/main" id="{A571FFB4-E0FE-625E-ADC1-85BE9DC57D53}"/>
              </a:ext>
            </a:extLst>
          </p:cNvPr>
          <p:cNvSpPr txBox="1"/>
          <p:nvPr/>
        </p:nvSpPr>
        <p:spPr>
          <a:xfrm>
            <a:off x="603474" y="2086707"/>
            <a:ext cx="2163877" cy="523220"/>
          </a:xfrm>
          <a:prstGeom prst="rect">
            <a:avLst/>
          </a:prstGeom>
          <a:noFill/>
        </p:spPr>
        <p:txBody>
          <a:bodyPr wrap="square" rtlCol="0">
            <a:spAutoFit/>
          </a:bodyPr>
          <a:lstStyle/>
          <a:p>
            <a:r>
              <a:rPr lang="en-US">
                <a:solidFill>
                  <a:schemeClr val="bg1">
                    <a:lumMod val="40000"/>
                    <a:lumOff val="60000"/>
                  </a:schemeClr>
                </a:solidFill>
              </a:rPr>
              <a:t>Fill missing values with median</a:t>
            </a:r>
          </a:p>
        </p:txBody>
      </p:sp>
      <p:sp>
        <p:nvSpPr>
          <p:cNvPr id="19" name="TextBox 18">
            <a:extLst>
              <a:ext uri="{FF2B5EF4-FFF2-40B4-BE49-F238E27FC236}">
                <a16:creationId xmlns:a16="http://schemas.microsoft.com/office/drawing/2014/main" id="{2EF809BA-9520-006A-BE9F-38A354CEC62C}"/>
              </a:ext>
            </a:extLst>
          </p:cNvPr>
          <p:cNvSpPr txBox="1"/>
          <p:nvPr/>
        </p:nvSpPr>
        <p:spPr>
          <a:xfrm>
            <a:off x="659896" y="3179344"/>
            <a:ext cx="2284084" cy="307777"/>
          </a:xfrm>
          <a:prstGeom prst="rect">
            <a:avLst/>
          </a:prstGeom>
          <a:noFill/>
        </p:spPr>
        <p:txBody>
          <a:bodyPr wrap="square" rtlCol="0">
            <a:spAutoFit/>
          </a:bodyPr>
          <a:lstStyle/>
          <a:p>
            <a:r>
              <a:rPr lang="en-US">
                <a:solidFill>
                  <a:schemeClr val="bg1">
                    <a:lumMod val="40000"/>
                    <a:lumOff val="60000"/>
                  </a:schemeClr>
                </a:solidFill>
              </a:rPr>
              <a:t>One-hot encoding applied</a:t>
            </a:r>
          </a:p>
        </p:txBody>
      </p:sp>
      <p:sp>
        <p:nvSpPr>
          <p:cNvPr id="20" name="TextBox 19">
            <a:extLst>
              <a:ext uri="{FF2B5EF4-FFF2-40B4-BE49-F238E27FC236}">
                <a16:creationId xmlns:a16="http://schemas.microsoft.com/office/drawing/2014/main" id="{DCDE9722-F061-BB51-8CE3-D000126C3F65}"/>
              </a:ext>
            </a:extLst>
          </p:cNvPr>
          <p:cNvSpPr txBox="1"/>
          <p:nvPr/>
        </p:nvSpPr>
        <p:spPr>
          <a:xfrm>
            <a:off x="729068" y="3922853"/>
            <a:ext cx="1912690" cy="523220"/>
          </a:xfrm>
          <a:prstGeom prst="rect">
            <a:avLst/>
          </a:prstGeom>
          <a:noFill/>
        </p:spPr>
        <p:txBody>
          <a:bodyPr wrap="square" rtlCol="0">
            <a:spAutoFit/>
          </a:bodyPr>
          <a:lstStyle/>
          <a:p>
            <a:r>
              <a:rPr lang="en-US">
                <a:solidFill>
                  <a:schemeClr val="bg1">
                    <a:lumMod val="40000"/>
                    <a:lumOff val="60000"/>
                  </a:schemeClr>
                </a:solidFill>
              </a:rPr>
              <a:t>Combine in one clean numeric matrix</a:t>
            </a:r>
          </a:p>
        </p:txBody>
      </p:sp>
    </p:spTree>
    <p:extLst>
      <p:ext uri="{BB962C8B-B14F-4D97-AF65-F5344CB8AC3E}">
        <p14:creationId xmlns:p14="http://schemas.microsoft.com/office/powerpoint/2010/main" val="146794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EC740-EEEC-30C5-0C6A-013A9286A12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0751FD-84E9-FF9E-E53D-2148232BFBE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grpSp>
        <p:nvGrpSpPr>
          <p:cNvPr id="5" name="Google Shape;1963;p42">
            <a:extLst>
              <a:ext uri="{FF2B5EF4-FFF2-40B4-BE49-F238E27FC236}">
                <a16:creationId xmlns:a16="http://schemas.microsoft.com/office/drawing/2014/main" id="{9C4D3599-68DD-E75F-AB55-D9F9F0CA3302}"/>
              </a:ext>
            </a:extLst>
          </p:cNvPr>
          <p:cNvGrpSpPr/>
          <p:nvPr/>
        </p:nvGrpSpPr>
        <p:grpSpPr>
          <a:xfrm>
            <a:off x="190916" y="2011680"/>
            <a:ext cx="2558541" cy="2661971"/>
            <a:chOff x="1743675" y="3664875"/>
            <a:chExt cx="1495825" cy="1528250"/>
          </a:xfrm>
        </p:grpSpPr>
        <p:sp>
          <p:nvSpPr>
            <p:cNvPr id="6" name="Google Shape;1964;p42">
              <a:extLst>
                <a:ext uri="{FF2B5EF4-FFF2-40B4-BE49-F238E27FC236}">
                  <a16:creationId xmlns:a16="http://schemas.microsoft.com/office/drawing/2014/main" id="{6AF81055-2A24-9198-22A5-639D049E632A}"/>
                </a:ext>
              </a:extLst>
            </p:cNvPr>
            <p:cNvSpPr/>
            <p:nvPr/>
          </p:nvSpPr>
          <p:spPr>
            <a:xfrm>
              <a:off x="2228675" y="3696875"/>
              <a:ext cx="40900" cy="1464250"/>
            </a:xfrm>
            <a:custGeom>
              <a:avLst/>
              <a:gdLst/>
              <a:ahLst/>
              <a:cxnLst/>
              <a:rect l="l" t="t" r="r" b="b"/>
              <a:pathLst>
                <a:path w="1636" h="58570" extrusionOk="0">
                  <a:moveTo>
                    <a:pt x="1635" y="0"/>
                  </a:moveTo>
                  <a:cubicBezTo>
                    <a:pt x="1083" y="166"/>
                    <a:pt x="538" y="346"/>
                    <a:pt x="0" y="543"/>
                  </a:cubicBezTo>
                  <a:lnTo>
                    <a:pt x="0" y="58027"/>
                  </a:lnTo>
                  <a:cubicBezTo>
                    <a:pt x="538" y="58223"/>
                    <a:pt x="1083" y="58404"/>
                    <a:pt x="1635" y="58570"/>
                  </a:cubicBezTo>
                  <a:lnTo>
                    <a:pt x="1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65;p42">
              <a:extLst>
                <a:ext uri="{FF2B5EF4-FFF2-40B4-BE49-F238E27FC236}">
                  <a16:creationId xmlns:a16="http://schemas.microsoft.com/office/drawing/2014/main" id="{338D26AD-DC9D-58B3-D881-4A8C70EDC57E}"/>
                </a:ext>
              </a:extLst>
            </p:cNvPr>
            <p:cNvSpPr/>
            <p:nvPr/>
          </p:nvSpPr>
          <p:spPr>
            <a:xfrm>
              <a:off x="2325650" y="3674400"/>
              <a:ext cx="40900" cy="1509200"/>
            </a:xfrm>
            <a:custGeom>
              <a:avLst/>
              <a:gdLst/>
              <a:ahLst/>
              <a:cxnLst/>
              <a:rect l="l" t="t" r="r" b="b"/>
              <a:pathLst>
                <a:path w="1636" h="60368" extrusionOk="0">
                  <a:moveTo>
                    <a:pt x="1635" y="1"/>
                  </a:moveTo>
                  <a:cubicBezTo>
                    <a:pt x="1086" y="91"/>
                    <a:pt x="541" y="197"/>
                    <a:pt x="0" y="315"/>
                  </a:cubicBezTo>
                  <a:lnTo>
                    <a:pt x="0" y="60055"/>
                  </a:lnTo>
                  <a:cubicBezTo>
                    <a:pt x="541" y="60173"/>
                    <a:pt x="1086" y="60277"/>
                    <a:pt x="1635" y="60367"/>
                  </a:cubicBezTo>
                  <a:lnTo>
                    <a:pt x="1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6;p42">
              <a:extLst>
                <a:ext uri="{FF2B5EF4-FFF2-40B4-BE49-F238E27FC236}">
                  <a16:creationId xmlns:a16="http://schemas.microsoft.com/office/drawing/2014/main" id="{82D32B6E-66E7-6461-8AD4-53CEF2E3657A}"/>
                </a:ext>
              </a:extLst>
            </p:cNvPr>
            <p:cNvSpPr/>
            <p:nvPr/>
          </p:nvSpPr>
          <p:spPr>
            <a:xfrm>
              <a:off x="2034650" y="3786800"/>
              <a:ext cx="40900" cy="1284400"/>
            </a:xfrm>
            <a:custGeom>
              <a:avLst/>
              <a:gdLst/>
              <a:ahLst/>
              <a:cxnLst/>
              <a:rect l="l" t="t" r="r" b="b"/>
              <a:pathLst>
                <a:path w="1636" h="51376" extrusionOk="0">
                  <a:moveTo>
                    <a:pt x="1636" y="0"/>
                  </a:moveTo>
                  <a:cubicBezTo>
                    <a:pt x="1077" y="361"/>
                    <a:pt x="532" y="739"/>
                    <a:pt x="1" y="1136"/>
                  </a:cubicBezTo>
                  <a:lnTo>
                    <a:pt x="1" y="50242"/>
                  </a:lnTo>
                  <a:cubicBezTo>
                    <a:pt x="532" y="50637"/>
                    <a:pt x="1077" y="51015"/>
                    <a:pt x="1636" y="51375"/>
                  </a:cubicBezTo>
                  <a:lnTo>
                    <a:pt x="1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67;p42">
              <a:extLst>
                <a:ext uri="{FF2B5EF4-FFF2-40B4-BE49-F238E27FC236}">
                  <a16:creationId xmlns:a16="http://schemas.microsoft.com/office/drawing/2014/main" id="{737216DC-39B8-D738-B9C7-8A558FFA0784}"/>
                </a:ext>
              </a:extLst>
            </p:cNvPr>
            <p:cNvSpPr/>
            <p:nvPr/>
          </p:nvSpPr>
          <p:spPr>
            <a:xfrm>
              <a:off x="2131700" y="3733525"/>
              <a:ext cx="40825" cy="1390950"/>
            </a:xfrm>
            <a:custGeom>
              <a:avLst/>
              <a:gdLst/>
              <a:ahLst/>
              <a:cxnLst/>
              <a:rect l="l" t="t" r="r" b="b"/>
              <a:pathLst>
                <a:path w="1633" h="55638" extrusionOk="0">
                  <a:moveTo>
                    <a:pt x="1633" y="0"/>
                  </a:moveTo>
                  <a:cubicBezTo>
                    <a:pt x="1079" y="254"/>
                    <a:pt x="536" y="524"/>
                    <a:pt x="0" y="808"/>
                  </a:cubicBezTo>
                  <a:lnTo>
                    <a:pt x="0" y="54829"/>
                  </a:lnTo>
                  <a:cubicBezTo>
                    <a:pt x="536" y="55113"/>
                    <a:pt x="1079" y="55384"/>
                    <a:pt x="1633" y="55638"/>
                  </a:cubicBezTo>
                  <a:lnTo>
                    <a:pt x="1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68;p42">
              <a:extLst>
                <a:ext uri="{FF2B5EF4-FFF2-40B4-BE49-F238E27FC236}">
                  <a16:creationId xmlns:a16="http://schemas.microsoft.com/office/drawing/2014/main" id="{C4915058-C70A-ECE5-481B-81180A17533C}"/>
                </a:ext>
              </a:extLst>
            </p:cNvPr>
            <p:cNvSpPr/>
            <p:nvPr/>
          </p:nvSpPr>
          <p:spPr>
            <a:xfrm>
              <a:off x="1743675" y="4135275"/>
              <a:ext cx="40900" cy="587375"/>
            </a:xfrm>
            <a:custGeom>
              <a:avLst/>
              <a:gdLst/>
              <a:ahLst/>
              <a:cxnLst/>
              <a:rect l="l" t="t" r="r" b="b"/>
              <a:pathLst>
                <a:path w="1636" h="23495" extrusionOk="0">
                  <a:moveTo>
                    <a:pt x="1635" y="1"/>
                  </a:moveTo>
                  <a:cubicBezTo>
                    <a:pt x="935" y="1682"/>
                    <a:pt x="388" y="3420"/>
                    <a:pt x="0" y="5201"/>
                  </a:cubicBezTo>
                  <a:lnTo>
                    <a:pt x="0" y="18300"/>
                  </a:lnTo>
                  <a:cubicBezTo>
                    <a:pt x="388" y="20075"/>
                    <a:pt x="935" y="21816"/>
                    <a:pt x="1635" y="23495"/>
                  </a:cubicBezTo>
                  <a:lnTo>
                    <a:pt x="1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69;p42">
              <a:extLst>
                <a:ext uri="{FF2B5EF4-FFF2-40B4-BE49-F238E27FC236}">
                  <a16:creationId xmlns:a16="http://schemas.microsoft.com/office/drawing/2014/main" id="{DD44DAFE-AA40-D99D-F147-F504ACB6D3D9}"/>
                </a:ext>
              </a:extLst>
            </p:cNvPr>
            <p:cNvSpPr/>
            <p:nvPr/>
          </p:nvSpPr>
          <p:spPr>
            <a:xfrm>
              <a:off x="1937675" y="3861275"/>
              <a:ext cx="40850" cy="1135450"/>
            </a:xfrm>
            <a:custGeom>
              <a:avLst/>
              <a:gdLst/>
              <a:ahLst/>
              <a:cxnLst/>
              <a:rect l="l" t="t" r="r" b="b"/>
              <a:pathLst>
                <a:path w="1634" h="45418" extrusionOk="0">
                  <a:moveTo>
                    <a:pt x="1633" y="0"/>
                  </a:moveTo>
                  <a:cubicBezTo>
                    <a:pt x="1070" y="508"/>
                    <a:pt x="525" y="1037"/>
                    <a:pt x="1" y="1586"/>
                  </a:cubicBezTo>
                  <a:lnTo>
                    <a:pt x="1" y="43832"/>
                  </a:lnTo>
                  <a:cubicBezTo>
                    <a:pt x="525" y="44381"/>
                    <a:pt x="1070" y="44910"/>
                    <a:pt x="1633" y="45418"/>
                  </a:cubicBezTo>
                  <a:lnTo>
                    <a:pt x="1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70;p42">
              <a:extLst>
                <a:ext uri="{FF2B5EF4-FFF2-40B4-BE49-F238E27FC236}">
                  <a16:creationId xmlns:a16="http://schemas.microsoft.com/office/drawing/2014/main" id="{666D450C-0AB6-7F85-0CF8-A1562B706681}"/>
                </a:ext>
              </a:extLst>
            </p:cNvPr>
            <p:cNvSpPr/>
            <p:nvPr/>
          </p:nvSpPr>
          <p:spPr>
            <a:xfrm>
              <a:off x="1840700" y="3966850"/>
              <a:ext cx="40850" cy="924300"/>
            </a:xfrm>
            <a:custGeom>
              <a:avLst/>
              <a:gdLst/>
              <a:ahLst/>
              <a:cxnLst/>
              <a:rect l="l" t="t" r="r" b="b"/>
              <a:pathLst>
                <a:path w="1634" h="36972" extrusionOk="0">
                  <a:moveTo>
                    <a:pt x="1633" y="0"/>
                  </a:moveTo>
                  <a:cubicBezTo>
                    <a:pt x="1054" y="764"/>
                    <a:pt x="509" y="1556"/>
                    <a:pt x="1" y="2374"/>
                  </a:cubicBezTo>
                  <a:lnTo>
                    <a:pt x="1" y="34598"/>
                  </a:lnTo>
                  <a:cubicBezTo>
                    <a:pt x="506" y="35415"/>
                    <a:pt x="1051" y="36207"/>
                    <a:pt x="1633" y="36972"/>
                  </a:cubicBezTo>
                  <a:lnTo>
                    <a:pt x="1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71;p42">
              <a:extLst>
                <a:ext uri="{FF2B5EF4-FFF2-40B4-BE49-F238E27FC236}">
                  <a16:creationId xmlns:a16="http://schemas.microsoft.com/office/drawing/2014/main" id="{DFE43456-C4A4-1448-8ACF-A1EFD3D4F457}"/>
                </a:ext>
              </a:extLst>
            </p:cNvPr>
            <p:cNvSpPr/>
            <p:nvPr/>
          </p:nvSpPr>
          <p:spPr>
            <a:xfrm>
              <a:off x="2422675" y="3664875"/>
              <a:ext cx="40850" cy="1528250"/>
            </a:xfrm>
            <a:custGeom>
              <a:avLst/>
              <a:gdLst/>
              <a:ahLst/>
              <a:cxnLst/>
              <a:rect l="l" t="t" r="r" b="b"/>
              <a:pathLst>
                <a:path w="1634" h="61130" extrusionOk="0">
                  <a:moveTo>
                    <a:pt x="1633" y="1"/>
                  </a:moveTo>
                  <a:cubicBezTo>
                    <a:pt x="1086" y="19"/>
                    <a:pt x="541" y="54"/>
                    <a:pt x="1" y="100"/>
                  </a:cubicBezTo>
                  <a:lnTo>
                    <a:pt x="1" y="61030"/>
                  </a:lnTo>
                  <a:cubicBezTo>
                    <a:pt x="541" y="61078"/>
                    <a:pt x="1086" y="61111"/>
                    <a:pt x="1633" y="61129"/>
                  </a:cubicBezTo>
                  <a:lnTo>
                    <a:pt x="16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72;p42">
              <a:extLst>
                <a:ext uri="{FF2B5EF4-FFF2-40B4-BE49-F238E27FC236}">
                  <a16:creationId xmlns:a16="http://schemas.microsoft.com/office/drawing/2014/main" id="{F7D55769-A288-FC32-AF76-5BA89E6FAD94}"/>
                </a:ext>
              </a:extLst>
            </p:cNvPr>
            <p:cNvSpPr/>
            <p:nvPr/>
          </p:nvSpPr>
          <p:spPr>
            <a:xfrm>
              <a:off x="2907675" y="3788000"/>
              <a:ext cx="40850" cy="1281975"/>
            </a:xfrm>
            <a:custGeom>
              <a:avLst/>
              <a:gdLst/>
              <a:ahLst/>
              <a:cxnLst/>
              <a:rect l="l" t="t" r="r" b="b"/>
              <a:pathLst>
                <a:path w="1634" h="51279" extrusionOk="0">
                  <a:moveTo>
                    <a:pt x="1" y="1"/>
                  </a:moveTo>
                  <a:lnTo>
                    <a:pt x="1" y="51279"/>
                  </a:lnTo>
                  <a:cubicBezTo>
                    <a:pt x="557" y="50916"/>
                    <a:pt x="1102" y="50538"/>
                    <a:pt x="1633" y="50141"/>
                  </a:cubicBezTo>
                  <a:lnTo>
                    <a:pt x="1633" y="1139"/>
                  </a:lnTo>
                  <a:cubicBezTo>
                    <a:pt x="1102" y="742"/>
                    <a:pt x="557" y="36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73;p42">
              <a:extLst>
                <a:ext uri="{FF2B5EF4-FFF2-40B4-BE49-F238E27FC236}">
                  <a16:creationId xmlns:a16="http://schemas.microsoft.com/office/drawing/2014/main" id="{70E50F74-6A8D-349B-E318-1363A6C11548}"/>
                </a:ext>
              </a:extLst>
            </p:cNvPr>
            <p:cNvSpPr/>
            <p:nvPr/>
          </p:nvSpPr>
          <p:spPr>
            <a:xfrm>
              <a:off x="3101700" y="3969200"/>
              <a:ext cx="40825" cy="919650"/>
            </a:xfrm>
            <a:custGeom>
              <a:avLst/>
              <a:gdLst/>
              <a:ahLst/>
              <a:cxnLst/>
              <a:rect l="l" t="t" r="r" b="b"/>
              <a:pathLst>
                <a:path w="1633" h="36786" extrusionOk="0">
                  <a:moveTo>
                    <a:pt x="0" y="1"/>
                  </a:moveTo>
                  <a:lnTo>
                    <a:pt x="0" y="36785"/>
                  </a:lnTo>
                  <a:cubicBezTo>
                    <a:pt x="580" y="36014"/>
                    <a:pt x="1125" y="35215"/>
                    <a:pt x="1633" y="34389"/>
                  </a:cubicBezTo>
                  <a:lnTo>
                    <a:pt x="1633" y="2395"/>
                  </a:lnTo>
                  <a:cubicBezTo>
                    <a:pt x="1125" y="1571"/>
                    <a:pt x="580" y="77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74;p42">
              <a:extLst>
                <a:ext uri="{FF2B5EF4-FFF2-40B4-BE49-F238E27FC236}">
                  <a16:creationId xmlns:a16="http://schemas.microsoft.com/office/drawing/2014/main" id="{FDC61453-CAA0-893D-3410-56D592D94053}"/>
                </a:ext>
              </a:extLst>
            </p:cNvPr>
            <p:cNvSpPr/>
            <p:nvPr/>
          </p:nvSpPr>
          <p:spPr>
            <a:xfrm>
              <a:off x="3004650" y="3862825"/>
              <a:ext cx="40900" cy="1132350"/>
            </a:xfrm>
            <a:custGeom>
              <a:avLst/>
              <a:gdLst/>
              <a:ahLst/>
              <a:cxnLst/>
              <a:rect l="l" t="t" r="r" b="b"/>
              <a:pathLst>
                <a:path w="1636" h="45294" extrusionOk="0">
                  <a:moveTo>
                    <a:pt x="1" y="0"/>
                  </a:moveTo>
                  <a:lnTo>
                    <a:pt x="1" y="45293"/>
                  </a:lnTo>
                  <a:cubicBezTo>
                    <a:pt x="567" y="44781"/>
                    <a:pt x="1109" y="44248"/>
                    <a:pt x="1636" y="43693"/>
                  </a:cubicBezTo>
                  <a:lnTo>
                    <a:pt x="1636" y="1600"/>
                  </a:lnTo>
                  <a:cubicBezTo>
                    <a:pt x="1109" y="1049"/>
                    <a:pt x="567" y="51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75;p42">
              <a:extLst>
                <a:ext uri="{FF2B5EF4-FFF2-40B4-BE49-F238E27FC236}">
                  <a16:creationId xmlns:a16="http://schemas.microsoft.com/office/drawing/2014/main" id="{95555CDE-3093-B149-0D3D-9BF5A21AE40D}"/>
                </a:ext>
              </a:extLst>
            </p:cNvPr>
            <p:cNvSpPr/>
            <p:nvPr/>
          </p:nvSpPr>
          <p:spPr>
            <a:xfrm>
              <a:off x="3198675" y="4139725"/>
              <a:ext cx="40825" cy="578600"/>
            </a:xfrm>
            <a:custGeom>
              <a:avLst/>
              <a:gdLst/>
              <a:ahLst/>
              <a:cxnLst/>
              <a:rect l="l" t="t" r="r" b="b"/>
              <a:pathLst>
                <a:path w="1633" h="23144" extrusionOk="0">
                  <a:moveTo>
                    <a:pt x="0" y="1"/>
                  </a:moveTo>
                  <a:lnTo>
                    <a:pt x="0" y="23144"/>
                  </a:lnTo>
                  <a:cubicBezTo>
                    <a:pt x="709" y="21412"/>
                    <a:pt x="1254" y="19620"/>
                    <a:pt x="1633" y="17791"/>
                  </a:cubicBezTo>
                  <a:lnTo>
                    <a:pt x="1633" y="5353"/>
                  </a:lnTo>
                  <a:cubicBezTo>
                    <a:pt x="1254" y="3522"/>
                    <a:pt x="709" y="1730"/>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76;p42">
              <a:extLst>
                <a:ext uri="{FF2B5EF4-FFF2-40B4-BE49-F238E27FC236}">
                  <a16:creationId xmlns:a16="http://schemas.microsoft.com/office/drawing/2014/main" id="{DFD6D528-E27E-A574-2C7A-EF562C51C234}"/>
                </a:ext>
              </a:extLst>
            </p:cNvPr>
            <p:cNvSpPr/>
            <p:nvPr/>
          </p:nvSpPr>
          <p:spPr>
            <a:xfrm>
              <a:off x="2616700" y="3674700"/>
              <a:ext cx="40825" cy="1508600"/>
            </a:xfrm>
            <a:custGeom>
              <a:avLst/>
              <a:gdLst/>
              <a:ahLst/>
              <a:cxnLst/>
              <a:rect l="l" t="t" r="r" b="b"/>
              <a:pathLst>
                <a:path w="1633" h="60344" extrusionOk="0">
                  <a:moveTo>
                    <a:pt x="0" y="0"/>
                  </a:moveTo>
                  <a:lnTo>
                    <a:pt x="0" y="60343"/>
                  </a:lnTo>
                  <a:cubicBezTo>
                    <a:pt x="550" y="60251"/>
                    <a:pt x="1092" y="60145"/>
                    <a:pt x="1633" y="60025"/>
                  </a:cubicBezTo>
                  <a:lnTo>
                    <a:pt x="1633" y="319"/>
                  </a:lnTo>
                  <a:cubicBezTo>
                    <a:pt x="1095" y="199"/>
                    <a:pt x="550" y="9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77;p42">
              <a:extLst>
                <a:ext uri="{FF2B5EF4-FFF2-40B4-BE49-F238E27FC236}">
                  <a16:creationId xmlns:a16="http://schemas.microsoft.com/office/drawing/2014/main" id="{43A972E0-7334-F99C-B6D6-9CE9052E188B}"/>
                </a:ext>
              </a:extLst>
            </p:cNvPr>
            <p:cNvSpPr/>
            <p:nvPr/>
          </p:nvSpPr>
          <p:spPr>
            <a:xfrm>
              <a:off x="2810650" y="3734375"/>
              <a:ext cx="40900" cy="1389300"/>
            </a:xfrm>
            <a:custGeom>
              <a:avLst/>
              <a:gdLst/>
              <a:ahLst/>
              <a:cxnLst/>
              <a:rect l="l" t="t" r="r" b="b"/>
              <a:pathLst>
                <a:path w="1636" h="55572" extrusionOk="0">
                  <a:moveTo>
                    <a:pt x="0" y="1"/>
                  </a:moveTo>
                  <a:lnTo>
                    <a:pt x="0" y="55571"/>
                  </a:lnTo>
                  <a:cubicBezTo>
                    <a:pt x="555" y="55315"/>
                    <a:pt x="1100" y="55043"/>
                    <a:pt x="1635" y="54756"/>
                  </a:cubicBezTo>
                  <a:lnTo>
                    <a:pt x="1635" y="814"/>
                  </a:lnTo>
                  <a:cubicBezTo>
                    <a:pt x="1100" y="527"/>
                    <a:pt x="555" y="25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78;p42">
              <a:extLst>
                <a:ext uri="{FF2B5EF4-FFF2-40B4-BE49-F238E27FC236}">
                  <a16:creationId xmlns:a16="http://schemas.microsoft.com/office/drawing/2014/main" id="{797C8DBA-4133-3014-C091-819E075CA8C5}"/>
                </a:ext>
              </a:extLst>
            </p:cNvPr>
            <p:cNvSpPr/>
            <p:nvPr/>
          </p:nvSpPr>
          <p:spPr>
            <a:xfrm>
              <a:off x="2519650" y="3664950"/>
              <a:ext cx="40900" cy="1528175"/>
            </a:xfrm>
            <a:custGeom>
              <a:avLst/>
              <a:gdLst/>
              <a:ahLst/>
              <a:cxnLst/>
              <a:rect l="l" t="t" r="r" b="b"/>
              <a:pathLst>
                <a:path w="1636" h="61127" extrusionOk="0">
                  <a:moveTo>
                    <a:pt x="1" y="0"/>
                  </a:moveTo>
                  <a:lnTo>
                    <a:pt x="1" y="61126"/>
                  </a:lnTo>
                  <a:cubicBezTo>
                    <a:pt x="550" y="61105"/>
                    <a:pt x="1093" y="61071"/>
                    <a:pt x="1636" y="61020"/>
                  </a:cubicBezTo>
                  <a:lnTo>
                    <a:pt x="1636" y="104"/>
                  </a:lnTo>
                  <a:cubicBezTo>
                    <a:pt x="1093" y="56"/>
                    <a:pt x="550" y="2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79;p42">
              <a:extLst>
                <a:ext uri="{FF2B5EF4-FFF2-40B4-BE49-F238E27FC236}">
                  <a16:creationId xmlns:a16="http://schemas.microsoft.com/office/drawing/2014/main" id="{3CD1F8DF-982E-AEE5-796B-689AAB91F7C3}"/>
                </a:ext>
              </a:extLst>
            </p:cNvPr>
            <p:cNvSpPr/>
            <p:nvPr/>
          </p:nvSpPr>
          <p:spPr>
            <a:xfrm>
              <a:off x="2713675" y="3697450"/>
              <a:ext cx="40825" cy="1463175"/>
            </a:xfrm>
            <a:custGeom>
              <a:avLst/>
              <a:gdLst/>
              <a:ahLst/>
              <a:cxnLst/>
              <a:rect l="l" t="t" r="r" b="b"/>
              <a:pathLst>
                <a:path w="1633" h="58527" extrusionOk="0">
                  <a:moveTo>
                    <a:pt x="0" y="0"/>
                  </a:moveTo>
                  <a:lnTo>
                    <a:pt x="0" y="58526"/>
                  </a:lnTo>
                  <a:cubicBezTo>
                    <a:pt x="552" y="58358"/>
                    <a:pt x="1095" y="58175"/>
                    <a:pt x="1633" y="57979"/>
                  </a:cubicBezTo>
                  <a:lnTo>
                    <a:pt x="1633" y="545"/>
                  </a:lnTo>
                  <a:cubicBezTo>
                    <a:pt x="1097" y="349"/>
                    <a:pt x="552" y="16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729;p42">
            <a:extLst>
              <a:ext uri="{FF2B5EF4-FFF2-40B4-BE49-F238E27FC236}">
                <a16:creationId xmlns:a16="http://schemas.microsoft.com/office/drawing/2014/main" id="{B7F0F6EB-F8A2-FC37-EB3E-59D337E2E64E}"/>
              </a:ext>
            </a:extLst>
          </p:cNvPr>
          <p:cNvGrpSpPr/>
          <p:nvPr/>
        </p:nvGrpSpPr>
        <p:grpSpPr>
          <a:xfrm>
            <a:off x="136074" y="3046141"/>
            <a:ext cx="1154553" cy="480742"/>
            <a:chOff x="2841975" y="1936625"/>
            <a:chExt cx="1696375" cy="706350"/>
          </a:xfrm>
        </p:grpSpPr>
        <p:sp>
          <p:nvSpPr>
            <p:cNvPr id="23" name="Google Shape;1730;p42">
              <a:extLst>
                <a:ext uri="{FF2B5EF4-FFF2-40B4-BE49-F238E27FC236}">
                  <a16:creationId xmlns:a16="http://schemas.microsoft.com/office/drawing/2014/main" id="{46CC28D1-BCD3-2680-A14C-686763EFF455}"/>
                </a:ext>
              </a:extLst>
            </p:cNvPr>
            <p:cNvSpPr/>
            <p:nvPr/>
          </p:nvSpPr>
          <p:spPr>
            <a:xfrm>
              <a:off x="2971725" y="2029475"/>
              <a:ext cx="1436800" cy="562375"/>
            </a:xfrm>
            <a:custGeom>
              <a:avLst/>
              <a:gdLst/>
              <a:ahLst/>
              <a:cxnLst/>
              <a:rect l="l" t="t" r="r" b="b"/>
              <a:pathLst>
                <a:path w="57472" h="22495" extrusionOk="0">
                  <a:moveTo>
                    <a:pt x="5401" y="1"/>
                  </a:moveTo>
                  <a:lnTo>
                    <a:pt x="1" y="17492"/>
                  </a:lnTo>
                  <a:cubicBezTo>
                    <a:pt x="1" y="17492"/>
                    <a:pt x="12420" y="22495"/>
                    <a:pt x="29448" y="22495"/>
                  </a:cubicBezTo>
                  <a:cubicBezTo>
                    <a:pt x="37962" y="22495"/>
                    <a:pt x="47629" y="21244"/>
                    <a:pt x="57471" y="17492"/>
                  </a:cubicBezTo>
                  <a:lnTo>
                    <a:pt x="52074" y="1"/>
                  </a:lnTo>
                  <a:cubicBezTo>
                    <a:pt x="52074" y="1"/>
                    <a:pt x="40954" y="3093"/>
                    <a:pt x="27125" y="3093"/>
                  </a:cubicBezTo>
                  <a:cubicBezTo>
                    <a:pt x="20211" y="3093"/>
                    <a:pt x="12619" y="2320"/>
                    <a:pt x="5401"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31;p42">
              <a:extLst>
                <a:ext uri="{FF2B5EF4-FFF2-40B4-BE49-F238E27FC236}">
                  <a16:creationId xmlns:a16="http://schemas.microsoft.com/office/drawing/2014/main" id="{35146FD2-01BF-CAB3-2D0D-58C21C0C1A20}"/>
                </a:ext>
              </a:extLst>
            </p:cNvPr>
            <p:cNvSpPr/>
            <p:nvPr/>
          </p:nvSpPr>
          <p:spPr>
            <a:xfrm>
              <a:off x="2841975" y="1936625"/>
              <a:ext cx="1696375" cy="706350"/>
            </a:xfrm>
            <a:custGeom>
              <a:avLst/>
              <a:gdLst/>
              <a:ahLst/>
              <a:cxnLst/>
              <a:rect l="l" t="t" r="r" b="b"/>
              <a:pathLst>
                <a:path w="67855" h="28254" extrusionOk="0">
                  <a:moveTo>
                    <a:pt x="57264" y="3715"/>
                  </a:moveTo>
                  <a:lnTo>
                    <a:pt x="62661" y="21206"/>
                  </a:lnTo>
                  <a:cubicBezTo>
                    <a:pt x="53301" y="24094"/>
                    <a:pt x="43614" y="25538"/>
                    <a:pt x="33926" y="25538"/>
                  </a:cubicBezTo>
                  <a:cubicBezTo>
                    <a:pt x="24239" y="25538"/>
                    <a:pt x="14551" y="24094"/>
                    <a:pt x="5191" y="21206"/>
                  </a:cubicBezTo>
                  <a:lnTo>
                    <a:pt x="10591" y="3715"/>
                  </a:lnTo>
                  <a:cubicBezTo>
                    <a:pt x="18193" y="6060"/>
                    <a:pt x="26060" y="7233"/>
                    <a:pt x="33927" y="7233"/>
                  </a:cubicBezTo>
                  <a:cubicBezTo>
                    <a:pt x="41795" y="7233"/>
                    <a:pt x="49662" y="6060"/>
                    <a:pt x="57264" y="3715"/>
                  </a:cubicBezTo>
                  <a:close/>
                  <a:moveTo>
                    <a:pt x="8038" y="1"/>
                  </a:moveTo>
                  <a:cubicBezTo>
                    <a:pt x="5358" y="7442"/>
                    <a:pt x="2678" y="14887"/>
                    <a:pt x="0" y="22332"/>
                  </a:cubicBezTo>
                  <a:cubicBezTo>
                    <a:pt x="10965" y="26280"/>
                    <a:pt x="22446" y="28254"/>
                    <a:pt x="33927" y="28254"/>
                  </a:cubicBezTo>
                  <a:cubicBezTo>
                    <a:pt x="45408" y="28254"/>
                    <a:pt x="56890" y="26280"/>
                    <a:pt x="67854" y="22332"/>
                  </a:cubicBezTo>
                  <a:lnTo>
                    <a:pt x="59816" y="1"/>
                  </a:lnTo>
                  <a:cubicBezTo>
                    <a:pt x="51450" y="3012"/>
                    <a:pt x="42689" y="4518"/>
                    <a:pt x="33927" y="4518"/>
                  </a:cubicBezTo>
                  <a:cubicBezTo>
                    <a:pt x="25166" y="4518"/>
                    <a:pt x="16405" y="3012"/>
                    <a:pt x="8038"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32;p42">
              <a:extLst>
                <a:ext uri="{FF2B5EF4-FFF2-40B4-BE49-F238E27FC236}">
                  <a16:creationId xmlns:a16="http://schemas.microsoft.com/office/drawing/2014/main" id="{5CDD5B7E-E79B-44A1-F69F-7FA9247846DF}"/>
                </a:ext>
              </a:extLst>
            </p:cNvPr>
            <p:cNvSpPr/>
            <p:nvPr/>
          </p:nvSpPr>
          <p:spPr>
            <a:xfrm>
              <a:off x="3202350" y="2243550"/>
              <a:ext cx="171875" cy="141200"/>
            </a:xfrm>
            <a:custGeom>
              <a:avLst/>
              <a:gdLst/>
              <a:ahLst/>
              <a:cxnLst/>
              <a:rect l="l" t="t" r="r" b="b"/>
              <a:pathLst>
                <a:path w="6875" h="5648" extrusionOk="0">
                  <a:moveTo>
                    <a:pt x="3354" y="1"/>
                  </a:moveTo>
                  <a:cubicBezTo>
                    <a:pt x="1923" y="1"/>
                    <a:pt x="647" y="868"/>
                    <a:pt x="346" y="2184"/>
                  </a:cubicBezTo>
                  <a:cubicBezTo>
                    <a:pt x="1" y="3697"/>
                    <a:pt x="1177" y="5254"/>
                    <a:pt x="2988" y="5586"/>
                  </a:cubicBezTo>
                  <a:cubicBezTo>
                    <a:pt x="3216" y="5627"/>
                    <a:pt x="3442" y="5648"/>
                    <a:pt x="3663" y="5648"/>
                  </a:cubicBezTo>
                  <a:cubicBezTo>
                    <a:pt x="5192" y="5648"/>
                    <a:pt x="6472" y="4687"/>
                    <a:pt x="6660" y="3346"/>
                  </a:cubicBezTo>
                  <a:cubicBezTo>
                    <a:pt x="6874" y="1810"/>
                    <a:pt x="5682" y="370"/>
                    <a:pt x="4005" y="61"/>
                  </a:cubicBezTo>
                  <a:cubicBezTo>
                    <a:pt x="3786" y="20"/>
                    <a:pt x="3568" y="1"/>
                    <a:pt x="3354"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33;p42">
              <a:extLst>
                <a:ext uri="{FF2B5EF4-FFF2-40B4-BE49-F238E27FC236}">
                  <a16:creationId xmlns:a16="http://schemas.microsoft.com/office/drawing/2014/main" id="{D50963EF-F34B-4B85-CED7-292A3D149B1F}"/>
                </a:ext>
              </a:extLst>
            </p:cNvPr>
            <p:cNvSpPr/>
            <p:nvPr/>
          </p:nvSpPr>
          <p:spPr>
            <a:xfrm>
              <a:off x="4057925" y="2233125"/>
              <a:ext cx="173250" cy="141425"/>
            </a:xfrm>
            <a:custGeom>
              <a:avLst/>
              <a:gdLst/>
              <a:ahLst/>
              <a:cxnLst/>
              <a:rect l="l" t="t" r="r" b="b"/>
              <a:pathLst>
                <a:path w="6930" h="5657" extrusionOk="0">
                  <a:moveTo>
                    <a:pt x="3565" y="1"/>
                  </a:moveTo>
                  <a:cubicBezTo>
                    <a:pt x="3323" y="1"/>
                    <a:pt x="3077" y="25"/>
                    <a:pt x="2831" y="76"/>
                  </a:cubicBezTo>
                  <a:cubicBezTo>
                    <a:pt x="1159" y="428"/>
                    <a:pt x="0" y="1896"/>
                    <a:pt x="254" y="3428"/>
                  </a:cubicBezTo>
                  <a:cubicBezTo>
                    <a:pt x="471" y="4738"/>
                    <a:pt x="1729" y="5657"/>
                    <a:pt x="3218" y="5657"/>
                  </a:cubicBezTo>
                  <a:cubicBezTo>
                    <a:pt x="3468" y="5657"/>
                    <a:pt x="3725" y="5631"/>
                    <a:pt x="3985" y="5576"/>
                  </a:cubicBezTo>
                  <a:cubicBezTo>
                    <a:pt x="5787" y="5197"/>
                    <a:pt x="6930" y="3612"/>
                    <a:pt x="6545" y="2110"/>
                  </a:cubicBezTo>
                  <a:cubicBezTo>
                    <a:pt x="6219" y="829"/>
                    <a:pt x="4966" y="1"/>
                    <a:pt x="3565"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34;p42">
              <a:extLst>
                <a:ext uri="{FF2B5EF4-FFF2-40B4-BE49-F238E27FC236}">
                  <a16:creationId xmlns:a16="http://schemas.microsoft.com/office/drawing/2014/main" id="{1C02AF9C-48C8-8224-ECE2-1E7D15FF564E}"/>
                </a:ext>
              </a:extLst>
            </p:cNvPr>
            <p:cNvSpPr/>
            <p:nvPr/>
          </p:nvSpPr>
          <p:spPr>
            <a:xfrm>
              <a:off x="3481475" y="2172050"/>
              <a:ext cx="417300" cy="348450"/>
            </a:xfrm>
            <a:custGeom>
              <a:avLst/>
              <a:gdLst/>
              <a:ahLst/>
              <a:cxnLst/>
              <a:rect l="l" t="t" r="r" b="b"/>
              <a:pathLst>
                <a:path w="16692" h="13938" extrusionOk="0">
                  <a:moveTo>
                    <a:pt x="8347" y="1"/>
                  </a:moveTo>
                  <a:cubicBezTo>
                    <a:pt x="3739" y="1"/>
                    <a:pt x="0" y="3118"/>
                    <a:pt x="0" y="6969"/>
                  </a:cubicBezTo>
                  <a:cubicBezTo>
                    <a:pt x="0" y="10817"/>
                    <a:pt x="3739" y="13937"/>
                    <a:pt x="8347" y="13937"/>
                  </a:cubicBezTo>
                  <a:cubicBezTo>
                    <a:pt x="12956" y="13937"/>
                    <a:pt x="16692" y="10817"/>
                    <a:pt x="16692" y="6969"/>
                  </a:cubicBezTo>
                  <a:cubicBezTo>
                    <a:pt x="16692" y="3118"/>
                    <a:pt x="12956" y="1"/>
                    <a:pt x="8347"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729;p42">
            <a:extLst>
              <a:ext uri="{FF2B5EF4-FFF2-40B4-BE49-F238E27FC236}">
                <a16:creationId xmlns:a16="http://schemas.microsoft.com/office/drawing/2014/main" id="{9A91619D-7A57-1253-C62E-70C7E20A2A7C}"/>
              </a:ext>
            </a:extLst>
          </p:cNvPr>
          <p:cNvGrpSpPr/>
          <p:nvPr/>
        </p:nvGrpSpPr>
        <p:grpSpPr>
          <a:xfrm>
            <a:off x="2995780" y="3685585"/>
            <a:ext cx="1154553" cy="480742"/>
            <a:chOff x="2841975" y="1936625"/>
            <a:chExt cx="1696375" cy="706350"/>
          </a:xfrm>
        </p:grpSpPr>
        <p:sp>
          <p:nvSpPr>
            <p:cNvPr id="29" name="Google Shape;1730;p42">
              <a:extLst>
                <a:ext uri="{FF2B5EF4-FFF2-40B4-BE49-F238E27FC236}">
                  <a16:creationId xmlns:a16="http://schemas.microsoft.com/office/drawing/2014/main" id="{FA4F51CC-C54A-C516-4E33-0028297FAA25}"/>
                </a:ext>
              </a:extLst>
            </p:cNvPr>
            <p:cNvSpPr/>
            <p:nvPr/>
          </p:nvSpPr>
          <p:spPr>
            <a:xfrm>
              <a:off x="2971725" y="2029475"/>
              <a:ext cx="1436800" cy="562375"/>
            </a:xfrm>
            <a:custGeom>
              <a:avLst/>
              <a:gdLst/>
              <a:ahLst/>
              <a:cxnLst/>
              <a:rect l="l" t="t" r="r" b="b"/>
              <a:pathLst>
                <a:path w="57472" h="22495" extrusionOk="0">
                  <a:moveTo>
                    <a:pt x="5401" y="1"/>
                  </a:moveTo>
                  <a:lnTo>
                    <a:pt x="1" y="17492"/>
                  </a:lnTo>
                  <a:cubicBezTo>
                    <a:pt x="1" y="17492"/>
                    <a:pt x="12420" y="22495"/>
                    <a:pt x="29448" y="22495"/>
                  </a:cubicBezTo>
                  <a:cubicBezTo>
                    <a:pt x="37962" y="22495"/>
                    <a:pt x="47629" y="21244"/>
                    <a:pt x="57471" y="17492"/>
                  </a:cubicBezTo>
                  <a:lnTo>
                    <a:pt x="52074" y="1"/>
                  </a:lnTo>
                  <a:cubicBezTo>
                    <a:pt x="52074" y="1"/>
                    <a:pt x="40954" y="3093"/>
                    <a:pt x="27125" y="3093"/>
                  </a:cubicBezTo>
                  <a:cubicBezTo>
                    <a:pt x="20211" y="3093"/>
                    <a:pt x="12619" y="2320"/>
                    <a:pt x="5401"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31;p42">
              <a:extLst>
                <a:ext uri="{FF2B5EF4-FFF2-40B4-BE49-F238E27FC236}">
                  <a16:creationId xmlns:a16="http://schemas.microsoft.com/office/drawing/2014/main" id="{E7CC67D9-6256-EB73-4C18-5485B2D73726}"/>
                </a:ext>
              </a:extLst>
            </p:cNvPr>
            <p:cNvSpPr/>
            <p:nvPr/>
          </p:nvSpPr>
          <p:spPr>
            <a:xfrm>
              <a:off x="2841975" y="1936625"/>
              <a:ext cx="1696375" cy="706350"/>
            </a:xfrm>
            <a:custGeom>
              <a:avLst/>
              <a:gdLst/>
              <a:ahLst/>
              <a:cxnLst/>
              <a:rect l="l" t="t" r="r" b="b"/>
              <a:pathLst>
                <a:path w="67855" h="28254" extrusionOk="0">
                  <a:moveTo>
                    <a:pt x="57264" y="3715"/>
                  </a:moveTo>
                  <a:lnTo>
                    <a:pt x="62661" y="21206"/>
                  </a:lnTo>
                  <a:cubicBezTo>
                    <a:pt x="53301" y="24094"/>
                    <a:pt x="43614" y="25538"/>
                    <a:pt x="33926" y="25538"/>
                  </a:cubicBezTo>
                  <a:cubicBezTo>
                    <a:pt x="24239" y="25538"/>
                    <a:pt x="14551" y="24094"/>
                    <a:pt x="5191" y="21206"/>
                  </a:cubicBezTo>
                  <a:lnTo>
                    <a:pt x="10591" y="3715"/>
                  </a:lnTo>
                  <a:cubicBezTo>
                    <a:pt x="18193" y="6060"/>
                    <a:pt x="26060" y="7233"/>
                    <a:pt x="33927" y="7233"/>
                  </a:cubicBezTo>
                  <a:cubicBezTo>
                    <a:pt x="41795" y="7233"/>
                    <a:pt x="49662" y="6060"/>
                    <a:pt x="57264" y="3715"/>
                  </a:cubicBezTo>
                  <a:close/>
                  <a:moveTo>
                    <a:pt x="8038" y="1"/>
                  </a:moveTo>
                  <a:cubicBezTo>
                    <a:pt x="5358" y="7442"/>
                    <a:pt x="2678" y="14887"/>
                    <a:pt x="0" y="22332"/>
                  </a:cubicBezTo>
                  <a:cubicBezTo>
                    <a:pt x="10965" y="26280"/>
                    <a:pt x="22446" y="28254"/>
                    <a:pt x="33927" y="28254"/>
                  </a:cubicBezTo>
                  <a:cubicBezTo>
                    <a:pt x="45408" y="28254"/>
                    <a:pt x="56890" y="26280"/>
                    <a:pt x="67854" y="22332"/>
                  </a:cubicBezTo>
                  <a:lnTo>
                    <a:pt x="59816" y="1"/>
                  </a:lnTo>
                  <a:cubicBezTo>
                    <a:pt x="51450" y="3012"/>
                    <a:pt x="42689" y="4518"/>
                    <a:pt x="33927" y="4518"/>
                  </a:cubicBezTo>
                  <a:cubicBezTo>
                    <a:pt x="25166" y="4518"/>
                    <a:pt x="16405" y="3012"/>
                    <a:pt x="8038"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32;p42">
              <a:extLst>
                <a:ext uri="{FF2B5EF4-FFF2-40B4-BE49-F238E27FC236}">
                  <a16:creationId xmlns:a16="http://schemas.microsoft.com/office/drawing/2014/main" id="{02564A22-86E5-3923-B934-10BEF5A87AD5}"/>
                </a:ext>
              </a:extLst>
            </p:cNvPr>
            <p:cNvSpPr/>
            <p:nvPr/>
          </p:nvSpPr>
          <p:spPr>
            <a:xfrm>
              <a:off x="3202350" y="2243550"/>
              <a:ext cx="171875" cy="141200"/>
            </a:xfrm>
            <a:custGeom>
              <a:avLst/>
              <a:gdLst/>
              <a:ahLst/>
              <a:cxnLst/>
              <a:rect l="l" t="t" r="r" b="b"/>
              <a:pathLst>
                <a:path w="6875" h="5648" extrusionOk="0">
                  <a:moveTo>
                    <a:pt x="3354" y="1"/>
                  </a:moveTo>
                  <a:cubicBezTo>
                    <a:pt x="1923" y="1"/>
                    <a:pt x="647" y="868"/>
                    <a:pt x="346" y="2184"/>
                  </a:cubicBezTo>
                  <a:cubicBezTo>
                    <a:pt x="1" y="3697"/>
                    <a:pt x="1177" y="5254"/>
                    <a:pt x="2988" y="5586"/>
                  </a:cubicBezTo>
                  <a:cubicBezTo>
                    <a:pt x="3216" y="5627"/>
                    <a:pt x="3442" y="5648"/>
                    <a:pt x="3663" y="5648"/>
                  </a:cubicBezTo>
                  <a:cubicBezTo>
                    <a:pt x="5192" y="5648"/>
                    <a:pt x="6472" y="4687"/>
                    <a:pt x="6660" y="3346"/>
                  </a:cubicBezTo>
                  <a:cubicBezTo>
                    <a:pt x="6874" y="1810"/>
                    <a:pt x="5682" y="370"/>
                    <a:pt x="4005" y="61"/>
                  </a:cubicBezTo>
                  <a:cubicBezTo>
                    <a:pt x="3786" y="20"/>
                    <a:pt x="3568" y="1"/>
                    <a:pt x="3354"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33;p42">
              <a:extLst>
                <a:ext uri="{FF2B5EF4-FFF2-40B4-BE49-F238E27FC236}">
                  <a16:creationId xmlns:a16="http://schemas.microsoft.com/office/drawing/2014/main" id="{ECB03B4F-039F-A772-F239-7C0A33AA38A3}"/>
                </a:ext>
              </a:extLst>
            </p:cNvPr>
            <p:cNvSpPr/>
            <p:nvPr/>
          </p:nvSpPr>
          <p:spPr>
            <a:xfrm>
              <a:off x="4057925" y="2233125"/>
              <a:ext cx="173250" cy="141425"/>
            </a:xfrm>
            <a:custGeom>
              <a:avLst/>
              <a:gdLst/>
              <a:ahLst/>
              <a:cxnLst/>
              <a:rect l="l" t="t" r="r" b="b"/>
              <a:pathLst>
                <a:path w="6930" h="5657" extrusionOk="0">
                  <a:moveTo>
                    <a:pt x="3565" y="1"/>
                  </a:moveTo>
                  <a:cubicBezTo>
                    <a:pt x="3323" y="1"/>
                    <a:pt x="3077" y="25"/>
                    <a:pt x="2831" y="76"/>
                  </a:cubicBezTo>
                  <a:cubicBezTo>
                    <a:pt x="1159" y="428"/>
                    <a:pt x="0" y="1896"/>
                    <a:pt x="254" y="3428"/>
                  </a:cubicBezTo>
                  <a:cubicBezTo>
                    <a:pt x="471" y="4738"/>
                    <a:pt x="1729" y="5657"/>
                    <a:pt x="3218" y="5657"/>
                  </a:cubicBezTo>
                  <a:cubicBezTo>
                    <a:pt x="3468" y="5657"/>
                    <a:pt x="3725" y="5631"/>
                    <a:pt x="3985" y="5576"/>
                  </a:cubicBezTo>
                  <a:cubicBezTo>
                    <a:pt x="5787" y="5197"/>
                    <a:pt x="6930" y="3612"/>
                    <a:pt x="6545" y="2110"/>
                  </a:cubicBezTo>
                  <a:cubicBezTo>
                    <a:pt x="6219" y="829"/>
                    <a:pt x="4966" y="1"/>
                    <a:pt x="3565"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34;p42">
              <a:extLst>
                <a:ext uri="{FF2B5EF4-FFF2-40B4-BE49-F238E27FC236}">
                  <a16:creationId xmlns:a16="http://schemas.microsoft.com/office/drawing/2014/main" id="{A4E04D90-D6B3-F35D-E1D7-8C028165D522}"/>
                </a:ext>
              </a:extLst>
            </p:cNvPr>
            <p:cNvSpPr/>
            <p:nvPr/>
          </p:nvSpPr>
          <p:spPr>
            <a:xfrm>
              <a:off x="3481475" y="2172050"/>
              <a:ext cx="417300" cy="348450"/>
            </a:xfrm>
            <a:custGeom>
              <a:avLst/>
              <a:gdLst/>
              <a:ahLst/>
              <a:cxnLst/>
              <a:rect l="l" t="t" r="r" b="b"/>
              <a:pathLst>
                <a:path w="16692" h="13938" extrusionOk="0">
                  <a:moveTo>
                    <a:pt x="8347" y="1"/>
                  </a:moveTo>
                  <a:cubicBezTo>
                    <a:pt x="3739" y="1"/>
                    <a:pt x="0" y="3118"/>
                    <a:pt x="0" y="6969"/>
                  </a:cubicBezTo>
                  <a:cubicBezTo>
                    <a:pt x="0" y="10817"/>
                    <a:pt x="3739" y="13937"/>
                    <a:pt x="8347" y="13937"/>
                  </a:cubicBezTo>
                  <a:cubicBezTo>
                    <a:pt x="12956" y="13937"/>
                    <a:pt x="16692" y="10817"/>
                    <a:pt x="16692" y="6969"/>
                  </a:cubicBezTo>
                  <a:cubicBezTo>
                    <a:pt x="16692" y="3118"/>
                    <a:pt x="12956" y="1"/>
                    <a:pt x="8347"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711;p42">
            <a:extLst>
              <a:ext uri="{FF2B5EF4-FFF2-40B4-BE49-F238E27FC236}">
                <a16:creationId xmlns:a16="http://schemas.microsoft.com/office/drawing/2014/main" id="{5E859046-178C-0681-409E-A3DD1AF97C94}"/>
              </a:ext>
            </a:extLst>
          </p:cNvPr>
          <p:cNvGrpSpPr/>
          <p:nvPr/>
        </p:nvGrpSpPr>
        <p:grpSpPr>
          <a:xfrm rot="535373">
            <a:off x="198242" y="212429"/>
            <a:ext cx="979661" cy="903360"/>
            <a:chOff x="4961475" y="636525"/>
            <a:chExt cx="1211725" cy="1117350"/>
          </a:xfrm>
        </p:grpSpPr>
        <p:sp>
          <p:nvSpPr>
            <p:cNvPr id="35" name="Google Shape;1712;p42">
              <a:extLst>
                <a:ext uri="{FF2B5EF4-FFF2-40B4-BE49-F238E27FC236}">
                  <a16:creationId xmlns:a16="http://schemas.microsoft.com/office/drawing/2014/main" id="{0BAFF931-2487-4F08-A945-5B99980C35A5}"/>
                </a:ext>
              </a:extLst>
            </p:cNvPr>
            <p:cNvSpPr/>
            <p:nvPr/>
          </p:nvSpPr>
          <p:spPr>
            <a:xfrm>
              <a:off x="5056750" y="706400"/>
              <a:ext cx="1035725" cy="947675"/>
            </a:xfrm>
            <a:custGeom>
              <a:avLst/>
              <a:gdLst/>
              <a:ahLst/>
              <a:cxnLst/>
              <a:rect l="l" t="t" r="r" b="b"/>
              <a:pathLst>
                <a:path w="41429" h="37907" extrusionOk="0">
                  <a:moveTo>
                    <a:pt x="31354" y="0"/>
                  </a:moveTo>
                  <a:cubicBezTo>
                    <a:pt x="21942" y="10819"/>
                    <a:pt x="1" y="25951"/>
                    <a:pt x="1" y="25951"/>
                  </a:cubicBezTo>
                  <a:lnTo>
                    <a:pt x="6894" y="37906"/>
                  </a:lnTo>
                  <a:cubicBezTo>
                    <a:pt x="31418" y="23290"/>
                    <a:pt x="41428" y="2976"/>
                    <a:pt x="41428" y="2976"/>
                  </a:cubicBezTo>
                  <a:lnTo>
                    <a:pt x="31354" y="0"/>
                  </a:ln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13;p42">
              <a:extLst>
                <a:ext uri="{FF2B5EF4-FFF2-40B4-BE49-F238E27FC236}">
                  <a16:creationId xmlns:a16="http://schemas.microsoft.com/office/drawing/2014/main" id="{B931B956-3E33-77F9-BF83-9E0420E87B7A}"/>
                </a:ext>
              </a:extLst>
            </p:cNvPr>
            <p:cNvSpPr/>
            <p:nvPr/>
          </p:nvSpPr>
          <p:spPr>
            <a:xfrm>
              <a:off x="4961475" y="636525"/>
              <a:ext cx="1211725" cy="1117350"/>
            </a:xfrm>
            <a:custGeom>
              <a:avLst/>
              <a:gdLst/>
              <a:ahLst/>
              <a:cxnLst/>
              <a:rect l="l" t="t" r="r" b="b"/>
              <a:pathLst>
                <a:path w="48469" h="44694" extrusionOk="0">
                  <a:moveTo>
                    <a:pt x="35165" y="2795"/>
                  </a:moveTo>
                  <a:lnTo>
                    <a:pt x="45239" y="5771"/>
                  </a:lnTo>
                  <a:cubicBezTo>
                    <a:pt x="37335" y="19103"/>
                    <a:pt x="25310" y="31287"/>
                    <a:pt x="10705" y="40701"/>
                  </a:cubicBezTo>
                  <a:lnTo>
                    <a:pt x="3812" y="28743"/>
                  </a:lnTo>
                  <a:cubicBezTo>
                    <a:pt x="16199" y="22382"/>
                    <a:pt x="27138" y="13344"/>
                    <a:pt x="35165" y="2795"/>
                  </a:cubicBezTo>
                  <a:close/>
                  <a:moveTo>
                    <a:pt x="35468" y="1"/>
                  </a:moveTo>
                  <a:cubicBezTo>
                    <a:pt x="26681" y="11956"/>
                    <a:pt x="14118" y="21942"/>
                    <a:pt x="0" y="28280"/>
                  </a:cubicBezTo>
                  <a:lnTo>
                    <a:pt x="8250" y="44694"/>
                  </a:lnTo>
                  <a:cubicBezTo>
                    <a:pt x="25945" y="33816"/>
                    <a:pt x="40146" y="19069"/>
                    <a:pt x="48468" y="3038"/>
                  </a:cubicBezTo>
                  <a:lnTo>
                    <a:pt x="35468" y="1"/>
                  </a:ln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14;p42">
              <a:extLst>
                <a:ext uri="{FF2B5EF4-FFF2-40B4-BE49-F238E27FC236}">
                  <a16:creationId xmlns:a16="http://schemas.microsoft.com/office/drawing/2014/main" id="{19D14C1D-CC94-1338-6706-78DB1A2CE490}"/>
                </a:ext>
              </a:extLst>
            </p:cNvPr>
            <p:cNvSpPr/>
            <p:nvPr/>
          </p:nvSpPr>
          <p:spPr>
            <a:xfrm>
              <a:off x="5778450" y="860925"/>
              <a:ext cx="126725" cy="109650"/>
            </a:xfrm>
            <a:custGeom>
              <a:avLst/>
              <a:gdLst/>
              <a:ahLst/>
              <a:cxnLst/>
              <a:rect l="l" t="t" r="r" b="b"/>
              <a:pathLst>
                <a:path w="5069" h="4386" extrusionOk="0">
                  <a:moveTo>
                    <a:pt x="3692" y="1"/>
                  </a:moveTo>
                  <a:cubicBezTo>
                    <a:pt x="2858" y="1"/>
                    <a:pt x="1782" y="580"/>
                    <a:pt x="1026" y="1470"/>
                  </a:cubicBezTo>
                  <a:cubicBezTo>
                    <a:pt x="101" y="2560"/>
                    <a:pt x="0" y="3788"/>
                    <a:pt x="839" y="4237"/>
                  </a:cubicBezTo>
                  <a:cubicBezTo>
                    <a:pt x="1029" y="4337"/>
                    <a:pt x="1251" y="4385"/>
                    <a:pt x="1493" y="4385"/>
                  </a:cubicBezTo>
                  <a:cubicBezTo>
                    <a:pt x="2321" y="4385"/>
                    <a:pt x="3374" y="3822"/>
                    <a:pt x="4099" y="2894"/>
                  </a:cubicBezTo>
                  <a:cubicBezTo>
                    <a:pt x="5038" y="1696"/>
                    <a:pt x="5068" y="434"/>
                    <a:pt x="4216" y="94"/>
                  </a:cubicBezTo>
                  <a:cubicBezTo>
                    <a:pt x="4058" y="31"/>
                    <a:pt x="3881" y="1"/>
                    <a:pt x="3692"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15;p42">
              <a:extLst>
                <a:ext uri="{FF2B5EF4-FFF2-40B4-BE49-F238E27FC236}">
                  <a16:creationId xmlns:a16="http://schemas.microsoft.com/office/drawing/2014/main" id="{F21D60B5-1F45-03A9-22BC-E4C51F126044}"/>
                </a:ext>
              </a:extLst>
            </p:cNvPr>
            <p:cNvSpPr/>
            <p:nvPr/>
          </p:nvSpPr>
          <p:spPr>
            <a:xfrm>
              <a:off x="5222950" y="1354850"/>
              <a:ext cx="150000" cy="113275"/>
            </a:xfrm>
            <a:custGeom>
              <a:avLst/>
              <a:gdLst/>
              <a:ahLst/>
              <a:cxnLst/>
              <a:rect l="l" t="t" r="r" b="b"/>
              <a:pathLst>
                <a:path w="6000" h="4531" extrusionOk="0">
                  <a:moveTo>
                    <a:pt x="3762" y="1"/>
                  </a:moveTo>
                  <a:cubicBezTo>
                    <a:pt x="3127" y="1"/>
                    <a:pt x="2420" y="209"/>
                    <a:pt x="1789" y="620"/>
                  </a:cubicBezTo>
                  <a:cubicBezTo>
                    <a:pt x="533" y="1439"/>
                    <a:pt x="1" y="2846"/>
                    <a:pt x="630" y="3796"/>
                  </a:cubicBezTo>
                  <a:cubicBezTo>
                    <a:pt x="954" y="4283"/>
                    <a:pt x="1535" y="4530"/>
                    <a:pt x="2204" y="4530"/>
                  </a:cubicBezTo>
                  <a:cubicBezTo>
                    <a:pt x="2839" y="4530"/>
                    <a:pt x="3551" y="4308"/>
                    <a:pt x="4197" y="3855"/>
                  </a:cubicBezTo>
                  <a:cubicBezTo>
                    <a:pt x="5520" y="2921"/>
                    <a:pt x="5999" y="1459"/>
                    <a:pt x="5303" y="623"/>
                  </a:cubicBezTo>
                  <a:cubicBezTo>
                    <a:pt x="4956" y="206"/>
                    <a:pt x="4394" y="1"/>
                    <a:pt x="3762"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16;p42">
              <a:extLst>
                <a:ext uri="{FF2B5EF4-FFF2-40B4-BE49-F238E27FC236}">
                  <a16:creationId xmlns:a16="http://schemas.microsoft.com/office/drawing/2014/main" id="{C90DDEFA-167E-7330-823C-FF32ECBD99B2}"/>
                </a:ext>
              </a:extLst>
            </p:cNvPr>
            <p:cNvSpPr/>
            <p:nvPr/>
          </p:nvSpPr>
          <p:spPr>
            <a:xfrm>
              <a:off x="5417350" y="1014825"/>
              <a:ext cx="371300" cy="296675"/>
            </a:xfrm>
            <a:custGeom>
              <a:avLst/>
              <a:gdLst/>
              <a:ahLst/>
              <a:cxnLst/>
              <a:rect l="l" t="t" r="r" b="b"/>
              <a:pathLst>
                <a:path w="14852" h="11867" extrusionOk="0">
                  <a:moveTo>
                    <a:pt x="10061" y="1"/>
                  </a:moveTo>
                  <a:cubicBezTo>
                    <a:pt x="8325" y="1"/>
                    <a:pt x="6269" y="755"/>
                    <a:pt x="4450" y="2207"/>
                  </a:cubicBezTo>
                  <a:cubicBezTo>
                    <a:pt x="1257" y="4756"/>
                    <a:pt x="1" y="8493"/>
                    <a:pt x="1645" y="10552"/>
                  </a:cubicBezTo>
                  <a:cubicBezTo>
                    <a:pt x="2352" y="11436"/>
                    <a:pt x="3481" y="11867"/>
                    <a:pt x="4792" y="11867"/>
                  </a:cubicBezTo>
                  <a:cubicBezTo>
                    <a:pt x="6528" y="11867"/>
                    <a:pt x="8583" y="11112"/>
                    <a:pt x="10402" y="9660"/>
                  </a:cubicBezTo>
                  <a:cubicBezTo>
                    <a:pt x="13595" y="7111"/>
                    <a:pt x="14851" y="3375"/>
                    <a:pt x="13207" y="1316"/>
                  </a:cubicBezTo>
                  <a:cubicBezTo>
                    <a:pt x="12501" y="431"/>
                    <a:pt x="11372" y="1"/>
                    <a:pt x="10061"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711;p42">
            <a:extLst>
              <a:ext uri="{FF2B5EF4-FFF2-40B4-BE49-F238E27FC236}">
                <a16:creationId xmlns:a16="http://schemas.microsoft.com/office/drawing/2014/main" id="{BD760219-7C64-6521-24E2-A7688CF5DE4B}"/>
              </a:ext>
            </a:extLst>
          </p:cNvPr>
          <p:cNvGrpSpPr/>
          <p:nvPr/>
        </p:nvGrpSpPr>
        <p:grpSpPr>
          <a:xfrm rot="535373">
            <a:off x="1961469" y="2642260"/>
            <a:ext cx="979661" cy="903360"/>
            <a:chOff x="4961475" y="636525"/>
            <a:chExt cx="1211725" cy="1117350"/>
          </a:xfrm>
        </p:grpSpPr>
        <p:sp>
          <p:nvSpPr>
            <p:cNvPr id="41" name="Google Shape;1712;p42">
              <a:extLst>
                <a:ext uri="{FF2B5EF4-FFF2-40B4-BE49-F238E27FC236}">
                  <a16:creationId xmlns:a16="http://schemas.microsoft.com/office/drawing/2014/main" id="{4229C07F-7247-A6E0-E3BA-F7C3EE314EDB}"/>
                </a:ext>
              </a:extLst>
            </p:cNvPr>
            <p:cNvSpPr/>
            <p:nvPr/>
          </p:nvSpPr>
          <p:spPr>
            <a:xfrm>
              <a:off x="5056750" y="706400"/>
              <a:ext cx="1035725" cy="947675"/>
            </a:xfrm>
            <a:custGeom>
              <a:avLst/>
              <a:gdLst/>
              <a:ahLst/>
              <a:cxnLst/>
              <a:rect l="l" t="t" r="r" b="b"/>
              <a:pathLst>
                <a:path w="41429" h="37907" extrusionOk="0">
                  <a:moveTo>
                    <a:pt x="31354" y="0"/>
                  </a:moveTo>
                  <a:cubicBezTo>
                    <a:pt x="21942" y="10819"/>
                    <a:pt x="1" y="25951"/>
                    <a:pt x="1" y="25951"/>
                  </a:cubicBezTo>
                  <a:lnTo>
                    <a:pt x="6894" y="37906"/>
                  </a:lnTo>
                  <a:cubicBezTo>
                    <a:pt x="31418" y="23290"/>
                    <a:pt x="41428" y="2976"/>
                    <a:pt x="41428" y="2976"/>
                  </a:cubicBezTo>
                  <a:lnTo>
                    <a:pt x="31354" y="0"/>
                  </a:ln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13;p42">
              <a:extLst>
                <a:ext uri="{FF2B5EF4-FFF2-40B4-BE49-F238E27FC236}">
                  <a16:creationId xmlns:a16="http://schemas.microsoft.com/office/drawing/2014/main" id="{78164B98-AB95-F73A-8C64-41DB579BEFA8}"/>
                </a:ext>
              </a:extLst>
            </p:cNvPr>
            <p:cNvSpPr/>
            <p:nvPr/>
          </p:nvSpPr>
          <p:spPr>
            <a:xfrm>
              <a:off x="4961475" y="636525"/>
              <a:ext cx="1211725" cy="1117350"/>
            </a:xfrm>
            <a:custGeom>
              <a:avLst/>
              <a:gdLst/>
              <a:ahLst/>
              <a:cxnLst/>
              <a:rect l="l" t="t" r="r" b="b"/>
              <a:pathLst>
                <a:path w="48469" h="44694" extrusionOk="0">
                  <a:moveTo>
                    <a:pt x="35165" y="2795"/>
                  </a:moveTo>
                  <a:lnTo>
                    <a:pt x="45239" y="5771"/>
                  </a:lnTo>
                  <a:cubicBezTo>
                    <a:pt x="37335" y="19103"/>
                    <a:pt x="25310" y="31287"/>
                    <a:pt x="10705" y="40701"/>
                  </a:cubicBezTo>
                  <a:lnTo>
                    <a:pt x="3812" y="28743"/>
                  </a:lnTo>
                  <a:cubicBezTo>
                    <a:pt x="16199" y="22382"/>
                    <a:pt x="27138" y="13344"/>
                    <a:pt x="35165" y="2795"/>
                  </a:cubicBezTo>
                  <a:close/>
                  <a:moveTo>
                    <a:pt x="35468" y="1"/>
                  </a:moveTo>
                  <a:cubicBezTo>
                    <a:pt x="26681" y="11956"/>
                    <a:pt x="14118" y="21942"/>
                    <a:pt x="0" y="28280"/>
                  </a:cubicBezTo>
                  <a:lnTo>
                    <a:pt x="8250" y="44694"/>
                  </a:lnTo>
                  <a:cubicBezTo>
                    <a:pt x="25945" y="33816"/>
                    <a:pt x="40146" y="19069"/>
                    <a:pt x="48468" y="3038"/>
                  </a:cubicBezTo>
                  <a:lnTo>
                    <a:pt x="35468" y="1"/>
                  </a:ln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14;p42">
              <a:extLst>
                <a:ext uri="{FF2B5EF4-FFF2-40B4-BE49-F238E27FC236}">
                  <a16:creationId xmlns:a16="http://schemas.microsoft.com/office/drawing/2014/main" id="{1CA76D4F-343B-F0EE-C6D3-CC6271359EF5}"/>
                </a:ext>
              </a:extLst>
            </p:cNvPr>
            <p:cNvSpPr/>
            <p:nvPr/>
          </p:nvSpPr>
          <p:spPr>
            <a:xfrm>
              <a:off x="5778450" y="860925"/>
              <a:ext cx="126725" cy="109650"/>
            </a:xfrm>
            <a:custGeom>
              <a:avLst/>
              <a:gdLst/>
              <a:ahLst/>
              <a:cxnLst/>
              <a:rect l="l" t="t" r="r" b="b"/>
              <a:pathLst>
                <a:path w="5069" h="4386" extrusionOk="0">
                  <a:moveTo>
                    <a:pt x="3692" y="1"/>
                  </a:moveTo>
                  <a:cubicBezTo>
                    <a:pt x="2858" y="1"/>
                    <a:pt x="1782" y="580"/>
                    <a:pt x="1026" y="1470"/>
                  </a:cubicBezTo>
                  <a:cubicBezTo>
                    <a:pt x="101" y="2560"/>
                    <a:pt x="0" y="3788"/>
                    <a:pt x="839" y="4237"/>
                  </a:cubicBezTo>
                  <a:cubicBezTo>
                    <a:pt x="1029" y="4337"/>
                    <a:pt x="1251" y="4385"/>
                    <a:pt x="1493" y="4385"/>
                  </a:cubicBezTo>
                  <a:cubicBezTo>
                    <a:pt x="2321" y="4385"/>
                    <a:pt x="3374" y="3822"/>
                    <a:pt x="4099" y="2894"/>
                  </a:cubicBezTo>
                  <a:cubicBezTo>
                    <a:pt x="5038" y="1696"/>
                    <a:pt x="5068" y="434"/>
                    <a:pt x="4216" y="94"/>
                  </a:cubicBezTo>
                  <a:cubicBezTo>
                    <a:pt x="4058" y="31"/>
                    <a:pt x="3881" y="1"/>
                    <a:pt x="3692"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15;p42">
              <a:extLst>
                <a:ext uri="{FF2B5EF4-FFF2-40B4-BE49-F238E27FC236}">
                  <a16:creationId xmlns:a16="http://schemas.microsoft.com/office/drawing/2014/main" id="{D6A34EE6-4662-6726-5E10-9FA0D721354A}"/>
                </a:ext>
              </a:extLst>
            </p:cNvPr>
            <p:cNvSpPr/>
            <p:nvPr/>
          </p:nvSpPr>
          <p:spPr>
            <a:xfrm>
              <a:off x="5222950" y="1354850"/>
              <a:ext cx="150000" cy="113275"/>
            </a:xfrm>
            <a:custGeom>
              <a:avLst/>
              <a:gdLst/>
              <a:ahLst/>
              <a:cxnLst/>
              <a:rect l="l" t="t" r="r" b="b"/>
              <a:pathLst>
                <a:path w="6000" h="4531" extrusionOk="0">
                  <a:moveTo>
                    <a:pt x="3762" y="1"/>
                  </a:moveTo>
                  <a:cubicBezTo>
                    <a:pt x="3127" y="1"/>
                    <a:pt x="2420" y="209"/>
                    <a:pt x="1789" y="620"/>
                  </a:cubicBezTo>
                  <a:cubicBezTo>
                    <a:pt x="533" y="1439"/>
                    <a:pt x="1" y="2846"/>
                    <a:pt x="630" y="3796"/>
                  </a:cubicBezTo>
                  <a:cubicBezTo>
                    <a:pt x="954" y="4283"/>
                    <a:pt x="1535" y="4530"/>
                    <a:pt x="2204" y="4530"/>
                  </a:cubicBezTo>
                  <a:cubicBezTo>
                    <a:pt x="2839" y="4530"/>
                    <a:pt x="3551" y="4308"/>
                    <a:pt x="4197" y="3855"/>
                  </a:cubicBezTo>
                  <a:cubicBezTo>
                    <a:pt x="5520" y="2921"/>
                    <a:pt x="5999" y="1459"/>
                    <a:pt x="5303" y="623"/>
                  </a:cubicBezTo>
                  <a:cubicBezTo>
                    <a:pt x="4956" y="206"/>
                    <a:pt x="4394" y="1"/>
                    <a:pt x="3762"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16;p42">
              <a:extLst>
                <a:ext uri="{FF2B5EF4-FFF2-40B4-BE49-F238E27FC236}">
                  <a16:creationId xmlns:a16="http://schemas.microsoft.com/office/drawing/2014/main" id="{3EAC85B1-C942-27AD-8A9A-7FBFAD0EE51F}"/>
                </a:ext>
              </a:extLst>
            </p:cNvPr>
            <p:cNvSpPr/>
            <p:nvPr/>
          </p:nvSpPr>
          <p:spPr>
            <a:xfrm>
              <a:off x="5417350" y="1014825"/>
              <a:ext cx="371300" cy="296675"/>
            </a:xfrm>
            <a:custGeom>
              <a:avLst/>
              <a:gdLst/>
              <a:ahLst/>
              <a:cxnLst/>
              <a:rect l="l" t="t" r="r" b="b"/>
              <a:pathLst>
                <a:path w="14852" h="11867" extrusionOk="0">
                  <a:moveTo>
                    <a:pt x="10061" y="1"/>
                  </a:moveTo>
                  <a:cubicBezTo>
                    <a:pt x="8325" y="1"/>
                    <a:pt x="6269" y="755"/>
                    <a:pt x="4450" y="2207"/>
                  </a:cubicBezTo>
                  <a:cubicBezTo>
                    <a:pt x="1257" y="4756"/>
                    <a:pt x="1" y="8493"/>
                    <a:pt x="1645" y="10552"/>
                  </a:cubicBezTo>
                  <a:cubicBezTo>
                    <a:pt x="2352" y="11436"/>
                    <a:pt x="3481" y="11867"/>
                    <a:pt x="4792" y="11867"/>
                  </a:cubicBezTo>
                  <a:cubicBezTo>
                    <a:pt x="6528" y="11867"/>
                    <a:pt x="8583" y="11112"/>
                    <a:pt x="10402" y="9660"/>
                  </a:cubicBezTo>
                  <a:cubicBezTo>
                    <a:pt x="13595" y="7111"/>
                    <a:pt x="14851" y="3375"/>
                    <a:pt x="13207" y="1316"/>
                  </a:cubicBezTo>
                  <a:cubicBezTo>
                    <a:pt x="12501" y="431"/>
                    <a:pt x="11372" y="1"/>
                    <a:pt x="10061"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1920;p42">
            <a:extLst>
              <a:ext uri="{FF2B5EF4-FFF2-40B4-BE49-F238E27FC236}">
                <a16:creationId xmlns:a16="http://schemas.microsoft.com/office/drawing/2014/main" id="{8D9D42A5-B13A-1466-41F9-30657FEBC414}"/>
              </a:ext>
            </a:extLst>
          </p:cNvPr>
          <p:cNvGrpSpPr/>
          <p:nvPr/>
        </p:nvGrpSpPr>
        <p:grpSpPr>
          <a:xfrm>
            <a:off x="1651089" y="2389694"/>
            <a:ext cx="698494" cy="364112"/>
            <a:chOff x="3187175" y="4566775"/>
            <a:chExt cx="716625" cy="373525"/>
          </a:xfrm>
        </p:grpSpPr>
        <p:sp>
          <p:nvSpPr>
            <p:cNvPr id="47" name="Google Shape;1921;p42">
              <a:extLst>
                <a:ext uri="{FF2B5EF4-FFF2-40B4-BE49-F238E27FC236}">
                  <a16:creationId xmlns:a16="http://schemas.microsoft.com/office/drawing/2014/main" id="{DF5DF6A6-A089-899A-82FC-F1987247596D}"/>
                </a:ext>
              </a:extLst>
            </p:cNvPr>
            <p:cNvSpPr/>
            <p:nvPr/>
          </p:nvSpPr>
          <p:spPr>
            <a:xfrm>
              <a:off x="3187175" y="4583200"/>
              <a:ext cx="705475" cy="357100"/>
            </a:xfrm>
            <a:custGeom>
              <a:avLst/>
              <a:gdLst/>
              <a:ahLst/>
              <a:cxnLst/>
              <a:rect l="l" t="t" r="r" b="b"/>
              <a:pathLst>
                <a:path w="28219" h="14284" extrusionOk="0">
                  <a:moveTo>
                    <a:pt x="1945" y="1"/>
                  </a:moveTo>
                  <a:cubicBezTo>
                    <a:pt x="1555" y="466"/>
                    <a:pt x="984" y="2486"/>
                    <a:pt x="770" y="3079"/>
                  </a:cubicBezTo>
                  <a:cubicBezTo>
                    <a:pt x="1" y="5200"/>
                    <a:pt x="5180" y="9362"/>
                    <a:pt x="12471" y="12009"/>
                  </a:cubicBezTo>
                  <a:cubicBezTo>
                    <a:pt x="16610" y="13511"/>
                    <a:pt x="20509" y="14284"/>
                    <a:pt x="23248" y="14284"/>
                  </a:cubicBezTo>
                  <a:cubicBezTo>
                    <a:pt x="25334" y="14284"/>
                    <a:pt x="26747" y="13836"/>
                    <a:pt x="27079" y="12920"/>
                  </a:cubicBezTo>
                  <a:cubicBezTo>
                    <a:pt x="27294" y="12335"/>
                    <a:pt x="28219" y="10301"/>
                    <a:pt x="28219" y="9577"/>
                  </a:cubicBezTo>
                  <a:lnTo>
                    <a:pt x="28219" y="9577"/>
                  </a:lnTo>
                  <a:cubicBezTo>
                    <a:pt x="28046" y="9699"/>
                    <a:pt x="27709" y="9799"/>
                    <a:pt x="27258" y="9875"/>
                  </a:cubicBezTo>
                  <a:lnTo>
                    <a:pt x="27238" y="9883"/>
                  </a:lnTo>
                  <a:lnTo>
                    <a:pt x="27230" y="9877"/>
                  </a:lnTo>
                  <a:cubicBezTo>
                    <a:pt x="26965" y="9922"/>
                    <a:pt x="26672" y="9958"/>
                    <a:pt x="26327" y="9978"/>
                  </a:cubicBezTo>
                  <a:lnTo>
                    <a:pt x="26539" y="10073"/>
                  </a:lnTo>
                  <a:cubicBezTo>
                    <a:pt x="26511" y="10078"/>
                    <a:pt x="26483" y="10081"/>
                    <a:pt x="26455" y="10084"/>
                  </a:cubicBezTo>
                  <a:lnTo>
                    <a:pt x="26229" y="9983"/>
                  </a:lnTo>
                  <a:cubicBezTo>
                    <a:pt x="25951" y="9998"/>
                    <a:pt x="25647" y="10005"/>
                    <a:pt x="25323" y="10005"/>
                  </a:cubicBezTo>
                  <a:cubicBezTo>
                    <a:pt x="25220" y="10005"/>
                    <a:pt x="25114" y="10004"/>
                    <a:pt x="25006" y="10003"/>
                  </a:cubicBezTo>
                  <a:lnTo>
                    <a:pt x="25006" y="10003"/>
                  </a:lnTo>
                  <a:lnTo>
                    <a:pt x="25190" y="10098"/>
                  </a:lnTo>
                  <a:cubicBezTo>
                    <a:pt x="25151" y="10095"/>
                    <a:pt x="25109" y="10092"/>
                    <a:pt x="25070" y="10089"/>
                  </a:cubicBezTo>
                  <a:lnTo>
                    <a:pt x="24900" y="10003"/>
                  </a:lnTo>
                  <a:cubicBezTo>
                    <a:pt x="22181" y="9953"/>
                    <a:pt x="18169" y="9376"/>
                    <a:pt x="13976" y="7855"/>
                  </a:cubicBezTo>
                  <a:cubicBezTo>
                    <a:pt x="10471" y="6584"/>
                    <a:pt x="7490" y="4885"/>
                    <a:pt x="5367" y="3366"/>
                  </a:cubicBezTo>
                  <a:lnTo>
                    <a:pt x="5297" y="3355"/>
                  </a:lnTo>
                  <a:cubicBezTo>
                    <a:pt x="5252" y="3327"/>
                    <a:pt x="5211" y="3302"/>
                    <a:pt x="5166" y="3277"/>
                  </a:cubicBezTo>
                  <a:lnTo>
                    <a:pt x="5166" y="3277"/>
                  </a:lnTo>
                  <a:lnTo>
                    <a:pt x="5264" y="3291"/>
                  </a:lnTo>
                  <a:cubicBezTo>
                    <a:pt x="4929" y="3051"/>
                    <a:pt x="4612" y="2815"/>
                    <a:pt x="4322" y="2586"/>
                  </a:cubicBezTo>
                  <a:lnTo>
                    <a:pt x="3965" y="2505"/>
                  </a:lnTo>
                  <a:cubicBezTo>
                    <a:pt x="3932" y="2480"/>
                    <a:pt x="3893" y="2458"/>
                    <a:pt x="3862" y="2433"/>
                  </a:cubicBezTo>
                  <a:lnTo>
                    <a:pt x="3862" y="2433"/>
                  </a:lnTo>
                  <a:lnTo>
                    <a:pt x="4241" y="2516"/>
                  </a:lnTo>
                  <a:cubicBezTo>
                    <a:pt x="3943" y="2277"/>
                    <a:pt x="3675" y="2048"/>
                    <a:pt x="3433" y="1831"/>
                  </a:cubicBezTo>
                  <a:lnTo>
                    <a:pt x="2937" y="1695"/>
                  </a:lnTo>
                  <a:cubicBezTo>
                    <a:pt x="2912" y="1675"/>
                    <a:pt x="2887" y="1653"/>
                    <a:pt x="2868" y="1630"/>
                  </a:cubicBezTo>
                  <a:lnTo>
                    <a:pt x="2868" y="1630"/>
                  </a:lnTo>
                  <a:lnTo>
                    <a:pt x="3361" y="1764"/>
                  </a:lnTo>
                  <a:cubicBezTo>
                    <a:pt x="3071" y="1502"/>
                    <a:pt x="2817" y="1252"/>
                    <a:pt x="2611" y="1026"/>
                  </a:cubicBezTo>
                  <a:lnTo>
                    <a:pt x="2277" y="920"/>
                  </a:lnTo>
                  <a:cubicBezTo>
                    <a:pt x="2268" y="903"/>
                    <a:pt x="2257" y="887"/>
                    <a:pt x="2249" y="870"/>
                  </a:cubicBezTo>
                  <a:lnTo>
                    <a:pt x="2249" y="870"/>
                  </a:lnTo>
                  <a:lnTo>
                    <a:pt x="2564" y="967"/>
                  </a:lnTo>
                  <a:cubicBezTo>
                    <a:pt x="2196" y="555"/>
                    <a:pt x="1984" y="223"/>
                    <a:pt x="1945"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22;p42">
              <a:extLst>
                <a:ext uri="{FF2B5EF4-FFF2-40B4-BE49-F238E27FC236}">
                  <a16:creationId xmlns:a16="http://schemas.microsoft.com/office/drawing/2014/main" id="{41DD6765-22B2-7286-CBA9-F4E5087EC9C4}"/>
                </a:ext>
              </a:extLst>
            </p:cNvPr>
            <p:cNvSpPr/>
            <p:nvPr/>
          </p:nvSpPr>
          <p:spPr>
            <a:xfrm>
              <a:off x="3241375" y="4590725"/>
              <a:ext cx="58375" cy="21675"/>
            </a:xfrm>
            <a:custGeom>
              <a:avLst/>
              <a:gdLst/>
              <a:ahLst/>
              <a:cxnLst/>
              <a:rect l="l" t="t" r="r" b="b"/>
              <a:pathLst>
                <a:path w="2335" h="867" extrusionOk="0">
                  <a:moveTo>
                    <a:pt x="14" y="0"/>
                  </a:moveTo>
                  <a:cubicBezTo>
                    <a:pt x="11" y="6"/>
                    <a:pt x="9" y="12"/>
                    <a:pt x="6" y="17"/>
                  </a:cubicBezTo>
                  <a:cubicBezTo>
                    <a:pt x="3" y="23"/>
                    <a:pt x="3" y="31"/>
                    <a:pt x="0" y="39"/>
                  </a:cubicBezTo>
                  <a:lnTo>
                    <a:pt x="2318" y="867"/>
                  </a:lnTo>
                  <a:cubicBezTo>
                    <a:pt x="2318" y="864"/>
                    <a:pt x="2318" y="859"/>
                    <a:pt x="2321" y="856"/>
                  </a:cubicBezTo>
                  <a:cubicBezTo>
                    <a:pt x="2324" y="847"/>
                    <a:pt x="2329" y="839"/>
                    <a:pt x="2335" y="831"/>
                  </a:cubicBezTo>
                  <a:lnTo>
                    <a:pt x="14"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23;p42">
              <a:extLst>
                <a:ext uri="{FF2B5EF4-FFF2-40B4-BE49-F238E27FC236}">
                  <a16:creationId xmlns:a16="http://schemas.microsoft.com/office/drawing/2014/main" id="{CA46314F-34FF-8CE8-F5C0-0AD445856941}"/>
                </a:ext>
              </a:extLst>
            </p:cNvPr>
            <p:cNvSpPr/>
            <p:nvPr/>
          </p:nvSpPr>
          <p:spPr>
            <a:xfrm>
              <a:off x="3819425" y="4797525"/>
              <a:ext cx="58125" cy="21750"/>
            </a:xfrm>
            <a:custGeom>
              <a:avLst/>
              <a:gdLst/>
              <a:ahLst/>
              <a:cxnLst/>
              <a:rect l="l" t="t" r="r" b="b"/>
              <a:pathLst>
                <a:path w="2325" h="870" extrusionOk="0">
                  <a:moveTo>
                    <a:pt x="3" y="1"/>
                  </a:moveTo>
                  <a:cubicBezTo>
                    <a:pt x="3" y="15"/>
                    <a:pt x="1" y="28"/>
                    <a:pt x="1" y="42"/>
                  </a:cubicBezTo>
                  <a:lnTo>
                    <a:pt x="2319" y="870"/>
                  </a:lnTo>
                  <a:cubicBezTo>
                    <a:pt x="2319" y="859"/>
                    <a:pt x="2324" y="845"/>
                    <a:pt x="2324" y="831"/>
                  </a:cubicBezTo>
                  <a:lnTo>
                    <a:pt x="3"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24;p42">
              <a:extLst>
                <a:ext uri="{FF2B5EF4-FFF2-40B4-BE49-F238E27FC236}">
                  <a16:creationId xmlns:a16="http://schemas.microsoft.com/office/drawing/2014/main" id="{1F54397E-9F80-6CD0-738B-0B9DD6330C0A}"/>
                </a:ext>
              </a:extLst>
            </p:cNvPr>
            <p:cNvSpPr/>
            <p:nvPr/>
          </p:nvSpPr>
          <p:spPr>
            <a:xfrm>
              <a:off x="3752200" y="4736925"/>
              <a:ext cx="47125" cy="9225"/>
            </a:xfrm>
            <a:custGeom>
              <a:avLst/>
              <a:gdLst/>
              <a:ahLst/>
              <a:cxnLst/>
              <a:rect l="l" t="t" r="r" b="b"/>
              <a:pathLst>
                <a:path w="1885" h="369" extrusionOk="0">
                  <a:moveTo>
                    <a:pt x="1" y="1"/>
                  </a:moveTo>
                  <a:lnTo>
                    <a:pt x="1" y="1"/>
                  </a:lnTo>
                  <a:cubicBezTo>
                    <a:pt x="45" y="26"/>
                    <a:pt x="90" y="54"/>
                    <a:pt x="135" y="79"/>
                  </a:cubicBezTo>
                  <a:lnTo>
                    <a:pt x="1884" y="368"/>
                  </a:lnTo>
                  <a:cubicBezTo>
                    <a:pt x="1840" y="341"/>
                    <a:pt x="1792" y="315"/>
                    <a:pt x="1748" y="288"/>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25;p42">
              <a:extLst>
                <a:ext uri="{FF2B5EF4-FFF2-40B4-BE49-F238E27FC236}">
                  <a16:creationId xmlns:a16="http://schemas.microsoft.com/office/drawing/2014/main" id="{09649319-4EA2-921E-4ACF-691FC8CB69EE}"/>
                </a:ext>
              </a:extLst>
            </p:cNvPr>
            <p:cNvSpPr/>
            <p:nvPr/>
          </p:nvSpPr>
          <p:spPr>
            <a:xfrm>
              <a:off x="3316325" y="4665125"/>
              <a:ext cx="46950" cy="9150"/>
            </a:xfrm>
            <a:custGeom>
              <a:avLst/>
              <a:gdLst/>
              <a:ahLst/>
              <a:cxnLst/>
              <a:rect l="l" t="t" r="r" b="b"/>
              <a:pathLst>
                <a:path w="1878" h="366" extrusionOk="0">
                  <a:moveTo>
                    <a:pt x="0" y="0"/>
                  </a:moveTo>
                  <a:cubicBezTo>
                    <a:pt x="45" y="25"/>
                    <a:pt x="86" y="50"/>
                    <a:pt x="131" y="75"/>
                  </a:cubicBezTo>
                  <a:lnTo>
                    <a:pt x="201" y="89"/>
                  </a:lnTo>
                  <a:lnTo>
                    <a:pt x="1878" y="365"/>
                  </a:lnTo>
                  <a:cubicBezTo>
                    <a:pt x="1833" y="337"/>
                    <a:pt x="1794" y="312"/>
                    <a:pt x="1750" y="287"/>
                  </a:cubicBezTo>
                  <a:lnTo>
                    <a:pt x="95" y="14"/>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26;p42">
              <a:extLst>
                <a:ext uri="{FF2B5EF4-FFF2-40B4-BE49-F238E27FC236}">
                  <a16:creationId xmlns:a16="http://schemas.microsoft.com/office/drawing/2014/main" id="{01274D80-B683-5E7B-40B9-317D11CB15BC}"/>
                </a:ext>
              </a:extLst>
            </p:cNvPr>
            <p:cNvSpPr/>
            <p:nvPr/>
          </p:nvSpPr>
          <p:spPr>
            <a:xfrm>
              <a:off x="3732300" y="4807700"/>
              <a:ext cx="41875" cy="23075"/>
            </a:xfrm>
            <a:custGeom>
              <a:avLst/>
              <a:gdLst/>
              <a:ahLst/>
              <a:cxnLst/>
              <a:rect l="l" t="t" r="r" b="b"/>
              <a:pathLst>
                <a:path w="1675" h="923" extrusionOk="0">
                  <a:moveTo>
                    <a:pt x="0" y="0"/>
                  </a:moveTo>
                  <a:lnTo>
                    <a:pt x="1527" y="900"/>
                  </a:lnTo>
                  <a:lnTo>
                    <a:pt x="1675" y="923"/>
                  </a:lnTo>
                  <a:lnTo>
                    <a:pt x="148" y="25"/>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27;p42">
              <a:extLst>
                <a:ext uri="{FF2B5EF4-FFF2-40B4-BE49-F238E27FC236}">
                  <a16:creationId xmlns:a16="http://schemas.microsoft.com/office/drawing/2014/main" id="{38862345-7C1F-17F5-714B-F9EFB45932C8}"/>
                </a:ext>
              </a:extLst>
            </p:cNvPr>
            <p:cNvSpPr/>
            <p:nvPr/>
          </p:nvSpPr>
          <p:spPr>
            <a:xfrm>
              <a:off x="3351775" y="4583275"/>
              <a:ext cx="42025" cy="23150"/>
            </a:xfrm>
            <a:custGeom>
              <a:avLst/>
              <a:gdLst/>
              <a:ahLst/>
              <a:cxnLst/>
              <a:rect l="l" t="t" r="r" b="b"/>
              <a:pathLst>
                <a:path w="1681" h="926" extrusionOk="0">
                  <a:moveTo>
                    <a:pt x="0" y="0"/>
                  </a:moveTo>
                  <a:lnTo>
                    <a:pt x="1524" y="900"/>
                  </a:lnTo>
                  <a:lnTo>
                    <a:pt x="1680" y="925"/>
                  </a:lnTo>
                  <a:lnTo>
                    <a:pt x="153" y="28"/>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28;p42">
              <a:extLst>
                <a:ext uri="{FF2B5EF4-FFF2-40B4-BE49-F238E27FC236}">
                  <a16:creationId xmlns:a16="http://schemas.microsoft.com/office/drawing/2014/main" id="{8EF7B4B8-6311-CBEF-3A84-F908CAD83B5E}"/>
                </a:ext>
              </a:extLst>
            </p:cNvPr>
            <p:cNvSpPr/>
            <p:nvPr/>
          </p:nvSpPr>
          <p:spPr>
            <a:xfrm>
              <a:off x="3801325" y="4770700"/>
              <a:ext cx="56150" cy="16325"/>
            </a:xfrm>
            <a:custGeom>
              <a:avLst/>
              <a:gdLst/>
              <a:ahLst/>
              <a:cxnLst/>
              <a:rect l="l" t="t" r="r" b="b"/>
              <a:pathLst>
                <a:path w="2246" h="653" extrusionOk="0">
                  <a:moveTo>
                    <a:pt x="0" y="1"/>
                  </a:moveTo>
                  <a:cubicBezTo>
                    <a:pt x="25" y="20"/>
                    <a:pt x="47" y="43"/>
                    <a:pt x="70" y="65"/>
                  </a:cubicBezTo>
                  <a:lnTo>
                    <a:pt x="2246" y="653"/>
                  </a:lnTo>
                  <a:cubicBezTo>
                    <a:pt x="2223" y="631"/>
                    <a:pt x="2201" y="611"/>
                    <a:pt x="2176" y="589"/>
                  </a:cubicBez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29;p42">
              <a:extLst>
                <a:ext uri="{FF2B5EF4-FFF2-40B4-BE49-F238E27FC236}">
                  <a16:creationId xmlns:a16="http://schemas.microsoft.com/office/drawing/2014/main" id="{559914F6-8733-0BAD-EB42-4B8F06B65553}"/>
                </a:ext>
              </a:extLst>
            </p:cNvPr>
            <p:cNvSpPr/>
            <p:nvPr/>
          </p:nvSpPr>
          <p:spPr>
            <a:xfrm>
              <a:off x="3258775" y="4624025"/>
              <a:ext cx="56175" cy="16250"/>
            </a:xfrm>
            <a:custGeom>
              <a:avLst/>
              <a:gdLst/>
              <a:ahLst/>
              <a:cxnLst/>
              <a:rect l="l" t="t" r="r" b="b"/>
              <a:pathLst>
                <a:path w="2247" h="650" extrusionOk="0">
                  <a:moveTo>
                    <a:pt x="1" y="0"/>
                  </a:moveTo>
                  <a:cubicBezTo>
                    <a:pt x="23" y="20"/>
                    <a:pt x="48" y="42"/>
                    <a:pt x="70" y="64"/>
                  </a:cubicBezTo>
                  <a:lnTo>
                    <a:pt x="566" y="198"/>
                  </a:lnTo>
                  <a:lnTo>
                    <a:pt x="2246" y="649"/>
                  </a:lnTo>
                  <a:cubicBezTo>
                    <a:pt x="2224" y="630"/>
                    <a:pt x="2199" y="608"/>
                    <a:pt x="2177" y="585"/>
                  </a:cubicBezTo>
                  <a:lnTo>
                    <a:pt x="497" y="134"/>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30;p42">
              <a:extLst>
                <a:ext uri="{FF2B5EF4-FFF2-40B4-BE49-F238E27FC236}">
                  <a16:creationId xmlns:a16="http://schemas.microsoft.com/office/drawing/2014/main" id="{A4908DA4-8D21-55AA-661B-6E49991E5D96}"/>
                </a:ext>
              </a:extLst>
            </p:cNvPr>
            <p:cNvSpPr/>
            <p:nvPr/>
          </p:nvSpPr>
          <p:spPr>
            <a:xfrm>
              <a:off x="3449150" y="4605150"/>
              <a:ext cx="24875" cy="19800"/>
            </a:xfrm>
            <a:custGeom>
              <a:avLst/>
              <a:gdLst/>
              <a:ahLst/>
              <a:cxnLst/>
              <a:rect l="l" t="t" r="r" b="b"/>
              <a:pathLst>
                <a:path w="995" h="792" extrusionOk="0">
                  <a:moveTo>
                    <a:pt x="0" y="0"/>
                  </a:moveTo>
                  <a:lnTo>
                    <a:pt x="808" y="741"/>
                  </a:lnTo>
                  <a:cubicBezTo>
                    <a:pt x="870" y="758"/>
                    <a:pt x="931" y="775"/>
                    <a:pt x="995" y="791"/>
                  </a:cubicBezTo>
                  <a:lnTo>
                    <a:pt x="187" y="53"/>
                  </a:lnTo>
                  <a:cubicBezTo>
                    <a:pt x="126" y="34"/>
                    <a:pt x="62" y="17"/>
                    <a:pt x="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31;p42">
              <a:extLst>
                <a:ext uri="{FF2B5EF4-FFF2-40B4-BE49-F238E27FC236}">
                  <a16:creationId xmlns:a16="http://schemas.microsoft.com/office/drawing/2014/main" id="{A15655FD-0F06-C03C-E84A-48FA6F179C1E}"/>
                </a:ext>
              </a:extLst>
            </p:cNvPr>
            <p:cNvSpPr/>
            <p:nvPr/>
          </p:nvSpPr>
          <p:spPr>
            <a:xfrm>
              <a:off x="3650650" y="4789575"/>
              <a:ext cx="24900" cy="19825"/>
            </a:xfrm>
            <a:custGeom>
              <a:avLst/>
              <a:gdLst/>
              <a:ahLst/>
              <a:cxnLst/>
              <a:rect l="l" t="t" r="r" b="b"/>
              <a:pathLst>
                <a:path w="996" h="793" extrusionOk="0">
                  <a:moveTo>
                    <a:pt x="1" y="1"/>
                  </a:moveTo>
                  <a:lnTo>
                    <a:pt x="809" y="742"/>
                  </a:lnTo>
                  <a:lnTo>
                    <a:pt x="995" y="792"/>
                  </a:lnTo>
                  <a:lnTo>
                    <a:pt x="187" y="54"/>
                  </a:lnTo>
                  <a:cubicBezTo>
                    <a:pt x="126" y="37"/>
                    <a:pt x="62" y="18"/>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32;p42">
              <a:extLst>
                <a:ext uri="{FF2B5EF4-FFF2-40B4-BE49-F238E27FC236}">
                  <a16:creationId xmlns:a16="http://schemas.microsoft.com/office/drawing/2014/main" id="{C8381A6E-54A0-CC10-F9BA-28E2FDD86C85}"/>
                </a:ext>
              </a:extLst>
            </p:cNvPr>
            <p:cNvSpPr/>
            <p:nvPr/>
          </p:nvSpPr>
          <p:spPr>
            <a:xfrm>
              <a:off x="3795825" y="4811525"/>
              <a:ext cx="54825" cy="23775"/>
            </a:xfrm>
            <a:custGeom>
              <a:avLst/>
              <a:gdLst/>
              <a:ahLst/>
              <a:cxnLst/>
              <a:rect l="l" t="t" r="r" b="b"/>
              <a:pathLst>
                <a:path w="2193" h="951" extrusionOk="0">
                  <a:moveTo>
                    <a:pt x="81" y="1"/>
                  </a:moveTo>
                  <a:lnTo>
                    <a:pt x="0" y="12"/>
                  </a:lnTo>
                  <a:lnTo>
                    <a:pt x="1883" y="850"/>
                  </a:lnTo>
                  <a:lnTo>
                    <a:pt x="2109" y="951"/>
                  </a:lnTo>
                  <a:cubicBezTo>
                    <a:pt x="2137" y="945"/>
                    <a:pt x="2165" y="942"/>
                    <a:pt x="2193" y="940"/>
                  </a:cubicBezTo>
                  <a:lnTo>
                    <a:pt x="1981" y="845"/>
                  </a:lnTo>
                  <a:lnTo>
                    <a:pt x="8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33;p42">
              <a:extLst>
                <a:ext uri="{FF2B5EF4-FFF2-40B4-BE49-F238E27FC236}">
                  <a16:creationId xmlns:a16="http://schemas.microsoft.com/office/drawing/2014/main" id="{96F68F61-311F-C6DF-BBD2-8AAC34E954D6}"/>
                </a:ext>
              </a:extLst>
            </p:cNvPr>
            <p:cNvSpPr/>
            <p:nvPr/>
          </p:nvSpPr>
          <p:spPr>
            <a:xfrm>
              <a:off x="3269575" y="4577350"/>
              <a:ext cx="54975" cy="23700"/>
            </a:xfrm>
            <a:custGeom>
              <a:avLst/>
              <a:gdLst/>
              <a:ahLst/>
              <a:cxnLst/>
              <a:rect l="l" t="t" r="r" b="b"/>
              <a:pathLst>
                <a:path w="2199" h="948" extrusionOk="0">
                  <a:moveTo>
                    <a:pt x="87" y="1"/>
                  </a:moveTo>
                  <a:cubicBezTo>
                    <a:pt x="59" y="3"/>
                    <a:pt x="28" y="6"/>
                    <a:pt x="1" y="9"/>
                  </a:cubicBezTo>
                  <a:lnTo>
                    <a:pt x="2112" y="948"/>
                  </a:lnTo>
                  <a:lnTo>
                    <a:pt x="2199" y="939"/>
                  </a:lnTo>
                  <a:lnTo>
                    <a:pt x="8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34;p42">
              <a:extLst>
                <a:ext uri="{FF2B5EF4-FFF2-40B4-BE49-F238E27FC236}">
                  <a16:creationId xmlns:a16="http://schemas.microsoft.com/office/drawing/2014/main" id="{57748F40-EA5A-CA53-D1E3-F192D69D5ED3}"/>
                </a:ext>
              </a:extLst>
            </p:cNvPr>
            <p:cNvSpPr/>
            <p:nvPr/>
          </p:nvSpPr>
          <p:spPr>
            <a:xfrm>
              <a:off x="3664925" y="4690475"/>
              <a:ext cx="28725" cy="4675"/>
            </a:xfrm>
            <a:custGeom>
              <a:avLst/>
              <a:gdLst/>
              <a:ahLst/>
              <a:cxnLst/>
              <a:rect l="l" t="t" r="r" b="b"/>
              <a:pathLst>
                <a:path w="1149" h="187" extrusionOk="0">
                  <a:moveTo>
                    <a:pt x="965" y="0"/>
                  </a:moveTo>
                  <a:lnTo>
                    <a:pt x="1" y="106"/>
                  </a:lnTo>
                  <a:cubicBezTo>
                    <a:pt x="62" y="134"/>
                    <a:pt x="121" y="162"/>
                    <a:pt x="182" y="187"/>
                  </a:cubicBezTo>
                  <a:lnTo>
                    <a:pt x="1149" y="81"/>
                  </a:lnTo>
                  <a:lnTo>
                    <a:pt x="965"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35;p42">
              <a:extLst>
                <a:ext uri="{FF2B5EF4-FFF2-40B4-BE49-F238E27FC236}">
                  <a16:creationId xmlns:a16="http://schemas.microsoft.com/office/drawing/2014/main" id="{A5D8B8F8-C9F9-834B-286C-4711AA367755}"/>
                </a:ext>
              </a:extLst>
            </p:cNvPr>
            <p:cNvSpPr/>
            <p:nvPr/>
          </p:nvSpPr>
          <p:spPr>
            <a:xfrm>
              <a:off x="3423725" y="4717150"/>
              <a:ext cx="28725" cy="4750"/>
            </a:xfrm>
            <a:custGeom>
              <a:avLst/>
              <a:gdLst/>
              <a:ahLst/>
              <a:cxnLst/>
              <a:rect l="l" t="t" r="r" b="b"/>
              <a:pathLst>
                <a:path w="1149" h="190" extrusionOk="0">
                  <a:moveTo>
                    <a:pt x="967" y="0"/>
                  </a:moveTo>
                  <a:lnTo>
                    <a:pt x="0" y="109"/>
                  </a:lnTo>
                  <a:lnTo>
                    <a:pt x="181" y="190"/>
                  </a:lnTo>
                  <a:lnTo>
                    <a:pt x="1148" y="84"/>
                  </a:lnTo>
                  <a:cubicBezTo>
                    <a:pt x="1087" y="56"/>
                    <a:pt x="1028" y="28"/>
                    <a:pt x="967"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36;p42">
              <a:extLst>
                <a:ext uri="{FF2B5EF4-FFF2-40B4-BE49-F238E27FC236}">
                  <a16:creationId xmlns:a16="http://schemas.microsoft.com/office/drawing/2014/main" id="{F5D454B2-D026-84E6-737A-381867965A1B}"/>
                </a:ext>
              </a:extLst>
            </p:cNvPr>
            <p:cNvSpPr/>
            <p:nvPr/>
          </p:nvSpPr>
          <p:spPr>
            <a:xfrm>
              <a:off x="3815950" y="4786800"/>
              <a:ext cx="58250" cy="19675"/>
            </a:xfrm>
            <a:custGeom>
              <a:avLst/>
              <a:gdLst/>
              <a:ahLst/>
              <a:cxnLst/>
              <a:rect l="l" t="t" r="r" b="b"/>
              <a:pathLst>
                <a:path w="2330" h="787" extrusionOk="0">
                  <a:moveTo>
                    <a:pt x="0" y="1"/>
                  </a:moveTo>
                  <a:cubicBezTo>
                    <a:pt x="11" y="20"/>
                    <a:pt x="23" y="37"/>
                    <a:pt x="34" y="56"/>
                  </a:cubicBezTo>
                  <a:lnTo>
                    <a:pt x="2329" y="786"/>
                  </a:lnTo>
                  <a:cubicBezTo>
                    <a:pt x="2318" y="769"/>
                    <a:pt x="2307" y="750"/>
                    <a:pt x="2296" y="733"/>
                  </a:cubicBez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37;p42">
              <a:extLst>
                <a:ext uri="{FF2B5EF4-FFF2-40B4-BE49-F238E27FC236}">
                  <a16:creationId xmlns:a16="http://schemas.microsoft.com/office/drawing/2014/main" id="{3A8486F9-E836-3F6C-3F77-DC00586D6ECF}"/>
                </a:ext>
              </a:extLst>
            </p:cNvPr>
            <p:cNvSpPr/>
            <p:nvPr/>
          </p:nvSpPr>
          <p:spPr>
            <a:xfrm>
              <a:off x="3243325" y="4604875"/>
              <a:ext cx="58100" cy="19575"/>
            </a:xfrm>
            <a:custGeom>
              <a:avLst/>
              <a:gdLst/>
              <a:ahLst/>
              <a:cxnLst/>
              <a:rect l="l" t="t" r="r" b="b"/>
              <a:pathLst>
                <a:path w="2324" h="783" extrusionOk="0">
                  <a:moveTo>
                    <a:pt x="0" y="0"/>
                  </a:moveTo>
                  <a:cubicBezTo>
                    <a:pt x="9" y="20"/>
                    <a:pt x="17" y="36"/>
                    <a:pt x="28" y="53"/>
                  </a:cubicBezTo>
                  <a:lnTo>
                    <a:pt x="362" y="159"/>
                  </a:lnTo>
                  <a:lnTo>
                    <a:pt x="2324" y="783"/>
                  </a:lnTo>
                  <a:cubicBezTo>
                    <a:pt x="2315" y="766"/>
                    <a:pt x="2307" y="750"/>
                    <a:pt x="2299" y="730"/>
                  </a:cubicBezTo>
                  <a:lnTo>
                    <a:pt x="312" y="100"/>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38;p42">
              <a:extLst>
                <a:ext uri="{FF2B5EF4-FFF2-40B4-BE49-F238E27FC236}">
                  <a16:creationId xmlns:a16="http://schemas.microsoft.com/office/drawing/2014/main" id="{A4617209-2B85-098A-29EA-0E460171174A}"/>
                </a:ext>
              </a:extLst>
            </p:cNvPr>
            <p:cNvSpPr/>
            <p:nvPr/>
          </p:nvSpPr>
          <p:spPr>
            <a:xfrm>
              <a:off x="3596750" y="4773700"/>
              <a:ext cx="13400" cy="16600"/>
            </a:xfrm>
            <a:custGeom>
              <a:avLst/>
              <a:gdLst/>
              <a:ahLst/>
              <a:cxnLst/>
              <a:rect l="l" t="t" r="r" b="b"/>
              <a:pathLst>
                <a:path w="536" h="664" extrusionOk="0">
                  <a:moveTo>
                    <a:pt x="0" y="1"/>
                  </a:moveTo>
                  <a:lnTo>
                    <a:pt x="335" y="603"/>
                  </a:lnTo>
                  <a:lnTo>
                    <a:pt x="535" y="664"/>
                  </a:lnTo>
                  <a:lnTo>
                    <a:pt x="198" y="65"/>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39;p42">
              <a:extLst>
                <a:ext uri="{FF2B5EF4-FFF2-40B4-BE49-F238E27FC236}">
                  <a16:creationId xmlns:a16="http://schemas.microsoft.com/office/drawing/2014/main" id="{7C122DED-1C44-DC4E-D2F1-9671D241FFC3}"/>
                </a:ext>
              </a:extLst>
            </p:cNvPr>
            <p:cNvSpPr/>
            <p:nvPr/>
          </p:nvSpPr>
          <p:spPr>
            <a:xfrm>
              <a:off x="3540600" y="4755725"/>
              <a:ext cx="8250" cy="12925"/>
            </a:xfrm>
            <a:custGeom>
              <a:avLst/>
              <a:gdLst/>
              <a:ahLst/>
              <a:cxnLst/>
              <a:rect l="l" t="t" r="r" b="b"/>
              <a:pathLst>
                <a:path w="330" h="517" extrusionOk="0">
                  <a:moveTo>
                    <a:pt x="129" y="1"/>
                  </a:moveTo>
                  <a:lnTo>
                    <a:pt x="1" y="444"/>
                  </a:lnTo>
                  <a:lnTo>
                    <a:pt x="201" y="516"/>
                  </a:lnTo>
                  <a:lnTo>
                    <a:pt x="329" y="73"/>
                  </a:lnTo>
                  <a:lnTo>
                    <a:pt x="12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40;p42">
              <a:extLst>
                <a:ext uri="{FF2B5EF4-FFF2-40B4-BE49-F238E27FC236}">
                  <a16:creationId xmlns:a16="http://schemas.microsoft.com/office/drawing/2014/main" id="{D99CF23D-E159-5D68-6B1C-60E55D0160B9}"/>
                </a:ext>
              </a:extLst>
            </p:cNvPr>
            <p:cNvSpPr/>
            <p:nvPr/>
          </p:nvSpPr>
          <p:spPr>
            <a:xfrm>
              <a:off x="3572425" y="4645275"/>
              <a:ext cx="8250" cy="12825"/>
            </a:xfrm>
            <a:custGeom>
              <a:avLst/>
              <a:gdLst/>
              <a:ahLst/>
              <a:cxnLst/>
              <a:rect l="l" t="t" r="r" b="b"/>
              <a:pathLst>
                <a:path w="330" h="513" extrusionOk="0">
                  <a:moveTo>
                    <a:pt x="126" y="0"/>
                  </a:moveTo>
                  <a:lnTo>
                    <a:pt x="1" y="440"/>
                  </a:lnTo>
                  <a:cubicBezTo>
                    <a:pt x="59" y="463"/>
                    <a:pt x="118" y="482"/>
                    <a:pt x="174" y="504"/>
                  </a:cubicBezTo>
                  <a:lnTo>
                    <a:pt x="201" y="513"/>
                  </a:lnTo>
                  <a:lnTo>
                    <a:pt x="330" y="72"/>
                  </a:lnTo>
                  <a:cubicBezTo>
                    <a:pt x="263" y="47"/>
                    <a:pt x="196" y="22"/>
                    <a:pt x="12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41;p42">
              <a:extLst>
                <a:ext uri="{FF2B5EF4-FFF2-40B4-BE49-F238E27FC236}">
                  <a16:creationId xmlns:a16="http://schemas.microsoft.com/office/drawing/2014/main" id="{84FDD1D1-2296-9B3F-0BAD-86DEF64EB538}"/>
                </a:ext>
              </a:extLst>
            </p:cNvPr>
            <p:cNvSpPr/>
            <p:nvPr/>
          </p:nvSpPr>
          <p:spPr>
            <a:xfrm>
              <a:off x="3767400" y="4811875"/>
              <a:ext cx="49550" cy="23700"/>
            </a:xfrm>
            <a:custGeom>
              <a:avLst/>
              <a:gdLst/>
              <a:ahLst/>
              <a:cxnLst/>
              <a:rect l="l" t="t" r="r" b="b"/>
              <a:pathLst>
                <a:path w="1982" h="948" extrusionOk="0">
                  <a:moveTo>
                    <a:pt x="0" y="1"/>
                  </a:moveTo>
                  <a:lnTo>
                    <a:pt x="1691" y="856"/>
                  </a:lnTo>
                  <a:lnTo>
                    <a:pt x="1861" y="942"/>
                  </a:lnTo>
                  <a:cubicBezTo>
                    <a:pt x="1900" y="945"/>
                    <a:pt x="1942" y="948"/>
                    <a:pt x="1981" y="948"/>
                  </a:cubicBezTo>
                  <a:lnTo>
                    <a:pt x="1797" y="856"/>
                  </a:lnTo>
                  <a:lnTo>
                    <a:pt x="120" y="9"/>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42;p42">
              <a:extLst>
                <a:ext uri="{FF2B5EF4-FFF2-40B4-BE49-F238E27FC236}">
                  <a16:creationId xmlns:a16="http://schemas.microsoft.com/office/drawing/2014/main" id="{E73B8E97-F51A-C465-50F3-FB435E76755B}"/>
                </a:ext>
              </a:extLst>
            </p:cNvPr>
            <p:cNvSpPr/>
            <p:nvPr/>
          </p:nvSpPr>
          <p:spPr>
            <a:xfrm>
              <a:off x="3303300" y="4577350"/>
              <a:ext cx="49550" cy="23775"/>
            </a:xfrm>
            <a:custGeom>
              <a:avLst/>
              <a:gdLst/>
              <a:ahLst/>
              <a:cxnLst/>
              <a:rect l="l" t="t" r="r" b="b"/>
              <a:pathLst>
                <a:path w="1982" h="951" extrusionOk="0">
                  <a:moveTo>
                    <a:pt x="0" y="1"/>
                  </a:moveTo>
                  <a:lnTo>
                    <a:pt x="1861" y="942"/>
                  </a:lnTo>
                  <a:cubicBezTo>
                    <a:pt x="1900" y="942"/>
                    <a:pt x="1939" y="945"/>
                    <a:pt x="1981" y="951"/>
                  </a:cubicBezTo>
                  <a:lnTo>
                    <a:pt x="120" y="9"/>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43;p42">
              <a:extLst>
                <a:ext uri="{FF2B5EF4-FFF2-40B4-BE49-F238E27FC236}">
                  <a16:creationId xmlns:a16="http://schemas.microsoft.com/office/drawing/2014/main" id="{069DCD05-DAE5-AC41-A47B-F9AB7EF9C607}"/>
                </a:ext>
              </a:extLst>
            </p:cNvPr>
            <p:cNvSpPr/>
            <p:nvPr/>
          </p:nvSpPr>
          <p:spPr>
            <a:xfrm>
              <a:off x="3365975" y="4692350"/>
              <a:ext cx="38750" cy="4350"/>
            </a:xfrm>
            <a:custGeom>
              <a:avLst/>
              <a:gdLst/>
              <a:ahLst/>
              <a:cxnLst/>
              <a:rect l="l" t="t" r="r" b="b"/>
              <a:pathLst>
                <a:path w="1550" h="174" extrusionOk="0">
                  <a:moveTo>
                    <a:pt x="1" y="0"/>
                  </a:moveTo>
                  <a:lnTo>
                    <a:pt x="162" y="81"/>
                  </a:lnTo>
                  <a:lnTo>
                    <a:pt x="1550" y="173"/>
                  </a:lnTo>
                  <a:lnTo>
                    <a:pt x="1388" y="92"/>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44;p42">
              <a:extLst>
                <a:ext uri="{FF2B5EF4-FFF2-40B4-BE49-F238E27FC236}">
                  <a16:creationId xmlns:a16="http://schemas.microsoft.com/office/drawing/2014/main" id="{E4C5F770-8BFC-948A-570E-9EA1FA989FEC}"/>
                </a:ext>
              </a:extLst>
            </p:cNvPr>
            <p:cNvSpPr/>
            <p:nvPr/>
          </p:nvSpPr>
          <p:spPr>
            <a:xfrm>
              <a:off x="3711675" y="4715125"/>
              <a:ext cx="38750" cy="4425"/>
            </a:xfrm>
            <a:custGeom>
              <a:avLst/>
              <a:gdLst/>
              <a:ahLst/>
              <a:cxnLst/>
              <a:rect l="l" t="t" r="r" b="b"/>
              <a:pathLst>
                <a:path w="1550" h="177" extrusionOk="0">
                  <a:moveTo>
                    <a:pt x="0" y="1"/>
                  </a:moveTo>
                  <a:lnTo>
                    <a:pt x="162" y="84"/>
                  </a:lnTo>
                  <a:lnTo>
                    <a:pt x="1549" y="176"/>
                  </a:lnTo>
                  <a:lnTo>
                    <a:pt x="1549" y="176"/>
                  </a:lnTo>
                  <a:lnTo>
                    <a:pt x="1388" y="92"/>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45;p42">
              <a:extLst>
                <a:ext uri="{FF2B5EF4-FFF2-40B4-BE49-F238E27FC236}">
                  <a16:creationId xmlns:a16="http://schemas.microsoft.com/office/drawing/2014/main" id="{03132080-936A-860B-421F-217DF90E3A3B}"/>
                </a:ext>
              </a:extLst>
            </p:cNvPr>
            <p:cNvSpPr/>
            <p:nvPr/>
          </p:nvSpPr>
          <p:spPr>
            <a:xfrm>
              <a:off x="3811825" y="4807075"/>
              <a:ext cx="57575" cy="23225"/>
            </a:xfrm>
            <a:custGeom>
              <a:avLst/>
              <a:gdLst/>
              <a:ahLst/>
              <a:cxnLst/>
              <a:rect l="l" t="t" r="r" b="b"/>
              <a:pathLst>
                <a:path w="2303" h="929" extrusionOk="0">
                  <a:moveTo>
                    <a:pt x="51" y="0"/>
                  </a:moveTo>
                  <a:cubicBezTo>
                    <a:pt x="37" y="9"/>
                    <a:pt x="18" y="17"/>
                    <a:pt x="1" y="25"/>
                  </a:cubicBezTo>
                  <a:lnTo>
                    <a:pt x="2244" y="922"/>
                  </a:lnTo>
                  <a:lnTo>
                    <a:pt x="2252" y="928"/>
                  </a:lnTo>
                  <a:lnTo>
                    <a:pt x="2272" y="920"/>
                  </a:lnTo>
                  <a:cubicBezTo>
                    <a:pt x="2283" y="914"/>
                    <a:pt x="2294" y="909"/>
                    <a:pt x="2302" y="903"/>
                  </a:cubicBezTo>
                  <a:lnTo>
                    <a:pt x="5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46;p42">
              <a:extLst>
                <a:ext uri="{FF2B5EF4-FFF2-40B4-BE49-F238E27FC236}">
                  <a16:creationId xmlns:a16="http://schemas.microsoft.com/office/drawing/2014/main" id="{EF516EAD-A5FC-93E1-8FEC-45CD9854FF5A}"/>
                </a:ext>
              </a:extLst>
            </p:cNvPr>
            <p:cNvSpPr/>
            <p:nvPr/>
          </p:nvSpPr>
          <p:spPr>
            <a:xfrm>
              <a:off x="3250275" y="4581950"/>
              <a:ext cx="57575" cy="23150"/>
            </a:xfrm>
            <a:custGeom>
              <a:avLst/>
              <a:gdLst/>
              <a:ahLst/>
              <a:cxnLst/>
              <a:rect l="l" t="t" r="r" b="b"/>
              <a:pathLst>
                <a:path w="2303" h="926" extrusionOk="0">
                  <a:moveTo>
                    <a:pt x="51" y="0"/>
                  </a:moveTo>
                  <a:cubicBezTo>
                    <a:pt x="31" y="6"/>
                    <a:pt x="18" y="14"/>
                    <a:pt x="1" y="23"/>
                  </a:cubicBezTo>
                  <a:lnTo>
                    <a:pt x="2252" y="925"/>
                  </a:lnTo>
                  <a:cubicBezTo>
                    <a:pt x="2269" y="917"/>
                    <a:pt x="2283" y="909"/>
                    <a:pt x="2302" y="900"/>
                  </a:cubicBezTo>
                  <a:lnTo>
                    <a:pt x="5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47;p42">
              <a:extLst>
                <a:ext uri="{FF2B5EF4-FFF2-40B4-BE49-F238E27FC236}">
                  <a16:creationId xmlns:a16="http://schemas.microsoft.com/office/drawing/2014/main" id="{95C19008-5083-6D00-ECDC-E16DEA6AFF25}"/>
                </a:ext>
              </a:extLst>
            </p:cNvPr>
            <p:cNvSpPr/>
            <p:nvPr/>
          </p:nvSpPr>
          <p:spPr>
            <a:xfrm>
              <a:off x="3480150" y="4736850"/>
              <a:ext cx="18950" cy="8950"/>
            </a:xfrm>
            <a:custGeom>
              <a:avLst/>
              <a:gdLst/>
              <a:ahLst/>
              <a:cxnLst/>
              <a:rect l="l" t="t" r="r" b="b"/>
              <a:pathLst>
                <a:path w="758" h="358" extrusionOk="0">
                  <a:moveTo>
                    <a:pt x="560" y="1"/>
                  </a:moveTo>
                  <a:lnTo>
                    <a:pt x="0" y="277"/>
                  </a:lnTo>
                  <a:lnTo>
                    <a:pt x="195" y="357"/>
                  </a:lnTo>
                  <a:lnTo>
                    <a:pt x="758" y="79"/>
                  </a:lnTo>
                  <a:cubicBezTo>
                    <a:pt x="691" y="51"/>
                    <a:pt x="627" y="26"/>
                    <a:pt x="56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48;p42">
              <a:extLst>
                <a:ext uri="{FF2B5EF4-FFF2-40B4-BE49-F238E27FC236}">
                  <a16:creationId xmlns:a16="http://schemas.microsoft.com/office/drawing/2014/main" id="{307E1F9A-8750-81D8-A94B-CE91E52C82CF}"/>
                </a:ext>
              </a:extLst>
            </p:cNvPr>
            <p:cNvSpPr/>
            <p:nvPr/>
          </p:nvSpPr>
          <p:spPr>
            <a:xfrm>
              <a:off x="3619875" y="4667350"/>
              <a:ext cx="18975" cy="8925"/>
            </a:xfrm>
            <a:custGeom>
              <a:avLst/>
              <a:gdLst/>
              <a:ahLst/>
              <a:cxnLst/>
              <a:rect l="l" t="t" r="r" b="b"/>
              <a:pathLst>
                <a:path w="759" h="357" extrusionOk="0">
                  <a:moveTo>
                    <a:pt x="560" y="0"/>
                  </a:moveTo>
                  <a:lnTo>
                    <a:pt x="0" y="279"/>
                  </a:lnTo>
                  <a:cubicBezTo>
                    <a:pt x="67" y="304"/>
                    <a:pt x="131" y="329"/>
                    <a:pt x="198" y="357"/>
                  </a:cubicBezTo>
                  <a:lnTo>
                    <a:pt x="758" y="78"/>
                  </a:lnTo>
                  <a:lnTo>
                    <a:pt x="56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49;p42">
              <a:extLst>
                <a:ext uri="{FF2B5EF4-FFF2-40B4-BE49-F238E27FC236}">
                  <a16:creationId xmlns:a16="http://schemas.microsoft.com/office/drawing/2014/main" id="{E5383A85-EBB1-0182-B202-87DBC125DD57}"/>
                </a:ext>
              </a:extLst>
            </p:cNvPr>
            <p:cNvSpPr/>
            <p:nvPr/>
          </p:nvSpPr>
          <p:spPr>
            <a:xfrm>
              <a:off x="3691250" y="4799675"/>
              <a:ext cx="34225" cy="21825"/>
            </a:xfrm>
            <a:custGeom>
              <a:avLst/>
              <a:gdLst/>
              <a:ahLst/>
              <a:cxnLst/>
              <a:rect l="l" t="t" r="r" b="b"/>
              <a:pathLst>
                <a:path w="1369" h="873" extrusionOk="0">
                  <a:moveTo>
                    <a:pt x="1" y="1"/>
                  </a:moveTo>
                  <a:lnTo>
                    <a:pt x="1196" y="837"/>
                  </a:lnTo>
                  <a:cubicBezTo>
                    <a:pt x="1255" y="851"/>
                    <a:pt x="1310" y="862"/>
                    <a:pt x="1369" y="873"/>
                  </a:cubicBezTo>
                  <a:lnTo>
                    <a:pt x="171" y="37"/>
                  </a:lnTo>
                  <a:cubicBezTo>
                    <a:pt x="115" y="26"/>
                    <a:pt x="60" y="15"/>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50;p42">
              <a:extLst>
                <a:ext uri="{FF2B5EF4-FFF2-40B4-BE49-F238E27FC236}">
                  <a16:creationId xmlns:a16="http://schemas.microsoft.com/office/drawing/2014/main" id="{3E4A18D5-0329-7636-5AE7-B1FA3AED383F}"/>
                </a:ext>
              </a:extLst>
            </p:cNvPr>
            <p:cNvSpPr/>
            <p:nvPr/>
          </p:nvSpPr>
          <p:spPr>
            <a:xfrm>
              <a:off x="3393000" y="4591275"/>
              <a:ext cx="34150" cy="21900"/>
            </a:xfrm>
            <a:custGeom>
              <a:avLst/>
              <a:gdLst/>
              <a:ahLst/>
              <a:cxnLst/>
              <a:rect l="l" t="t" r="r" b="b"/>
              <a:pathLst>
                <a:path w="1366" h="876" extrusionOk="0">
                  <a:moveTo>
                    <a:pt x="1" y="1"/>
                  </a:moveTo>
                  <a:lnTo>
                    <a:pt x="1196" y="837"/>
                  </a:lnTo>
                  <a:lnTo>
                    <a:pt x="1366" y="876"/>
                  </a:lnTo>
                  <a:lnTo>
                    <a:pt x="171" y="40"/>
                  </a:ln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51;p42">
              <a:extLst>
                <a:ext uri="{FF2B5EF4-FFF2-40B4-BE49-F238E27FC236}">
                  <a16:creationId xmlns:a16="http://schemas.microsoft.com/office/drawing/2014/main" id="{B5BADC7E-91D9-6C53-491A-319417C35068}"/>
                </a:ext>
              </a:extLst>
            </p:cNvPr>
            <p:cNvSpPr/>
            <p:nvPr/>
          </p:nvSpPr>
          <p:spPr>
            <a:xfrm>
              <a:off x="3283650" y="4644000"/>
              <a:ext cx="52325" cy="12850"/>
            </a:xfrm>
            <a:custGeom>
              <a:avLst/>
              <a:gdLst/>
              <a:ahLst/>
              <a:cxnLst/>
              <a:rect l="l" t="t" r="r" b="b"/>
              <a:pathLst>
                <a:path w="2093" h="514" extrusionOk="0">
                  <a:moveTo>
                    <a:pt x="0" y="1"/>
                  </a:moveTo>
                  <a:cubicBezTo>
                    <a:pt x="37" y="23"/>
                    <a:pt x="70" y="48"/>
                    <a:pt x="106" y="73"/>
                  </a:cubicBezTo>
                  <a:lnTo>
                    <a:pt x="460" y="151"/>
                  </a:lnTo>
                  <a:lnTo>
                    <a:pt x="2093" y="514"/>
                  </a:lnTo>
                  <a:cubicBezTo>
                    <a:pt x="2059" y="491"/>
                    <a:pt x="2026" y="466"/>
                    <a:pt x="1992" y="444"/>
                  </a:cubicBezTo>
                  <a:lnTo>
                    <a:pt x="382" y="84"/>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952;p42">
              <a:extLst>
                <a:ext uri="{FF2B5EF4-FFF2-40B4-BE49-F238E27FC236}">
                  <a16:creationId xmlns:a16="http://schemas.microsoft.com/office/drawing/2014/main" id="{7B19719F-C9DD-5741-0000-F27835939F8E}"/>
                </a:ext>
              </a:extLst>
            </p:cNvPr>
            <p:cNvSpPr/>
            <p:nvPr/>
          </p:nvSpPr>
          <p:spPr>
            <a:xfrm>
              <a:off x="3779575" y="4754075"/>
              <a:ext cx="52350" cy="12900"/>
            </a:xfrm>
            <a:custGeom>
              <a:avLst/>
              <a:gdLst/>
              <a:ahLst/>
              <a:cxnLst/>
              <a:rect l="l" t="t" r="r" b="b"/>
              <a:pathLst>
                <a:path w="2094" h="516" extrusionOk="0">
                  <a:moveTo>
                    <a:pt x="1" y="0"/>
                  </a:moveTo>
                  <a:cubicBezTo>
                    <a:pt x="34" y="25"/>
                    <a:pt x="71" y="50"/>
                    <a:pt x="104" y="72"/>
                  </a:cubicBezTo>
                  <a:lnTo>
                    <a:pt x="2093" y="515"/>
                  </a:lnTo>
                  <a:lnTo>
                    <a:pt x="2093" y="515"/>
                  </a:lnTo>
                  <a:lnTo>
                    <a:pt x="1987" y="440"/>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53;p42">
              <a:extLst>
                <a:ext uri="{FF2B5EF4-FFF2-40B4-BE49-F238E27FC236}">
                  <a16:creationId xmlns:a16="http://schemas.microsoft.com/office/drawing/2014/main" id="{07F94C40-0537-9553-CCC3-B9BC707AC597}"/>
                </a:ext>
              </a:extLst>
            </p:cNvPr>
            <p:cNvSpPr/>
            <p:nvPr/>
          </p:nvSpPr>
          <p:spPr>
            <a:xfrm>
              <a:off x="3235450" y="4566775"/>
              <a:ext cx="668350" cy="266550"/>
            </a:xfrm>
            <a:custGeom>
              <a:avLst/>
              <a:gdLst/>
              <a:ahLst/>
              <a:cxnLst/>
              <a:rect l="l" t="t" r="r" b="b"/>
              <a:pathLst>
                <a:path w="26734" h="10662" extrusionOk="0">
                  <a:moveTo>
                    <a:pt x="1452" y="424"/>
                  </a:moveTo>
                  <a:lnTo>
                    <a:pt x="3564" y="1365"/>
                  </a:lnTo>
                  <a:lnTo>
                    <a:pt x="3475" y="1371"/>
                  </a:lnTo>
                  <a:lnTo>
                    <a:pt x="1366" y="432"/>
                  </a:lnTo>
                  <a:cubicBezTo>
                    <a:pt x="1393" y="429"/>
                    <a:pt x="1424" y="426"/>
                    <a:pt x="1452" y="424"/>
                  </a:cubicBezTo>
                  <a:close/>
                  <a:moveTo>
                    <a:pt x="2714" y="421"/>
                  </a:moveTo>
                  <a:lnTo>
                    <a:pt x="2834" y="429"/>
                  </a:lnTo>
                  <a:lnTo>
                    <a:pt x="4695" y="1371"/>
                  </a:lnTo>
                  <a:cubicBezTo>
                    <a:pt x="4653" y="1368"/>
                    <a:pt x="4614" y="1365"/>
                    <a:pt x="4575" y="1362"/>
                  </a:cubicBezTo>
                  <a:lnTo>
                    <a:pt x="2714" y="421"/>
                  </a:lnTo>
                  <a:close/>
                  <a:moveTo>
                    <a:pt x="641" y="605"/>
                  </a:moveTo>
                  <a:lnTo>
                    <a:pt x="2892" y="1507"/>
                  </a:lnTo>
                  <a:cubicBezTo>
                    <a:pt x="2876" y="1516"/>
                    <a:pt x="2862" y="1524"/>
                    <a:pt x="2845" y="1532"/>
                  </a:cubicBezTo>
                  <a:lnTo>
                    <a:pt x="2845" y="1530"/>
                  </a:lnTo>
                  <a:lnTo>
                    <a:pt x="594" y="627"/>
                  </a:lnTo>
                  <a:cubicBezTo>
                    <a:pt x="608" y="621"/>
                    <a:pt x="624" y="613"/>
                    <a:pt x="641" y="605"/>
                  </a:cubicBezTo>
                  <a:close/>
                  <a:moveTo>
                    <a:pt x="4650" y="658"/>
                  </a:moveTo>
                  <a:lnTo>
                    <a:pt x="4806" y="685"/>
                  </a:lnTo>
                  <a:lnTo>
                    <a:pt x="6331" y="1585"/>
                  </a:lnTo>
                  <a:lnTo>
                    <a:pt x="6177" y="1557"/>
                  </a:lnTo>
                  <a:lnTo>
                    <a:pt x="4650" y="658"/>
                  </a:lnTo>
                  <a:close/>
                  <a:moveTo>
                    <a:pt x="248" y="958"/>
                  </a:moveTo>
                  <a:lnTo>
                    <a:pt x="2569" y="1789"/>
                  </a:lnTo>
                  <a:cubicBezTo>
                    <a:pt x="2566" y="1797"/>
                    <a:pt x="2561" y="1805"/>
                    <a:pt x="2558" y="1814"/>
                  </a:cubicBezTo>
                  <a:lnTo>
                    <a:pt x="2555" y="1814"/>
                  </a:lnTo>
                  <a:cubicBezTo>
                    <a:pt x="2555" y="1817"/>
                    <a:pt x="2555" y="1822"/>
                    <a:pt x="2552" y="1825"/>
                  </a:cubicBezTo>
                  <a:lnTo>
                    <a:pt x="237" y="995"/>
                  </a:lnTo>
                  <a:cubicBezTo>
                    <a:pt x="240" y="989"/>
                    <a:pt x="240" y="981"/>
                    <a:pt x="240" y="972"/>
                  </a:cubicBezTo>
                  <a:cubicBezTo>
                    <a:pt x="243" y="967"/>
                    <a:pt x="248" y="964"/>
                    <a:pt x="248" y="958"/>
                  </a:cubicBezTo>
                  <a:close/>
                  <a:moveTo>
                    <a:pt x="6300" y="981"/>
                  </a:moveTo>
                  <a:lnTo>
                    <a:pt x="6473" y="1020"/>
                  </a:lnTo>
                  <a:lnTo>
                    <a:pt x="7668" y="1856"/>
                  </a:lnTo>
                  <a:lnTo>
                    <a:pt x="7668" y="1856"/>
                  </a:lnTo>
                  <a:lnTo>
                    <a:pt x="7495" y="1817"/>
                  </a:lnTo>
                  <a:lnTo>
                    <a:pt x="6300" y="981"/>
                  </a:lnTo>
                  <a:close/>
                  <a:moveTo>
                    <a:pt x="8548" y="1535"/>
                  </a:moveTo>
                  <a:lnTo>
                    <a:pt x="8548" y="1535"/>
                  </a:lnTo>
                  <a:cubicBezTo>
                    <a:pt x="8610" y="1552"/>
                    <a:pt x="8674" y="1569"/>
                    <a:pt x="8735" y="1588"/>
                  </a:cubicBezTo>
                  <a:lnTo>
                    <a:pt x="8735" y="1585"/>
                  </a:lnTo>
                  <a:lnTo>
                    <a:pt x="9543" y="2324"/>
                  </a:lnTo>
                  <a:cubicBezTo>
                    <a:pt x="9479" y="2307"/>
                    <a:pt x="9418" y="2290"/>
                    <a:pt x="9354" y="2274"/>
                  </a:cubicBezTo>
                  <a:lnTo>
                    <a:pt x="8548" y="1535"/>
                  </a:lnTo>
                  <a:close/>
                  <a:moveTo>
                    <a:pt x="11100" y="2287"/>
                  </a:moveTo>
                  <a:cubicBezTo>
                    <a:pt x="11167" y="2310"/>
                    <a:pt x="11234" y="2332"/>
                    <a:pt x="11301" y="2352"/>
                  </a:cubicBezTo>
                  <a:lnTo>
                    <a:pt x="11635" y="2951"/>
                  </a:lnTo>
                  <a:lnTo>
                    <a:pt x="11438" y="2889"/>
                  </a:lnTo>
                  <a:lnTo>
                    <a:pt x="11100" y="2287"/>
                  </a:lnTo>
                  <a:close/>
                  <a:moveTo>
                    <a:pt x="15937" y="4020"/>
                  </a:moveTo>
                  <a:lnTo>
                    <a:pt x="16132" y="4098"/>
                  </a:lnTo>
                  <a:lnTo>
                    <a:pt x="15575" y="4377"/>
                  </a:lnTo>
                  <a:cubicBezTo>
                    <a:pt x="15508" y="4352"/>
                    <a:pt x="15444" y="4324"/>
                    <a:pt x="15377" y="4299"/>
                  </a:cubicBezTo>
                  <a:lnTo>
                    <a:pt x="15937" y="4020"/>
                  </a:lnTo>
                  <a:close/>
                  <a:moveTo>
                    <a:pt x="18144" y="4948"/>
                  </a:moveTo>
                  <a:lnTo>
                    <a:pt x="18328" y="5029"/>
                  </a:lnTo>
                  <a:lnTo>
                    <a:pt x="17361" y="5138"/>
                  </a:lnTo>
                  <a:cubicBezTo>
                    <a:pt x="17300" y="5110"/>
                    <a:pt x="17238" y="5082"/>
                    <a:pt x="17177" y="5054"/>
                  </a:cubicBezTo>
                  <a:lnTo>
                    <a:pt x="18144" y="4948"/>
                  </a:lnTo>
                  <a:close/>
                  <a:moveTo>
                    <a:pt x="5222" y="5023"/>
                  </a:moveTo>
                  <a:lnTo>
                    <a:pt x="6606" y="5113"/>
                  </a:lnTo>
                  <a:lnTo>
                    <a:pt x="6768" y="5196"/>
                  </a:lnTo>
                  <a:lnTo>
                    <a:pt x="5383" y="5104"/>
                  </a:lnTo>
                  <a:lnTo>
                    <a:pt x="5222" y="5023"/>
                  </a:lnTo>
                  <a:close/>
                  <a:moveTo>
                    <a:pt x="19049" y="5937"/>
                  </a:moveTo>
                  <a:lnTo>
                    <a:pt x="20437" y="6026"/>
                  </a:lnTo>
                  <a:lnTo>
                    <a:pt x="20598" y="6110"/>
                  </a:lnTo>
                  <a:lnTo>
                    <a:pt x="20598" y="6110"/>
                  </a:lnTo>
                  <a:lnTo>
                    <a:pt x="19211" y="6018"/>
                  </a:lnTo>
                  <a:lnTo>
                    <a:pt x="19049" y="5937"/>
                  </a:lnTo>
                  <a:close/>
                  <a:moveTo>
                    <a:pt x="8495" y="6015"/>
                  </a:moveTo>
                  <a:cubicBezTo>
                    <a:pt x="8557" y="6043"/>
                    <a:pt x="8618" y="6068"/>
                    <a:pt x="8679" y="6096"/>
                  </a:cubicBezTo>
                  <a:lnTo>
                    <a:pt x="7712" y="6205"/>
                  </a:lnTo>
                  <a:lnTo>
                    <a:pt x="7529" y="6121"/>
                  </a:lnTo>
                  <a:lnTo>
                    <a:pt x="8495" y="6015"/>
                  </a:lnTo>
                  <a:close/>
                  <a:moveTo>
                    <a:pt x="10348" y="6801"/>
                  </a:moveTo>
                  <a:cubicBezTo>
                    <a:pt x="10412" y="6826"/>
                    <a:pt x="10476" y="6854"/>
                    <a:pt x="10543" y="6879"/>
                  </a:cubicBezTo>
                  <a:lnTo>
                    <a:pt x="9983" y="7158"/>
                  </a:lnTo>
                  <a:lnTo>
                    <a:pt x="9788" y="7080"/>
                  </a:lnTo>
                  <a:lnTo>
                    <a:pt x="10348" y="6801"/>
                  </a:lnTo>
                  <a:close/>
                  <a:moveTo>
                    <a:pt x="20668" y="6807"/>
                  </a:moveTo>
                  <a:lnTo>
                    <a:pt x="22418" y="7094"/>
                  </a:lnTo>
                  <a:cubicBezTo>
                    <a:pt x="22462" y="7121"/>
                    <a:pt x="22510" y="7147"/>
                    <a:pt x="22552" y="7174"/>
                  </a:cubicBezTo>
                  <a:lnTo>
                    <a:pt x="20805" y="6885"/>
                  </a:lnTo>
                  <a:cubicBezTo>
                    <a:pt x="20760" y="6860"/>
                    <a:pt x="20715" y="6832"/>
                    <a:pt x="20668" y="6807"/>
                  </a:cubicBezTo>
                  <a:close/>
                  <a:moveTo>
                    <a:pt x="21766" y="7492"/>
                  </a:moveTo>
                  <a:lnTo>
                    <a:pt x="23755" y="7932"/>
                  </a:lnTo>
                  <a:lnTo>
                    <a:pt x="23858" y="8007"/>
                  </a:lnTo>
                  <a:lnTo>
                    <a:pt x="23858" y="8007"/>
                  </a:lnTo>
                  <a:lnTo>
                    <a:pt x="21872" y="7564"/>
                  </a:lnTo>
                  <a:cubicBezTo>
                    <a:pt x="21836" y="7542"/>
                    <a:pt x="21802" y="7517"/>
                    <a:pt x="21766" y="7492"/>
                  </a:cubicBezTo>
                  <a:close/>
                  <a:moveTo>
                    <a:pt x="12332" y="7559"/>
                  </a:moveTo>
                  <a:lnTo>
                    <a:pt x="12533" y="7631"/>
                  </a:lnTo>
                  <a:lnTo>
                    <a:pt x="12404" y="8074"/>
                  </a:lnTo>
                  <a:lnTo>
                    <a:pt x="12204" y="8002"/>
                  </a:lnTo>
                  <a:lnTo>
                    <a:pt x="12332" y="7559"/>
                  </a:lnTo>
                  <a:close/>
                  <a:moveTo>
                    <a:pt x="22638" y="8155"/>
                  </a:moveTo>
                  <a:lnTo>
                    <a:pt x="24811" y="8746"/>
                  </a:lnTo>
                  <a:cubicBezTo>
                    <a:pt x="24836" y="8768"/>
                    <a:pt x="24858" y="8788"/>
                    <a:pt x="24881" y="8810"/>
                  </a:cubicBezTo>
                  <a:lnTo>
                    <a:pt x="22708" y="8222"/>
                  </a:lnTo>
                  <a:cubicBezTo>
                    <a:pt x="22682" y="8200"/>
                    <a:pt x="22660" y="8177"/>
                    <a:pt x="22638" y="8155"/>
                  </a:cubicBezTo>
                  <a:close/>
                  <a:moveTo>
                    <a:pt x="14449" y="8278"/>
                  </a:moveTo>
                  <a:lnTo>
                    <a:pt x="14647" y="8339"/>
                  </a:lnTo>
                  <a:lnTo>
                    <a:pt x="14984" y="8941"/>
                  </a:lnTo>
                  <a:lnTo>
                    <a:pt x="14984" y="8941"/>
                  </a:lnTo>
                  <a:lnTo>
                    <a:pt x="14784" y="8877"/>
                  </a:lnTo>
                  <a:lnTo>
                    <a:pt x="14449" y="8278"/>
                  </a:lnTo>
                  <a:close/>
                  <a:moveTo>
                    <a:pt x="23220" y="8804"/>
                  </a:moveTo>
                  <a:lnTo>
                    <a:pt x="25516" y="9537"/>
                  </a:lnTo>
                  <a:cubicBezTo>
                    <a:pt x="25527" y="9554"/>
                    <a:pt x="25538" y="9570"/>
                    <a:pt x="25549" y="9590"/>
                  </a:cubicBezTo>
                  <a:lnTo>
                    <a:pt x="23251" y="8857"/>
                  </a:lnTo>
                  <a:cubicBezTo>
                    <a:pt x="23243" y="8841"/>
                    <a:pt x="23231" y="8824"/>
                    <a:pt x="23220" y="8804"/>
                  </a:cubicBezTo>
                  <a:close/>
                  <a:moveTo>
                    <a:pt x="16606" y="8913"/>
                  </a:moveTo>
                  <a:lnTo>
                    <a:pt x="16606" y="8913"/>
                  </a:lnTo>
                  <a:cubicBezTo>
                    <a:pt x="16667" y="8930"/>
                    <a:pt x="16731" y="8946"/>
                    <a:pt x="16795" y="8963"/>
                  </a:cubicBezTo>
                  <a:lnTo>
                    <a:pt x="17603" y="9704"/>
                  </a:lnTo>
                  <a:lnTo>
                    <a:pt x="17414" y="9651"/>
                  </a:lnTo>
                  <a:lnTo>
                    <a:pt x="16606" y="8913"/>
                  </a:lnTo>
                  <a:close/>
                  <a:moveTo>
                    <a:pt x="23362" y="9231"/>
                  </a:moveTo>
                  <a:lnTo>
                    <a:pt x="25683" y="10061"/>
                  </a:lnTo>
                  <a:cubicBezTo>
                    <a:pt x="25680" y="10075"/>
                    <a:pt x="25678" y="10089"/>
                    <a:pt x="25678" y="10100"/>
                  </a:cubicBezTo>
                  <a:lnTo>
                    <a:pt x="25675" y="10100"/>
                  </a:lnTo>
                  <a:lnTo>
                    <a:pt x="23360" y="9272"/>
                  </a:lnTo>
                  <a:cubicBezTo>
                    <a:pt x="23360" y="9258"/>
                    <a:pt x="23360" y="9245"/>
                    <a:pt x="23362" y="9231"/>
                  </a:cubicBezTo>
                  <a:close/>
                  <a:moveTo>
                    <a:pt x="18230" y="9314"/>
                  </a:moveTo>
                  <a:lnTo>
                    <a:pt x="18230" y="9314"/>
                  </a:lnTo>
                  <a:cubicBezTo>
                    <a:pt x="18289" y="9328"/>
                    <a:pt x="18344" y="9339"/>
                    <a:pt x="18403" y="9353"/>
                  </a:cubicBezTo>
                  <a:lnTo>
                    <a:pt x="19598" y="10189"/>
                  </a:lnTo>
                  <a:cubicBezTo>
                    <a:pt x="19542" y="10178"/>
                    <a:pt x="19487" y="10167"/>
                    <a:pt x="19428" y="10153"/>
                  </a:cubicBezTo>
                  <a:lnTo>
                    <a:pt x="19425" y="10150"/>
                  </a:lnTo>
                  <a:lnTo>
                    <a:pt x="18230" y="9314"/>
                  </a:lnTo>
                  <a:close/>
                  <a:moveTo>
                    <a:pt x="19871" y="9635"/>
                  </a:moveTo>
                  <a:lnTo>
                    <a:pt x="20022" y="9660"/>
                  </a:lnTo>
                  <a:lnTo>
                    <a:pt x="21546" y="10560"/>
                  </a:lnTo>
                  <a:lnTo>
                    <a:pt x="21546" y="10560"/>
                  </a:lnTo>
                  <a:lnTo>
                    <a:pt x="21398" y="10534"/>
                  </a:lnTo>
                  <a:lnTo>
                    <a:pt x="19871" y="9635"/>
                  </a:lnTo>
                  <a:close/>
                  <a:moveTo>
                    <a:pt x="1439" y="1"/>
                  </a:moveTo>
                  <a:cubicBezTo>
                    <a:pt x="637" y="1"/>
                    <a:pt x="135" y="158"/>
                    <a:pt x="12" y="499"/>
                  </a:cubicBezTo>
                  <a:cubicBezTo>
                    <a:pt x="0" y="552"/>
                    <a:pt x="0" y="605"/>
                    <a:pt x="14" y="658"/>
                  </a:cubicBezTo>
                  <a:cubicBezTo>
                    <a:pt x="51" y="878"/>
                    <a:pt x="262" y="1212"/>
                    <a:pt x="630" y="1624"/>
                  </a:cubicBezTo>
                  <a:lnTo>
                    <a:pt x="2614" y="2254"/>
                  </a:lnTo>
                  <a:cubicBezTo>
                    <a:pt x="2622" y="2274"/>
                    <a:pt x="2633" y="2290"/>
                    <a:pt x="2642" y="2307"/>
                  </a:cubicBezTo>
                  <a:lnTo>
                    <a:pt x="680" y="1683"/>
                  </a:lnTo>
                  <a:lnTo>
                    <a:pt x="680" y="1683"/>
                  </a:lnTo>
                  <a:cubicBezTo>
                    <a:pt x="886" y="1909"/>
                    <a:pt x="1140" y="2157"/>
                    <a:pt x="1430" y="2421"/>
                  </a:cubicBezTo>
                  <a:lnTo>
                    <a:pt x="3110" y="2875"/>
                  </a:lnTo>
                  <a:cubicBezTo>
                    <a:pt x="3132" y="2895"/>
                    <a:pt x="3157" y="2917"/>
                    <a:pt x="3179" y="2939"/>
                  </a:cubicBezTo>
                  <a:lnTo>
                    <a:pt x="1502" y="2485"/>
                  </a:lnTo>
                  <a:lnTo>
                    <a:pt x="1502" y="2485"/>
                  </a:lnTo>
                  <a:cubicBezTo>
                    <a:pt x="1744" y="2705"/>
                    <a:pt x="2012" y="2934"/>
                    <a:pt x="2310" y="3173"/>
                  </a:cubicBezTo>
                  <a:lnTo>
                    <a:pt x="3920" y="3530"/>
                  </a:lnTo>
                  <a:cubicBezTo>
                    <a:pt x="3954" y="3555"/>
                    <a:pt x="3990" y="3580"/>
                    <a:pt x="4024" y="3603"/>
                  </a:cubicBezTo>
                  <a:lnTo>
                    <a:pt x="2394" y="3240"/>
                  </a:lnTo>
                  <a:lnTo>
                    <a:pt x="2394" y="3240"/>
                  </a:lnTo>
                  <a:cubicBezTo>
                    <a:pt x="2681" y="3469"/>
                    <a:pt x="2998" y="3706"/>
                    <a:pt x="3333" y="3948"/>
                  </a:cubicBezTo>
                  <a:lnTo>
                    <a:pt x="4985" y="4221"/>
                  </a:lnTo>
                  <a:cubicBezTo>
                    <a:pt x="5029" y="4246"/>
                    <a:pt x="5071" y="4271"/>
                    <a:pt x="5116" y="4299"/>
                  </a:cubicBezTo>
                  <a:lnTo>
                    <a:pt x="3438" y="4020"/>
                  </a:lnTo>
                  <a:lnTo>
                    <a:pt x="3438" y="4020"/>
                  </a:lnTo>
                  <a:cubicBezTo>
                    <a:pt x="5562" y="5542"/>
                    <a:pt x="8540" y="7238"/>
                    <a:pt x="12048" y="8512"/>
                  </a:cubicBezTo>
                  <a:cubicBezTo>
                    <a:pt x="16241" y="10033"/>
                    <a:pt x="20253" y="10607"/>
                    <a:pt x="22969" y="10660"/>
                  </a:cubicBezTo>
                  <a:lnTo>
                    <a:pt x="21281" y="9805"/>
                  </a:lnTo>
                  <a:lnTo>
                    <a:pt x="21401" y="9813"/>
                  </a:lnTo>
                  <a:lnTo>
                    <a:pt x="23075" y="10660"/>
                  </a:lnTo>
                  <a:cubicBezTo>
                    <a:pt x="23181" y="10661"/>
                    <a:pt x="23284" y="10662"/>
                    <a:pt x="23385" y="10662"/>
                  </a:cubicBezTo>
                  <a:cubicBezTo>
                    <a:pt x="23713" y="10662"/>
                    <a:pt x="24020" y="10655"/>
                    <a:pt x="24301" y="10638"/>
                  </a:cubicBezTo>
                  <a:lnTo>
                    <a:pt x="22415" y="9802"/>
                  </a:lnTo>
                  <a:lnTo>
                    <a:pt x="22496" y="9791"/>
                  </a:lnTo>
                  <a:lnTo>
                    <a:pt x="24396" y="10635"/>
                  </a:lnTo>
                  <a:cubicBezTo>
                    <a:pt x="24741" y="10613"/>
                    <a:pt x="25034" y="10579"/>
                    <a:pt x="25299" y="10534"/>
                  </a:cubicBezTo>
                  <a:lnTo>
                    <a:pt x="23056" y="9637"/>
                  </a:lnTo>
                  <a:cubicBezTo>
                    <a:pt x="23073" y="9629"/>
                    <a:pt x="23092" y="9621"/>
                    <a:pt x="23106" y="9612"/>
                  </a:cubicBezTo>
                  <a:lnTo>
                    <a:pt x="25357" y="10515"/>
                  </a:lnTo>
                  <a:cubicBezTo>
                    <a:pt x="25349" y="10521"/>
                    <a:pt x="25338" y="10526"/>
                    <a:pt x="25327" y="10532"/>
                  </a:cubicBezTo>
                  <a:cubicBezTo>
                    <a:pt x="25778" y="10456"/>
                    <a:pt x="26115" y="10356"/>
                    <a:pt x="26288" y="10234"/>
                  </a:cubicBezTo>
                  <a:cubicBezTo>
                    <a:pt x="26344" y="10195"/>
                    <a:pt x="26391" y="10142"/>
                    <a:pt x="26419" y="10080"/>
                  </a:cubicBezTo>
                  <a:cubicBezTo>
                    <a:pt x="26734" y="9211"/>
                    <a:pt x="21242" y="5909"/>
                    <a:pt x="13951" y="3263"/>
                  </a:cubicBezTo>
                  <a:cubicBezTo>
                    <a:pt x="13903" y="3246"/>
                    <a:pt x="13856" y="3226"/>
                    <a:pt x="13809" y="3212"/>
                  </a:cubicBezTo>
                  <a:lnTo>
                    <a:pt x="13680" y="3653"/>
                  </a:lnTo>
                  <a:lnTo>
                    <a:pt x="13653" y="3644"/>
                  </a:lnTo>
                  <a:cubicBezTo>
                    <a:pt x="13594" y="3622"/>
                    <a:pt x="13538" y="3603"/>
                    <a:pt x="13480" y="3580"/>
                  </a:cubicBezTo>
                  <a:lnTo>
                    <a:pt x="13608" y="3140"/>
                  </a:lnTo>
                  <a:cubicBezTo>
                    <a:pt x="8338" y="1246"/>
                    <a:pt x="3698" y="1"/>
                    <a:pt x="1439"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1920;p42">
            <a:extLst>
              <a:ext uri="{FF2B5EF4-FFF2-40B4-BE49-F238E27FC236}">
                <a16:creationId xmlns:a16="http://schemas.microsoft.com/office/drawing/2014/main" id="{72C290A9-3DF6-81E6-EA17-BE40B7256380}"/>
              </a:ext>
            </a:extLst>
          </p:cNvPr>
          <p:cNvGrpSpPr/>
          <p:nvPr/>
        </p:nvGrpSpPr>
        <p:grpSpPr>
          <a:xfrm>
            <a:off x="3144609" y="4673651"/>
            <a:ext cx="698494" cy="364112"/>
            <a:chOff x="3187175" y="4566775"/>
            <a:chExt cx="716625" cy="373525"/>
          </a:xfrm>
        </p:grpSpPr>
        <p:sp>
          <p:nvSpPr>
            <p:cNvPr id="81" name="Google Shape;1921;p42">
              <a:extLst>
                <a:ext uri="{FF2B5EF4-FFF2-40B4-BE49-F238E27FC236}">
                  <a16:creationId xmlns:a16="http://schemas.microsoft.com/office/drawing/2014/main" id="{22DCFB36-2EB7-7B06-0471-F106B53D1EFA}"/>
                </a:ext>
              </a:extLst>
            </p:cNvPr>
            <p:cNvSpPr/>
            <p:nvPr/>
          </p:nvSpPr>
          <p:spPr>
            <a:xfrm>
              <a:off x="3187175" y="4583200"/>
              <a:ext cx="705475" cy="357100"/>
            </a:xfrm>
            <a:custGeom>
              <a:avLst/>
              <a:gdLst/>
              <a:ahLst/>
              <a:cxnLst/>
              <a:rect l="l" t="t" r="r" b="b"/>
              <a:pathLst>
                <a:path w="28219" h="14284" extrusionOk="0">
                  <a:moveTo>
                    <a:pt x="1945" y="1"/>
                  </a:moveTo>
                  <a:cubicBezTo>
                    <a:pt x="1555" y="466"/>
                    <a:pt x="984" y="2486"/>
                    <a:pt x="770" y="3079"/>
                  </a:cubicBezTo>
                  <a:cubicBezTo>
                    <a:pt x="1" y="5200"/>
                    <a:pt x="5180" y="9362"/>
                    <a:pt x="12471" y="12009"/>
                  </a:cubicBezTo>
                  <a:cubicBezTo>
                    <a:pt x="16610" y="13511"/>
                    <a:pt x="20509" y="14284"/>
                    <a:pt x="23248" y="14284"/>
                  </a:cubicBezTo>
                  <a:cubicBezTo>
                    <a:pt x="25334" y="14284"/>
                    <a:pt x="26747" y="13836"/>
                    <a:pt x="27079" y="12920"/>
                  </a:cubicBezTo>
                  <a:cubicBezTo>
                    <a:pt x="27294" y="12335"/>
                    <a:pt x="28219" y="10301"/>
                    <a:pt x="28219" y="9577"/>
                  </a:cubicBezTo>
                  <a:lnTo>
                    <a:pt x="28219" y="9577"/>
                  </a:lnTo>
                  <a:cubicBezTo>
                    <a:pt x="28046" y="9699"/>
                    <a:pt x="27709" y="9799"/>
                    <a:pt x="27258" y="9875"/>
                  </a:cubicBezTo>
                  <a:lnTo>
                    <a:pt x="27238" y="9883"/>
                  </a:lnTo>
                  <a:lnTo>
                    <a:pt x="27230" y="9877"/>
                  </a:lnTo>
                  <a:cubicBezTo>
                    <a:pt x="26965" y="9922"/>
                    <a:pt x="26672" y="9958"/>
                    <a:pt x="26327" y="9978"/>
                  </a:cubicBezTo>
                  <a:lnTo>
                    <a:pt x="26539" y="10073"/>
                  </a:lnTo>
                  <a:cubicBezTo>
                    <a:pt x="26511" y="10078"/>
                    <a:pt x="26483" y="10081"/>
                    <a:pt x="26455" y="10084"/>
                  </a:cubicBezTo>
                  <a:lnTo>
                    <a:pt x="26229" y="9983"/>
                  </a:lnTo>
                  <a:cubicBezTo>
                    <a:pt x="25951" y="9998"/>
                    <a:pt x="25647" y="10005"/>
                    <a:pt x="25323" y="10005"/>
                  </a:cubicBezTo>
                  <a:cubicBezTo>
                    <a:pt x="25220" y="10005"/>
                    <a:pt x="25114" y="10004"/>
                    <a:pt x="25006" y="10003"/>
                  </a:cubicBezTo>
                  <a:lnTo>
                    <a:pt x="25006" y="10003"/>
                  </a:lnTo>
                  <a:lnTo>
                    <a:pt x="25190" y="10098"/>
                  </a:lnTo>
                  <a:cubicBezTo>
                    <a:pt x="25151" y="10095"/>
                    <a:pt x="25109" y="10092"/>
                    <a:pt x="25070" y="10089"/>
                  </a:cubicBezTo>
                  <a:lnTo>
                    <a:pt x="24900" y="10003"/>
                  </a:lnTo>
                  <a:cubicBezTo>
                    <a:pt x="22181" y="9953"/>
                    <a:pt x="18169" y="9376"/>
                    <a:pt x="13976" y="7855"/>
                  </a:cubicBezTo>
                  <a:cubicBezTo>
                    <a:pt x="10471" y="6584"/>
                    <a:pt x="7490" y="4885"/>
                    <a:pt x="5367" y="3366"/>
                  </a:cubicBezTo>
                  <a:lnTo>
                    <a:pt x="5297" y="3355"/>
                  </a:lnTo>
                  <a:cubicBezTo>
                    <a:pt x="5252" y="3327"/>
                    <a:pt x="5211" y="3302"/>
                    <a:pt x="5166" y="3277"/>
                  </a:cubicBezTo>
                  <a:lnTo>
                    <a:pt x="5166" y="3277"/>
                  </a:lnTo>
                  <a:lnTo>
                    <a:pt x="5264" y="3291"/>
                  </a:lnTo>
                  <a:cubicBezTo>
                    <a:pt x="4929" y="3051"/>
                    <a:pt x="4612" y="2815"/>
                    <a:pt x="4322" y="2586"/>
                  </a:cubicBezTo>
                  <a:lnTo>
                    <a:pt x="3965" y="2505"/>
                  </a:lnTo>
                  <a:cubicBezTo>
                    <a:pt x="3932" y="2480"/>
                    <a:pt x="3893" y="2458"/>
                    <a:pt x="3862" y="2433"/>
                  </a:cubicBezTo>
                  <a:lnTo>
                    <a:pt x="3862" y="2433"/>
                  </a:lnTo>
                  <a:lnTo>
                    <a:pt x="4241" y="2516"/>
                  </a:lnTo>
                  <a:cubicBezTo>
                    <a:pt x="3943" y="2277"/>
                    <a:pt x="3675" y="2048"/>
                    <a:pt x="3433" y="1831"/>
                  </a:cubicBezTo>
                  <a:lnTo>
                    <a:pt x="2937" y="1695"/>
                  </a:lnTo>
                  <a:cubicBezTo>
                    <a:pt x="2912" y="1675"/>
                    <a:pt x="2887" y="1653"/>
                    <a:pt x="2868" y="1630"/>
                  </a:cubicBezTo>
                  <a:lnTo>
                    <a:pt x="2868" y="1630"/>
                  </a:lnTo>
                  <a:lnTo>
                    <a:pt x="3361" y="1764"/>
                  </a:lnTo>
                  <a:cubicBezTo>
                    <a:pt x="3071" y="1502"/>
                    <a:pt x="2817" y="1252"/>
                    <a:pt x="2611" y="1026"/>
                  </a:cubicBezTo>
                  <a:lnTo>
                    <a:pt x="2277" y="920"/>
                  </a:lnTo>
                  <a:cubicBezTo>
                    <a:pt x="2268" y="903"/>
                    <a:pt x="2257" y="887"/>
                    <a:pt x="2249" y="870"/>
                  </a:cubicBezTo>
                  <a:lnTo>
                    <a:pt x="2249" y="870"/>
                  </a:lnTo>
                  <a:lnTo>
                    <a:pt x="2564" y="967"/>
                  </a:lnTo>
                  <a:cubicBezTo>
                    <a:pt x="2196" y="555"/>
                    <a:pt x="1984" y="223"/>
                    <a:pt x="1945"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22;p42">
              <a:extLst>
                <a:ext uri="{FF2B5EF4-FFF2-40B4-BE49-F238E27FC236}">
                  <a16:creationId xmlns:a16="http://schemas.microsoft.com/office/drawing/2014/main" id="{A0974CC5-33D0-4A61-6232-4B1772BAF314}"/>
                </a:ext>
              </a:extLst>
            </p:cNvPr>
            <p:cNvSpPr/>
            <p:nvPr/>
          </p:nvSpPr>
          <p:spPr>
            <a:xfrm>
              <a:off x="3241375" y="4590725"/>
              <a:ext cx="58375" cy="21675"/>
            </a:xfrm>
            <a:custGeom>
              <a:avLst/>
              <a:gdLst/>
              <a:ahLst/>
              <a:cxnLst/>
              <a:rect l="l" t="t" r="r" b="b"/>
              <a:pathLst>
                <a:path w="2335" h="867" extrusionOk="0">
                  <a:moveTo>
                    <a:pt x="14" y="0"/>
                  </a:moveTo>
                  <a:cubicBezTo>
                    <a:pt x="11" y="6"/>
                    <a:pt x="9" y="12"/>
                    <a:pt x="6" y="17"/>
                  </a:cubicBezTo>
                  <a:cubicBezTo>
                    <a:pt x="3" y="23"/>
                    <a:pt x="3" y="31"/>
                    <a:pt x="0" y="39"/>
                  </a:cubicBezTo>
                  <a:lnTo>
                    <a:pt x="2318" y="867"/>
                  </a:lnTo>
                  <a:cubicBezTo>
                    <a:pt x="2318" y="864"/>
                    <a:pt x="2318" y="859"/>
                    <a:pt x="2321" y="856"/>
                  </a:cubicBezTo>
                  <a:cubicBezTo>
                    <a:pt x="2324" y="847"/>
                    <a:pt x="2329" y="839"/>
                    <a:pt x="2335" y="831"/>
                  </a:cubicBezTo>
                  <a:lnTo>
                    <a:pt x="14"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23;p42">
              <a:extLst>
                <a:ext uri="{FF2B5EF4-FFF2-40B4-BE49-F238E27FC236}">
                  <a16:creationId xmlns:a16="http://schemas.microsoft.com/office/drawing/2014/main" id="{DE6205DE-3692-0064-FA0F-0BAD53B9437C}"/>
                </a:ext>
              </a:extLst>
            </p:cNvPr>
            <p:cNvSpPr/>
            <p:nvPr/>
          </p:nvSpPr>
          <p:spPr>
            <a:xfrm>
              <a:off x="3819425" y="4797525"/>
              <a:ext cx="58125" cy="21750"/>
            </a:xfrm>
            <a:custGeom>
              <a:avLst/>
              <a:gdLst/>
              <a:ahLst/>
              <a:cxnLst/>
              <a:rect l="l" t="t" r="r" b="b"/>
              <a:pathLst>
                <a:path w="2325" h="870" extrusionOk="0">
                  <a:moveTo>
                    <a:pt x="3" y="1"/>
                  </a:moveTo>
                  <a:cubicBezTo>
                    <a:pt x="3" y="15"/>
                    <a:pt x="1" y="28"/>
                    <a:pt x="1" y="42"/>
                  </a:cubicBezTo>
                  <a:lnTo>
                    <a:pt x="2319" y="870"/>
                  </a:lnTo>
                  <a:cubicBezTo>
                    <a:pt x="2319" y="859"/>
                    <a:pt x="2324" y="845"/>
                    <a:pt x="2324" y="831"/>
                  </a:cubicBezTo>
                  <a:lnTo>
                    <a:pt x="3"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24;p42">
              <a:extLst>
                <a:ext uri="{FF2B5EF4-FFF2-40B4-BE49-F238E27FC236}">
                  <a16:creationId xmlns:a16="http://schemas.microsoft.com/office/drawing/2014/main" id="{4682A91A-443E-E027-892E-E0DAA430DBEE}"/>
                </a:ext>
              </a:extLst>
            </p:cNvPr>
            <p:cNvSpPr/>
            <p:nvPr/>
          </p:nvSpPr>
          <p:spPr>
            <a:xfrm>
              <a:off x="3752200" y="4736925"/>
              <a:ext cx="47125" cy="9225"/>
            </a:xfrm>
            <a:custGeom>
              <a:avLst/>
              <a:gdLst/>
              <a:ahLst/>
              <a:cxnLst/>
              <a:rect l="l" t="t" r="r" b="b"/>
              <a:pathLst>
                <a:path w="1885" h="369" extrusionOk="0">
                  <a:moveTo>
                    <a:pt x="1" y="1"/>
                  </a:moveTo>
                  <a:lnTo>
                    <a:pt x="1" y="1"/>
                  </a:lnTo>
                  <a:cubicBezTo>
                    <a:pt x="45" y="26"/>
                    <a:pt x="90" y="54"/>
                    <a:pt x="135" y="79"/>
                  </a:cubicBezTo>
                  <a:lnTo>
                    <a:pt x="1884" y="368"/>
                  </a:lnTo>
                  <a:cubicBezTo>
                    <a:pt x="1840" y="341"/>
                    <a:pt x="1792" y="315"/>
                    <a:pt x="1748" y="288"/>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25;p42">
              <a:extLst>
                <a:ext uri="{FF2B5EF4-FFF2-40B4-BE49-F238E27FC236}">
                  <a16:creationId xmlns:a16="http://schemas.microsoft.com/office/drawing/2014/main" id="{DE157538-96E8-C6E6-24B8-1D50DE5F58A4}"/>
                </a:ext>
              </a:extLst>
            </p:cNvPr>
            <p:cNvSpPr/>
            <p:nvPr/>
          </p:nvSpPr>
          <p:spPr>
            <a:xfrm>
              <a:off x="3316325" y="4665125"/>
              <a:ext cx="46950" cy="9150"/>
            </a:xfrm>
            <a:custGeom>
              <a:avLst/>
              <a:gdLst/>
              <a:ahLst/>
              <a:cxnLst/>
              <a:rect l="l" t="t" r="r" b="b"/>
              <a:pathLst>
                <a:path w="1878" h="366" extrusionOk="0">
                  <a:moveTo>
                    <a:pt x="0" y="0"/>
                  </a:moveTo>
                  <a:cubicBezTo>
                    <a:pt x="45" y="25"/>
                    <a:pt x="86" y="50"/>
                    <a:pt x="131" y="75"/>
                  </a:cubicBezTo>
                  <a:lnTo>
                    <a:pt x="201" y="89"/>
                  </a:lnTo>
                  <a:lnTo>
                    <a:pt x="1878" y="365"/>
                  </a:lnTo>
                  <a:cubicBezTo>
                    <a:pt x="1833" y="337"/>
                    <a:pt x="1794" y="312"/>
                    <a:pt x="1750" y="287"/>
                  </a:cubicBezTo>
                  <a:lnTo>
                    <a:pt x="95" y="14"/>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26;p42">
              <a:extLst>
                <a:ext uri="{FF2B5EF4-FFF2-40B4-BE49-F238E27FC236}">
                  <a16:creationId xmlns:a16="http://schemas.microsoft.com/office/drawing/2014/main" id="{8CFE70E2-D49D-D49B-7C3A-246267B2207A}"/>
                </a:ext>
              </a:extLst>
            </p:cNvPr>
            <p:cNvSpPr/>
            <p:nvPr/>
          </p:nvSpPr>
          <p:spPr>
            <a:xfrm>
              <a:off x="3732300" y="4807700"/>
              <a:ext cx="41875" cy="23075"/>
            </a:xfrm>
            <a:custGeom>
              <a:avLst/>
              <a:gdLst/>
              <a:ahLst/>
              <a:cxnLst/>
              <a:rect l="l" t="t" r="r" b="b"/>
              <a:pathLst>
                <a:path w="1675" h="923" extrusionOk="0">
                  <a:moveTo>
                    <a:pt x="0" y="0"/>
                  </a:moveTo>
                  <a:lnTo>
                    <a:pt x="1527" y="900"/>
                  </a:lnTo>
                  <a:lnTo>
                    <a:pt x="1675" y="923"/>
                  </a:lnTo>
                  <a:lnTo>
                    <a:pt x="148" y="25"/>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27;p42">
              <a:extLst>
                <a:ext uri="{FF2B5EF4-FFF2-40B4-BE49-F238E27FC236}">
                  <a16:creationId xmlns:a16="http://schemas.microsoft.com/office/drawing/2014/main" id="{60D22A37-E22F-1EB9-63AD-E75886DD2F36}"/>
                </a:ext>
              </a:extLst>
            </p:cNvPr>
            <p:cNvSpPr/>
            <p:nvPr/>
          </p:nvSpPr>
          <p:spPr>
            <a:xfrm>
              <a:off x="3351775" y="4583275"/>
              <a:ext cx="42025" cy="23150"/>
            </a:xfrm>
            <a:custGeom>
              <a:avLst/>
              <a:gdLst/>
              <a:ahLst/>
              <a:cxnLst/>
              <a:rect l="l" t="t" r="r" b="b"/>
              <a:pathLst>
                <a:path w="1681" h="926" extrusionOk="0">
                  <a:moveTo>
                    <a:pt x="0" y="0"/>
                  </a:moveTo>
                  <a:lnTo>
                    <a:pt x="1524" y="900"/>
                  </a:lnTo>
                  <a:lnTo>
                    <a:pt x="1680" y="925"/>
                  </a:lnTo>
                  <a:lnTo>
                    <a:pt x="153" y="28"/>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28;p42">
              <a:extLst>
                <a:ext uri="{FF2B5EF4-FFF2-40B4-BE49-F238E27FC236}">
                  <a16:creationId xmlns:a16="http://schemas.microsoft.com/office/drawing/2014/main" id="{A4BDD5A4-BCD8-72BD-0583-1F01FA4DB32D}"/>
                </a:ext>
              </a:extLst>
            </p:cNvPr>
            <p:cNvSpPr/>
            <p:nvPr/>
          </p:nvSpPr>
          <p:spPr>
            <a:xfrm>
              <a:off x="3801325" y="4770700"/>
              <a:ext cx="56150" cy="16325"/>
            </a:xfrm>
            <a:custGeom>
              <a:avLst/>
              <a:gdLst/>
              <a:ahLst/>
              <a:cxnLst/>
              <a:rect l="l" t="t" r="r" b="b"/>
              <a:pathLst>
                <a:path w="2246" h="653" extrusionOk="0">
                  <a:moveTo>
                    <a:pt x="0" y="1"/>
                  </a:moveTo>
                  <a:cubicBezTo>
                    <a:pt x="25" y="20"/>
                    <a:pt x="47" y="43"/>
                    <a:pt x="70" y="65"/>
                  </a:cubicBezTo>
                  <a:lnTo>
                    <a:pt x="2246" y="653"/>
                  </a:lnTo>
                  <a:cubicBezTo>
                    <a:pt x="2223" y="631"/>
                    <a:pt x="2201" y="611"/>
                    <a:pt x="2176" y="589"/>
                  </a:cubicBez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29;p42">
              <a:extLst>
                <a:ext uri="{FF2B5EF4-FFF2-40B4-BE49-F238E27FC236}">
                  <a16:creationId xmlns:a16="http://schemas.microsoft.com/office/drawing/2014/main" id="{4C620777-9792-5690-26E7-930CCF2FE5A9}"/>
                </a:ext>
              </a:extLst>
            </p:cNvPr>
            <p:cNvSpPr/>
            <p:nvPr/>
          </p:nvSpPr>
          <p:spPr>
            <a:xfrm>
              <a:off x="3258775" y="4624025"/>
              <a:ext cx="56175" cy="16250"/>
            </a:xfrm>
            <a:custGeom>
              <a:avLst/>
              <a:gdLst/>
              <a:ahLst/>
              <a:cxnLst/>
              <a:rect l="l" t="t" r="r" b="b"/>
              <a:pathLst>
                <a:path w="2247" h="650" extrusionOk="0">
                  <a:moveTo>
                    <a:pt x="1" y="0"/>
                  </a:moveTo>
                  <a:cubicBezTo>
                    <a:pt x="23" y="20"/>
                    <a:pt x="48" y="42"/>
                    <a:pt x="70" y="64"/>
                  </a:cubicBezTo>
                  <a:lnTo>
                    <a:pt x="566" y="198"/>
                  </a:lnTo>
                  <a:lnTo>
                    <a:pt x="2246" y="649"/>
                  </a:lnTo>
                  <a:cubicBezTo>
                    <a:pt x="2224" y="630"/>
                    <a:pt x="2199" y="608"/>
                    <a:pt x="2177" y="585"/>
                  </a:cubicBezTo>
                  <a:lnTo>
                    <a:pt x="497" y="134"/>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30;p42">
              <a:extLst>
                <a:ext uri="{FF2B5EF4-FFF2-40B4-BE49-F238E27FC236}">
                  <a16:creationId xmlns:a16="http://schemas.microsoft.com/office/drawing/2014/main" id="{9AA9E5D3-2AF9-3783-99F1-EBEED1B3753F}"/>
                </a:ext>
              </a:extLst>
            </p:cNvPr>
            <p:cNvSpPr/>
            <p:nvPr/>
          </p:nvSpPr>
          <p:spPr>
            <a:xfrm>
              <a:off x="3449150" y="4605150"/>
              <a:ext cx="24875" cy="19800"/>
            </a:xfrm>
            <a:custGeom>
              <a:avLst/>
              <a:gdLst/>
              <a:ahLst/>
              <a:cxnLst/>
              <a:rect l="l" t="t" r="r" b="b"/>
              <a:pathLst>
                <a:path w="995" h="792" extrusionOk="0">
                  <a:moveTo>
                    <a:pt x="0" y="0"/>
                  </a:moveTo>
                  <a:lnTo>
                    <a:pt x="808" y="741"/>
                  </a:lnTo>
                  <a:cubicBezTo>
                    <a:pt x="870" y="758"/>
                    <a:pt x="931" y="775"/>
                    <a:pt x="995" y="791"/>
                  </a:cubicBezTo>
                  <a:lnTo>
                    <a:pt x="187" y="53"/>
                  </a:lnTo>
                  <a:cubicBezTo>
                    <a:pt x="126" y="34"/>
                    <a:pt x="62" y="17"/>
                    <a:pt x="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31;p42">
              <a:extLst>
                <a:ext uri="{FF2B5EF4-FFF2-40B4-BE49-F238E27FC236}">
                  <a16:creationId xmlns:a16="http://schemas.microsoft.com/office/drawing/2014/main" id="{5246B3C1-AB94-B4AC-C09E-E275FD310981}"/>
                </a:ext>
              </a:extLst>
            </p:cNvPr>
            <p:cNvSpPr/>
            <p:nvPr/>
          </p:nvSpPr>
          <p:spPr>
            <a:xfrm>
              <a:off x="3650650" y="4789575"/>
              <a:ext cx="24900" cy="19825"/>
            </a:xfrm>
            <a:custGeom>
              <a:avLst/>
              <a:gdLst/>
              <a:ahLst/>
              <a:cxnLst/>
              <a:rect l="l" t="t" r="r" b="b"/>
              <a:pathLst>
                <a:path w="996" h="793" extrusionOk="0">
                  <a:moveTo>
                    <a:pt x="1" y="1"/>
                  </a:moveTo>
                  <a:lnTo>
                    <a:pt x="809" y="742"/>
                  </a:lnTo>
                  <a:lnTo>
                    <a:pt x="995" y="792"/>
                  </a:lnTo>
                  <a:lnTo>
                    <a:pt x="187" y="54"/>
                  </a:lnTo>
                  <a:cubicBezTo>
                    <a:pt x="126" y="37"/>
                    <a:pt x="62" y="18"/>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32;p42">
              <a:extLst>
                <a:ext uri="{FF2B5EF4-FFF2-40B4-BE49-F238E27FC236}">
                  <a16:creationId xmlns:a16="http://schemas.microsoft.com/office/drawing/2014/main" id="{6D780E8C-DD71-73DF-B9F2-F2A4B013AD37}"/>
                </a:ext>
              </a:extLst>
            </p:cNvPr>
            <p:cNvSpPr/>
            <p:nvPr/>
          </p:nvSpPr>
          <p:spPr>
            <a:xfrm>
              <a:off x="3795825" y="4811525"/>
              <a:ext cx="54825" cy="23775"/>
            </a:xfrm>
            <a:custGeom>
              <a:avLst/>
              <a:gdLst/>
              <a:ahLst/>
              <a:cxnLst/>
              <a:rect l="l" t="t" r="r" b="b"/>
              <a:pathLst>
                <a:path w="2193" h="951" extrusionOk="0">
                  <a:moveTo>
                    <a:pt x="81" y="1"/>
                  </a:moveTo>
                  <a:lnTo>
                    <a:pt x="0" y="12"/>
                  </a:lnTo>
                  <a:lnTo>
                    <a:pt x="1883" y="850"/>
                  </a:lnTo>
                  <a:lnTo>
                    <a:pt x="2109" y="951"/>
                  </a:lnTo>
                  <a:cubicBezTo>
                    <a:pt x="2137" y="945"/>
                    <a:pt x="2165" y="942"/>
                    <a:pt x="2193" y="940"/>
                  </a:cubicBezTo>
                  <a:lnTo>
                    <a:pt x="1981" y="845"/>
                  </a:lnTo>
                  <a:lnTo>
                    <a:pt x="8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33;p42">
              <a:extLst>
                <a:ext uri="{FF2B5EF4-FFF2-40B4-BE49-F238E27FC236}">
                  <a16:creationId xmlns:a16="http://schemas.microsoft.com/office/drawing/2014/main" id="{D9F1AEC0-FC2C-A9CB-3E2F-6B519CC89445}"/>
                </a:ext>
              </a:extLst>
            </p:cNvPr>
            <p:cNvSpPr/>
            <p:nvPr/>
          </p:nvSpPr>
          <p:spPr>
            <a:xfrm>
              <a:off x="3269575" y="4577350"/>
              <a:ext cx="54975" cy="23700"/>
            </a:xfrm>
            <a:custGeom>
              <a:avLst/>
              <a:gdLst/>
              <a:ahLst/>
              <a:cxnLst/>
              <a:rect l="l" t="t" r="r" b="b"/>
              <a:pathLst>
                <a:path w="2199" h="948" extrusionOk="0">
                  <a:moveTo>
                    <a:pt x="87" y="1"/>
                  </a:moveTo>
                  <a:cubicBezTo>
                    <a:pt x="59" y="3"/>
                    <a:pt x="28" y="6"/>
                    <a:pt x="1" y="9"/>
                  </a:cubicBezTo>
                  <a:lnTo>
                    <a:pt x="2112" y="948"/>
                  </a:lnTo>
                  <a:lnTo>
                    <a:pt x="2199" y="939"/>
                  </a:lnTo>
                  <a:lnTo>
                    <a:pt x="8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34;p42">
              <a:extLst>
                <a:ext uri="{FF2B5EF4-FFF2-40B4-BE49-F238E27FC236}">
                  <a16:creationId xmlns:a16="http://schemas.microsoft.com/office/drawing/2014/main" id="{A2444720-46BC-64E7-2075-D186F3F424C4}"/>
                </a:ext>
              </a:extLst>
            </p:cNvPr>
            <p:cNvSpPr/>
            <p:nvPr/>
          </p:nvSpPr>
          <p:spPr>
            <a:xfrm>
              <a:off x="3664925" y="4690475"/>
              <a:ext cx="28725" cy="4675"/>
            </a:xfrm>
            <a:custGeom>
              <a:avLst/>
              <a:gdLst/>
              <a:ahLst/>
              <a:cxnLst/>
              <a:rect l="l" t="t" r="r" b="b"/>
              <a:pathLst>
                <a:path w="1149" h="187" extrusionOk="0">
                  <a:moveTo>
                    <a:pt x="965" y="0"/>
                  </a:moveTo>
                  <a:lnTo>
                    <a:pt x="1" y="106"/>
                  </a:lnTo>
                  <a:cubicBezTo>
                    <a:pt x="62" y="134"/>
                    <a:pt x="121" y="162"/>
                    <a:pt x="182" y="187"/>
                  </a:cubicBezTo>
                  <a:lnTo>
                    <a:pt x="1149" y="81"/>
                  </a:lnTo>
                  <a:lnTo>
                    <a:pt x="965"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35;p42">
              <a:extLst>
                <a:ext uri="{FF2B5EF4-FFF2-40B4-BE49-F238E27FC236}">
                  <a16:creationId xmlns:a16="http://schemas.microsoft.com/office/drawing/2014/main" id="{A9510372-33E3-A25E-6F8C-B9AE0458C1F7}"/>
                </a:ext>
              </a:extLst>
            </p:cNvPr>
            <p:cNvSpPr/>
            <p:nvPr/>
          </p:nvSpPr>
          <p:spPr>
            <a:xfrm>
              <a:off x="3423725" y="4717150"/>
              <a:ext cx="28725" cy="4750"/>
            </a:xfrm>
            <a:custGeom>
              <a:avLst/>
              <a:gdLst/>
              <a:ahLst/>
              <a:cxnLst/>
              <a:rect l="l" t="t" r="r" b="b"/>
              <a:pathLst>
                <a:path w="1149" h="190" extrusionOk="0">
                  <a:moveTo>
                    <a:pt x="967" y="0"/>
                  </a:moveTo>
                  <a:lnTo>
                    <a:pt x="0" y="109"/>
                  </a:lnTo>
                  <a:lnTo>
                    <a:pt x="181" y="190"/>
                  </a:lnTo>
                  <a:lnTo>
                    <a:pt x="1148" y="84"/>
                  </a:lnTo>
                  <a:cubicBezTo>
                    <a:pt x="1087" y="56"/>
                    <a:pt x="1028" y="28"/>
                    <a:pt x="967"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36;p42">
              <a:extLst>
                <a:ext uri="{FF2B5EF4-FFF2-40B4-BE49-F238E27FC236}">
                  <a16:creationId xmlns:a16="http://schemas.microsoft.com/office/drawing/2014/main" id="{351E68F2-4A85-08CA-07C1-735199CE3FF7}"/>
                </a:ext>
              </a:extLst>
            </p:cNvPr>
            <p:cNvSpPr/>
            <p:nvPr/>
          </p:nvSpPr>
          <p:spPr>
            <a:xfrm>
              <a:off x="3815950" y="4786800"/>
              <a:ext cx="58250" cy="19675"/>
            </a:xfrm>
            <a:custGeom>
              <a:avLst/>
              <a:gdLst/>
              <a:ahLst/>
              <a:cxnLst/>
              <a:rect l="l" t="t" r="r" b="b"/>
              <a:pathLst>
                <a:path w="2330" h="787" extrusionOk="0">
                  <a:moveTo>
                    <a:pt x="0" y="1"/>
                  </a:moveTo>
                  <a:cubicBezTo>
                    <a:pt x="11" y="20"/>
                    <a:pt x="23" y="37"/>
                    <a:pt x="34" y="56"/>
                  </a:cubicBezTo>
                  <a:lnTo>
                    <a:pt x="2329" y="786"/>
                  </a:lnTo>
                  <a:cubicBezTo>
                    <a:pt x="2318" y="769"/>
                    <a:pt x="2307" y="750"/>
                    <a:pt x="2296" y="733"/>
                  </a:cubicBez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37;p42">
              <a:extLst>
                <a:ext uri="{FF2B5EF4-FFF2-40B4-BE49-F238E27FC236}">
                  <a16:creationId xmlns:a16="http://schemas.microsoft.com/office/drawing/2014/main" id="{55DC27B1-ABAE-CC51-5730-F091E97C358C}"/>
                </a:ext>
              </a:extLst>
            </p:cNvPr>
            <p:cNvSpPr/>
            <p:nvPr/>
          </p:nvSpPr>
          <p:spPr>
            <a:xfrm>
              <a:off x="3243325" y="4604875"/>
              <a:ext cx="58100" cy="19575"/>
            </a:xfrm>
            <a:custGeom>
              <a:avLst/>
              <a:gdLst/>
              <a:ahLst/>
              <a:cxnLst/>
              <a:rect l="l" t="t" r="r" b="b"/>
              <a:pathLst>
                <a:path w="2324" h="783" extrusionOk="0">
                  <a:moveTo>
                    <a:pt x="0" y="0"/>
                  </a:moveTo>
                  <a:cubicBezTo>
                    <a:pt x="9" y="20"/>
                    <a:pt x="17" y="36"/>
                    <a:pt x="28" y="53"/>
                  </a:cubicBezTo>
                  <a:lnTo>
                    <a:pt x="362" y="159"/>
                  </a:lnTo>
                  <a:lnTo>
                    <a:pt x="2324" y="783"/>
                  </a:lnTo>
                  <a:cubicBezTo>
                    <a:pt x="2315" y="766"/>
                    <a:pt x="2307" y="750"/>
                    <a:pt x="2299" y="730"/>
                  </a:cubicBezTo>
                  <a:lnTo>
                    <a:pt x="312" y="100"/>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38;p42">
              <a:extLst>
                <a:ext uri="{FF2B5EF4-FFF2-40B4-BE49-F238E27FC236}">
                  <a16:creationId xmlns:a16="http://schemas.microsoft.com/office/drawing/2014/main" id="{6E21B26F-4AB5-138F-EC9F-DA8076CAE646}"/>
                </a:ext>
              </a:extLst>
            </p:cNvPr>
            <p:cNvSpPr/>
            <p:nvPr/>
          </p:nvSpPr>
          <p:spPr>
            <a:xfrm>
              <a:off x="3596750" y="4773700"/>
              <a:ext cx="13400" cy="16600"/>
            </a:xfrm>
            <a:custGeom>
              <a:avLst/>
              <a:gdLst/>
              <a:ahLst/>
              <a:cxnLst/>
              <a:rect l="l" t="t" r="r" b="b"/>
              <a:pathLst>
                <a:path w="536" h="664" extrusionOk="0">
                  <a:moveTo>
                    <a:pt x="0" y="1"/>
                  </a:moveTo>
                  <a:lnTo>
                    <a:pt x="335" y="603"/>
                  </a:lnTo>
                  <a:lnTo>
                    <a:pt x="535" y="664"/>
                  </a:lnTo>
                  <a:lnTo>
                    <a:pt x="198" y="65"/>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39;p42">
              <a:extLst>
                <a:ext uri="{FF2B5EF4-FFF2-40B4-BE49-F238E27FC236}">
                  <a16:creationId xmlns:a16="http://schemas.microsoft.com/office/drawing/2014/main" id="{8AB39915-A8DE-9967-CE59-6011222475E1}"/>
                </a:ext>
              </a:extLst>
            </p:cNvPr>
            <p:cNvSpPr/>
            <p:nvPr/>
          </p:nvSpPr>
          <p:spPr>
            <a:xfrm>
              <a:off x="3540600" y="4755725"/>
              <a:ext cx="8250" cy="12925"/>
            </a:xfrm>
            <a:custGeom>
              <a:avLst/>
              <a:gdLst/>
              <a:ahLst/>
              <a:cxnLst/>
              <a:rect l="l" t="t" r="r" b="b"/>
              <a:pathLst>
                <a:path w="330" h="517" extrusionOk="0">
                  <a:moveTo>
                    <a:pt x="129" y="1"/>
                  </a:moveTo>
                  <a:lnTo>
                    <a:pt x="1" y="444"/>
                  </a:lnTo>
                  <a:lnTo>
                    <a:pt x="201" y="516"/>
                  </a:lnTo>
                  <a:lnTo>
                    <a:pt x="329" y="73"/>
                  </a:lnTo>
                  <a:lnTo>
                    <a:pt x="12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40;p42">
              <a:extLst>
                <a:ext uri="{FF2B5EF4-FFF2-40B4-BE49-F238E27FC236}">
                  <a16:creationId xmlns:a16="http://schemas.microsoft.com/office/drawing/2014/main" id="{11C70A45-97F6-1E72-8464-C821E26F98A2}"/>
                </a:ext>
              </a:extLst>
            </p:cNvPr>
            <p:cNvSpPr/>
            <p:nvPr/>
          </p:nvSpPr>
          <p:spPr>
            <a:xfrm>
              <a:off x="3572425" y="4645275"/>
              <a:ext cx="8250" cy="12825"/>
            </a:xfrm>
            <a:custGeom>
              <a:avLst/>
              <a:gdLst/>
              <a:ahLst/>
              <a:cxnLst/>
              <a:rect l="l" t="t" r="r" b="b"/>
              <a:pathLst>
                <a:path w="330" h="513" extrusionOk="0">
                  <a:moveTo>
                    <a:pt x="126" y="0"/>
                  </a:moveTo>
                  <a:lnTo>
                    <a:pt x="1" y="440"/>
                  </a:lnTo>
                  <a:cubicBezTo>
                    <a:pt x="59" y="463"/>
                    <a:pt x="118" y="482"/>
                    <a:pt x="174" y="504"/>
                  </a:cubicBezTo>
                  <a:lnTo>
                    <a:pt x="201" y="513"/>
                  </a:lnTo>
                  <a:lnTo>
                    <a:pt x="330" y="72"/>
                  </a:lnTo>
                  <a:cubicBezTo>
                    <a:pt x="263" y="47"/>
                    <a:pt x="196" y="22"/>
                    <a:pt x="12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41;p42">
              <a:extLst>
                <a:ext uri="{FF2B5EF4-FFF2-40B4-BE49-F238E27FC236}">
                  <a16:creationId xmlns:a16="http://schemas.microsoft.com/office/drawing/2014/main" id="{18B3C045-6170-E6A0-ACFE-8A4A81CBFDEC}"/>
                </a:ext>
              </a:extLst>
            </p:cNvPr>
            <p:cNvSpPr/>
            <p:nvPr/>
          </p:nvSpPr>
          <p:spPr>
            <a:xfrm>
              <a:off x="3767400" y="4811875"/>
              <a:ext cx="49550" cy="23700"/>
            </a:xfrm>
            <a:custGeom>
              <a:avLst/>
              <a:gdLst/>
              <a:ahLst/>
              <a:cxnLst/>
              <a:rect l="l" t="t" r="r" b="b"/>
              <a:pathLst>
                <a:path w="1982" h="948" extrusionOk="0">
                  <a:moveTo>
                    <a:pt x="0" y="1"/>
                  </a:moveTo>
                  <a:lnTo>
                    <a:pt x="1691" y="856"/>
                  </a:lnTo>
                  <a:lnTo>
                    <a:pt x="1861" y="942"/>
                  </a:lnTo>
                  <a:cubicBezTo>
                    <a:pt x="1900" y="945"/>
                    <a:pt x="1942" y="948"/>
                    <a:pt x="1981" y="948"/>
                  </a:cubicBezTo>
                  <a:lnTo>
                    <a:pt x="1797" y="856"/>
                  </a:lnTo>
                  <a:lnTo>
                    <a:pt x="120" y="9"/>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42;p42">
              <a:extLst>
                <a:ext uri="{FF2B5EF4-FFF2-40B4-BE49-F238E27FC236}">
                  <a16:creationId xmlns:a16="http://schemas.microsoft.com/office/drawing/2014/main" id="{8F7DFEE5-F8EA-926A-7F99-8CECF81A0E45}"/>
                </a:ext>
              </a:extLst>
            </p:cNvPr>
            <p:cNvSpPr/>
            <p:nvPr/>
          </p:nvSpPr>
          <p:spPr>
            <a:xfrm>
              <a:off x="3303300" y="4577350"/>
              <a:ext cx="49550" cy="23775"/>
            </a:xfrm>
            <a:custGeom>
              <a:avLst/>
              <a:gdLst/>
              <a:ahLst/>
              <a:cxnLst/>
              <a:rect l="l" t="t" r="r" b="b"/>
              <a:pathLst>
                <a:path w="1982" h="951" extrusionOk="0">
                  <a:moveTo>
                    <a:pt x="0" y="1"/>
                  </a:moveTo>
                  <a:lnTo>
                    <a:pt x="1861" y="942"/>
                  </a:lnTo>
                  <a:cubicBezTo>
                    <a:pt x="1900" y="942"/>
                    <a:pt x="1939" y="945"/>
                    <a:pt x="1981" y="951"/>
                  </a:cubicBezTo>
                  <a:lnTo>
                    <a:pt x="120" y="9"/>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43;p42">
              <a:extLst>
                <a:ext uri="{FF2B5EF4-FFF2-40B4-BE49-F238E27FC236}">
                  <a16:creationId xmlns:a16="http://schemas.microsoft.com/office/drawing/2014/main" id="{2AB26474-ED10-1175-5615-FA684816618F}"/>
                </a:ext>
              </a:extLst>
            </p:cNvPr>
            <p:cNvSpPr/>
            <p:nvPr/>
          </p:nvSpPr>
          <p:spPr>
            <a:xfrm>
              <a:off x="3365975" y="4692350"/>
              <a:ext cx="38750" cy="4350"/>
            </a:xfrm>
            <a:custGeom>
              <a:avLst/>
              <a:gdLst/>
              <a:ahLst/>
              <a:cxnLst/>
              <a:rect l="l" t="t" r="r" b="b"/>
              <a:pathLst>
                <a:path w="1550" h="174" extrusionOk="0">
                  <a:moveTo>
                    <a:pt x="1" y="0"/>
                  </a:moveTo>
                  <a:lnTo>
                    <a:pt x="162" y="81"/>
                  </a:lnTo>
                  <a:lnTo>
                    <a:pt x="1550" y="173"/>
                  </a:lnTo>
                  <a:lnTo>
                    <a:pt x="1388" y="92"/>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44;p42">
              <a:extLst>
                <a:ext uri="{FF2B5EF4-FFF2-40B4-BE49-F238E27FC236}">
                  <a16:creationId xmlns:a16="http://schemas.microsoft.com/office/drawing/2014/main" id="{6298C2E7-3584-F8B0-AAFD-8B300AB7471F}"/>
                </a:ext>
              </a:extLst>
            </p:cNvPr>
            <p:cNvSpPr/>
            <p:nvPr/>
          </p:nvSpPr>
          <p:spPr>
            <a:xfrm>
              <a:off x="3711675" y="4715125"/>
              <a:ext cx="38750" cy="4425"/>
            </a:xfrm>
            <a:custGeom>
              <a:avLst/>
              <a:gdLst/>
              <a:ahLst/>
              <a:cxnLst/>
              <a:rect l="l" t="t" r="r" b="b"/>
              <a:pathLst>
                <a:path w="1550" h="177" extrusionOk="0">
                  <a:moveTo>
                    <a:pt x="0" y="1"/>
                  </a:moveTo>
                  <a:lnTo>
                    <a:pt x="162" y="84"/>
                  </a:lnTo>
                  <a:lnTo>
                    <a:pt x="1549" y="176"/>
                  </a:lnTo>
                  <a:lnTo>
                    <a:pt x="1549" y="176"/>
                  </a:lnTo>
                  <a:lnTo>
                    <a:pt x="1388" y="92"/>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45;p42">
              <a:extLst>
                <a:ext uri="{FF2B5EF4-FFF2-40B4-BE49-F238E27FC236}">
                  <a16:creationId xmlns:a16="http://schemas.microsoft.com/office/drawing/2014/main" id="{A28CF2C3-E44C-C1BE-9E78-D203C74B4024}"/>
                </a:ext>
              </a:extLst>
            </p:cNvPr>
            <p:cNvSpPr/>
            <p:nvPr/>
          </p:nvSpPr>
          <p:spPr>
            <a:xfrm>
              <a:off x="3811825" y="4807075"/>
              <a:ext cx="57575" cy="23225"/>
            </a:xfrm>
            <a:custGeom>
              <a:avLst/>
              <a:gdLst/>
              <a:ahLst/>
              <a:cxnLst/>
              <a:rect l="l" t="t" r="r" b="b"/>
              <a:pathLst>
                <a:path w="2303" h="929" extrusionOk="0">
                  <a:moveTo>
                    <a:pt x="51" y="0"/>
                  </a:moveTo>
                  <a:cubicBezTo>
                    <a:pt x="37" y="9"/>
                    <a:pt x="18" y="17"/>
                    <a:pt x="1" y="25"/>
                  </a:cubicBezTo>
                  <a:lnTo>
                    <a:pt x="2244" y="922"/>
                  </a:lnTo>
                  <a:lnTo>
                    <a:pt x="2252" y="928"/>
                  </a:lnTo>
                  <a:lnTo>
                    <a:pt x="2272" y="920"/>
                  </a:lnTo>
                  <a:cubicBezTo>
                    <a:pt x="2283" y="914"/>
                    <a:pt x="2294" y="909"/>
                    <a:pt x="2302" y="903"/>
                  </a:cubicBezTo>
                  <a:lnTo>
                    <a:pt x="5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46;p42">
              <a:extLst>
                <a:ext uri="{FF2B5EF4-FFF2-40B4-BE49-F238E27FC236}">
                  <a16:creationId xmlns:a16="http://schemas.microsoft.com/office/drawing/2014/main" id="{2569842F-FDB7-9B03-44CB-FDCBF3DF2E76}"/>
                </a:ext>
              </a:extLst>
            </p:cNvPr>
            <p:cNvSpPr/>
            <p:nvPr/>
          </p:nvSpPr>
          <p:spPr>
            <a:xfrm>
              <a:off x="3250275" y="4581950"/>
              <a:ext cx="57575" cy="23150"/>
            </a:xfrm>
            <a:custGeom>
              <a:avLst/>
              <a:gdLst/>
              <a:ahLst/>
              <a:cxnLst/>
              <a:rect l="l" t="t" r="r" b="b"/>
              <a:pathLst>
                <a:path w="2303" h="926" extrusionOk="0">
                  <a:moveTo>
                    <a:pt x="51" y="0"/>
                  </a:moveTo>
                  <a:cubicBezTo>
                    <a:pt x="31" y="6"/>
                    <a:pt x="18" y="14"/>
                    <a:pt x="1" y="23"/>
                  </a:cubicBezTo>
                  <a:lnTo>
                    <a:pt x="2252" y="925"/>
                  </a:lnTo>
                  <a:cubicBezTo>
                    <a:pt x="2269" y="917"/>
                    <a:pt x="2283" y="909"/>
                    <a:pt x="2302" y="900"/>
                  </a:cubicBezTo>
                  <a:lnTo>
                    <a:pt x="5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47;p42">
              <a:extLst>
                <a:ext uri="{FF2B5EF4-FFF2-40B4-BE49-F238E27FC236}">
                  <a16:creationId xmlns:a16="http://schemas.microsoft.com/office/drawing/2014/main" id="{B36FA4F2-E6A3-2C81-54A4-D1BE479BE4E5}"/>
                </a:ext>
              </a:extLst>
            </p:cNvPr>
            <p:cNvSpPr/>
            <p:nvPr/>
          </p:nvSpPr>
          <p:spPr>
            <a:xfrm>
              <a:off x="3480150" y="4736850"/>
              <a:ext cx="18950" cy="8950"/>
            </a:xfrm>
            <a:custGeom>
              <a:avLst/>
              <a:gdLst/>
              <a:ahLst/>
              <a:cxnLst/>
              <a:rect l="l" t="t" r="r" b="b"/>
              <a:pathLst>
                <a:path w="758" h="358" extrusionOk="0">
                  <a:moveTo>
                    <a:pt x="560" y="1"/>
                  </a:moveTo>
                  <a:lnTo>
                    <a:pt x="0" y="277"/>
                  </a:lnTo>
                  <a:lnTo>
                    <a:pt x="195" y="357"/>
                  </a:lnTo>
                  <a:lnTo>
                    <a:pt x="758" y="79"/>
                  </a:lnTo>
                  <a:cubicBezTo>
                    <a:pt x="691" y="51"/>
                    <a:pt x="627" y="26"/>
                    <a:pt x="56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48;p42">
              <a:extLst>
                <a:ext uri="{FF2B5EF4-FFF2-40B4-BE49-F238E27FC236}">
                  <a16:creationId xmlns:a16="http://schemas.microsoft.com/office/drawing/2014/main" id="{DA57D498-FA0C-65EA-C928-C347F9160E1B}"/>
                </a:ext>
              </a:extLst>
            </p:cNvPr>
            <p:cNvSpPr/>
            <p:nvPr/>
          </p:nvSpPr>
          <p:spPr>
            <a:xfrm>
              <a:off x="3619875" y="4667350"/>
              <a:ext cx="18975" cy="8925"/>
            </a:xfrm>
            <a:custGeom>
              <a:avLst/>
              <a:gdLst/>
              <a:ahLst/>
              <a:cxnLst/>
              <a:rect l="l" t="t" r="r" b="b"/>
              <a:pathLst>
                <a:path w="759" h="357" extrusionOk="0">
                  <a:moveTo>
                    <a:pt x="560" y="0"/>
                  </a:moveTo>
                  <a:lnTo>
                    <a:pt x="0" y="279"/>
                  </a:lnTo>
                  <a:cubicBezTo>
                    <a:pt x="67" y="304"/>
                    <a:pt x="131" y="329"/>
                    <a:pt x="198" y="357"/>
                  </a:cubicBezTo>
                  <a:lnTo>
                    <a:pt x="758" y="78"/>
                  </a:lnTo>
                  <a:lnTo>
                    <a:pt x="56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49;p42">
              <a:extLst>
                <a:ext uri="{FF2B5EF4-FFF2-40B4-BE49-F238E27FC236}">
                  <a16:creationId xmlns:a16="http://schemas.microsoft.com/office/drawing/2014/main" id="{3051D951-D693-9257-D53B-E6BF2F89BEDE}"/>
                </a:ext>
              </a:extLst>
            </p:cNvPr>
            <p:cNvSpPr/>
            <p:nvPr/>
          </p:nvSpPr>
          <p:spPr>
            <a:xfrm>
              <a:off x="3691250" y="4799675"/>
              <a:ext cx="34225" cy="21825"/>
            </a:xfrm>
            <a:custGeom>
              <a:avLst/>
              <a:gdLst/>
              <a:ahLst/>
              <a:cxnLst/>
              <a:rect l="l" t="t" r="r" b="b"/>
              <a:pathLst>
                <a:path w="1369" h="873" extrusionOk="0">
                  <a:moveTo>
                    <a:pt x="1" y="1"/>
                  </a:moveTo>
                  <a:lnTo>
                    <a:pt x="1196" y="837"/>
                  </a:lnTo>
                  <a:cubicBezTo>
                    <a:pt x="1255" y="851"/>
                    <a:pt x="1310" y="862"/>
                    <a:pt x="1369" y="873"/>
                  </a:cubicBezTo>
                  <a:lnTo>
                    <a:pt x="171" y="37"/>
                  </a:lnTo>
                  <a:cubicBezTo>
                    <a:pt x="115" y="26"/>
                    <a:pt x="60" y="15"/>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50;p42">
              <a:extLst>
                <a:ext uri="{FF2B5EF4-FFF2-40B4-BE49-F238E27FC236}">
                  <a16:creationId xmlns:a16="http://schemas.microsoft.com/office/drawing/2014/main" id="{56682BB5-6964-C62F-55A5-316DE4E96D5D}"/>
                </a:ext>
              </a:extLst>
            </p:cNvPr>
            <p:cNvSpPr/>
            <p:nvPr/>
          </p:nvSpPr>
          <p:spPr>
            <a:xfrm>
              <a:off x="3393000" y="4591275"/>
              <a:ext cx="34150" cy="21900"/>
            </a:xfrm>
            <a:custGeom>
              <a:avLst/>
              <a:gdLst/>
              <a:ahLst/>
              <a:cxnLst/>
              <a:rect l="l" t="t" r="r" b="b"/>
              <a:pathLst>
                <a:path w="1366" h="876" extrusionOk="0">
                  <a:moveTo>
                    <a:pt x="1" y="1"/>
                  </a:moveTo>
                  <a:lnTo>
                    <a:pt x="1196" y="837"/>
                  </a:lnTo>
                  <a:lnTo>
                    <a:pt x="1366" y="876"/>
                  </a:lnTo>
                  <a:lnTo>
                    <a:pt x="171" y="40"/>
                  </a:ln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51;p42">
              <a:extLst>
                <a:ext uri="{FF2B5EF4-FFF2-40B4-BE49-F238E27FC236}">
                  <a16:creationId xmlns:a16="http://schemas.microsoft.com/office/drawing/2014/main" id="{4BFFA527-A98D-C686-23FC-7032DD4D9D72}"/>
                </a:ext>
              </a:extLst>
            </p:cNvPr>
            <p:cNvSpPr/>
            <p:nvPr/>
          </p:nvSpPr>
          <p:spPr>
            <a:xfrm>
              <a:off x="3283650" y="4644000"/>
              <a:ext cx="52325" cy="12850"/>
            </a:xfrm>
            <a:custGeom>
              <a:avLst/>
              <a:gdLst/>
              <a:ahLst/>
              <a:cxnLst/>
              <a:rect l="l" t="t" r="r" b="b"/>
              <a:pathLst>
                <a:path w="2093" h="514" extrusionOk="0">
                  <a:moveTo>
                    <a:pt x="0" y="1"/>
                  </a:moveTo>
                  <a:cubicBezTo>
                    <a:pt x="37" y="23"/>
                    <a:pt x="70" y="48"/>
                    <a:pt x="106" y="73"/>
                  </a:cubicBezTo>
                  <a:lnTo>
                    <a:pt x="460" y="151"/>
                  </a:lnTo>
                  <a:lnTo>
                    <a:pt x="2093" y="514"/>
                  </a:lnTo>
                  <a:cubicBezTo>
                    <a:pt x="2059" y="491"/>
                    <a:pt x="2026" y="466"/>
                    <a:pt x="1992" y="444"/>
                  </a:cubicBezTo>
                  <a:lnTo>
                    <a:pt x="382" y="84"/>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52;p42">
              <a:extLst>
                <a:ext uri="{FF2B5EF4-FFF2-40B4-BE49-F238E27FC236}">
                  <a16:creationId xmlns:a16="http://schemas.microsoft.com/office/drawing/2014/main" id="{0422B2C7-7008-18C8-C043-A3B7373D12F6}"/>
                </a:ext>
              </a:extLst>
            </p:cNvPr>
            <p:cNvSpPr/>
            <p:nvPr/>
          </p:nvSpPr>
          <p:spPr>
            <a:xfrm>
              <a:off x="3779575" y="4754075"/>
              <a:ext cx="52350" cy="12900"/>
            </a:xfrm>
            <a:custGeom>
              <a:avLst/>
              <a:gdLst/>
              <a:ahLst/>
              <a:cxnLst/>
              <a:rect l="l" t="t" r="r" b="b"/>
              <a:pathLst>
                <a:path w="2094" h="516" extrusionOk="0">
                  <a:moveTo>
                    <a:pt x="1" y="0"/>
                  </a:moveTo>
                  <a:cubicBezTo>
                    <a:pt x="34" y="25"/>
                    <a:pt x="71" y="50"/>
                    <a:pt x="104" y="72"/>
                  </a:cubicBezTo>
                  <a:lnTo>
                    <a:pt x="2093" y="515"/>
                  </a:lnTo>
                  <a:lnTo>
                    <a:pt x="2093" y="515"/>
                  </a:lnTo>
                  <a:lnTo>
                    <a:pt x="1987" y="440"/>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53;p42">
              <a:extLst>
                <a:ext uri="{FF2B5EF4-FFF2-40B4-BE49-F238E27FC236}">
                  <a16:creationId xmlns:a16="http://schemas.microsoft.com/office/drawing/2014/main" id="{A80573DF-3FAC-7596-44EA-4734ECA4A827}"/>
                </a:ext>
              </a:extLst>
            </p:cNvPr>
            <p:cNvSpPr/>
            <p:nvPr/>
          </p:nvSpPr>
          <p:spPr>
            <a:xfrm>
              <a:off x="3235450" y="4566775"/>
              <a:ext cx="668350" cy="266550"/>
            </a:xfrm>
            <a:custGeom>
              <a:avLst/>
              <a:gdLst/>
              <a:ahLst/>
              <a:cxnLst/>
              <a:rect l="l" t="t" r="r" b="b"/>
              <a:pathLst>
                <a:path w="26734" h="10662" extrusionOk="0">
                  <a:moveTo>
                    <a:pt x="1452" y="424"/>
                  </a:moveTo>
                  <a:lnTo>
                    <a:pt x="3564" y="1365"/>
                  </a:lnTo>
                  <a:lnTo>
                    <a:pt x="3475" y="1371"/>
                  </a:lnTo>
                  <a:lnTo>
                    <a:pt x="1366" y="432"/>
                  </a:lnTo>
                  <a:cubicBezTo>
                    <a:pt x="1393" y="429"/>
                    <a:pt x="1424" y="426"/>
                    <a:pt x="1452" y="424"/>
                  </a:cubicBezTo>
                  <a:close/>
                  <a:moveTo>
                    <a:pt x="2714" y="421"/>
                  </a:moveTo>
                  <a:lnTo>
                    <a:pt x="2834" y="429"/>
                  </a:lnTo>
                  <a:lnTo>
                    <a:pt x="4695" y="1371"/>
                  </a:lnTo>
                  <a:cubicBezTo>
                    <a:pt x="4653" y="1368"/>
                    <a:pt x="4614" y="1365"/>
                    <a:pt x="4575" y="1362"/>
                  </a:cubicBezTo>
                  <a:lnTo>
                    <a:pt x="2714" y="421"/>
                  </a:lnTo>
                  <a:close/>
                  <a:moveTo>
                    <a:pt x="641" y="605"/>
                  </a:moveTo>
                  <a:lnTo>
                    <a:pt x="2892" y="1507"/>
                  </a:lnTo>
                  <a:cubicBezTo>
                    <a:pt x="2876" y="1516"/>
                    <a:pt x="2862" y="1524"/>
                    <a:pt x="2845" y="1532"/>
                  </a:cubicBezTo>
                  <a:lnTo>
                    <a:pt x="2845" y="1530"/>
                  </a:lnTo>
                  <a:lnTo>
                    <a:pt x="594" y="627"/>
                  </a:lnTo>
                  <a:cubicBezTo>
                    <a:pt x="608" y="621"/>
                    <a:pt x="624" y="613"/>
                    <a:pt x="641" y="605"/>
                  </a:cubicBezTo>
                  <a:close/>
                  <a:moveTo>
                    <a:pt x="4650" y="658"/>
                  </a:moveTo>
                  <a:lnTo>
                    <a:pt x="4806" y="685"/>
                  </a:lnTo>
                  <a:lnTo>
                    <a:pt x="6331" y="1585"/>
                  </a:lnTo>
                  <a:lnTo>
                    <a:pt x="6177" y="1557"/>
                  </a:lnTo>
                  <a:lnTo>
                    <a:pt x="4650" y="658"/>
                  </a:lnTo>
                  <a:close/>
                  <a:moveTo>
                    <a:pt x="248" y="958"/>
                  </a:moveTo>
                  <a:lnTo>
                    <a:pt x="2569" y="1789"/>
                  </a:lnTo>
                  <a:cubicBezTo>
                    <a:pt x="2566" y="1797"/>
                    <a:pt x="2561" y="1805"/>
                    <a:pt x="2558" y="1814"/>
                  </a:cubicBezTo>
                  <a:lnTo>
                    <a:pt x="2555" y="1814"/>
                  </a:lnTo>
                  <a:cubicBezTo>
                    <a:pt x="2555" y="1817"/>
                    <a:pt x="2555" y="1822"/>
                    <a:pt x="2552" y="1825"/>
                  </a:cubicBezTo>
                  <a:lnTo>
                    <a:pt x="237" y="995"/>
                  </a:lnTo>
                  <a:cubicBezTo>
                    <a:pt x="240" y="989"/>
                    <a:pt x="240" y="981"/>
                    <a:pt x="240" y="972"/>
                  </a:cubicBezTo>
                  <a:cubicBezTo>
                    <a:pt x="243" y="967"/>
                    <a:pt x="248" y="964"/>
                    <a:pt x="248" y="958"/>
                  </a:cubicBezTo>
                  <a:close/>
                  <a:moveTo>
                    <a:pt x="6300" y="981"/>
                  </a:moveTo>
                  <a:lnTo>
                    <a:pt x="6473" y="1020"/>
                  </a:lnTo>
                  <a:lnTo>
                    <a:pt x="7668" y="1856"/>
                  </a:lnTo>
                  <a:lnTo>
                    <a:pt x="7668" y="1856"/>
                  </a:lnTo>
                  <a:lnTo>
                    <a:pt x="7495" y="1817"/>
                  </a:lnTo>
                  <a:lnTo>
                    <a:pt x="6300" y="981"/>
                  </a:lnTo>
                  <a:close/>
                  <a:moveTo>
                    <a:pt x="8548" y="1535"/>
                  </a:moveTo>
                  <a:lnTo>
                    <a:pt x="8548" y="1535"/>
                  </a:lnTo>
                  <a:cubicBezTo>
                    <a:pt x="8610" y="1552"/>
                    <a:pt x="8674" y="1569"/>
                    <a:pt x="8735" y="1588"/>
                  </a:cubicBezTo>
                  <a:lnTo>
                    <a:pt x="8735" y="1585"/>
                  </a:lnTo>
                  <a:lnTo>
                    <a:pt x="9543" y="2324"/>
                  </a:lnTo>
                  <a:cubicBezTo>
                    <a:pt x="9479" y="2307"/>
                    <a:pt x="9418" y="2290"/>
                    <a:pt x="9354" y="2274"/>
                  </a:cubicBezTo>
                  <a:lnTo>
                    <a:pt x="8548" y="1535"/>
                  </a:lnTo>
                  <a:close/>
                  <a:moveTo>
                    <a:pt x="11100" y="2287"/>
                  </a:moveTo>
                  <a:cubicBezTo>
                    <a:pt x="11167" y="2310"/>
                    <a:pt x="11234" y="2332"/>
                    <a:pt x="11301" y="2352"/>
                  </a:cubicBezTo>
                  <a:lnTo>
                    <a:pt x="11635" y="2951"/>
                  </a:lnTo>
                  <a:lnTo>
                    <a:pt x="11438" y="2889"/>
                  </a:lnTo>
                  <a:lnTo>
                    <a:pt x="11100" y="2287"/>
                  </a:lnTo>
                  <a:close/>
                  <a:moveTo>
                    <a:pt x="15937" y="4020"/>
                  </a:moveTo>
                  <a:lnTo>
                    <a:pt x="16132" y="4098"/>
                  </a:lnTo>
                  <a:lnTo>
                    <a:pt x="15575" y="4377"/>
                  </a:lnTo>
                  <a:cubicBezTo>
                    <a:pt x="15508" y="4352"/>
                    <a:pt x="15444" y="4324"/>
                    <a:pt x="15377" y="4299"/>
                  </a:cubicBezTo>
                  <a:lnTo>
                    <a:pt x="15937" y="4020"/>
                  </a:lnTo>
                  <a:close/>
                  <a:moveTo>
                    <a:pt x="18144" y="4948"/>
                  </a:moveTo>
                  <a:lnTo>
                    <a:pt x="18328" y="5029"/>
                  </a:lnTo>
                  <a:lnTo>
                    <a:pt x="17361" y="5138"/>
                  </a:lnTo>
                  <a:cubicBezTo>
                    <a:pt x="17300" y="5110"/>
                    <a:pt x="17238" y="5082"/>
                    <a:pt x="17177" y="5054"/>
                  </a:cubicBezTo>
                  <a:lnTo>
                    <a:pt x="18144" y="4948"/>
                  </a:lnTo>
                  <a:close/>
                  <a:moveTo>
                    <a:pt x="5222" y="5023"/>
                  </a:moveTo>
                  <a:lnTo>
                    <a:pt x="6606" y="5113"/>
                  </a:lnTo>
                  <a:lnTo>
                    <a:pt x="6768" y="5196"/>
                  </a:lnTo>
                  <a:lnTo>
                    <a:pt x="5383" y="5104"/>
                  </a:lnTo>
                  <a:lnTo>
                    <a:pt x="5222" y="5023"/>
                  </a:lnTo>
                  <a:close/>
                  <a:moveTo>
                    <a:pt x="19049" y="5937"/>
                  </a:moveTo>
                  <a:lnTo>
                    <a:pt x="20437" y="6026"/>
                  </a:lnTo>
                  <a:lnTo>
                    <a:pt x="20598" y="6110"/>
                  </a:lnTo>
                  <a:lnTo>
                    <a:pt x="20598" y="6110"/>
                  </a:lnTo>
                  <a:lnTo>
                    <a:pt x="19211" y="6018"/>
                  </a:lnTo>
                  <a:lnTo>
                    <a:pt x="19049" y="5937"/>
                  </a:lnTo>
                  <a:close/>
                  <a:moveTo>
                    <a:pt x="8495" y="6015"/>
                  </a:moveTo>
                  <a:cubicBezTo>
                    <a:pt x="8557" y="6043"/>
                    <a:pt x="8618" y="6068"/>
                    <a:pt x="8679" y="6096"/>
                  </a:cubicBezTo>
                  <a:lnTo>
                    <a:pt x="7712" y="6205"/>
                  </a:lnTo>
                  <a:lnTo>
                    <a:pt x="7529" y="6121"/>
                  </a:lnTo>
                  <a:lnTo>
                    <a:pt x="8495" y="6015"/>
                  </a:lnTo>
                  <a:close/>
                  <a:moveTo>
                    <a:pt x="10348" y="6801"/>
                  </a:moveTo>
                  <a:cubicBezTo>
                    <a:pt x="10412" y="6826"/>
                    <a:pt x="10476" y="6854"/>
                    <a:pt x="10543" y="6879"/>
                  </a:cubicBezTo>
                  <a:lnTo>
                    <a:pt x="9983" y="7158"/>
                  </a:lnTo>
                  <a:lnTo>
                    <a:pt x="9788" y="7080"/>
                  </a:lnTo>
                  <a:lnTo>
                    <a:pt x="10348" y="6801"/>
                  </a:lnTo>
                  <a:close/>
                  <a:moveTo>
                    <a:pt x="20668" y="6807"/>
                  </a:moveTo>
                  <a:lnTo>
                    <a:pt x="22418" y="7094"/>
                  </a:lnTo>
                  <a:cubicBezTo>
                    <a:pt x="22462" y="7121"/>
                    <a:pt x="22510" y="7147"/>
                    <a:pt x="22552" y="7174"/>
                  </a:cubicBezTo>
                  <a:lnTo>
                    <a:pt x="20805" y="6885"/>
                  </a:lnTo>
                  <a:cubicBezTo>
                    <a:pt x="20760" y="6860"/>
                    <a:pt x="20715" y="6832"/>
                    <a:pt x="20668" y="6807"/>
                  </a:cubicBezTo>
                  <a:close/>
                  <a:moveTo>
                    <a:pt x="21766" y="7492"/>
                  </a:moveTo>
                  <a:lnTo>
                    <a:pt x="23755" y="7932"/>
                  </a:lnTo>
                  <a:lnTo>
                    <a:pt x="23858" y="8007"/>
                  </a:lnTo>
                  <a:lnTo>
                    <a:pt x="23858" y="8007"/>
                  </a:lnTo>
                  <a:lnTo>
                    <a:pt x="21872" y="7564"/>
                  </a:lnTo>
                  <a:cubicBezTo>
                    <a:pt x="21836" y="7542"/>
                    <a:pt x="21802" y="7517"/>
                    <a:pt x="21766" y="7492"/>
                  </a:cubicBezTo>
                  <a:close/>
                  <a:moveTo>
                    <a:pt x="12332" y="7559"/>
                  </a:moveTo>
                  <a:lnTo>
                    <a:pt x="12533" y="7631"/>
                  </a:lnTo>
                  <a:lnTo>
                    <a:pt x="12404" y="8074"/>
                  </a:lnTo>
                  <a:lnTo>
                    <a:pt x="12204" y="8002"/>
                  </a:lnTo>
                  <a:lnTo>
                    <a:pt x="12332" y="7559"/>
                  </a:lnTo>
                  <a:close/>
                  <a:moveTo>
                    <a:pt x="22638" y="8155"/>
                  </a:moveTo>
                  <a:lnTo>
                    <a:pt x="24811" y="8746"/>
                  </a:lnTo>
                  <a:cubicBezTo>
                    <a:pt x="24836" y="8768"/>
                    <a:pt x="24858" y="8788"/>
                    <a:pt x="24881" y="8810"/>
                  </a:cubicBezTo>
                  <a:lnTo>
                    <a:pt x="22708" y="8222"/>
                  </a:lnTo>
                  <a:cubicBezTo>
                    <a:pt x="22682" y="8200"/>
                    <a:pt x="22660" y="8177"/>
                    <a:pt x="22638" y="8155"/>
                  </a:cubicBezTo>
                  <a:close/>
                  <a:moveTo>
                    <a:pt x="14449" y="8278"/>
                  </a:moveTo>
                  <a:lnTo>
                    <a:pt x="14647" y="8339"/>
                  </a:lnTo>
                  <a:lnTo>
                    <a:pt x="14984" y="8941"/>
                  </a:lnTo>
                  <a:lnTo>
                    <a:pt x="14984" y="8941"/>
                  </a:lnTo>
                  <a:lnTo>
                    <a:pt x="14784" y="8877"/>
                  </a:lnTo>
                  <a:lnTo>
                    <a:pt x="14449" y="8278"/>
                  </a:lnTo>
                  <a:close/>
                  <a:moveTo>
                    <a:pt x="23220" y="8804"/>
                  </a:moveTo>
                  <a:lnTo>
                    <a:pt x="25516" y="9537"/>
                  </a:lnTo>
                  <a:cubicBezTo>
                    <a:pt x="25527" y="9554"/>
                    <a:pt x="25538" y="9570"/>
                    <a:pt x="25549" y="9590"/>
                  </a:cubicBezTo>
                  <a:lnTo>
                    <a:pt x="23251" y="8857"/>
                  </a:lnTo>
                  <a:cubicBezTo>
                    <a:pt x="23243" y="8841"/>
                    <a:pt x="23231" y="8824"/>
                    <a:pt x="23220" y="8804"/>
                  </a:cubicBezTo>
                  <a:close/>
                  <a:moveTo>
                    <a:pt x="16606" y="8913"/>
                  </a:moveTo>
                  <a:lnTo>
                    <a:pt x="16606" y="8913"/>
                  </a:lnTo>
                  <a:cubicBezTo>
                    <a:pt x="16667" y="8930"/>
                    <a:pt x="16731" y="8946"/>
                    <a:pt x="16795" y="8963"/>
                  </a:cubicBezTo>
                  <a:lnTo>
                    <a:pt x="17603" y="9704"/>
                  </a:lnTo>
                  <a:lnTo>
                    <a:pt x="17414" y="9651"/>
                  </a:lnTo>
                  <a:lnTo>
                    <a:pt x="16606" y="8913"/>
                  </a:lnTo>
                  <a:close/>
                  <a:moveTo>
                    <a:pt x="23362" y="9231"/>
                  </a:moveTo>
                  <a:lnTo>
                    <a:pt x="25683" y="10061"/>
                  </a:lnTo>
                  <a:cubicBezTo>
                    <a:pt x="25680" y="10075"/>
                    <a:pt x="25678" y="10089"/>
                    <a:pt x="25678" y="10100"/>
                  </a:cubicBezTo>
                  <a:lnTo>
                    <a:pt x="25675" y="10100"/>
                  </a:lnTo>
                  <a:lnTo>
                    <a:pt x="23360" y="9272"/>
                  </a:lnTo>
                  <a:cubicBezTo>
                    <a:pt x="23360" y="9258"/>
                    <a:pt x="23360" y="9245"/>
                    <a:pt x="23362" y="9231"/>
                  </a:cubicBezTo>
                  <a:close/>
                  <a:moveTo>
                    <a:pt x="18230" y="9314"/>
                  </a:moveTo>
                  <a:lnTo>
                    <a:pt x="18230" y="9314"/>
                  </a:lnTo>
                  <a:cubicBezTo>
                    <a:pt x="18289" y="9328"/>
                    <a:pt x="18344" y="9339"/>
                    <a:pt x="18403" y="9353"/>
                  </a:cubicBezTo>
                  <a:lnTo>
                    <a:pt x="19598" y="10189"/>
                  </a:lnTo>
                  <a:cubicBezTo>
                    <a:pt x="19542" y="10178"/>
                    <a:pt x="19487" y="10167"/>
                    <a:pt x="19428" y="10153"/>
                  </a:cubicBezTo>
                  <a:lnTo>
                    <a:pt x="19425" y="10150"/>
                  </a:lnTo>
                  <a:lnTo>
                    <a:pt x="18230" y="9314"/>
                  </a:lnTo>
                  <a:close/>
                  <a:moveTo>
                    <a:pt x="19871" y="9635"/>
                  </a:moveTo>
                  <a:lnTo>
                    <a:pt x="20022" y="9660"/>
                  </a:lnTo>
                  <a:lnTo>
                    <a:pt x="21546" y="10560"/>
                  </a:lnTo>
                  <a:lnTo>
                    <a:pt x="21546" y="10560"/>
                  </a:lnTo>
                  <a:lnTo>
                    <a:pt x="21398" y="10534"/>
                  </a:lnTo>
                  <a:lnTo>
                    <a:pt x="19871" y="9635"/>
                  </a:lnTo>
                  <a:close/>
                  <a:moveTo>
                    <a:pt x="1439" y="1"/>
                  </a:moveTo>
                  <a:cubicBezTo>
                    <a:pt x="637" y="1"/>
                    <a:pt x="135" y="158"/>
                    <a:pt x="12" y="499"/>
                  </a:cubicBezTo>
                  <a:cubicBezTo>
                    <a:pt x="0" y="552"/>
                    <a:pt x="0" y="605"/>
                    <a:pt x="14" y="658"/>
                  </a:cubicBezTo>
                  <a:cubicBezTo>
                    <a:pt x="51" y="878"/>
                    <a:pt x="262" y="1212"/>
                    <a:pt x="630" y="1624"/>
                  </a:cubicBezTo>
                  <a:lnTo>
                    <a:pt x="2614" y="2254"/>
                  </a:lnTo>
                  <a:cubicBezTo>
                    <a:pt x="2622" y="2274"/>
                    <a:pt x="2633" y="2290"/>
                    <a:pt x="2642" y="2307"/>
                  </a:cubicBezTo>
                  <a:lnTo>
                    <a:pt x="680" y="1683"/>
                  </a:lnTo>
                  <a:lnTo>
                    <a:pt x="680" y="1683"/>
                  </a:lnTo>
                  <a:cubicBezTo>
                    <a:pt x="886" y="1909"/>
                    <a:pt x="1140" y="2157"/>
                    <a:pt x="1430" y="2421"/>
                  </a:cubicBezTo>
                  <a:lnTo>
                    <a:pt x="3110" y="2875"/>
                  </a:lnTo>
                  <a:cubicBezTo>
                    <a:pt x="3132" y="2895"/>
                    <a:pt x="3157" y="2917"/>
                    <a:pt x="3179" y="2939"/>
                  </a:cubicBezTo>
                  <a:lnTo>
                    <a:pt x="1502" y="2485"/>
                  </a:lnTo>
                  <a:lnTo>
                    <a:pt x="1502" y="2485"/>
                  </a:lnTo>
                  <a:cubicBezTo>
                    <a:pt x="1744" y="2705"/>
                    <a:pt x="2012" y="2934"/>
                    <a:pt x="2310" y="3173"/>
                  </a:cubicBezTo>
                  <a:lnTo>
                    <a:pt x="3920" y="3530"/>
                  </a:lnTo>
                  <a:cubicBezTo>
                    <a:pt x="3954" y="3555"/>
                    <a:pt x="3990" y="3580"/>
                    <a:pt x="4024" y="3603"/>
                  </a:cubicBezTo>
                  <a:lnTo>
                    <a:pt x="2394" y="3240"/>
                  </a:lnTo>
                  <a:lnTo>
                    <a:pt x="2394" y="3240"/>
                  </a:lnTo>
                  <a:cubicBezTo>
                    <a:pt x="2681" y="3469"/>
                    <a:pt x="2998" y="3706"/>
                    <a:pt x="3333" y="3948"/>
                  </a:cubicBezTo>
                  <a:lnTo>
                    <a:pt x="4985" y="4221"/>
                  </a:lnTo>
                  <a:cubicBezTo>
                    <a:pt x="5029" y="4246"/>
                    <a:pt x="5071" y="4271"/>
                    <a:pt x="5116" y="4299"/>
                  </a:cubicBezTo>
                  <a:lnTo>
                    <a:pt x="3438" y="4020"/>
                  </a:lnTo>
                  <a:lnTo>
                    <a:pt x="3438" y="4020"/>
                  </a:lnTo>
                  <a:cubicBezTo>
                    <a:pt x="5562" y="5542"/>
                    <a:pt x="8540" y="7238"/>
                    <a:pt x="12048" y="8512"/>
                  </a:cubicBezTo>
                  <a:cubicBezTo>
                    <a:pt x="16241" y="10033"/>
                    <a:pt x="20253" y="10607"/>
                    <a:pt x="22969" y="10660"/>
                  </a:cubicBezTo>
                  <a:lnTo>
                    <a:pt x="21281" y="9805"/>
                  </a:lnTo>
                  <a:lnTo>
                    <a:pt x="21401" y="9813"/>
                  </a:lnTo>
                  <a:lnTo>
                    <a:pt x="23075" y="10660"/>
                  </a:lnTo>
                  <a:cubicBezTo>
                    <a:pt x="23181" y="10661"/>
                    <a:pt x="23284" y="10662"/>
                    <a:pt x="23385" y="10662"/>
                  </a:cubicBezTo>
                  <a:cubicBezTo>
                    <a:pt x="23713" y="10662"/>
                    <a:pt x="24020" y="10655"/>
                    <a:pt x="24301" y="10638"/>
                  </a:cubicBezTo>
                  <a:lnTo>
                    <a:pt x="22415" y="9802"/>
                  </a:lnTo>
                  <a:lnTo>
                    <a:pt x="22496" y="9791"/>
                  </a:lnTo>
                  <a:lnTo>
                    <a:pt x="24396" y="10635"/>
                  </a:lnTo>
                  <a:cubicBezTo>
                    <a:pt x="24741" y="10613"/>
                    <a:pt x="25034" y="10579"/>
                    <a:pt x="25299" y="10534"/>
                  </a:cubicBezTo>
                  <a:lnTo>
                    <a:pt x="23056" y="9637"/>
                  </a:lnTo>
                  <a:cubicBezTo>
                    <a:pt x="23073" y="9629"/>
                    <a:pt x="23092" y="9621"/>
                    <a:pt x="23106" y="9612"/>
                  </a:cubicBezTo>
                  <a:lnTo>
                    <a:pt x="25357" y="10515"/>
                  </a:lnTo>
                  <a:cubicBezTo>
                    <a:pt x="25349" y="10521"/>
                    <a:pt x="25338" y="10526"/>
                    <a:pt x="25327" y="10532"/>
                  </a:cubicBezTo>
                  <a:cubicBezTo>
                    <a:pt x="25778" y="10456"/>
                    <a:pt x="26115" y="10356"/>
                    <a:pt x="26288" y="10234"/>
                  </a:cubicBezTo>
                  <a:cubicBezTo>
                    <a:pt x="26344" y="10195"/>
                    <a:pt x="26391" y="10142"/>
                    <a:pt x="26419" y="10080"/>
                  </a:cubicBezTo>
                  <a:cubicBezTo>
                    <a:pt x="26734" y="9211"/>
                    <a:pt x="21242" y="5909"/>
                    <a:pt x="13951" y="3263"/>
                  </a:cubicBezTo>
                  <a:cubicBezTo>
                    <a:pt x="13903" y="3246"/>
                    <a:pt x="13856" y="3226"/>
                    <a:pt x="13809" y="3212"/>
                  </a:cubicBezTo>
                  <a:lnTo>
                    <a:pt x="13680" y="3653"/>
                  </a:lnTo>
                  <a:lnTo>
                    <a:pt x="13653" y="3644"/>
                  </a:lnTo>
                  <a:cubicBezTo>
                    <a:pt x="13594" y="3622"/>
                    <a:pt x="13538" y="3603"/>
                    <a:pt x="13480" y="3580"/>
                  </a:cubicBezTo>
                  <a:lnTo>
                    <a:pt x="13608" y="3140"/>
                  </a:lnTo>
                  <a:cubicBezTo>
                    <a:pt x="8338" y="1246"/>
                    <a:pt x="3698" y="1"/>
                    <a:pt x="1439"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774;p42">
            <a:extLst>
              <a:ext uri="{FF2B5EF4-FFF2-40B4-BE49-F238E27FC236}">
                <a16:creationId xmlns:a16="http://schemas.microsoft.com/office/drawing/2014/main" id="{A94F95AE-3DF0-7301-95A0-89876B01097E}"/>
              </a:ext>
            </a:extLst>
          </p:cNvPr>
          <p:cNvGrpSpPr/>
          <p:nvPr/>
        </p:nvGrpSpPr>
        <p:grpSpPr>
          <a:xfrm rot="2468718" flipH="1">
            <a:off x="197234" y="2034444"/>
            <a:ext cx="659792" cy="562548"/>
            <a:chOff x="3270550" y="3192250"/>
            <a:chExt cx="802150" cy="683925"/>
          </a:xfrm>
        </p:grpSpPr>
        <p:sp>
          <p:nvSpPr>
            <p:cNvPr id="115" name="Google Shape;1775;p42">
              <a:extLst>
                <a:ext uri="{FF2B5EF4-FFF2-40B4-BE49-F238E27FC236}">
                  <a16:creationId xmlns:a16="http://schemas.microsoft.com/office/drawing/2014/main" id="{5B95C3DB-497B-BE89-2DFF-F634FB8D80C8}"/>
                </a:ext>
              </a:extLst>
            </p:cNvPr>
            <p:cNvSpPr/>
            <p:nvPr/>
          </p:nvSpPr>
          <p:spPr>
            <a:xfrm>
              <a:off x="3270550" y="3287850"/>
              <a:ext cx="688350" cy="588325"/>
            </a:xfrm>
            <a:custGeom>
              <a:avLst/>
              <a:gdLst/>
              <a:ahLst/>
              <a:cxnLst/>
              <a:rect l="l" t="t" r="r" b="b"/>
              <a:pathLst>
                <a:path w="27534" h="23533" extrusionOk="0">
                  <a:moveTo>
                    <a:pt x="4979" y="0"/>
                  </a:moveTo>
                  <a:lnTo>
                    <a:pt x="4979" y="0"/>
                  </a:lnTo>
                  <a:cubicBezTo>
                    <a:pt x="4642" y="349"/>
                    <a:pt x="4302" y="719"/>
                    <a:pt x="3957" y="1126"/>
                  </a:cubicBezTo>
                  <a:cubicBezTo>
                    <a:pt x="1" y="5801"/>
                    <a:pt x="1870" y="13892"/>
                    <a:pt x="8136" y="19194"/>
                  </a:cubicBezTo>
                  <a:cubicBezTo>
                    <a:pt x="11528" y="22066"/>
                    <a:pt x="15512" y="23532"/>
                    <a:pt x="19081" y="23532"/>
                  </a:cubicBezTo>
                  <a:cubicBezTo>
                    <a:pt x="22104" y="23532"/>
                    <a:pt x="24830" y="22480"/>
                    <a:pt x="26645" y="20337"/>
                  </a:cubicBezTo>
                  <a:cubicBezTo>
                    <a:pt x="26971" y="19952"/>
                    <a:pt x="27263" y="19573"/>
                    <a:pt x="27533" y="19200"/>
                  </a:cubicBezTo>
                  <a:lnTo>
                    <a:pt x="27533" y="19200"/>
                  </a:lnTo>
                  <a:cubicBezTo>
                    <a:pt x="25740" y="20924"/>
                    <a:pt x="23263" y="21774"/>
                    <a:pt x="20546" y="21774"/>
                  </a:cubicBezTo>
                  <a:cubicBezTo>
                    <a:pt x="16983" y="21774"/>
                    <a:pt x="13006" y="20312"/>
                    <a:pt x="9618" y="17444"/>
                  </a:cubicBezTo>
                  <a:cubicBezTo>
                    <a:pt x="3623" y="12365"/>
                    <a:pt x="1667" y="4745"/>
                    <a:pt x="497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76;p42">
              <a:extLst>
                <a:ext uri="{FF2B5EF4-FFF2-40B4-BE49-F238E27FC236}">
                  <a16:creationId xmlns:a16="http://schemas.microsoft.com/office/drawing/2014/main" id="{F5861DC2-B0C8-8914-F220-1155487F4C21}"/>
                </a:ext>
              </a:extLst>
            </p:cNvPr>
            <p:cNvSpPr/>
            <p:nvPr/>
          </p:nvSpPr>
          <p:spPr>
            <a:xfrm>
              <a:off x="3312200" y="3192250"/>
              <a:ext cx="760500" cy="639925"/>
            </a:xfrm>
            <a:custGeom>
              <a:avLst/>
              <a:gdLst/>
              <a:ahLst/>
              <a:cxnLst/>
              <a:rect l="l" t="t" r="r" b="b"/>
              <a:pathLst>
                <a:path w="30420" h="25597" extrusionOk="0">
                  <a:moveTo>
                    <a:pt x="12338" y="342"/>
                  </a:moveTo>
                  <a:cubicBezTo>
                    <a:pt x="12407" y="344"/>
                    <a:pt x="12472" y="353"/>
                    <a:pt x="12538" y="358"/>
                  </a:cubicBezTo>
                  <a:lnTo>
                    <a:pt x="13065" y="2629"/>
                  </a:lnTo>
                  <a:cubicBezTo>
                    <a:pt x="12995" y="2623"/>
                    <a:pt x="12928" y="2618"/>
                    <a:pt x="12862" y="2612"/>
                  </a:cubicBezTo>
                  <a:lnTo>
                    <a:pt x="12335" y="342"/>
                  </a:lnTo>
                  <a:close/>
                  <a:moveTo>
                    <a:pt x="9752" y="425"/>
                  </a:moveTo>
                  <a:lnTo>
                    <a:pt x="10758" y="2676"/>
                  </a:lnTo>
                  <a:cubicBezTo>
                    <a:pt x="10694" y="2685"/>
                    <a:pt x="10633" y="2696"/>
                    <a:pt x="10571" y="2707"/>
                  </a:cubicBezTo>
                  <a:lnTo>
                    <a:pt x="9566" y="456"/>
                  </a:lnTo>
                  <a:cubicBezTo>
                    <a:pt x="9627" y="445"/>
                    <a:pt x="9691" y="434"/>
                    <a:pt x="9752" y="425"/>
                  </a:cubicBezTo>
                  <a:close/>
                  <a:moveTo>
                    <a:pt x="14416" y="643"/>
                  </a:moveTo>
                  <a:cubicBezTo>
                    <a:pt x="14486" y="656"/>
                    <a:pt x="14556" y="670"/>
                    <a:pt x="14622" y="687"/>
                  </a:cubicBezTo>
                  <a:lnTo>
                    <a:pt x="14731" y="2899"/>
                  </a:lnTo>
                  <a:cubicBezTo>
                    <a:pt x="14664" y="2883"/>
                    <a:pt x="14595" y="2869"/>
                    <a:pt x="14525" y="2855"/>
                  </a:cubicBezTo>
                  <a:lnTo>
                    <a:pt x="14414" y="643"/>
                  </a:lnTo>
                  <a:close/>
                  <a:moveTo>
                    <a:pt x="7401" y="1044"/>
                  </a:moveTo>
                  <a:lnTo>
                    <a:pt x="8836" y="3175"/>
                  </a:lnTo>
                  <a:cubicBezTo>
                    <a:pt x="8780" y="3197"/>
                    <a:pt x="8724" y="3220"/>
                    <a:pt x="8668" y="3242"/>
                  </a:cubicBezTo>
                  <a:lnTo>
                    <a:pt x="7231" y="1111"/>
                  </a:lnTo>
                  <a:cubicBezTo>
                    <a:pt x="7287" y="1088"/>
                    <a:pt x="7345" y="1066"/>
                    <a:pt x="7401" y="1044"/>
                  </a:cubicBezTo>
                  <a:close/>
                  <a:moveTo>
                    <a:pt x="16982" y="1434"/>
                  </a:moveTo>
                  <a:cubicBezTo>
                    <a:pt x="17049" y="1462"/>
                    <a:pt x="17119" y="1487"/>
                    <a:pt x="17186" y="1515"/>
                  </a:cubicBezTo>
                  <a:lnTo>
                    <a:pt x="16851" y="3590"/>
                  </a:lnTo>
                  <a:cubicBezTo>
                    <a:pt x="16785" y="3560"/>
                    <a:pt x="16718" y="3535"/>
                    <a:pt x="16648" y="3507"/>
                  </a:cubicBezTo>
                  <a:lnTo>
                    <a:pt x="16980" y="1434"/>
                  </a:lnTo>
                  <a:close/>
                  <a:moveTo>
                    <a:pt x="5590" y="2019"/>
                  </a:moveTo>
                  <a:lnTo>
                    <a:pt x="7351" y="3964"/>
                  </a:lnTo>
                  <a:cubicBezTo>
                    <a:pt x="7303" y="4000"/>
                    <a:pt x="7259" y="4033"/>
                    <a:pt x="7211" y="4069"/>
                  </a:cubicBezTo>
                  <a:lnTo>
                    <a:pt x="5450" y="2125"/>
                  </a:lnTo>
                  <a:cubicBezTo>
                    <a:pt x="5495" y="2089"/>
                    <a:pt x="5542" y="2055"/>
                    <a:pt x="5590" y="2019"/>
                  </a:cubicBezTo>
                  <a:close/>
                  <a:moveTo>
                    <a:pt x="19610" y="2743"/>
                  </a:moveTo>
                  <a:cubicBezTo>
                    <a:pt x="19677" y="2782"/>
                    <a:pt x="19741" y="2821"/>
                    <a:pt x="19802" y="2863"/>
                  </a:cubicBezTo>
                  <a:lnTo>
                    <a:pt x="18983" y="4696"/>
                  </a:lnTo>
                  <a:cubicBezTo>
                    <a:pt x="18919" y="4655"/>
                    <a:pt x="18855" y="4616"/>
                    <a:pt x="18791" y="4577"/>
                  </a:cubicBezTo>
                  <a:lnTo>
                    <a:pt x="19610" y="2743"/>
                  </a:lnTo>
                  <a:close/>
                  <a:moveTo>
                    <a:pt x="4094" y="3373"/>
                  </a:moveTo>
                  <a:lnTo>
                    <a:pt x="6144" y="5045"/>
                  </a:lnTo>
                  <a:cubicBezTo>
                    <a:pt x="6116" y="5075"/>
                    <a:pt x="6088" y="5106"/>
                    <a:pt x="6061" y="5137"/>
                  </a:cubicBezTo>
                  <a:cubicBezTo>
                    <a:pt x="6052" y="5148"/>
                    <a:pt x="6041" y="5162"/>
                    <a:pt x="6030" y="5176"/>
                  </a:cubicBezTo>
                  <a:lnTo>
                    <a:pt x="3985" y="3504"/>
                  </a:lnTo>
                  <a:lnTo>
                    <a:pt x="3985" y="3501"/>
                  </a:lnTo>
                  <a:cubicBezTo>
                    <a:pt x="4004" y="3479"/>
                    <a:pt x="4027" y="3448"/>
                    <a:pt x="4043" y="3429"/>
                  </a:cubicBezTo>
                  <a:cubicBezTo>
                    <a:pt x="4060" y="3409"/>
                    <a:pt x="4077" y="3392"/>
                    <a:pt x="4094" y="3373"/>
                  </a:cubicBezTo>
                  <a:close/>
                  <a:moveTo>
                    <a:pt x="22000" y="4317"/>
                  </a:moveTo>
                  <a:cubicBezTo>
                    <a:pt x="22059" y="4368"/>
                    <a:pt x="22098" y="4440"/>
                    <a:pt x="22156" y="4490"/>
                  </a:cubicBezTo>
                  <a:lnTo>
                    <a:pt x="22201" y="4437"/>
                  </a:lnTo>
                  <a:lnTo>
                    <a:pt x="21039" y="5858"/>
                  </a:lnTo>
                  <a:lnTo>
                    <a:pt x="21014" y="5836"/>
                  </a:lnTo>
                  <a:cubicBezTo>
                    <a:pt x="21000" y="5825"/>
                    <a:pt x="20980" y="5821"/>
                    <a:pt x="20957" y="5821"/>
                  </a:cubicBezTo>
                  <a:cubicBezTo>
                    <a:pt x="20918" y="5821"/>
                    <a:pt x="20870" y="5831"/>
                    <a:pt x="20831" y="5831"/>
                  </a:cubicBezTo>
                  <a:cubicBezTo>
                    <a:pt x="20808" y="5831"/>
                    <a:pt x="20788" y="5828"/>
                    <a:pt x="20774" y="5816"/>
                  </a:cubicBezTo>
                  <a:lnTo>
                    <a:pt x="22000" y="4317"/>
                  </a:lnTo>
                  <a:close/>
                  <a:moveTo>
                    <a:pt x="2890" y="5217"/>
                  </a:moveTo>
                  <a:lnTo>
                    <a:pt x="5133" y="6569"/>
                  </a:lnTo>
                  <a:cubicBezTo>
                    <a:pt x="5108" y="6622"/>
                    <a:pt x="5083" y="6672"/>
                    <a:pt x="5060" y="6725"/>
                  </a:cubicBezTo>
                  <a:lnTo>
                    <a:pt x="2818" y="5373"/>
                  </a:lnTo>
                  <a:lnTo>
                    <a:pt x="2820" y="5373"/>
                  </a:lnTo>
                  <a:cubicBezTo>
                    <a:pt x="2845" y="5320"/>
                    <a:pt x="2868" y="5268"/>
                    <a:pt x="2890" y="5217"/>
                  </a:cubicBezTo>
                  <a:close/>
                  <a:moveTo>
                    <a:pt x="23875" y="6240"/>
                  </a:moveTo>
                  <a:cubicBezTo>
                    <a:pt x="23928" y="6296"/>
                    <a:pt x="23978" y="6351"/>
                    <a:pt x="24029" y="6410"/>
                  </a:cubicBezTo>
                  <a:lnTo>
                    <a:pt x="22421" y="7591"/>
                  </a:lnTo>
                  <a:cubicBezTo>
                    <a:pt x="22371" y="7535"/>
                    <a:pt x="22321" y="7477"/>
                    <a:pt x="22268" y="7421"/>
                  </a:cubicBezTo>
                  <a:lnTo>
                    <a:pt x="23875" y="6240"/>
                  </a:lnTo>
                  <a:close/>
                  <a:moveTo>
                    <a:pt x="2177" y="7455"/>
                  </a:moveTo>
                  <a:lnTo>
                    <a:pt x="4539" y="8396"/>
                  </a:lnTo>
                  <a:cubicBezTo>
                    <a:pt x="4528" y="8455"/>
                    <a:pt x="4523" y="8516"/>
                    <a:pt x="4512" y="8577"/>
                  </a:cubicBezTo>
                  <a:lnTo>
                    <a:pt x="2149" y="7636"/>
                  </a:lnTo>
                  <a:lnTo>
                    <a:pt x="2152" y="7636"/>
                  </a:lnTo>
                  <a:cubicBezTo>
                    <a:pt x="2160" y="7574"/>
                    <a:pt x="2168" y="7516"/>
                    <a:pt x="2177" y="7455"/>
                  </a:cubicBezTo>
                  <a:close/>
                  <a:moveTo>
                    <a:pt x="25508" y="8285"/>
                  </a:moveTo>
                  <a:cubicBezTo>
                    <a:pt x="25550" y="8346"/>
                    <a:pt x="25589" y="8410"/>
                    <a:pt x="25631" y="8472"/>
                  </a:cubicBezTo>
                  <a:lnTo>
                    <a:pt x="23722" y="9274"/>
                  </a:lnTo>
                  <a:cubicBezTo>
                    <a:pt x="23683" y="9213"/>
                    <a:pt x="23644" y="9149"/>
                    <a:pt x="23599" y="9087"/>
                  </a:cubicBezTo>
                  <a:lnTo>
                    <a:pt x="25508" y="8285"/>
                  </a:lnTo>
                  <a:close/>
                  <a:moveTo>
                    <a:pt x="2023" y="9647"/>
                  </a:moveTo>
                  <a:lnTo>
                    <a:pt x="4411" y="10188"/>
                  </a:lnTo>
                  <a:cubicBezTo>
                    <a:pt x="4411" y="10252"/>
                    <a:pt x="4417" y="10313"/>
                    <a:pt x="4420" y="10377"/>
                  </a:cubicBezTo>
                  <a:lnTo>
                    <a:pt x="2035" y="9840"/>
                  </a:lnTo>
                  <a:cubicBezTo>
                    <a:pt x="2032" y="9776"/>
                    <a:pt x="2029" y="9711"/>
                    <a:pt x="2023" y="9647"/>
                  </a:cubicBezTo>
                  <a:close/>
                  <a:moveTo>
                    <a:pt x="26929" y="10795"/>
                  </a:moveTo>
                  <a:cubicBezTo>
                    <a:pt x="26960" y="10859"/>
                    <a:pt x="26990" y="10923"/>
                    <a:pt x="27018" y="10990"/>
                  </a:cubicBezTo>
                  <a:lnTo>
                    <a:pt x="24853" y="11330"/>
                  </a:lnTo>
                  <a:cubicBezTo>
                    <a:pt x="24825" y="11263"/>
                    <a:pt x="24795" y="11199"/>
                    <a:pt x="24767" y="11135"/>
                  </a:cubicBezTo>
                  <a:lnTo>
                    <a:pt x="26929" y="10795"/>
                  </a:lnTo>
                  <a:close/>
                  <a:moveTo>
                    <a:pt x="2305" y="11835"/>
                  </a:moveTo>
                  <a:lnTo>
                    <a:pt x="4631" y="11977"/>
                  </a:lnTo>
                  <a:cubicBezTo>
                    <a:pt x="4645" y="12043"/>
                    <a:pt x="4659" y="12108"/>
                    <a:pt x="4673" y="12174"/>
                  </a:cubicBezTo>
                  <a:lnTo>
                    <a:pt x="2347" y="12030"/>
                  </a:lnTo>
                  <a:cubicBezTo>
                    <a:pt x="2330" y="11965"/>
                    <a:pt x="2319" y="11899"/>
                    <a:pt x="2305" y="11835"/>
                  </a:cubicBezTo>
                  <a:close/>
                  <a:moveTo>
                    <a:pt x="25522" y="13267"/>
                  </a:moveTo>
                  <a:lnTo>
                    <a:pt x="27848" y="13411"/>
                  </a:lnTo>
                  <a:lnTo>
                    <a:pt x="27848" y="13409"/>
                  </a:lnTo>
                  <a:cubicBezTo>
                    <a:pt x="27865" y="13476"/>
                    <a:pt x="27885" y="13540"/>
                    <a:pt x="27899" y="13609"/>
                  </a:cubicBezTo>
                  <a:lnTo>
                    <a:pt x="25569" y="13464"/>
                  </a:lnTo>
                  <a:cubicBezTo>
                    <a:pt x="25555" y="13400"/>
                    <a:pt x="25536" y="13333"/>
                    <a:pt x="25522" y="13267"/>
                  </a:cubicBezTo>
                  <a:close/>
                  <a:moveTo>
                    <a:pt x="5342" y="14183"/>
                  </a:moveTo>
                  <a:cubicBezTo>
                    <a:pt x="5370" y="14250"/>
                    <a:pt x="5400" y="14314"/>
                    <a:pt x="5428" y="14378"/>
                  </a:cubicBezTo>
                  <a:lnTo>
                    <a:pt x="3263" y="14718"/>
                  </a:lnTo>
                  <a:cubicBezTo>
                    <a:pt x="3235" y="14654"/>
                    <a:pt x="3205" y="14590"/>
                    <a:pt x="3177" y="14526"/>
                  </a:cubicBezTo>
                  <a:lnTo>
                    <a:pt x="5342" y="14183"/>
                  </a:lnTo>
                  <a:close/>
                  <a:moveTo>
                    <a:pt x="25806" y="15030"/>
                  </a:moveTo>
                  <a:lnTo>
                    <a:pt x="28188" y="15571"/>
                  </a:lnTo>
                  <a:lnTo>
                    <a:pt x="28188" y="15568"/>
                  </a:lnTo>
                  <a:cubicBezTo>
                    <a:pt x="28194" y="15632"/>
                    <a:pt x="28197" y="15696"/>
                    <a:pt x="28199" y="15763"/>
                  </a:cubicBezTo>
                  <a:lnTo>
                    <a:pt x="25817" y="15222"/>
                  </a:lnTo>
                  <a:cubicBezTo>
                    <a:pt x="25814" y="15158"/>
                    <a:pt x="25809" y="15094"/>
                    <a:pt x="25806" y="15030"/>
                  </a:cubicBezTo>
                  <a:close/>
                  <a:moveTo>
                    <a:pt x="6487" y="16292"/>
                  </a:moveTo>
                  <a:cubicBezTo>
                    <a:pt x="6529" y="16354"/>
                    <a:pt x="6568" y="16418"/>
                    <a:pt x="6609" y="16479"/>
                  </a:cubicBezTo>
                  <a:lnTo>
                    <a:pt x="4701" y="17281"/>
                  </a:lnTo>
                  <a:cubicBezTo>
                    <a:pt x="4659" y="17220"/>
                    <a:pt x="4620" y="17159"/>
                    <a:pt x="4578" y="17095"/>
                  </a:cubicBezTo>
                  <a:lnTo>
                    <a:pt x="6487" y="16292"/>
                  </a:lnTo>
                  <a:close/>
                  <a:moveTo>
                    <a:pt x="25756" y="16825"/>
                  </a:moveTo>
                  <a:lnTo>
                    <a:pt x="28119" y="17763"/>
                  </a:lnTo>
                  <a:lnTo>
                    <a:pt x="28119" y="17766"/>
                  </a:lnTo>
                  <a:cubicBezTo>
                    <a:pt x="28110" y="17825"/>
                    <a:pt x="28099" y="17883"/>
                    <a:pt x="28091" y="17945"/>
                  </a:cubicBezTo>
                  <a:lnTo>
                    <a:pt x="25728" y="17003"/>
                  </a:lnTo>
                  <a:cubicBezTo>
                    <a:pt x="25736" y="16944"/>
                    <a:pt x="25748" y="16883"/>
                    <a:pt x="25756" y="16825"/>
                  </a:cubicBezTo>
                  <a:close/>
                  <a:moveTo>
                    <a:pt x="7835" y="18037"/>
                  </a:moveTo>
                  <a:cubicBezTo>
                    <a:pt x="7886" y="18092"/>
                    <a:pt x="7936" y="18151"/>
                    <a:pt x="7989" y="18206"/>
                  </a:cubicBezTo>
                  <a:lnTo>
                    <a:pt x="6378" y="19391"/>
                  </a:lnTo>
                  <a:cubicBezTo>
                    <a:pt x="6328" y="19335"/>
                    <a:pt x="6275" y="19276"/>
                    <a:pt x="6225" y="19221"/>
                  </a:cubicBezTo>
                  <a:lnTo>
                    <a:pt x="7835" y="18037"/>
                  </a:lnTo>
                  <a:close/>
                  <a:moveTo>
                    <a:pt x="25254" y="18700"/>
                  </a:moveTo>
                  <a:lnTo>
                    <a:pt x="27495" y="20051"/>
                  </a:lnTo>
                  <a:cubicBezTo>
                    <a:pt x="27472" y="20104"/>
                    <a:pt x="27450" y="20160"/>
                    <a:pt x="27425" y="20213"/>
                  </a:cubicBezTo>
                  <a:lnTo>
                    <a:pt x="25185" y="18858"/>
                  </a:lnTo>
                  <a:cubicBezTo>
                    <a:pt x="25210" y="18805"/>
                    <a:pt x="25232" y="18753"/>
                    <a:pt x="25254" y="18700"/>
                  </a:cubicBezTo>
                  <a:close/>
                  <a:moveTo>
                    <a:pt x="9471" y="19619"/>
                  </a:moveTo>
                  <a:cubicBezTo>
                    <a:pt x="9529" y="19666"/>
                    <a:pt x="9588" y="19714"/>
                    <a:pt x="9649" y="19761"/>
                  </a:cubicBezTo>
                  <a:lnTo>
                    <a:pt x="8398" y="21288"/>
                  </a:lnTo>
                  <a:cubicBezTo>
                    <a:pt x="8340" y="21241"/>
                    <a:pt x="8278" y="21193"/>
                    <a:pt x="8220" y="21143"/>
                  </a:cubicBezTo>
                  <a:lnTo>
                    <a:pt x="9471" y="19619"/>
                  </a:lnTo>
                  <a:close/>
                  <a:moveTo>
                    <a:pt x="24505" y="20043"/>
                  </a:moveTo>
                  <a:lnTo>
                    <a:pt x="26556" y="21717"/>
                  </a:lnTo>
                  <a:cubicBezTo>
                    <a:pt x="26519" y="21762"/>
                    <a:pt x="26486" y="21806"/>
                    <a:pt x="26450" y="21854"/>
                  </a:cubicBezTo>
                  <a:lnTo>
                    <a:pt x="24405" y="20182"/>
                  </a:lnTo>
                  <a:cubicBezTo>
                    <a:pt x="24438" y="20134"/>
                    <a:pt x="24472" y="20090"/>
                    <a:pt x="24505" y="20043"/>
                  </a:cubicBezTo>
                  <a:close/>
                  <a:moveTo>
                    <a:pt x="12334" y="3369"/>
                  </a:moveTo>
                  <a:cubicBezTo>
                    <a:pt x="14964" y="3369"/>
                    <a:pt x="17900" y="4450"/>
                    <a:pt x="20401" y="6566"/>
                  </a:cubicBezTo>
                  <a:cubicBezTo>
                    <a:pt x="25018" y="10475"/>
                    <a:pt x="26397" y="16434"/>
                    <a:pt x="23480" y="19881"/>
                  </a:cubicBezTo>
                  <a:cubicBezTo>
                    <a:pt x="22142" y="21461"/>
                    <a:pt x="20133" y="22238"/>
                    <a:pt x="17905" y="22238"/>
                  </a:cubicBezTo>
                  <a:cubicBezTo>
                    <a:pt x="15275" y="22238"/>
                    <a:pt x="12338" y="21156"/>
                    <a:pt x="9839" y="19040"/>
                  </a:cubicBezTo>
                  <a:cubicBezTo>
                    <a:pt x="5222" y="15131"/>
                    <a:pt x="3843" y="9171"/>
                    <a:pt x="6760" y="5724"/>
                  </a:cubicBezTo>
                  <a:cubicBezTo>
                    <a:pt x="8097" y="4145"/>
                    <a:pt x="10105" y="3369"/>
                    <a:pt x="12334" y="3369"/>
                  </a:cubicBezTo>
                  <a:close/>
                  <a:moveTo>
                    <a:pt x="11438" y="21023"/>
                  </a:moveTo>
                  <a:cubicBezTo>
                    <a:pt x="11502" y="21065"/>
                    <a:pt x="11566" y="21101"/>
                    <a:pt x="11633" y="21140"/>
                  </a:cubicBezTo>
                  <a:lnTo>
                    <a:pt x="10814" y="22974"/>
                  </a:lnTo>
                  <a:cubicBezTo>
                    <a:pt x="10747" y="22935"/>
                    <a:pt x="10683" y="22896"/>
                    <a:pt x="10619" y="22857"/>
                  </a:cubicBezTo>
                  <a:lnTo>
                    <a:pt x="11438" y="21023"/>
                  </a:lnTo>
                  <a:close/>
                  <a:moveTo>
                    <a:pt x="23179" y="21427"/>
                  </a:moveTo>
                  <a:lnTo>
                    <a:pt x="24940" y="23372"/>
                  </a:lnTo>
                  <a:cubicBezTo>
                    <a:pt x="24895" y="23408"/>
                    <a:pt x="24848" y="23442"/>
                    <a:pt x="24800" y="23478"/>
                  </a:cubicBezTo>
                  <a:lnTo>
                    <a:pt x="23039" y="21530"/>
                  </a:lnTo>
                  <a:cubicBezTo>
                    <a:pt x="23084" y="21497"/>
                    <a:pt x="23131" y="21463"/>
                    <a:pt x="23179" y="21427"/>
                  </a:cubicBezTo>
                  <a:close/>
                  <a:moveTo>
                    <a:pt x="13658" y="22127"/>
                  </a:moveTo>
                  <a:cubicBezTo>
                    <a:pt x="13728" y="22154"/>
                    <a:pt x="13795" y="22182"/>
                    <a:pt x="13865" y="22207"/>
                  </a:cubicBezTo>
                  <a:lnTo>
                    <a:pt x="13533" y="24283"/>
                  </a:lnTo>
                  <a:cubicBezTo>
                    <a:pt x="13463" y="24255"/>
                    <a:pt x="13397" y="24227"/>
                    <a:pt x="13327" y="24202"/>
                  </a:cubicBezTo>
                  <a:lnTo>
                    <a:pt x="13658" y="22127"/>
                  </a:lnTo>
                  <a:close/>
                  <a:moveTo>
                    <a:pt x="21719" y="22299"/>
                  </a:moveTo>
                  <a:lnTo>
                    <a:pt x="23156" y="24431"/>
                  </a:lnTo>
                  <a:cubicBezTo>
                    <a:pt x="23101" y="24456"/>
                    <a:pt x="23045" y="24478"/>
                    <a:pt x="22992" y="24500"/>
                  </a:cubicBezTo>
                  <a:lnTo>
                    <a:pt x="21554" y="22369"/>
                  </a:lnTo>
                  <a:cubicBezTo>
                    <a:pt x="21610" y="22347"/>
                    <a:pt x="21666" y="22324"/>
                    <a:pt x="21719" y="22299"/>
                  </a:cubicBezTo>
                  <a:close/>
                  <a:moveTo>
                    <a:pt x="15508" y="22709"/>
                  </a:moveTo>
                  <a:cubicBezTo>
                    <a:pt x="15578" y="22723"/>
                    <a:pt x="15648" y="22740"/>
                    <a:pt x="15717" y="22753"/>
                  </a:cubicBezTo>
                  <a:lnTo>
                    <a:pt x="15826" y="24966"/>
                  </a:lnTo>
                  <a:cubicBezTo>
                    <a:pt x="15756" y="24949"/>
                    <a:pt x="15687" y="24935"/>
                    <a:pt x="15617" y="24921"/>
                  </a:cubicBezTo>
                  <a:lnTo>
                    <a:pt x="15508" y="22709"/>
                  </a:lnTo>
                  <a:close/>
                  <a:moveTo>
                    <a:pt x="19785" y="22882"/>
                  </a:moveTo>
                  <a:lnTo>
                    <a:pt x="20791" y="25133"/>
                  </a:lnTo>
                  <a:cubicBezTo>
                    <a:pt x="20727" y="25144"/>
                    <a:pt x="20663" y="25152"/>
                    <a:pt x="20602" y="25164"/>
                  </a:cubicBezTo>
                  <a:lnTo>
                    <a:pt x="19596" y="22912"/>
                  </a:lnTo>
                  <a:cubicBezTo>
                    <a:pt x="19660" y="22904"/>
                    <a:pt x="19721" y="22893"/>
                    <a:pt x="19785" y="22882"/>
                  </a:cubicBezTo>
                  <a:close/>
                  <a:moveTo>
                    <a:pt x="17581" y="23007"/>
                  </a:moveTo>
                  <a:lnTo>
                    <a:pt x="17581" y="23007"/>
                  </a:lnTo>
                  <a:cubicBezTo>
                    <a:pt x="17648" y="23010"/>
                    <a:pt x="17715" y="23013"/>
                    <a:pt x="17782" y="23015"/>
                  </a:cubicBezTo>
                  <a:lnTo>
                    <a:pt x="18306" y="25286"/>
                  </a:lnTo>
                  <a:lnTo>
                    <a:pt x="18306" y="25289"/>
                  </a:lnTo>
                  <a:cubicBezTo>
                    <a:pt x="18239" y="25283"/>
                    <a:pt x="18172" y="25283"/>
                    <a:pt x="18105" y="25281"/>
                  </a:cubicBezTo>
                  <a:lnTo>
                    <a:pt x="17581" y="23007"/>
                  </a:lnTo>
                  <a:close/>
                  <a:moveTo>
                    <a:pt x="11338" y="0"/>
                  </a:moveTo>
                  <a:cubicBezTo>
                    <a:pt x="8315" y="0"/>
                    <a:pt x="5589" y="1053"/>
                    <a:pt x="3773" y="3197"/>
                  </a:cubicBezTo>
                  <a:cubicBezTo>
                    <a:pt x="3603" y="3398"/>
                    <a:pt x="3461" y="3613"/>
                    <a:pt x="3313" y="3824"/>
                  </a:cubicBezTo>
                  <a:cubicBezTo>
                    <a:pt x="1" y="8569"/>
                    <a:pt x="1957" y="16189"/>
                    <a:pt x="7952" y="21266"/>
                  </a:cubicBezTo>
                  <a:cubicBezTo>
                    <a:pt x="11341" y="24134"/>
                    <a:pt x="15317" y="25597"/>
                    <a:pt x="18881" y="25597"/>
                  </a:cubicBezTo>
                  <a:cubicBezTo>
                    <a:pt x="21597" y="25597"/>
                    <a:pt x="24073" y="24747"/>
                    <a:pt x="25865" y="23021"/>
                  </a:cubicBezTo>
                  <a:cubicBezTo>
                    <a:pt x="26076" y="22826"/>
                    <a:pt x="26274" y="22623"/>
                    <a:pt x="26464" y="22408"/>
                  </a:cubicBezTo>
                  <a:cubicBezTo>
                    <a:pt x="30420" y="17733"/>
                    <a:pt x="28548" y="9645"/>
                    <a:pt x="22284" y="4340"/>
                  </a:cubicBezTo>
                  <a:cubicBezTo>
                    <a:pt x="18892" y="1468"/>
                    <a:pt x="14908" y="0"/>
                    <a:pt x="11338"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77;p42">
              <a:extLst>
                <a:ext uri="{FF2B5EF4-FFF2-40B4-BE49-F238E27FC236}">
                  <a16:creationId xmlns:a16="http://schemas.microsoft.com/office/drawing/2014/main" id="{E13788FD-CAFD-4067-2E68-3AB50D90874D}"/>
                </a:ext>
              </a:extLst>
            </p:cNvPr>
            <p:cNvSpPr/>
            <p:nvPr/>
          </p:nvSpPr>
          <p:spPr>
            <a:xfrm>
              <a:off x="3609625" y="3474250"/>
              <a:ext cx="43275" cy="36375"/>
            </a:xfrm>
            <a:custGeom>
              <a:avLst/>
              <a:gdLst/>
              <a:ahLst/>
              <a:cxnLst/>
              <a:rect l="l" t="t" r="r" b="b"/>
              <a:pathLst>
                <a:path w="1731" h="1455" extrusionOk="0">
                  <a:moveTo>
                    <a:pt x="307" y="0"/>
                  </a:moveTo>
                  <a:cubicBezTo>
                    <a:pt x="1" y="485"/>
                    <a:pt x="40" y="886"/>
                    <a:pt x="419" y="1206"/>
                  </a:cubicBezTo>
                  <a:lnTo>
                    <a:pt x="444" y="1229"/>
                  </a:lnTo>
                  <a:cubicBezTo>
                    <a:pt x="619" y="1376"/>
                    <a:pt x="797" y="1452"/>
                    <a:pt x="987" y="1454"/>
                  </a:cubicBezTo>
                  <a:cubicBezTo>
                    <a:pt x="993" y="1455"/>
                    <a:pt x="999" y="1455"/>
                    <a:pt x="1005" y="1455"/>
                  </a:cubicBezTo>
                  <a:cubicBezTo>
                    <a:pt x="1189" y="1455"/>
                    <a:pt x="1431" y="1371"/>
                    <a:pt x="1731" y="1206"/>
                  </a:cubicBezTo>
                  <a:lnTo>
                    <a:pt x="307" y="0"/>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78;p42">
              <a:extLst>
                <a:ext uri="{FF2B5EF4-FFF2-40B4-BE49-F238E27FC236}">
                  <a16:creationId xmlns:a16="http://schemas.microsoft.com/office/drawing/2014/main" id="{6C84E4A8-0F9A-6330-EF1E-FB2801F5ADA7}"/>
                </a:ext>
              </a:extLst>
            </p:cNvPr>
            <p:cNvSpPr/>
            <p:nvPr/>
          </p:nvSpPr>
          <p:spPr>
            <a:xfrm>
              <a:off x="3408250" y="3276475"/>
              <a:ext cx="563875" cy="471725"/>
            </a:xfrm>
            <a:custGeom>
              <a:avLst/>
              <a:gdLst/>
              <a:ahLst/>
              <a:cxnLst/>
              <a:rect l="l" t="t" r="r" b="b"/>
              <a:pathLst>
                <a:path w="22555" h="18869" extrusionOk="0">
                  <a:moveTo>
                    <a:pt x="8491" y="0"/>
                  </a:moveTo>
                  <a:cubicBezTo>
                    <a:pt x="6262" y="0"/>
                    <a:pt x="4253" y="776"/>
                    <a:pt x="2915" y="2355"/>
                  </a:cubicBezTo>
                  <a:cubicBezTo>
                    <a:pt x="1" y="5802"/>
                    <a:pt x="1380" y="11762"/>
                    <a:pt x="5997" y="15671"/>
                  </a:cubicBezTo>
                  <a:cubicBezTo>
                    <a:pt x="8496" y="17787"/>
                    <a:pt x="11433" y="18869"/>
                    <a:pt x="14063" y="18869"/>
                  </a:cubicBezTo>
                  <a:cubicBezTo>
                    <a:pt x="16291" y="18869"/>
                    <a:pt x="18300" y="18092"/>
                    <a:pt x="19638" y="16512"/>
                  </a:cubicBezTo>
                  <a:cubicBezTo>
                    <a:pt x="22555" y="13068"/>
                    <a:pt x="21176" y="7106"/>
                    <a:pt x="16556" y="3197"/>
                  </a:cubicBezTo>
                  <a:cubicBezTo>
                    <a:pt x="14057" y="1081"/>
                    <a:pt x="11121" y="0"/>
                    <a:pt x="849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79;p42">
              <a:extLst>
                <a:ext uri="{FF2B5EF4-FFF2-40B4-BE49-F238E27FC236}">
                  <a16:creationId xmlns:a16="http://schemas.microsoft.com/office/drawing/2014/main" id="{E9AF40B9-E30D-A33C-5B09-F789802A1675}"/>
                </a:ext>
              </a:extLst>
            </p:cNvPr>
            <p:cNvSpPr/>
            <p:nvPr/>
          </p:nvSpPr>
          <p:spPr>
            <a:xfrm>
              <a:off x="3922300" y="3693300"/>
              <a:ext cx="53800" cy="45300"/>
            </a:xfrm>
            <a:custGeom>
              <a:avLst/>
              <a:gdLst/>
              <a:ahLst/>
              <a:cxnLst/>
              <a:rect l="l" t="t" r="r" b="b"/>
              <a:pathLst>
                <a:path w="2152" h="1812" extrusionOk="0">
                  <a:moveTo>
                    <a:pt x="101" y="1"/>
                  </a:moveTo>
                  <a:cubicBezTo>
                    <a:pt x="70" y="45"/>
                    <a:pt x="34" y="92"/>
                    <a:pt x="1" y="140"/>
                  </a:cubicBezTo>
                  <a:lnTo>
                    <a:pt x="2049" y="1812"/>
                  </a:lnTo>
                  <a:cubicBezTo>
                    <a:pt x="2082" y="1764"/>
                    <a:pt x="2118" y="1720"/>
                    <a:pt x="2152" y="1675"/>
                  </a:cubicBezTo>
                  <a:lnTo>
                    <a:pt x="10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80;p42">
              <a:extLst>
                <a:ext uri="{FF2B5EF4-FFF2-40B4-BE49-F238E27FC236}">
                  <a16:creationId xmlns:a16="http://schemas.microsoft.com/office/drawing/2014/main" id="{273E8E7D-D35D-ECD5-A0C2-71BB1D373F97}"/>
                </a:ext>
              </a:extLst>
            </p:cNvPr>
            <p:cNvSpPr/>
            <p:nvPr/>
          </p:nvSpPr>
          <p:spPr>
            <a:xfrm>
              <a:off x="3411800" y="3276500"/>
              <a:ext cx="54025" cy="45075"/>
            </a:xfrm>
            <a:custGeom>
              <a:avLst/>
              <a:gdLst/>
              <a:ahLst/>
              <a:cxnLst/>
              <a:rect l="l" t="t" r="r" b="b"/>
              <a:pathLst>
                <a:path w="2161" h="1803" extrusionOk="0">
                  <a:moveTo>
                    <a:pt x="110" y="0"/>
                  </a:moveTo>
                  <a:cubicBezTo>
                    <a:pt x="96" y="20"/>
                    <a:pt x="76" y="39"/>
                    <a:pt x="59" y="59"/>
                  </a:cubicBezTo>
                  <a:cubicBezTo>
                    <a:pt x="43" y="75"/>
                    <a:pt x="20" y="109"/>
                    <a:pt x="1" y="131"/>
                  </a:cubicBezTo>
                  <a:lnTo>
                    <a:pt x="2046" y="1803"/>
                  </a:lnTo>
                  <a:cubicBezTo>
                    <a:pt x="2057" y="1792"/>
                    <a:pt x="2068" y="1778"/>
                    <a:pt x="2077" y="1767"/>
                  </a:cubicBezTo>
                  <a:cubicBezTo>
                    <a:pt x="2104" y="1733"/>
                    <a:pt x="2132" y="1705"/>
                    <a:pt x="2160" y="1675"/>
                  </a:cubicBezTo>
                  <a:lnTo>
                    <a:pt x="11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81;p42">
              <a:extLst>
                <a:ext uri="{FF2B5EF4-FFF2-40B4-BE49-F238E27FC236}">
                  <a16:creationId xmlns:a16="http://schemas.microsoft.com/office/drawing/2014/main" id="{5F170339-E366-A8F4-14BE-A3E2311DC608}"/>
                </a:ext>
              </a:extLst>
            </p:cNvPr>
            <p:cNvSpPr/>
            <p:nvPr/>
          </p:nvSpPr>
          <p:spPr>
            <a:xfrm>
              <a:off x="3369800" y="3488100"/>
              <a:ext cx="59250" cy="8525"/>
            </a:xfrm>
            <a:custGeom>
              <a:avLst/>
              <a:gdLst/>
              <a:ahLst/>
              <a:cxnLst/>
              <a:rect l="l" t="t" r="r" b="b"/>
              <a:pathLst>
                <a:path w="2370" h="341" extrusionOk="0">
                  <a:moveTo>
                    <a:pt x="1" y="1"/>
                  </a:moveTo>
                  <a:lnTo>
                    <a:pt x="1" y="1"/>
                  </a:lnTo>
                  <a:cubicBezTo>
                    <a:pt x="15" y="65"/>
                    <a:pt x="26" y="131"/>
                    <a:pt x="43" y="198"/>
                  </a:cubicBezTo>
                  <a:lnTo>
                    <a:pt x="2369" y="340"/>
                  </a:lnTo>
                  <a:cubicBezTo>
                    <a:pt x="2355" y="274"/>
                    <a:pt x="2341" y="209"/>
                    <a:pt x="2327" y="143"/>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82;p42">
              <a:extLst>
                <a:ext uri="{FF2B5EF4-FFF2-40B4-BE49-F238E27FC236}">
                  <a16:creationId xmlns:a16="http://schemas.microsoft.com/office/drawing/2014/main" id="{665A9A08-AD97-7014-E17A-535EE346EC23}"/>
                </a:ext>
              </a:extLst>
            </p:cNvPr>
            <p:cNvSpPr/>
            <p:nvPr/>
          </p:nvSpPr>
          <p:spPr>
            <a:xfrm>
              <a:off x="3950225" y="3523825"/>
              <a:ext cx="59450" cy="8600"/>
            </a:xfrm>
            <a:custGeom>
              <a:avLst/>
              <a:gdLst/>
              <a:ahLst/>
              <a:cxnLst/>
              <a:rect l="l" t="t" r="r" b="b"/>
              <a:pathLst>
                <a:path w="2378" h="344" extrusionOk="0">
                  <a:moveTo>
                    <a:pt x="1" y="1"/>
                  </a:moveTo>
                  <a:cubicBezTo>
                    <a:pt x="18" y="68"/>
                    <a:pt x="34" y="135"/>
                    <a:pt x="51" y="199"/>
                  </a:cubicBezTo>
                  <a:lnTo>
                    <a:pt x="2378" y="344"/>
                  </a:lnTo>
                  <a:cubicBezTo>
                    <a:pt x="2364" y="277"/>
                    <a:pt x="2344" y="213"/>
                    <a:pt x="2327" y="146"/>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83;p42">
              <a:extLst>
                <a:ext uri="{FF2B5EF4-FFF2-40B4-BE49-F238E27FC236}">
                  <a16:creationId xmlns:a16="http://schemas.microsoft.com/office/drawing/2014/main" id="{9F482F40-55E1-49CB-34D3-062B95C42FD5}"/>
                </a:ext>
              </a:extLst>
            </p:cNvPr>
            <p:cNvSpPr/>
            <p:nvPr/>
          </p:nvSpPr>
          <p:spPr>
            <a:xfrm>
              <a:off x="3751725" y="3767425"/>
              <a:ext cx="18125" cy="57000"/>
            </a:xfrm>
            <a:custGeom>
              <a:avLst/>
              <a:gdLst/>
              <a:ahLst/>
              <a:cxnLst/>
              <a:rect l="l" t="t" r="r" b="b"/>
              <a:pathLst>
                <a:path w="725" h="2280" extrusionOk="0">
                  <a:moveTo>
                    <a:pt x="0" y="0"/>
                  </a:moveTo>
                  <a:lnTo>
                    <a:pt x="524" y="2274"/>
                  </a:lnTo>
                  <a:cubicBezTo>
                    <a:pt x="591" y="2276"/>
                    <a:pt x="658" y="2276"/>
                    <a:pt x="725" y="2279"/>
                  </a:cubicBezTo>
                  <a:lnTo>
                    <a:pt x="201" y="8"/>
                  </a:lnTo>
                  <a:cubicBezTo>
                    <a:pt x="134" y="6"/>
                    <a:pt x="67" y="3"/>
                    <a:pt x="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84;p42">
              <a:extLst>
                <a:ext uri="{FF2B5EF4-FFF2-40B4-BE49-F238E27FC236}">
                  <a16:creationId xmlns:a16="http://schemas.microsoft.com/office/drawing/2014/main" id="{1E476BE5-08E8-E89F-BC04-635885944AA3}"/>
                </a:ext>
              </a:extLst>
            </p:cNvPr>
            <p:cNvSpPr/>
            <p:nvPr/>
          </p:nvSpPr>
          <p:spPr>
            <a:xfrm>
              <a:off x="3620625" y="3200775"/>
              <a:ext cx="18225" cy="57225"/>
            </a:xfrm>
            <a:custGeom>
              <a:avLst/>
              <a:gdLst/>
              <a:ahLst/>
              <a:cxnLst/>
              <a:rect l="l" t="t" r="r" b="b"/>
              <a:pathLst>
                <a:path w="729" h="2289" extrusionOk="0">
                  <a:moveTo>
                    <a:pt x="1" y="1"/>
                  </a:moveTo>
                  <a:lnTo>
                    <a:pt x="525" y="2271"/>
                  </a:lnTo>
                  <a:cubicBezTo>
                    <a:pt x="594" y="2277"/>
                    <a:pt x="661" y="2282"/>
                    <a:pt x="728" y="2288"/>
                  </a:cubicBezTo>
                  <a:lnTo>
                    <a:pt x="204" y="17"/>
                  </a:lnTo>
                  <a:cubicBezTo>
                    <a:pt x="135" y="12"/>
                    <a:pt x="68" y="3"/>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85;p42">
              <a:extLst>
                <a:ext uri="{FF2B5EF4-FFF2-40B4-BE49-F238E27FC236}">
                  <a16:creationId xmlns:a16="http://schemas.microsoft.com/office/drawing/2014/main" id="{177784C1-E5FD-5016-D337-077479578AAA}"/>
                </a:ext>
              </a:extLst>
            </p:cNvPr>
            <p:cNvSpPr/>
            <p:nvPr/>
          </p:nvSpPr>
          <p:spPr>
            <a:xfrm>
              <a:off x="3365975" y="3378600"/>
              <a:ext cx="59800" cy="28025"/>
            </a:xfrm>
            <a:custGeom>
              <a:avLst/>
              <a:gdLst/>
              <a:ahLst/>
              <a:cxnLst/>
              <a:rect l="l" t="t" r="r" b="b"/>
              <a:pathLst>
                <a:path w="2392" h="1121" extrusionOk="0">
                  <a:moveTo>
                    <a:pt x="28" y="1"/>
                  </a:moveTo>
                  <a:cubicBezTo>
                    <a:pt x="17" y="59"/>
                    <a:pt x="9" y="120"/>
                    <a:pt x="1" y="182"/>
                  </a:cubicBezTo>
                  <a:lnTo>
                    <a:pt x="2363" y="1121"/>
                  </a:lnTo>
                  <a:cubicBezTo>
                    <a:pt x="2372" y="1059"/>
                    <a:pt x="2380" y="1001"/>
                    <a:pt x="2391" y="940"/>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86;p42">
              <a:extLst>
                <a:ext uri="{FF2B5EF4-FFF2-40B4-BE49-F238E27FC236}">
                  <a16:creationId xmlns:a16="http://schemas.microsoft.com/office/drawing/2014/main" id="{C2C37BB7-64B8-0E8F-84C9-8A4879163F89}"/>
                </a:ext>
              </a:extLst>
            </p:cNvPr>
            <p:cNvSpPr/>
            <p:nvPr/>
          </p:nvSpPr>
          <p:spPr>
            <a:xfrm>
              <a:off x="3955400" y="3612850"/>
              <a:ext cx="59775" cy="28025"/>
            </a:xfrm>
            <a:custGeom>
              <a:avLst/>
              <a:gdLst/>
              <a:ahLst/>
              <a:cxnLst/>
              <a:rect l="l" t="t" r="r" b="b"/>
              <a:pathLst>
                <a:path w="2391" h="1121" extrusionOk="0">
                  <a:moveTo>
                    <a:pt x="28" y="1"/>
                  </a:moveTo>
                  <a:cubicBezTo>
                    <a:pt x="20" y="62"/>
                    <a:pt x="8" y="120"/>
                    <a:pt x="0" y="182"/>
                  </a:cubicBezTo>
                  <a:lnTo>
                    <a:pt x="2363" y="1121"/>
                  </a:lnTo>
                  <a:cubicBezTo>
                    <a:pt x="2371" y="1062"/>
                    <a:pt x="2382" y="1001"/>
                    <a:pt x="2391" y="942"/>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787;p42">
              <a:extLst>
                <a:ext uri="{FF2B5EF4-FFF2-40B4-BE49-F238E27FC236}">
                  <a16:creationId xmlns:a16="http://schemas.microsoft.com/office/drawing/2014/main" id="{6C2CD49A-8251-F469-11D4-D036C26EAC8D}"/>
                </a:ext>
              </a:extLst>
            </p:cNvPr>
            <p:cNvSpPr/>
            <p:nvPr/>
          </p:nvSpPr>
          <p:spPr>
            <a:xfrm>
              <a:off x="3728400" y="3228075"/>
              <a:ext cx="13450" cy="53950"/>
            </a:xfrm>
            <a:custGeom>
              <a:avLst/>
              <a:gdLst/>
              <a:ahLst/>
              <a:cxnLst/>
              <a:rect l="l" t="t" r="r" b="b"/>
              <a:pathLst>
                <a:path w="538" h="2158" extrusionOk="0">
                  <a:moveTo>
                    <a:pt x="334" y="1"/>
                  </a:moveTo>
                  <a:lnTo>
                    <a:pt x="0" y="2074"/>
                  </a:lnTo>
                  <a:cubicBezTo>
                    <a:pt x="70" y="2102"/>
                    <a:pt x="137" y="2127"/>
                    <a:pt x="206" y="2157"/>
                  </a:cubicBezTo>
                  <a:lnTo>
                    <a:pt x="538" y="82"/>
                  </a:lnTo>
                  <a:cubicBezTo>
                    <a:pt x="468" y="54"/>
                    <a:pt x="401" y="29"/>
                    <a:pt x="334"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88;p42">
              <a:extLst>
                <a:ext uri="{FF2B5EF4-FFF2-40B4-BE49-F238E27FC236}">
                  <a16:creationId xmlns:a16="http://schemas.microsoft.com/office/drawing/2014/main" id="{B5368D6B-699A-BC50-6AC2-9C622A310DF1}"/>
                </a:ext>
              </a:extLst>
            </p:cNvPr>
            <p:cNvSpPr/>
            <p:nvPr/>
          </p:nvSpPr>
          <p:spPr>
            <a:xfrm>
              <a:off x="3645350" y="3745400"/>
              <a:ext cx="13475" cy="53950"/>
            </a:xfrm>
            <a:custGeom>
              <a:avLst/>
              <a:gdLst/>
              <a:ahLst/>
              <a:cxnLst/>
              <a:rect l="l" t="t" r="r" b="b"/>
              <a:pathLst>
                <a:path w="539" h="2158" extrusionOk="0">
                  <a:moveTo>
                    <a:pt x="332" y="1"/>
                  </a:moveTo>
                  <a:lnTo>
                    <a:pt x="1" y="2076"/>
                  </a:lnTo>
                  <a:cubicBezTo>
                    <a:pt x="71" y="2101"/>
                    <a:pt x="137" y="2129"/>
                    <a:pt x="204" y="2157"/>
                  </a:cubicBezTo>
                  <a:lnTo>
                    <a:pt x="539" y="81"/>
                  </a:lnTo>
                  <a:cubicBezTo>
                    <a:pt x="469" y="56"/>
                    <a:pt x="402" y="28"/>
                    <a:pt x="332"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789;p42">
              <a:extLst>
                <a:ext uri="{FF2B5EF4-FFF2-40B4-BE49-F238E27FC236}">
                  <a16:creationId xmlns:a16="http://schemas.microsoft.com/office/drawing/2014/main" id="{BCF681F9-3AC7-88DF-4EC3-C71D529B617D}"/>
                </a:ext>
              </a:extLst>
            </p:cNvPr>
            <p:cNvSpPr/>
            <p:nvPr/>
          </p:nvSpPr>
          <p:spPr>
            <a:xfrm>
              <a:off x="3493025" y="3218325"/>
              <a:ext cx="40075" cy="54975"/>
            </a:xfrm>
            <a:custGeom>
              <a:avLst/>
              <a:gdLst/>
              <a:ahLst/>
              <a:cxnLst/>
              <a:rect l="l" t="t" r="r" b="b"/>
              <a:pathLst>
                <a:path w="1603" h="2199" extrusionOk="0">
                  <a:moveTo>
                    <a:pt x="168" y="1"/>
                  </a:moveTo>
                  <a:cubicBezTo>
                    <a:pt x="112" y="23"/>
                    <a:pt x="54" y="45"/>
                    <a:pt x="1" y="68"/>
                  </a:cubicBezTo>
                  <a:lnTo>
                    <a:pt x="1435" y="2199"/>
                  </a:lnTo>
                  <a:cubicBezTo>
                    <a:pt x="1491" y="2174"/>
                    <a:pt x="1547" y="2154"/>
                    <a:pt x="1603" y="2132"/>
                  </a:cubicBezTo>
                  <a:lnTo>
                    <a:pt x="16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790;p42">
              <a:extLst>
                <a:ext uri="{FF2B5EF4-FFF2-40B4-BE49-F238E27FC236}">
                  <a16:creationId xmlns:a16="http://schemas.microsoft.com/office/drawing/2014/main" id="{41BCDD8F-38D4-CFFD-E53B-853B58DD5CE6}"/>
                </a:ext>
              </a:extLst>
            </p:cNvPr>
            <p:cNvSpPr/>
            <p:nvPr/>
          </p:nvSpPr>
          <p:spPr>
            <a:xfrm>
              <a:off x="3851050" y="3749725"/>
              <a:ext cx="40075" cy="55050"/>
            </a:xfrm>
            <a:custGeom>
              <a:avLst/>
              <a:gdLst/>
              <a:ahLst/>
              <a:cxnLst/>
              <a:rect l="l" t="t" r="r" b="b"/>
              <a:pathLst>
                <a:path w="1603" h="2202" extrusionOk="0">
                  <a:moveTo>
                    <a:pt x="168" y="0"/>
                  </a:moveTo>
                  <a:cubicBezTo>
                    <a:pt x="112" y="25"/>
                    <a:pt x="56" y="48"/>
                    <a:pt x="0" y="73"/>
                  </a:cubicBezTo>
                  <a:lnTo>
                    <a:pt x="1438" y="2201"/>
                  </a:lnTo>
                  <a:cubicBezTo>
                    <a:pt x="1491" y="2179"/>
                    <a:pt x="1547" y="2157"/>
                    <a:pt x="1602" y="2132"/>
                  </a:cubicBezTo>
                  <a:lnTo>
                    <a:pt x="168"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91;p42">
              <a:extLst>
                <a:ext uri="{FF2B5EF4-FFF2-40B4-BE49-F238E27FC236}">
                  <a16:creationId xmlns:a16="http://schemas.microsoft.com/office/drawing/2014/main" id="{BD740175-EF6B-24AF-8ECE-290307F57C05}"/>
                </a:ext>
              </a:extLst>
            </p:cNvPr>
            <p:cNvSpPr/>
            <p:nvPr/>
          </p:nvSpPr>
          <p:spPr>
            <a:xfrm>
              <a:off x="3426650" y="3599550"/>
              <a:ext cx="50800" cy="24750"/>
            </a:xfrm>
            <a:custGeom>
              <a:avLst/>
              <a:gdLst/>
              <a:ahLst/>
              <a:cxnLst/>
              <a:rect l="l" t="t" r="r" b="b"/>
              <a:pathLst>
                <a:path w="2032" h="990" extrusionOk="0">
                  <a:moveTo>
                    <a:pt x="1909" y="0"/>
                  </a:moveTo>
                  <a:lnTo>
                    <a:pt x="0" y="803"/>
                  </a:lnTo>
                  <a:cubicBezTo>
                    <a:pt x="42" y="867"/>
                    <a:pt x="81" y="928"/>
                    <a:pt x="123" y="989"/>
                  </a:cubicBezTo>
                  <a:lnTo>
                    <a:pt x="2031" y="187"/>
                  </a:lnTo>
                  <a:cubicBezTo>
                    <a:pt x="1990" y="126"/>
                    <a:pt x="1951" y="64"/>
                    <a:pt x="190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92;p42">
              <a:extLst>
                <a:ext uri="{FF2B5EF4-FFF2-40B4-BE49-F238E27FC236}">
                  <a16:creationId xmlns:a16="http://schemas.microsoft.com/office/drawing/2014/main" id="{7F909C48-9A65-5033-28A9-A3EF54695161}"/>
                </a:ext>
              </a:extLst>
            </p:cNvPr>
            <p:cNvSpPr/>
            <p:nvPr/>
          </p:nvSpPr>
          <p:spPr>
            <a:xfrm>
              <a:off x="3902250" y="3399350"/>
              <a:ext cx="50725" cy="24775"/>
            </a:xfrm>
            <a:custGeom>
              <a:avLst/>
              <a:gdLst/>
              <a:ahLst/>
              <a:cxnLst/>
              <a:rect l="l" t="t" r="r" b="b"/>
              <a:pathLst>
                <a:path w="2029" h="991" extrusionOk="0">
                  <a:moveTo>
                    <a:pt x="1906" y="1"/>
                  </a:moveTo>
                  <a:lnTo>
                    <a:pt x="0" y="803"/>
                  </a:lnTo>
                  <a:cubicBezTo>
                    <a:pt x="42" y="865"/>
                    <a:pt x="81" y="929"/>
                    <a:pt x="123" y="990"/>
                  </a:cubicBezTo>
                  <a:lnTo>
                    <a:pt x="2029" y="188"/>
                  </a:lnTo>
                  <a:cubicBezTo>
                    <a:pt x="1987" y="126"/>
                    <a:pt x="1948" y="65"/>
                    <a:pt x="1906"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793;p42">
              <a:extLst>
                <a:ext uri="{FF2B5EF4-FFF2-40B4-BE49-F238E27FC236}">
                  <a16:creationId xmlns:a16="http://schemas.microsoft.com/office/drawing/2014/main" id="{212C10A7-14FF-78B6-F27D-4EF82B67D6CE}"/>
                </a:ext>
              </a:extLst>
            </p:cNvPr>
            <p:cNvSpPr/>
            <p:nvPr/>
          </p:nvSpPr>
          <p:spPr>
            <a:xfrm>
              <a:off x="3382700" y="3322675"/>
              <a:ext cx="57900" cy="37700"/>
            </a:xfrm>
            <a:custGeom>
              <a:avLst/>
              <a:gdLst/>
              <a:ahLst/>
              <a:cxnLst/>
              <a:rect l="l" t="t" r="r" b="b"/>
              <a:pathLst>
                <a:path w="2316" h="1508" extrusionOk="0">
                  <a:moveTo>
                    <a:pt x="73" y="0"/>
                  </a:moveTo>
                  <a:cubicBezTo>
                    <a:pt x="48" y="51"/>
                    <a:pt x="23" y="103"/>
                    <a:pt x="0" y="156"/>
                  </a:cubicBezTo>
                  <a:lnTo>
                    <a:pt x="2240" y="1508"/>
                  </a:lnTo>
                  <a:cubicBezTo>
                    <a:pt x="2265" y="1455"/>
                    <a:pt x="2291" y="1405"/>
                    <a:pt x="2316" y="1352"/>
                  </a:cubicBezTo>
                  <a:lnTo>
                    <a:pt x="7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794;p42">
              <a:extLst>
                <a:ext uri="{FF2B5EF4-FFF2-40B4-BE49-F238E27FC236}">
                  <a16:creationId xmlns:a16="http://schemas.microsoft.com/office/drawing/2014/main" id="{27505FDC-7312-A129-BE27-388B0D5C9CBF}"/>
                </a:ext>
              </a:extLst>
            </p:cNvPr>
            <p:cNvSpPr/>
            <p:nvPr/>
          </p:nvSpPr>
          <p:spPr>
            <a:xfrm>
              <a:off x="3941750" y="3659725"/>
              <a:ext cx="57825" cy="37850"/>
            </a:xfrm>
            <a:custGeom>
              <a:avLst/>
              <a:gdLst/>
              <a:ahLst/>
              <a:cxnLst/>
              <a:rect l="l" t="t" r="r" b="b"/>
              <a:pathLst>
                <a:path w="2313" h="1514" extrusionOk="0">
                  <a:moveTo>
                    <a:pt x="70" y="1"/>
                  </a:moveTo>
                  <a:cubicBezTo>
                    <a:pt x="47" y="54"/>
                    <a:pt x="25" y="106"/>
                    <a:pt x="0" y="159"/>
                  </a:cubicBezTo>
                  <a:lnTo>
                    <a:pt x="2243" y="1514"/>
                  </a:lnTo>
                  <a:cubicBezTo>
                    <a:pt x="2268" y="1458"/>
                    <a:pt x="2290" y="1405"/>
                    <a:pt x="2313" y="1352"/>
                  </a:cubicBezTo>
                  <a:lnTo>
                    <a:pt x="7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795;p42">
              <a:extLst>
                <a:ext uri="{FF2B5EF4-FFF2-40B4-BE49-F238E27FC236}">
                  <a16:creationId xmlns:a16="http://schemas.microsoft.com/office/drawing/2014/main" id="{EB21CFB7-7C2A-EF62-036A-BD0E34135FB8}"/>
                </a:ext>
              </a:extLst>
            </p:cNvPr>
            <p:cNvSpPr/>
            <p:nvPr/>
          </p:nvSpPr>
          <p:spPr>
            <a:xfrm>
              <a:off x="3781950" y="3260825"/>
              <a:ext cx="25375" cy="48850"/>
            </a:xfrm>
            <a:custGeom>
              <a:avLst/>
              <a:gdLst/>
              <a:ahLst/>
              <a:cxnLst/>
              <a:rect l="l" t="t" r="r" b="b"/>
              <a:pathLst>
                <a:path w="1015" h="1954" extrusionOk="0">
                  <a:moveTo>
                    <a:pt x="820" y="0"/>
                  </a:moveTo>
                  <a:lnTo>
                    <a:pt x="1" y="1834"/>
                  </a:lnTo>
                  <a:cubicBezTo>
                    <a:pt x="67" y="1873"/>
                    <a:pt x="132" y="1912"/>
                    <a:pt x="196" y="1953"/>
                  </a:cubicBezTo>
                  <a:lnTo>
                    <a:pt x="1015" y="120"/>
                  </a:lnTo>
                  <a:cubicBezTo>
                    <a:pt x="951" y="78"/>
                    <a:pt x="887" y="39"/>
                    <a:pt x="82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96;p42">
              <a:extLst>
                <a:ext uri="{FF2B5EF4-FFF2-40B4-BE49-F238E27FC236}">
                  <a16:creationId xmlns:a16="http://schemas.microsoft.com/office/drawing/2014/main" id="{A1FCECE5-EE46-10EF-080F-DC6D8B4298D1}"/>
                </a:ext>
              </a:extLst>
            </p:cNvPr>
            <p:cNvSpPr/>
            <p:nvPr/>
          </p:nvSpPr>
          <p:spPr>
            <a:xfrm>
              <a:off x="3577575" y="3717825"/>
              <a:ext cx="25450" cy="48775"/>
            </a:xfrm>
            <a:custGeom>
              <a:avLst/>
              <a:gdLst/>
              <a:ahLst/>
              <a:cxnLst/>
              <a:rect l="l" t="t" r="r" b="b"/>
              <a:pathLst>
                <a:path w="1018" h="1951" extrusionOk="0">
                  <a:moveTo>
                    <a:pt x="823" y="0"/>
                  </a:moveTo>
                  <a:lnTo>
                    <a:pt x="1" y="1834"/>
                  </a:lnTo>
                  <a:cubicBezTo>
                    <a:pt x="68" y="1873"/>
                    <a:pt x="132" y="1912"/>
                    <a:pt x="199" y="1951"/>
                  </a:cubicBezTo>
                  <a:lnTo>
                    <a:pt x="1018" y="117"/>
                  </a:lnTo>
                  <a:cubicBezTo>
                    <a:pt x="951" y="78"/>
                    <a:pt x="887" y="42"/>
                    <a:pt x="82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97;p42">
              <a:extLst>
                <a:ext uri="{FF2B5EF4-FFF2-40B4-BE49-F238E27FC236}">
                  <a16:creationId xmlns:a16="http://schemas.microsoft.com/office/drawing/2014/main" id="{3AD2EB01-9B1A-B9F1-A11F-DE8374E7658E}"/>
                </a:ext>
              </a:extLst>
            </p:cNvPr>
            <p:cNvSpPr/>
            <p:nvPr/>
          </p:nvSpPr>
          <p:spPr>
            <a:xfrm>
              <a:off x="3517675" y="3682650"/>
              <a:ext cx="35775" cy="41800"/>
            </a:xfrm>
            <a:custGeom>
              <a:avLst/>
              <a:gdLst/>
              <a:ahLst/>
              <a:cxnLst/>
              <a:rect l="l" t="t" r="r" b="b"/>
              <a:pathLst>
                <a:path w="1431" h="1672" extrusionOk="0">
                  <a:moveTo>
                    <a:pt x="1252" y="0"/>
                  </a:moveTo>
                  <a:lnTo>
                    <a:pt x="1" y="1527"/>
                  </a:lnTo>
                  <a:cubicBezTo>
                    <a:pt x="59" y="1577"/>
                    <a:pt x="121" y="1625"/>
                    <a:pt x="179" y="1672"/>
                  </a:cubicBezTo>
                  <a:lnTo>
                    <a:pt x="1430" y="145"/>
                  </a:lnTo>
                  <a:cubicBezTo>
                    <a:pt x="1369" y="98"/>
                    <a:pt x="1310" y="50"/>
                    <a:pt x="125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98;p42">
              <a:extLst>
                <a:ext uri="{FF2B5EF4-FFF2-40B4-BE49-F238E27FC236}">
                  <a16:creationId xmlns:a16="http://schemas.microsoft.com/office/drawing/2014/main" id="{8AD754B2-8087-0D43-A28B-7D2A9E243AFC}"/>
                </a:ext>
              </a:extLst>
            </p:cNvPr>
            <p:cNvSpPr/>
            <p:nvPr/>
          </p:nvSpPr>
          <p:spPr>
            <a:xfrm>
              <a:off x="3831550" y="3300175"/>
              <a:ext cx="35675" cy="38550"/>
            </a:xfrm>
            <a:custGeom>
              <a:avLst/>
              <a:gdLst/>
              <a:ahLst/>
              <a:cxnLst/>
              <a:rect l="l" t="t" r="r" b="b"/>
              <a:pathLst>
                <a:path w="1427" h="1542" extrusionOk="0">
                  <a:moveTo>
                    <a:pt x="1229" y="0"/>
                  </a:moveTo>
                  <a:lnTo>
                    <a:pt x="0" y="1499"/>
                  </a:lnTo>
                  <a:cubicBezTo>
                    <a:pt x="13" y="1510"/>
                    <a:pt x="33" y="1514"/>
                    <a:pt x="55" y="1514"/>
                  </a:cubicBezTo>
                  <a:cubicBezTo>
                    <a:pt x="95" y="1514"/>
                    <a:pt x="144" y="1503"/>
                    <a:pt x="184" y="1503"/>
                  </a:cubicBezTo>
                  <a:cubicBezTo>
                    <a:pt x="208" y="1503"/>
                    <a:pt x="229" y="1507"/>
                    <a:pt x="243" y="1519"/>
                  </a:cubicBezTo>
                  <a:lnTo>
                    <a:pt x="268" y="1541"/>
                  </a:lnTo>
                  <a:lnTo>
                    <a:pt x="1427" y="120"/>
                  </a:lnTo>
                  <a:lnTo>
                    <a:pt x="1382" y="173"/>
                  </a:lnTo>
                  <a:cubicBezTo>
                    <a:pt x="1324" y="123"/>
                    <a:pt x="1288" y="51"/>
                    <a:pt x="12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99;p42">
              <a:extLst>
                <a:ext uri="{FF2B5EF4-FFF2-40B4-BE49-F238E27FC236}">
                  <a16:creationId xmlns:a16="http://schemas.microsoft.com/office/drawing/2014/main" id="{CF68D28A-C669-C3AF-3A83-52195ED41FA4}"/>
                </a:ext>
              </a:extLst>
            </p:cNvPr>
            <p:cNvSpPr/>
            <p:nvPr/>
          </p:nvSpPr>
          <p:spPr>
            <a:xfrm>
              <a:off x="3551325" y="3202875"/>
              <a:ext cx="29850" cy="57000"/>
            </a:xfrm>
            <a:custGeom>
              <a:avLst/>
              <a:gdLst/>
              <a:ahLst/>
              <a:cxnLst/>
              <a:rect l="l" t="t" r="r" b="b"/>
              <a:pathLst>
                <a:path w="1194" h="2280" extrusionOk="0">
                  <a:moveTo>
                    <a:pt x="187" y="0"/>
                  </a:moveTo>
                  <a:cubicBezTo>
                    <a:pt x="126" y="9"/>
                    <a:pt x="62" y="20"/>
                    <a:pt x="1" y="28"/>
                  </a:cubicBezTo>
                  <a:lnTo>
                    <a:pt x="1006" y="2279"/>
                  </a:lnTo>
                  <a:cubicBezTo>
                    <a:pt x="1068" y="2271"/>
                    <a:pt x="1129" y="2260"/>
                    <a:pt x="1193" y="2251"/>
                  </a:cubicBezTo>
                  <a:lnTo>
                    <a:pt x="18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800;p42">
              <a:extLst>
                <a:ext uri="{FF2B5EF4-FFF2-40B4-BE49-F238E27FC236}">
                  <a16:creationId xmlns:a16="http://schemas.microsoft.com/office/drawing/2014/main" id="{16D63541-2DCE-06CE-2C3C-0B8279C045E1}"/>
                </a:ext>
              </a:extLst>
            </p:cNvPr>
            <p:cNvSpPr/>
            <p:nvPr/>
          </p:nvSpPr>
          <p:spPr>
            <a:xfrm>
              <a:off x="3802075" y="3764275"/>
              <a:ext cx="29925" cy="57075"/>
            </a:xfrm>
            <a:custGeom>
              <a:avLst/>
              <a:gdLst/>
              <a:ahLst/>
              <a:cxnLst/>
              <a:rect l="l" t="t" r="r" b="b"/>
              <a:pathLst>
                <a:path w="1197" h="2283" extrusionOk="0">
                  <a:moveTo>
                    <a:pt x="190" y="1"/>
                  </a:moveTo>
                  <a:cubicBezTo>
                    <a:pt x="126" y="12"/>
                    <a:pt x="65" y="23"/>
                    <a:pt x="1" y="31"/>
                  </a:cubicBezTo>
                  <a:lnTo>
                    <a:pt x="1007" y="2283"/>
                  </a:lnTo>
                  <a:cubicBezTo>
                    <a:pt x="1071" y="2271"/>
                    <a:pt x="1132" y="2263"/>
                    <a:pt x="1196" y="2252"/>
                  </a:cubicBezTo>
                  <a:lnTo>
                    <a:pt x="19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801;p42">
              <a:extLst>
                <a:ext uri="{FF2B5EF4-FFF2-40B4-BE49-F238E27FC236}">
                  <a16:creationId xmlns:a16="http://schemas.microsoft.com/office/drawing/2014/main" id="{88BF6BCC-C1F8-4D5C-6999-F2A8437446A0}"/>
                </a:ext>
              </a:extLst>
            </p:cNvPr>
            <p:cNvSpPr/>
            <p:nvPr/>
          </p:nvSpPr>
          <p:spPr>
            <a:xfrm>
              <a:off x="3931350" y="3462125"/>
              <a:ext cx="56325" cy="13400"/>
            </a:xfrm>
            <a:custGeom>
              <a:avLst/>
              <a:gdLst/>
              <a:ahLst/>
              <a:cxnLst/>
              <a:rect l="l" t="t" r="r" b="b"/>
              <a:pathLst>
                <a:path w="2253" h="536" extrusionOk="0">
                  <a:moveTo>
                    <a:pt x="2166" y="0"/>
                  </a:moveTo>
                  <a:lnTo>
                    <a:pt x="1" y="340"/>
                  </a:lnTo>
                  <a:cubicBezTo>
                    <a:pt x="32" y="404"/>
                    <a:pt x="59" y="468"/>
                    <a:pt x="90" y="535"/>
                  </a:cubicBezTo>
                  <a:lnTo>
                    <a:pt x="2252" y="195"/>
                  </a:lnTo>
                  <a:cubicBezTo>
                    <a:pt x="2224" y="128"/>
                    <a:pt x="2194" y="64"/>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802;p42">
              <a:extLst>
                <a:ext uri="{FF2B5EF4-FFF2-40B4-BE49-F238E27FC236}">
                  <a16:creationId xmlns:a16="http://schemas.microsoft.com/office/drawing/2014/main" id="{F60FD667-EDEF-9202-05E8-241BF3ACAE07}"/>
                </a:ext>
              </a:extLst>
            </p:cNvPr>
            <p:cNvSpPr/>
            <p:nvPr/>
          </p:nvSpPr>
          <p:spPr>
            <a:xfrm>
              <a:off x="3391600" y="3546825"/>
              <a:ext cx="56325" cy="13450"/>
            </a:xfrm>
            <a:custGeom>
              <a:avLst/>
              <a:gdLst/>
              <a:ahLst/>
              <a:cxnLst/>
              <a:rect l="l" t="t" r="r" b="b"/>
              <a:pathLst>
                <a:path w="2253" h="538" extrusionOk="0">
                  <a:moveTo>
                    <a:pt x="2166" y="0"/>
                  </a:moveTo>
                  <a:lnTo>
                    <a:pt x="1" y="343"/>
                  </a:lnTo>
                  <a:cubicBezTo>
                    <a:pt x="29" y="410"/>
                    <a:pt x="59" y="474"/>
                    <a:pt x="90" y="538"/>
                  </a:cubicBezTo>
                  <a:lnTo>
                    <a:pt x="2252" y="198"/>
                  </a:lnTo>
                  <a:cubicBezTo>
                    <a:pt x="2224" y="131"/>
                    <a:pt x="2194" y="67"/>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803;p42">
              <a:extLst>
                <a:ext uri="{FF2B5EF4-FFF2-40B4-BE49-F238E27FC236}">
                  <a16:creationId xmlns:a16="http://schemas.microsoft.com/office/drawing/2014/main" id="{BB7BA541-29E7-9C87-6AF4-92AF4BF97CEB}"/>
                </a:ext>
              </a:extLst>
            </p:cNvPr>
            <p:cNvSpPr/>
            <p:nvPr/>
          </p:nvSpPr>
          <p:spPr>
            <a:xfrm>
              <a:off x="3448450" y="3242650"/>
              <a:ext cx="47525" cy="51275"/>
            </a:xfrm>
            <a:custGeom>
              <a:avLst/>
              <a:gdLst/>
              <a:ahLst/>
              <a:cxnLst/>
              <a:rect l="l" t="t" r="r" b="b"/>
              <a:pathLst>
                <a:path w="1901" h="2051" extrusionOk="0">
                  <a:moveTo>
                    <a:pt x="137" y="0"/>
                  </a:moveTo>
                  <a:cubicBezTo>
                    <a:pt x="92" y="36"/>
                    <a:pt x="45" y="70"/>
                    <a:pt x="0" y="106"/>
                  </a:cubicBezTo>
                  <a:lnTo>
                    <a:pt x="1761" y="2051"/>
                  </a:lnTo>
                  <a:cubicBezTo>
                    <a:pt x="1809" y="2014"/>
                    <a:pt x="1853" y="1981"/>
                    <a:pt x="1901" y="1945"/>
                  </a:cubicBezTo>
                  <a:lnTo>
                    <a:pt x="13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804;p42">
              <a:extLst>
                <a:ext uri="{FF2B5EF4-FFF2-40B4-BE49-F238E27FC236}">
                  <a16:creationId xmlns:a16="http://schemas.microsoft.com/office/drawing/2014/main" id="{39B332AF-8D1D-B35D-8C8A-80C71710F8A3}"/>
                </a:ext>
              </a:extLst>
            </p:cNvPr>
            <p:cNvSpPr/>
            <p:nvPr/>
          </p:nvSpPr>
          <p:spPr>
            <a:xfrm>
              <a:off x="3888100" y="3728000"/>
              <a:ext cx="47600" cy="51200"/>
            </a:xfrm>
            <a:custGeom>
              <a:avLst/>
              <a:gdLst/>
              <a:ahLst/>
              <a:cxnLst/>
              <a:rect l="l" t="t" r="r" b="b"/>
              <a:pathLst>
                <a:path w="1904" h="2048" extrusionOk="0">
                  <a:moveTo>
                    <a:pt x="143" y="0"/>
                  </a:moveTo>
                  <a:cubicBezTo>
                    <a:pt x="98" y="33"/>
                    <a:pt x="48" y="67"/>
                    <a:pt x="1" y="100"/>
                  </a:cubicBezTo>
                  <a:lnTo>
                    <a:pt x="1764" y="2048"/>
                  </a:lnTo>
                  <a:cubicBezTo>
                    <a:pt x="1812" y="2012"/>
                    <a:pt x="1859" y="1978"/>
                    <a:pt x="1904" y="1945"/>
                  </a:cubicBezTo>
                  <a:lnTo>
                    <a:pt x="14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805;p42">
              <a:extLst>
                <a:ext uri="{FF2B5EF4-FFF2-40B4-BE49-F238E27FC236}">
                  <a16:creationId xmlns:a16="http://schemas.microsoft.com/office/drawing/2014/main" id="{C18A040C-708E-18DC-17BC-BFD6E26B41A5}"/>
                </a:ext>
              </a:extLst>
            </p:cNvPr>
            <p:cNvSpPr/>
            <p:nvPr/>
          </p:nvSpPr>
          <p:spPr>
            <a:xfrm>
              <a:off x="3868950" y="3348225"/>
              <a:ext cx="44050" cy="33825"/>
            </a:xfrm>
            <a:custGeom>
              <a:avLst/>
              <a:gdLst/>
              <a:ahLst/>
              <a:cxnLst/>
              <a:rect l="l" t="t" r="r" b="b"/>
              <a:pathLst>
                <a:path w="1762" h="1353" extrusionOk="0">
                  <a:moveTo>
                    <a:pt x="1608" y="1"/>
                  </a:moveTo>
                  <a:lnTo>
                    <a:pt x="0" y="1182"/>
                  </a:lnTo>
                  <a:cubicBezTo>
                    <a:pt x="51" y="1238"/>
                    <a:pt x="104" y="1294"/>
                    <a:pt x="154" y="1352"/>
                  </a:cubicBezTo>
                  <a:lnTo>
                    <a:pt x="1761" y="168"/>
                  </a:lnTo>
                  <a:cubicBezTo>
                    <a:pt x="1711" y="112"/>
                    <a:pt x="1658" y="57"/>
                    <a:pt x="160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806;p42">
              <a:extLst>
                <a:ext uri="{FF2B5EF4-FFF2-40B4-BE49-F238E27FC236}">
                  <a16:creationId xmlns:a16="http://schemas.microsoft.com/office/drawing/2014/main" id="{7306453D-CAEE-773F-E814-00FD5465B3CD}"/>
                </a:ext>
              </a:extLst>
            </p:cNvPr>
            <p:cNvSpPr/>
            <p:nvPr/>
          </p:nvSpPr>
          <p:spPr>
            <a:xfrm>
              <a:off x="3467800" y="3643150"/>
              <a:ext cx="44125" cy="33800"/>
            </a:xfrm>
            <a:custGeom>
              <a:avLst/>
              <a:gdLst/>
              <a:ahLst/>
              <a:cxnLst/>
              <a:rect l="l" t="t" r="r" b="b"/>
              <a:pathLst>
                <a:path w="1765" h="1352" extrusionOk="0">
                  <a:moveTo>
                    <a:pt x="1611" y="1"/>
                  </a:moveTo>
                  <a:lnTo>
                    <a:pt x="1" y="1185"/>
                  </a:lnTo>
                  <a:cubicBezTo>
                    <a:pt x="51" y="1240"/>
                    <a:pt x="104" y="1296"/>
                    <a:pt x="154" y="1352"/>
                  </a:cubicBezTo>
                  <a:lnTo>
                    <a:pt x="1765" y="168"/>
                  </a:lnTo>
                  <a:cubicBezTo>
                    <a:pt x="1712" y="112"/>
                    <a:pt x="1662" y="56"/>
                    <a:pt x="161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807;p42">
              <a:extLst>
                <a:ext uri="{FF2B5EF4-FFF2-40B4-BE49-F238E27FC236}">
                  <a16:creationId xmlns:a16="http://schemas.microsoft.com/office/drawing/2014/main" id="{E67FE623-2D1C-26E2-470B-817ADE66CFC6}"/>
                </a:ext>
              </a:extLst>
            </p:cNvPr>
            <p:cNvSpPr/>
            <p:nvPr/>
          </p:nvSpPr>
          <p:spPr>
            <a:xfrm>
              <a:off x="3672600" y="3208300"/>
              <a:ext cx="7950" cy="56450"/>
            </a:xfrm>
            <a:custGeom>
              <a:avLst/>
              <a:gdLst/>
              <a:ahLst/>
              <a:cxnLst/>
              <a:rect l="l" t="t" r="r" b="b"/>
              <a:pathLst>
                <a:path w="318" h="2258" extrusionOk="0">
                  <a:moveTo>
                    <a:pt x="0" y="1"/>
                  </a:moveTo>
                  <a:lnTo>
                    <a:pt x="109" y="2213"/>
                  </a:lnTo>
                  <a:cubicBezTo>
                    <a:pt x="179" y="2227"/>
                    <a:pt x="248" y="2241"/>
                    <a:pt x="318" y="2257"/>
                  </a:cubicBezTo>
                  <a:lnTo>
                    <a:pt x="206" y="45"/>
                  </a:lnTo>
                  <a:cubicBezTo>
                    <a:pt x="137" y="28"/>
                    <a:pt x="67" y="14"/>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808;p42">
              <a:extLst>
                <a:ext uri="{FF2B5EF4-FFF2-40B4-BE49-F238E27FC236}">
                  <a16:creationId xmlns:a16="http://schemas.microsoft.com/office/drawing/2014/main" id="{91DFD498-8D09-771F-9DA4-F219CADA8D98}"/>
                </a:ext>
              </a:extLst>
            </p:cNvPr>
            <p:cNvSpPr/>
            <p:nvPr/>
          </p:nvSpPr>
          <p:spPr>
            <a:xfrm>
              <a:off x="3699900" y="3759950"/>
              <a:ext cx="7975" cy="56450"/>
            </a:xfrm>
            <a:custGeom>
              <a:avLst/>
              <a:gdLst/>
              <a:ahLst/>
              <a:cxnLst/>
              <a:rect l="l" t="t" r="r" b="b"/>
              <a:pathLst>
                <a:path w="319" h="2258" extrusionOk="0">
                  <a:moveTo>
                    <a:pt x="0" y="1"/>
                  </a:moveTo>
                  <a:lnTo>
                    <a:pt x="109" y="2213"/>
                  </a:lnTo>
                  <a:cubicBezTo>
                    <a:pt x="179" y="2227"/>
                    <a:pt x="248" y="2241"/>
                    <a:pt x="318" y="2258"/>
                  </a:cubicBezTo>
                  <a:lnTo>
                    <a:pt x="209" y="45"/>
                  </a:lnTo>
                  <a:cubicBezTo>
                    <a:pt x="140" y="32"/>
                    <a:pt x="70" y="18"/>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809;p42">
              <a:extLst>
                <a:ext uri="{FF2B5EF4-FFF2-40B4-BE49-F238E27FC236}">
                  <a16:creationId xmlns:a16="http://schemas.microsoft.com/office/drawing/2014/main" id="{66047A3D-A744-640C-D6D1-3E629CEA01EB}"/>
                </a:ext>
              </a:extLst>
            </p:cNvPr>
            <p:cNvSpPr/>
            <p:nvPr/>
          </p:nvSpPr>
          <p:spPr>
            <a:xfrm>
              <a:off x="3957350" y="3567925"/>
              <a:ext cx="59925" cy="18350"/>
            </a:xfrm>
            <a:custGeom>
              <a:avLst/>
              <a:gdLst/>
              <a:ahLst/>
              <a:cxnLst/>
              <a:rect l="l" t="t" r="r" b="b"/>
              <a:pathLst>
                <a:path w="2397" h="734" extrusionOk="0">
                  <a:moveTo>
                    <a:pt x="0" y="0"/>
                  </a:moveTo>
                  <a:cubicBezTo>
                    <a:pt x="6" y="67"/>
                    <a:pt x="8" y="131"/>
                    <a:pt x="11" y="195"/>
                  </a:cubicBezTo>
                  <a:lnTo>
                    <a:pt x="2396" y="733"/>
                  </a:lnTo>
                  <a:cubicBezTo>
                    <a:pt x="2391" y="669"/>
                    <a:pt x="2388" y="605"/>
                    <a:pt x="2382"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810;p42">
              <a:extLst>
                <a:ext uri="{FF2B5EF4-FFF2-40B4-BE49-F238E27FC236}">
                  <a16:creationId xmlns:a16="http://schemas.microsoft.com/office/drawing/2014/main" id="{33169A5E-587A-A814-8B58-C9EF652D9D8B}"/>
                </a:ext>
              </a:extLst>
            </p:cNvPr>
            <p:cNvSpPr/>
            <p:nvPr/>
          </p:nvSpPr>
          <p:spPr>
            <a:xfrm>
              <a:off x="3362775" y="3433425"/>
              <a:ext cx="59925" cy="18275"/>
            </a:xfrm>
            <a:custGeom>
              <a:avLst/>
              <a:gdLst/>
              <a:ahLst/>
              <a:cxnLst/>
              <a:rect l="l" t="t" r="r" b="b"/>
              <a:pathLst>
                <a:path w="2397" h="731" extrusionOk="0">
                  <a:moveTo>
                    <a:pt x="0" y="0"/>
                  </a:moveTo>
                  <a:lnTo>
                    <a:pt x="0" y="0"/>
                  </a:lnTo>
                  <a:cubicBezTo>
                    <a:pt x="3" y="64"/>
                    <a:pt x="9" y="129"/>
                    <a:pt x="12" y="193"/>
                  </a:cubicBezTo>
                  <a:lnTo>
                    <a:pt x="2397" y="730"/>
                  </a:lnTo>
                  <a:cubicBezTo>
                    <a:pt x="2394" y="669"/>
                    <a:pt x="2388" y="605"/>
                    <a:pt x="2388"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774;p42">
            <a:extLst>
              <a:ext uri="{FF2B5EF4-FFF2-40B4-BE49-F238E27FC236}">
                <a16:creationId xmlns:a16="http://schemas.microsoft.com/office/drawing/2014/main" id="{CB8628C4-3FA6-03DC-BBC0-3D4111312C24}"/>
              </a:ext>
            </a:extLst>
          </p:cNvPr>
          <p:cNvGrpSpPr/>
          <p:nvPr/>
        </p:nvGrpSpPr>
        <p:grpSpPr>
          <a:xfrm rot="2468718" flipH="1">
            <a:off x="8074487" y="3823043"/>
            <a:ext cx="659792" cy="562548"/>
            <a:chOff x="3270550" y="3192250"/>
            <a:chExt cx="802150" cy="683925"/>
          </a:xfrm>
        </p:grpSpPr>
        <p:sp>
          <p:nvSpPr>
            <p:cNvPr id="152" name="Google Shape;1775;p42">
              <a:extLst>
                <a:ext uri="{FF2B5EF4-FFF2-40B4-BE49-F238E27FC236}">
                  <a16:creationId xmlns:a16="http://schemas.microsoft.com/office/drawing/2014/main" id="{15327F53-D52B-B5F3-F311-452C8068C65E}"/>
                </a:ext>
              </a:extLst>
            </p:cNvPr>
            <p:cNvSpPr/>
            <p:nvPr/>
          </p:nvSpPr>
          <p:spPr>
            <a:xfrm>
              <a:off x="3270550" y="3287850"/>
              <a:ext cx="688350" cy="588325"/>
            </a:xfrm>
            <a:custGeom>
              <a:avLst/>
              <a:gdLst/>
              <a:ahLst/>
              <a:cxnLst/>
              <a:rect l="l" t="t" r="r" b="b"/>
              <a:pathLst>
                <a:path w="27534" h="23533" extrusionOk="0">
                  <a:moveTo>
                    <a:pt x="4979" y="0"/>
                  </a:moveTo>
                  <a:lnTo>
                    <a:pt x="4979" y="0"/>
                  </a:lnTo>
                  <a:cubicBezTo>
                    <a:pt x="4642" y="349"/>
                    <a:pt x="4302" y="719"/>
                    <a:pt x="3957" y="1126"/>
                  </a:cubicBezTo>
                  <a:cubicBezTo>
                    <a:pt x="1" y="5801"/>
                    <a:pt x="1870" y="13892"/>
                    <a:pt x="8136" y="19194"/>
                  </a:cubicBezTo>
                  <a:cubicBezTo>
                    <a:pt x="11528" y="22066"/>
                    <a:pt x="15512" y="23532"/>
                    <a:pt x="19081" y="23532"/>
                  </a:cubicBezTo>
                  <a:cubicBezTo>
                    <a:pt x="22104" y="23532"/>
                    <a:pt x="24830" y="22480"/>
                    <a:pt x="26645" y="20337"/>
                  </a:cubicBezTo>
                  <a:cubicBezTo>
                    <a:pt x="26971" y="19952"/>
                    <a:pt x="27263" y="19573"/>
                    <a:pt x="27533" y="19200"/>
                  </a:cubicBezTo>
                  <a:lnTo>
                    <a:pt x="27533" y="19200"/>
                  </a:lnTo>
                  <a:cubicBezTo>
                    <a:pt x="25740" y="20924"/>
                    <a:pt x="23263" y="21774"/>
                    <a:pt x="20546" y="21774"/>
                  </a:cubicBezTo>
                  <a:cubicBezTo>
                    <a:pt x="16983" y="21774"/>
                    <a:pt x="13006" y="20312"/>
                    <a:pt x="9618" y="17444"/>
                  </a:cubicBezTo>
                  <a:cubicBezTo>
                    <a:pt x="3623" y="12365"/>
                    <a:pt x="1667" y="4745"/>
                    <a:pt x="497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76;p42">
              <a:extLst>
                <a:ext uri="{FF2B5EF4-FFF2-40B4-BE49-F238E27FC236}">
                  <a16:creationId xmlns:a16="http://schemas.microsoft.com/office/drawing/2014/main" id="{2F81B195-6488-4D90-0173-33FB80B9816D}"/>
                </a:ext>
              </a:extLst>
            </p:cNvPr>
            <p:cNvSpPr/>
            <p:nvPr/>
          </p:nvSpPr>
          <p:spPr>
            <a:xfrm>
              <a:off x="3312200" y="3192250"/>
              <a:ext cx="760500" cy="639925"/>
            </a:xfrm>
            <a:custGeom>
              <a:avLst/>
              <a:gdLst/>
              <a:ahLst/>
              <a:cxnLst/>
              <a:rect l="l" t="t" r="r" b="b"/>
              <a:pathLst>
                <a:path w="30420" h="25597" extrusionOk="0">
                  <a:moveTo>
                    <a:pt x="12338" y="342"/>
                  </a:moveTo>
                  <a:cubicBezTo>
                    <a:pt x="12407" y="344"/>
                    <a:pt x="12472" y="353"/>
                    <a:pt x="12538" y="358"/>
                  </a:cubicBezTo>
                  <a:lnTo>
                    <a:pt x="13065" y="2629"/>
                  </a:lnTo>
                  <a:cubicBezTo>
                    <a:pt x="12995" y="2623"/>
                    <a:pt x="12928" y="2618"/>
                    <a:pt x="12862" y="2612"/>
                  </a:cubicBezTo>
                  <a:lnTo>
                    <a:pt x="12335" y="342"/>
                  </a:lnTo>
                  <a:close/>
                  <a:moveTo>
                    <a:pt x="9752" y="425"/>
                  </a:moveTo>
                  <a:lnTo>
                    <a:pt x="10758" y="2676"/>
                  </a:lnTo>
                  <a:cubicBezTo>
                    <a:pt x="10694" y="2685"/>
                    <a:pt x="10633" y="2696"/>
                    <a:pt x="10571" y="2707"/>
                  </a:cubicBezTo>
                  <a:lnTo>
                    <a:pt x="9566" y="456"/>
                  </a:lnTo>
                  <a:cubicBezTo>
                    <a:pt x="9627" y="445"/>
                    <a:pt x="9691" y="434"/>
                    <a:pt x="9752" y="425"/>
                  </a:cubicBezTo>
                  <a:close/>
                  <a:moveTo>
                    <a:pt x="14416" y="643"/>
                  </a:moveTo>
                  <a:cubicBezTo>
                    <a:pt x="14486" y="656"/>
                    <a:pt x="14556" y="670"/>
                    <a:pt x="14622" y="687"/>
                  </a:cubicBezTo>
                  <a:lnTo>
                    <a:pt x="14731" y="2899"/>
                  </a:lnTo>
                  <a:cubicBezTo>
                    <a:pt x="14664" y="2883"/>
                    <a:pt x="14595" y="2869"/>
                    <a:pt x="14525" y="2855"/>
                  </a:cubicBezTo>
                  <a:lnTo>
                    <a:pt x="14414" y="643"/>
                  </a:lnTo>
                  <a:close/>
                  <a:moveTo>
                    <a:pt x="7401" y="1044"/>
                  </a:moveTo>
                  <a:lnTo>
                    <a:pt x="8836" y="3175"/>
                  </a:lnTo>
                  <a:cubicBezTo>
                    <a:pt x="8780" y="3197"/>
                    <a:pt x="8724" y="3220"/>
                    <a:pt x="8668" y="3242"/>
                  </a:cubicBezTo>
                  <a:lnTo>
                    <a:pt x="7231" y="1111"/>
                  </a:lnTo>
                  <a:cubicBezTo>
                    <a:pt x="7287" y="1088"/>
                    <a:pt x="7345" y="1066"/>
                    <a:pt x="7401" y="1044"/>
                  </a:cubicBezTo>
                  <a:close/>
                  <a:moveTo>
                    <a:pt x="16982" y="1434"/>
                  </a:moveTo>
                  <a:cubicBezTo>
                    <a:pt x="17049" y="1462"/>
                    <a:pt x="17119" y="1487"/>
                    <a:pt x="17186" y="1515"/>
                  </a:cubicBezTo>
                  <a:lnTo>
                    <a:pt x="16851" y="3590"/>
                  </a:lnTo>
                  <a:cubicBezTo>
                    <a:pt x="16785" y="3560"/>
                    <a:pt x="16718" y="3535"/>
                    <a:pt x="16648" y="3507"/>
                  </a:cubicBezTo>
                  <a:lnTo>
                    <a:pt x="16980" y="1434"/>
                  </a:lnTo>
                  <a:close/>
                  <a:moveTo>
                    <a:pt x="5590" y="2019"/>
                  </a:moveTo>
                  <a:lnTo>
                    <a:pt x="7351" y="3964"/>
                  </a:lnTo>
                  <a:cubicBezTo>
                    <a:pt x="7303" y="4000"/>
                    <a:pt x="7259" y="4033"/>
                    <a:pt x="7211" y="4069"/>
                  </a:cubicBezTo>
                  <a:lnTo>
                    <a:pt x="5450" y="2125"/>
                  </a:lnTo>
                  <a:cubicBezTo>
                    <a:pt x="5495" y="2089"/>
                    <a:pt x="5542" y="2055"/>
                    <a:pt x="5590" y="2019"/>
                  </a:cubicBezTo>
                  <a:close/>
                  <a:moveTo>
                    <a:pt x="19610" y="2743"/>
                  </a:moveTo>
                  <a:cubicBezTo>
                    <a:pt x="19677" y="2782"/>
                    <a:pt x="19741" y="2821"/>
                    <a:pt x="19802" y="2863"/>
                  </a:cubicBezTo>
                  <a:lnTo>
                    <a:pt x="18983" y="4696"/>
                  </a:lnTo>
                  <a:cubicBezTo>
                    <a:pt x="18919" y="4655"/>
                    <a:pt x="18855" y="4616"/>
                    <a:pt x="18791" y="4577"/>
                  </a:cubicBezTo>
                  <a:lnTo>
                    <a:pt x="19610" y="2743"/>
                  </a:lnTo>
                  <a:close/>
                  <a:moveTo>
                    <a:pt x="4094" y="3373"/>
                  </a:moveTo>
                  <a:lnTo>
                    <a:pt x="6144" y="5045"/>
                  </a:lnTo>
                  <a:cubicBezTo>
                    <a:pt x="6116" y="5075"/>
                    <a:pt x="6088" y="5106"/>
                    <a:pt x="6061" y="5137"/>
                  </a:cubicBezTo>
                  <a:cubicBezTo>
                    <a:pt x="6052" y="5148"/>
                    <a:pt x="6041" y="5162"/>
                    <a:pt x="6030" y="5176"/>
                  </a:cubicBezTo>
                  <a:lnTo>
                    <a:pt x="3985" y="3504"/>
                  </a:lnTo>
                  <a:lnTo>
                    <a:pt x="3985" y="3501"/>
                  </a:lnTo>
                  <a:cubicBezTo>
                    <a:pt x="4004" y="3479"/>
                    <a:pt x="4027" y="3448"/>
                    <a:pt x="4043" y="3429"/>
                  </a:cubicBezTo>
                  <a:cubicBezTo>
                    <a:pt x="4060" y="3409"/>
                    <a:pt x="4077" y="3392"/>
                    <a:pt x="4094" y="3373"/>
                  </a:cubicBezTo>
                  <a:close/>
                  <a:moveTo>
                    <a:pt x="22000" y="4317"/>
                  </a:moveTo>
                  <a:cubicBezTo>
                    <a:pt x="22059" y="4368"/>
                    <a:pt x="22098" y="4440"/>
                    <a:pt x="22156" y="4490"/>
                  </a:cubicBezTo>
                  <a:lnTo>
                    <a:pt x="22201" y="4437"/>
                  </a:lnTo>
                  <a:lnTo>
                    <a:pt x="21039" y="5858"/>
                  </a:lnTo>
                  <a:lnTo>
                    <a:pt x="21014" y="5836"/>
                  </a:lnTo>
                  <a:cubicBezTo>
                    <a:pt x="21000" y="5825"/>
                    <a:pt x="20980" y="5821"/>
                    <a:pt x="20957" y="5821"/>
                  </a:cubicBezTo>
                  <a:cubicBezTo>
                    <a:pt x="20918" y="5821"/>
                    <a:pt x="20870" y="5831"/>
                    <a:pt x="20831" y="5831"/>
                  </a:cubicBezTo>
                  <a:cubicBezTo>
                    <a:pt x="20808" y="5831"/>
                    <a:pt x="20788" y="5828"/>
                    <a:pt x="20774" y="5816"/>
                  </a:cubicBezTo>
                  <a:lnTo>
                    <a:pt x="22000" y="4317"/>
                  </a:lnTo>
                  <a:close/>
                  <a:moveTo>
                    <a:pt x="2890" y="5217"/>
                  </a:moveTo>
                  <a:lnTo>
                    <a:pt x="5133" y="6569"/>
                  </a:lnTo>
                  <a:cubicBezTo>
                    <a:pt x="5108" y="6622"/>
                    <a:pt x="5083" y="6672"/>
                    <a:pt x="5060" y="6725"/>
                  </a:cubicBezTo>
                  <a:lnTo>
                    <a:pt x="2818" y="5373"/>
                  </a:lnTo>
                  <a:lnTo>
                    <a:pt x="2820" y="5373"/>
                  </a:lnTo>
                  <a:cubicBezTo>
                    <a:pt x="2845" y="5320"/>
                    <a:pt x="2868" y="5268"/>
                    <a:pt x="2890" y="5217"/>
                  </a:cubicBezTo>
                  <a:close/>
                  <a:moveTo>
                    <a:pt x="23875" y="6240"/>
                  </a:moveTo>
                  <a:cubicBezTo>
                    <a:pt x="23928" y="6296"/>
                    <a:pt x="23978" y="6351"/>
                    <a:pt x="24029" y="6410"/>
                  </a:cubicBezTo>
                  <a:lnTo>
                    <a:pt x="22421" y="7591"/>
                  </a:lnTo>
                  <a:cubicBezTo>
                    <a:pt x="22371" y="7535"/>
                    <a:pt x="22321" y="7477"/>
                    <a:pt x="22268" y="7421"/>
                  </a:cubicBezTo>
                  <a:lnTo>
                    <a:pt x="23875" y="6240"/>
                  </a:lnTo>
                  <a:close/>
                  <a:moveTo>
                    <a:pt x="2177" y="7455"/>
                  </a:moveTo>
                  <a:lnTo>
                    <a:pt x="4539" y="8396"/>
                  </a:lnTo>
                  <a:cubicBezTo>
                    <a:pt x="4528" y="8455"/>
                    <a:pt x="4523" y="8516"/>
                    <a:pt x="4512" y="8577"/>
                  </a:cubicBezTo>
                  <a:lnTo>
                    <a:pt x="2149" y="7636"/>
                  </a:lnTo>
                  <a:lnTo>
                    <a:pt x="2152" y="7636"/>
                  </a:lnTo>
                  <a:cubicBezTo>
                    <a:pt x="2160" y="7574"/>
                    <a:pt x="2168" y="7516"/>
                    <a:pt x="2177" y="7455"/>
                  </a:cubicBezTo>
                  <a:close/>
                  <a:moveTo>
                    <a:pt x="25508" y="8285"/>
                  </a:moveTo>
                  <a:cubicBezTo>
                    <a:pt x="25550" y="8346"/>
                    <a:pt x="25589" y="8410"/>
                    <a:pt x="25631" y="8472"/>
                  </a:cubicBezTo>
                  <a:lnTo>
                    <a:pt x="23722" y="9274"/>
                  </a:lnTo>
                  <a:cubicBezTo>
                    <a:pt x="23683" y="9213"/>
                    <a:pt x="23644" y="9149"/>
                    <a:pt x="23599" y="9087"/>
                  </a:cubicBezTo>
                  <a:lnTo>
                    <a:pt x="25508" y="8285"/>
                  </a:lnTo>
                  <a:close/>
                  <a:moveTo>
                    <a:pt x="2023" y="9647"/>
                  </a:moveTo>
                  <a:lnTo>
                    <a:pt x="4411" y="10188"/>
                  </a:lnTo>
                  <a:cubicBezTo>
                    <a:pt x="4411" y="10252"/>
                    <a:pt x="4417" y="10313"/>
                    <a:pt x="4420" y="10377"/>
                  </a:cubicBezTo>
                  <a:lnTo>
                    <a:pt x="2035" y="9840"/>
                  </a:lnTo>
                  <a:cubicBezTo>
                    <a:pt x="2032" y="9776"/>
                    <a:pt x="2029" y="9711"/>
                    <a:pt x="2023" y="9647"/>
                  </a:cubicBezTo>
                  <a:close/>
                  <a:moveTo>
                    <a:pt x="26929" y="10795"/>
                  </a:moveTo>
                  <a:cubicBezTo>
                    <a:pt x="26960" y="10859"/>
                    <a:pt x="26990" y="10923"/>
                    <a:pt x="27018" y="10990"/>
                  </a:cubicBezTo>
                  <a:lnTo>
                    <a:pt x="24853" y="11330"/>
                  </a:lnTo>
                  <a:cubicBezTo>
                    <a:pt x="24825" y="11263"/>
                    <a:pt x="24795" y="11199"/>
                    <a:pt x="24767" y="11135"/>
                  </a:cubicBezTo>
                  <a:lnTo>
                    <a:pt x="26929" y="10795"/>
                  </a:lnTo>
                  <a:close/>
                  <a:moveTo>
                    <a:pt x="2305" y="11835"/>
                  </a:moveTo>
                  <a:lnTo>
                    <a:pt x="4631" y="11977"/>
                  </a:lnTo>
                  <a:cubicBezTo>
                    <a:pt x="4645" y="12043"/>
                    <a:pt x="4659" y="12108"/>
                    <a:pt x="4673" y="12174"/>
                  </a:cubicBezTo>
                  <a:lnTo>
                    <a:pt x="2347" y="12030"/>
                  </a:lnTo>
                  <a:cubicBezTo>
                    <a:pt x="2330" y="11965"/>
                    <a:pt x="2319" y="11899"/>
                    <a:pt x="2305" y="11835"/>
                  </a:cubicBezTo>
                  <a:close/>
                  <a:moveTo>
                    <a:pt x="25522" y="13267"/>
                  </a:moveTo>
                  <a:lnTo>
                    <a:pt x="27848" y="13411"/>
                  </a:lnTo>
                  <a:lnTo>
                    <a:pt x="27848" y="13409"/>
                  </a:lnTo>
                  <a:cubicBezTo>
                    <a:pt x="27865" y="13476"/>
                    <a:pt x="27885" y="13540"/>
                    <a:pt x="27899" y="13609"/>
                  </a:cubicBezTo>
                  <a:lnTo>
                    <a:pt x="25569" y="13464"/>
                  </a:lnTo>
                  <a:cubicBezTo>
                    <a:pt x="25555" y="13400"/>
                    <a:pt x="25536" y="13333"/>
                    <a:pt x="25522" y="13267"/>
                  </a:cubicBezTo>
                  <a:close/>
                  <a:moveTo>
                    <a:pt x="5342" y="14183"/>
                  </a:moveTo>
                  <a:cubicBezTo>
                    <a:pt x="5370" y="14250"/>
                    <a:pt x="5400" y="14314"/>
                    <a:pt x="5428" y="14378"/>
                  </a:cubicBezTo>
                  <a:lnTo>
                    <a:pt x="3263" y="14718"/>
                  </a:lnTo>
                  <a:cubicBezTo>
                    <a:pt x="3235" y="14654"/>
                    <a:pt x="3205" y="14590"/>
                    <a:pt x="3177" y="14526"/>
                  </a:cubicBezTo>
                  <a:lnTo>
                    <a:pt x="5342" y="14183"/>
                  </a:lnTo>
                  <a:close/>
                  <a:moveTo>
                    <a:pt x="25806" y="15030"/>
                  </a:moveTo>
                  <a:lnTo>
                    <a:pt x="28188" y="15571"/>
                  </a:lnTo>
                  <a:lnTo>
                    <a:pt x="28188" y="15568"/>
                  </a:lnTo>
                  <a:cubicBezTo>
                    <a:pt x="28194" y="15632"/>
                    <a:pt x="28197" y="15696"/>
                    <a:pt x="28199" y="15763"/>
                  </a:cubicBezTo>
                  <a:lnTo>
                    <a:pt x="25817" y="15222"/>
                  </a:lnTo>
                  <a:cubicBezTo>
                    <a:pt x="25814" y="15158"/>
                    <a:pt x="25809" y="15094"/>
                    <a:pt x="25806" y="15030"/>
                  </a:cubicBezTo>
                  <a:close/>
                  <a:moveTo>
                    <a:pt x="6487" y="16292"/>
                  </a:moveTo>
                  <a:cubicBezTo>
                    <a:pt x="6529" y="16354"/>
                    <a:pt x="6568" y="16418"/>
                    <a:pt x="6609" y="16479"/>
                  </a:cubicBezTo>
                  <a:lnTo>
                    <a:pt x="4701" y="17281"/>
                  </a:lnTo>
                  <a:cubicBezTo>
                    <a:pt x="4659" y="17220"/>
                    <a:pt x="4620" y="17159"/>
                    <a:pt x="4578" y="17095"/>
                  </a:cubicBezTo>
                  <a:lnTo>
                    <a:pt x="6487" y="16292"/>
                  </a:lnTo>
                  <a:close/>
                  <a:moveTo>
                    <a:pt x="25756" y="16825"/>
                  </a:moveTo>
                  <a:lnTo>
                    <a:pt x="28119" y="17763"/>
                  </a:lnTo>
                  <a:lnTo>
                    <a:pt x="28119" y="17766"/>
                  </a:lnTo>
                  <a:cubicBezTo>
                    <a:pt x="28110" y="17825"/>
                    <a:pt x="28099" y="17883"/>
                    <a:pt x="28091" y="17945"/>
                  </a:cubicBezTo>
                  <a:lnTo>
                    <a:pt x="25728" y="17003"/>
                  </a:lnTo>
                  <a:cubicBezTo>
                    <a:pt x="25736" y="16944"/>
                    <a:pt x="25748" y="16883"/>
                    <a:pt x="25756" y="16825"/>
                  </a:cubicBezTo>
                  <a:close/>
                  <a:moveTo>
                    <a:pt x="7835" y="18037"/>
                  </a:moveTo>
                  <a:cubicBezTo>
                    <a:pt x="7886" y="18092"/>
                    <a:pt x="7936" y="18151"/>
                    <a:pt x="7989" y="18206"/>
                  </a:cubicBezTo>
                  <a:lnTo>
                    <a:pt x="6378" y="19391"/>
                  </a:lnTo>
                  <a:cubicBezTo>
                    <a:pt x="6328" y="19335"/>
                    <a:pt x="6275" y="19276"/>
                    <a:pt x="6225" y="19221"/>
                  </a:cubicBezTo>
                  <a:lnTo>
                    <a:pt x="7835" y="18037"/>
                  </a:lnTo>
                  <a:close/>
                  <a:moveTo>
                    <a:pt x="25254" y="18700"/>
                  </a:moveTo>
                  <a:lnTo>
                    <a:pt x="27495" y="20051"/>
                  </a:lnTo>
                  <a:cubicBezTo>
                    <a:pt x="27472" y="20104"/>
                    <a:pt x="27450" y="20160"/>
                    <a:pt x="27425" y="20213"/>
                  </a:cubicBezTo>
                  <a:lnTo>
                    <a:pt x="25185" y="18858"/>
                  </a:lnTo>
                  <a:cubicBezTo>
                    <a:pt x="25210" y="18805"/>
                    <a:pt x="25232" y="18753"/>
                    <a:pt x="25254" y="18700"/>
                  </a:cubicBezTo>
                  <a:close/>
                  <a:moveTo>
                    <a:pt x="9471" y="19619"/>
                  </a:moveTo>
                  <a:cubicBezTo>
                    <a:pt x="9529" y="19666"/>
                    <a:pt x="9588" y="19714"/>
                    <a:pt x="9649" y="19761"/>
                  </a:cubicBezTo>
                  <a:lnTo>
                    <a:pt x="8398" y="21288"/>
                  </a:lnTo>
                  <a:cubicBezTo>
                    <a:pt x="8340" y="21241"/>
                    <a:pt x="8278" y="21193"/>
                    <a:pt x="8220" y="21143"/>
                  </a:cubicBezTo>
                  <a:lnTo>
                    <a:pt x="9471" y="19619"/>
                  </a:lnTo>
                  <a:close/>
                  <a:moveTo>
                    <a:pt x="24505" y="20043"/>
                  </a:moveTo>
                  <a:lnTo>
                    <a:pt x="26556" y="21717"/>
                  </a:lnTo>
                  <a:cubicBezTo>
                    <a:pt x="26519" y="21762"/>
                    <a:pt x="26486" y="21806"/>
                    <a:pt x="26450" y="21854"/>
                  </a:cubicBezTo>
                  <a:lnTo>
                    <a:pt x="24405" y="20182"/>
                  </a:lnTo>
                  <a:cubicBezTo>
                    <a:pt x="24438" y="20134"/>
                    <a:pt x="24472" y="20090"/>
                    <a:pt x="24505" y="20043"/>
                  </a:cubicBezTo>
                  <a:close/>
                  <a:moveTo>
                    <a:pt x="12334" y="3369"/>
                  </a:moveTo>
                  <a:cubicBezTo>
                    <a:pt x="14964" y="3369"/>
                    <a:pt x="17900" y="4450"/>
                    <a:pt x="20401" y="6566"/>
                  </a:cubicBezTo>
                  <a:cubicBezTo>
                    <a:pt x="25018" y="10475"/>
                    <a:pt x="26397" y="16434"/>
                    <a:pt x="23480" y="19881"/>
                  </a:cubicBezTo>
                  <a:cubicBezTo>
                    <a:pt x="22142" y="21461"/>
                    <a:pt x="20133" y="22238"/>
                    <a:pt x="17905" y="22238"/>
                  </a:cubicBezTo>
                  <a:cubicBezTo>
                    <a:pt x="15275" y="22238"/>
                    <a:pt x="12338" y="21156"/>
                    <a:pt x="9839" y="19040"/>
                  </a:cubicBezTo>
                  <a:cubicBezTo>
                    <a:pt x="5222" y="15131"/>
                    <a:pt x="3843" y="9171"/>
                    <a:pt x="6760" y="5724"/>
                  </a:cubicBezTo>
                  <a:cubicBezTo>
                    <a:pt x="8097" y="4145"/>
                    <a:pt x="10105" y="3369"/>
                    <a:pt x="12334" y="3369"/>
                  </a:cubicBezTo>
                  <a:close/>
                  <a:moveTo>
                    <a:pt x="11438" y="21023"/>
                  </a:moveTo>
                  <a:cubicBezTo>
                    <a:pt x="11502" y="21065"/>
                    <a:pt x="11566" y="21101"/>
                    <a:pt x="11633" y="21140"/>
                  </a:cubicBezTo>
                  <a:lnTo>
                    <a:pt x="10814" y="22974"/>
                  </a:lnTo>
                  <a:cubicBezTo>
                    <a:pt x="10747" y="22935"/>
                    <a:pt x="10683" y="22896"/>
                    <a:pt x="10619" y="22857"/>
                  </a:cubicBezTo>
                  <a:lnTo>
                    <a:pt x="11438" y="21023"/>
                  </a:lnTo>
                  <a:close/>
                  <a:moveTo>
                    <a:pt x="23179" y="21427"/>
                  </a:moveTo>
                  <a:lnTo>
                    <a:pt x="24940" y="23372"/>
                  </a:lnTo>
                  <a:cubicBezTo>
                    <a:pt x="24895" y="23408"/>
                    <a:pt x="24848" y="23442"/>
                    <a:pt x="24800" y="23478"/>
                  </a:cubicBezTo>
                  <a:lnTo>
                    <a:pt x="23039" y="21530"/>
                  </a:lnTo>
                  <a:cubicBezTo>
                    <a:pt x="23084" y="21497"/>
                    <a:pt x="23131" y="21463"/>
                    <a:pt x="23179" y="21427"/>
                  </a:cubicBezTo>
                  <a:close/>
                  <a:moveTo>
                    <a:pt x="13658" y="22127"/>
                  </a:moveTo>
                  <a:cubicBezTo>
                    <a:pt x="13728" y="22154"/>
                    <a:pt x="13795" y="22182"/>
                    <a:pt x="13865" y="22207"/>
                  </a:cubicBezTo>
                  <a:lnTo>
                    <a:pt x="13533" y="24283"/>
                  </a:lnTo>
                  <a:cubicBezTo>
                    <a:pt x="13463" y="24255"/>
                    <a:pt x="13397" y="24227"/>
                    <a:pt x="13327" y="24202"/>
                  </a:cubicBezTo>
                  <a:lnTo>
                    <a:pt x="13658" y="22127"/>
                  </a:lnTo>
                  <a:close/>
                  <a:moveTo>
                    <a:pt x="21719" y="22299"/>
                  </a:moveTo>
                  <a:lnTo>
                    <a:pt x="23156" y="24431"/>
                  </a:lnTo>
                  <a:cubicBezTo>
                    <a:pt x="23101" y="24456"/>
                    <a:pt x="23045" y="24478"/>
                    <a:pt x="22992" y="24500"/>
                  </a:cubicBezTo>
                  <a:lnTo>
                    <a:pt x="21554" y="22369"/>
                  </a:lnTo>
                  <a:cubicBezTo>
                    <a:pt x="21610" y="22347"/>
                    <a:pt x="21666" y="22324"/>
                    <a:pt x="21719" y="22299"/>
                  </a:cubicBezTo>
                  <a:close/>
                  <a:moveTo>
                    <a:pt x="15508" y="22709"/>
                  </a:moveTo>
                  <a:cubicBezTo>
                    <a:pt x="15578" y="22723"/>
                    <a:pt x="15648" y="22740"/>
                    <a:pt x="15717" y="22753"/>
                  </a:cubicBezTo>
                  <a:lnTo>
                    <a:pt x="15826" y="24966"/>
                  </a:lnTo>
                  <a:cubicBezTo>
                    <a:pt x="15756" y="24949"/>
                    <a:pt x="15687" y="24935"/>
                    <a:pt x="15617" y="24921"/>
                  </a:cubicBezTo>
                  <a:lnTo>
                    <a:pt x="15508" y="22709"/>
                  </a:lnTo>
                  <a:close/>
                  <a:moveTo>
                    <a:pt x="19785" y="22882"/>
                  </a:moveTo>
                  <a:lnTo>
                    <a:pt x="20791" y="25133"/>
                  </a:lnTo>
                  <a:cubicBezTo>
                    <a:pt x="20727" y="25144"/>
                    <a:pt x="20663" y="25152"/>
                    <a:pt x="20602" y="25164"/>
                  </a:cubicBezTo>
                  <a:lnTo>
                    <a:pt x="19596" y="22912"/>
                  </a:lnTo>
                  <a:cubicBezTo>
                    <a:pt x="19660" y="22904"/>
                    <a:pt x="19721" y="22893"/>
                    <a:pt x="19785" y="22882"/>
                  </a:cubicBezTo>
                  <a:close/>
                  <a:moveTo>
                    <a:pt x="17581" y="23007"/>
                  </a:moveTo>
                  <a:lnTo>
                    <a:pt x="17581" y="23007"/>
                  </a:lnTo>
                  <a:cubicBezTo>
                    <a:pt x="17648" y="23010"/>
                    <a:pt x="17715" y="23013"/>
                    <a:pt x="17782" y="23015"/>
                  </a:cubicBezTo>
                  <a:lnTo>
                    <a:pt x="18306" y="25286"/>
                  </a:lnTo>
                  <a:lnTo>
                    <a:pt x="18306" y="25289"/>
                  </a:lnTo>
                  <a:cubicBezTo>
                    <a:pt x="18239" y="25283"/>
                    <a:pt x="18172" y="25283"/>
                    <a:pt x="18105" y="25281"/>
                  </a:cubicBezTo>
                  <a:lnTo>
                    <a:pt x="17581" y="23007"/>
                  </a:lnTo>
                  <a:close/>
                  <a:moveTo>
                    <a:pt x="11338" y="0"/>
                  </a:moveTo>
                  <a:cubicBezTo>
                    <a:pt x="8315" y="0"/>
                    <a:pt x="5589" y="1053"/>
                    <a:pt x="3773" y="3197"/>
                  </a:cubicBezTo>
                  <a:cubicBezTo>
                    <a:pt x="3603" y="3398"/>
                    <a:pt x="3461" y="3613"/>
                    <a:pt x="3313" y="3824"/>
                  </a:cubicBezTo>
                  <a:cubicBezTo>
                    <a:pt x="1" y="8569"/>
                    <a:pt x="1957" y="16189"/>
                    <a:pt x="7952" y="21266"/>
                  </a:cubicBezTo>
                  <a:cubicBezTo>
                    <a:pt x="11341" y="24134"/>
                    <a:pt x="15317" y="25597"/>
                    <a:pt x="18881" y="25597"/>
                  </a:cubicBezTo>
                  <a:cubicBezTo>
                    <a:pt x="21597" y="25597"/>
                    <a:pt x="24073" y="24747"/>
                    <a:pt x="25865" y="23021"/>
                  </a:cubicBezTo>
                  <a:cubicBezTo>
                    <a:pt x="26076" y="22826"/>
                    <a:pt x="26274" y="22623"/>
                    <a:pt x="26464" y="22408"/>
                  </a:cubicBezTo>
                  <a:cubicBezTo>
                    <a:pt x="30420" y="17733"/>
                    <a:pt x="28548" y="9645"/>
                    <a:pt x="22284" y="4340"/>
                  </a:cubicBezTo>
                  <a:cubicBezTo>
                    <a:pt x="18892" y="1468"/>
                    <a:pt x="14908" y="0"/>
                    <a:pt x="11338"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77;p42">
              <a:extLst>
                <a:ext uri="{FF2B5EF4-FFF2-40B4-BE49-F238E27FC236}">
                  <a16:creationId xmlns:a16="http://schemas.microsoft.com/office/drawing/2014/main" id="{4A952A95-4973-1AE0-6DF9-D4398524B743}"/>
                </a:ext>
              </a:extLst>
            </p:cNvPr>
            <p:cNvSpPr/>
            <p:nvPr/>
          </p:nvSpPr>
          <p:spPr>
            <a:xfrm>
              <a:off x="3609625" y="3474250"/>
              <a:ext cx="43275" cy="36375"/>
            </a:xfrm>
            <a:custGeom>
              <a:avLst/>
              <a:gdLst/>
              <a:ahLst/>
              <a:cxnLst/>
              <a:rect l="l" t="t" r="r" b="b"/>
              <a:pathLst>
                <a:path w="1731" h="1455" extrusionOk="0">
                  <a:moveTo>
                    <a:pt x="307" y="0"/>
                  </a:moveTo>
                  <a:cubicBezTo>
                    <a:pt x="1" y="485"/>
                    <a:pt x="40" y="886"/>
                    <a:pt x="419" y="1206"/>
                  </a:cubicBezTo>
                  <a:lnTo>
                    <a:pt x="444" y="1229"/>
                  </a:lnTo>
                  <a:cubicBezTo>
                    <a:pt x="619" y="1376"/>
                    <a:pt x="797" y="1452"/>
                    <a:pt x="987" y="1454"/>
                  </a:cubicBezTo>
                  <a:cubicBezTo>
                    <a:pt x="993" y="1455"/>
                    <a:pt x="999" y="1455"/>
                    <a:pt x="1005" y="1455"/>
                  </a:cubicBezTo>
                  <a:cubicBezTo>
                    <a:pt x="1189" y="1455"/>
                    <a:pt x="1431" y="1371"/>
                    <a:pt x="1731" y="1206"/>
                  </a:cubicBezTo>
                  <a:lnTo>
                    <a:pt x="307" y="0"/>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78;p42">
              <a:extLst>
                <a:ext uri="{FF2B5EF4-FFF2-40B4-BE49-F238E27FC236}">
                  <a16:creationId xmlns:a16="http://schemas.microsoft.com/office/drawing/2014/main" id="{9DC67D54-7A6A-084B-C6CC-C32634145036}"/>
                </a:ext>
              </a:extLst>
            </p:cNvPr>
            <p:cNvSpPr/>
            <p:nvPr/>
          </p:nvSpPr>
          <p:spPr>
            <a:xfrm>
              <a:off x="3408250" y="3276475"/>
              <a:ext cx="563875" cy="471725"/>
            </a:xfrm>
            <a:custGeom>
              <a:avLst/>
              <a:gdLst/>
              <a:ahLst/>
              <a:cxnLst/>
              <a:rect l="l" t="t" r="r" b="b"/>
              <a:pathLst>
                <a:path w="22555" h="18869" extrusionOk="0">
                  <a:moveTo>
                    <a:pt x="8491" y="0"/>
                  </a:moveTo>
                  <a:cubicBezTo>
                    <a:pt x="6262" y="0"/>
                    <a:pt x="4253" y="776"/>
                    <a:pt x="2915" y="2355"/>
                  </a:cubicBezTo>
                  <a:cubicBezTo>
                    <a:pt x="1" y="5802"/>
                    <a:pt x="1380" y="11762"/>
                    <a:pt x="5997" y="15671"/>
                  </a:cubicBezTo>
                  <a:cubicBezTo>
                    <a:pt x="8496" y="17787"/>
                    <a:pt x="11433" y="18869"/>
                    <a:pt x="14063" y="18869"/>
                  </a:cubicBezTo>
                  <a:cubicBezTo>
                    <a:pt x="16291" y="18869"/>
                    <a:pt x="18300" y="18092"/>
                    <a:pt x="19638" y="16512"/>
                  </a:cubicBezTo>
                  <a:cubicBezTo>
                    <a:pt x="22555" y="13068"/>
                    <a:pt x="21176" y="7106"/>
                    <a:pt x="16556" y="3197"/>
                  </a:cubicBezTo>
                  <a:cubicBezTo>
                    <a:pt x="14057" y="1081"/>
                    <a:pt x="11121" y="0"/>
                    <a:pt x="849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79;p42">
              <a:extLst>
                <a:ext uri="{FF2B5EF4-FFF2-40B4-BE49-F238E27FC236}">
                  <a16:creationId xmlns:a16="http://schemas.microsoft.com/office/drawing/2014/main" id="{505084D4-1C6C-8AE0-17D1-D06FF846F6A7}"/>
                </a:ext>
              </a:extLst>
            </p:cNvPr>
            <p:cNvSpPr/>
            <p:nvPr/>
          </p:nvSpPr>
          <p:spPr>
            <a:xfrm>
              <a:off x="3922300" y="3693300"/>
              <a:ext cx="53800" cy="45300"/>
            </a:xfrm>
            <a:custGeom>
              <a:avLst/>
              <a:gdLst/>
              <a:ahLst/>
              <a:cxnLst/>
              <a:rect l="l" t="t" r="r" b="b"/>
              <a:pathLst>
                <a:path w="2152" h="1812" extrusionOk="0">
                  <a:moveTo>
                    <a:pt x="101" y="1"/>
                  </a:moveTo>
                  <a:cubicBezTo>
                    <a:pt x="70" y="45"/>
                    <a:pt x="34" y="92"/>
                    <a:pt x="1" y="140"/>
                  </a:cubicBezTo>
                  <a:lnTo>
                    <a:pt x="2049" y="1812"/>
                  </a:lnTo>
                  <a:cubicBezTo>
                    <a:pt x="2082" y="1764"/>
                    <a:pt x="2118" y="1720"/>
                    <a:pt x="2152" y="1675"/>
                  </a:cubicBezTo>
                  <a:lnTo>
                    <a:pt x="10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80;p42">
              <a:extLst>
                <a:ext uri="{FF2B5EF4-FFF2-40B4-BE49-F238E27FC236}">
                  <a16:creationId xmlns:a16="http://schemas.microsoft.com/office/drawing/2014/main" id="{03AC3EFC-BE2D-9D97-53C0-0E63BEF93888}"/>
                </a:ext>
              </a:extLst>
            </p:cNvPr>
            <p:cNvSpPr/>
            <p:nvPr/>
          </p:nvSpPr>
          <p:spPr>
            <a:xfrm>
              <a:off x="3411800" y="3276500"/>
              <a:ext cx="54025" cy="45075"/>
            </a:xfrm>
            <a:custGeom>
              <a:avLst/>
              <a:gdLst/>
              <a:ahLst/>
              <a:cxnLst/>
              <a:rect l="l" t="t" r="r" b="b"/>
              <a:pathLst>
                <a:path w="2161" h="1803" extrusionOk="0">
                  <a:moveTo>
                    <a:pt x="110" y="0"/>
                  </a:moveTo>
                  <a:cubicBezTo>
                    <a:pt x="96" y="20"/>
                    <a:pt x="76" y="39"/>
                    <a:pt x="59" y="59"/>
                  </a:cubicBezTo>
                  <a:cubicBezTo>
                    <a:pt x="43" y="75"/>
                    <a:pt x="20" y="109"/>
                    <a:pt x="1" y="131"/>
                  </a:cubicBezTo>
                  <a:lnTo>
                    <a:pt x="2046" y="1803"/>
                  </a:lnTo>
                  <a:cubicBezTo>
                    <a:pt x="2057" y="1792"/>
                    <a:pt x="2068" y="1778"/>
                    <a:pt x="2077" y="1767"/>
                  </a:cubicBezTo>
                  <a:cubicBezTo>
                    <a:pt x="2104" y="1733"/>
                    <a:pt x="2132" y="1705"/>
                    <a:pt x="2160" y="1675"/>
                  </a:cubicBezTo>
                  <a:lnTo>
                    <a:pt x="11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81;p42">
              <a:extLst>
                <a:ext uri="{FF2B5EF4-FFF2-40B4-BE49-F238E27FC236}">
                  <a16:creationId xmlns:a16="http://schemas.microsoft.com/office/drawing/2014/main" id="{01EE43CA-AC51-FA25-5AD8-98480ADE01D0}"/>
                </a:ext>
              </a:extLst>
            </p:cNvPr>
            <p:cNvSpPr/>
            <p:nvPr/>
          </p:nvSpPr>
          <p:spPr>
            <a:xfrm>
              <a:off x="3369800" y="3488100"/>
              <a:ext cx="59250" cy="8525"/>
            </a:xfrm>
            <a:custGeom>
              <a:avLst/>
              <a:gdLst/>
              <a:ahLst/>
              <a:cxnLst/>
              <a:rect l="l" t="t" r="r" b="b"/>
              <a:pathLst>
                <a:path w="2370" h="341" extrusionOk="0">
                  <a:moveTo>
                    <a:pt x="1" y="1"/>
                  </a:moveTo>
                  <a:lnTo>
                    <a:pt x="1" y="1"/>
                  </a:lnTo>
                  <a:cubicBezTo>
                    <a:pt x="15" y="65"/>
                    <a:pt x="26" y="131"/>
                    <a:pt x="43" y="198"/>
                  </a:cubicBezTo>
                  <a:lnTo>
                    <a:pt x="2369" y="340"/>
                  </a:lnTo>
                  <a:cubicBezTo>
                    <a:pt x="2355" y="274"/>
                    <a:pt x="2341" y="209"/>
                    <a:pt x="2327" y="143"/>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82;p42">
              <a:extLst>
                <a:ext uri="{FF2B5EF4-FFF2-40B4-BE49-F238E27FC236}">
                  <a16:creationId xmlns:a16="http://schemas.microsoft.com/office/drawing/2014/main" id="{7D67EC87-F29E-3EFA-4136-C1B1AAE6B8D4}"/>
                </a:ext>
              </a:extLst>
            </p:cNvPr>
            <p:cNvSpPr/>
            <p:nvPr/>
          </p:nvSpPr>
          <p:spPr>
            <a:xfrm>
              <a:off x="3950225" y="3523825"/>
              <a:ext cx="59450" cy="8600"/>
            </a:xfrm>
            <a:custGeom>
              <a:avLst/>
              <a:gdLst/>
              <a:ahLst/>
              <a:cxnLst/>
              <a:rect l="l" t="t" r="r" b="b"/>
              <a:pathLst>
                <a:path w="2378" h="344" extrusionOk="0">
                  <a:moveTo>
                    <a:pt x="1" y="1"/>
                  </a:moveTo>
                  <a:cubicBezTo>
                    <a:pt x="18" y="68"/>
                    <a:pt x="34" y="135"/>
                    <a:pt x="51" y="199"/>
                  </a:cubicBezTo>
                  <a:lnTo>
                    <a:pt x="2378" y="344"/>
                  </a:lnTo>
                  <a:cubicBezTo>
                    <a:pt x="2364" y="277"/>
                    <a:pt x="2344" y="213"/>
                    <a:pt x="2327" y="146"/>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83;p42">
              <a:extLst>
                <a:ext uri="{FF2B5EF4-FFF2-40B4-BE49-F238E27FC236}">
                  <a16:creationId xmlns:a16="http://schemas.microsoft.com/office/drawing/2014/main" id="{92A12CCC-7B75-F685-26EA-B81AF4545233}"/>
                </a:ext>
              </a:extLst>
            </p:cNvPr>
            <p:cNvSpPr/>
            <p:nvPr/>
          </p:nvSpPr>
          <p:spPr>
            <a:xfrm>
              <a:off x="3751725" y="3767425"/>
              <a:ext cx="18125" cy="57000"/>
            </a:xfrm>
            <a:custGeom>
              <a:avLst/>
              <a:gdLst/>
              <a:ahLst/>
              <a:cxnLst/>
              <a:rect l="l" t="t" r="r" b="b"/>
              <a:pathLst>
                <a:path w="725" h="2280" extrusionOk="0">
                  <a:moveTo>
                    <a:pt x="0" y="0"/>
                  </a:moveTo>
                  <a:lnTo>
                    <a:pt x="524" y="2274"/>
                  </a:lnTo>
                  <a:cubicBezTo>
                    <a:pt x="591" y="2276"/>
                    <a:pt x="658" y="2276"/>
                    <a:pt x="725" y="2279"/>
                  </a:cubicBezTo>
                  <a:lnTo>
                    <a:pt x="201" y="8"/>
                  </a:lnTo>
                  <a:cubicBezTo>
                    <a:pt x="134" y="6"/>
                    <a:pt x="67" y="3"/>
                    <a:pt x="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84;p42">
              <a:extLst>
                <a:ext uri="{FF2B5EF4-FFF2-40B4-BE49-F238E27FC236}">
                  <a16:creationId xmlns:a16="http://schemas.microsoft.com/office/drawing/2014/main" id="{563CB8ED-2CEE-C643-D9DF-9C6D166AC27D}"/>
                </a:ext>
              </a:extLst>
            </p:cNvPr>
            <p:cNvSpPr/>
            <p:nvPr/>
          </p:nvSpPr>
          <p:spPr>
            <a:xfrm>
              <a:off x="3620625" y="3200775"/>
              <a:ext cx="18225" cy="57225"/>
            </a:xfrm>
            <a:custGeom>
              <a:avLst/>
              <a:gdLst/>
              <a:ahLst/>
              <a:cxnLst/>
              <a:rect l="l" t="t" r="r" b="b"/>
              <a:pathLst>
                <a:path w="729" h="2289" extrusionOk="0">
                  <a:moveTo>
                    <a:pt x="1" y="1"/>
                  </a:moveTo>
                  <a:lnTo>
                    <a:pt x="525" y="2271"/>
                  </a:lnTo>
                  <a:cubicBezTo>
                    <a:pt x="594" y="2277"/>
                    <a:pt x="661" y="2282"/>
                    <a:pt x="728" y="2288"/>
                  </a:cubicBezTo>
                  <a:lnTo>
                    <a:pt x="204" y="17"/>
                  </a:lnTo>
                  <a:cubicBezTo>
                    <a:pt x="135" y="12"/>
                    <a:pt x="68" y="3"/>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85;p42">
              <a:extLst>
                <a:ext uri="{FF2B5EF4-FFF2-40B4-BE49-F238E27FC236}">
                  <a16:creationId xmlns:a16="http://schemas.microsoft.com/office/drawing/2014/main" id="{215906C6-81E1-6524-F7C8-C17F2AACED67}"/>
                </a:ext>
              </a:extLst>
            </p:cNvPr>
            <p:cNvSpPr/>
            <p:nvPr/>
          </p:nvSpPr>
          <p:spPr>
            <a:xfrm>
              <a:off x="3365975" y="3378600"/>
              <a:ext cx="59800" cy="28025"/>
            </a:xfrm>
            <a:custGeom>
              <a:avLst/>
              <a:gdLst/>
              <a:ahLst/>
              <a:cxnLst/>
              <a:rect l="l" t="t" r="r" b="b"/>
              <a:pathLst>
                <a:path w="2392" h="1121" extrusionOk="0">
                  <a:moveTo>
                    <a:pt x="28" y="1"/>
                  </a:moveTo>
                  <a:cubicBezTo>
                    <a:pt x="17" y="59"/>
                    <a:pt x="9" y="120"/>
                    <a:pt x="1" y="182"/>
                  </a:cubicBezTo>
                  <a:lnTo>
                    <a:pt x="2363" y="1121"/>
                  </a:lnTo>
                  <a:cubicBezTo>
                    <a:pt x="2372" y="1059"/>
                    <a:pt x="2380" y="1001"/>
                    <a:pt x="2391" y="940"/>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86;p42">
              <a:extLst>
                <a:ext uri="{FF2B5EF4-FFF2-40B4-BE49-F238E27FC236}">
                  <a16:creationId xmlns:a16="http://schemas.microsoft.com/office/drawing/2014/main" id="{1A260092-400A-FA65-96BE-0187F8BA6E9E}"/>
                </a:ext>
              </a:extLst>
            </p:cNvPr>
            <p:cNvSpPr/>
            <p:nvPr/>
          </p:nvSpPr>
          <p:spPr>
            <a:xfrm>
              <a:off x="3955400" y="3612850"/>
              <a:ext cx="59775" cy="28025"/>
            </a:xfrm>
            <a:custGeom>
              <a:avLst/>
              <a:gdLst/>
              <a:ahLst/>
              <a:cxnLst/>
              <a:rect l="l" t="t" r="r" b="b"/>
              <a:pathLst>
                <a:path w="2391" h="1121" extrusionOk="0">
                  <a:moveTo>
                    <a:pt x="28" y="1"/>
                  </a:moveTo>
                  <a:cubicBezTo>
                    <a:pt x="20" y="62"/>
                    <a:pt x="8" y="120"/>
                    <a:pt x="0" y="182"/>
                  </a:cubicBezTo>
                  <a:lnTo>
                    <a:pt x="2363" y="1121"/>
                  </a:lnTo>
                  <a:cubicBezTo>
                    <a:pt x="2371" y="1062"/>
                    <a:pt x="2382" y="1001"/>
                    <a:pt x="2391" y="942"/>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87;p42">
              <a:extLst>
                <a:ext uri="{FF2B5EF4-FFF2-40B4-BE49-F238E27FC236}">
                  <a16:creationId xmlns:a16="http://schemas.microsoft.com/office/drawing/2014/main" id="{AFD19888-3EDF-42DB-F558-D5B8190CD147}"/>
                </a:ext>
              </a:extLst>
            </p:cNvPr>
            <p:cNvSpPr/>
            <p:nvPr/>
          </p:nvSpPr>
          <p:spPr>
            <a:xfrm>
              <a:off x="3728400" y="3228075"/>
              <a:ext cx="13450" cy="53950"/>
            </a:xfrm>
            <a:custGeom>
              <a:avLst/>
              <a:gdLst/>
              <a:ahLst/>
              <a:cxnLst/>
              <a:rect l="l" t="t" r="r" b="b"/>
              <a:pathLst>
                <a:path w="538" h="2158" extrusionOk="0">
                  <a:moveTo>
                    <a:pt x="334" y="1"/>
                  </a:moveTo>
                  <a:lnTo>
                    <a:pt x="0" y="2074"/>
                  </a:lnTo>
                  <a:cubicBezTo>
                    <a:pt x="70" y="2102"/>
                    <a:pt x="137" y="2127"/>
                    <a:pt x="206" y="2157"/>
                  </a:cubicBezTo>
                  <a:lnTo>
                    <a:pt x="538" y="82"/>
                  </a:lnTo>
                  <a:cubicBezTo>
                    <a:pt x="468" y="54"/>
                    <a:pt x="401" y="29"/>
                    <a:pt x="334"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88;p42">
              <a:extLst>
                <a:ext uri="{FF2B5EF4-FFF2-40B4-BE49-F238E27FC236}">
                  <a16:creationId xmlns:a16="http://schemas.microsoft.com/office/drawing/2014/main" id="{98B607A4-012A-A355-B009-F18A0DA60BEB}"/>
                </a:ext>
              </a:extLst>
            </p:cNvPr>
            <p:cNvSpPr/>
            <p:nvPr/>
          </p:nvSpPr>
          <p:spPr>
            <a:xfrm>
              <a:off x="3645350" y="3745400"/>
              <a:ext cx="13475" cy="53950"/>
            </a:xfrm>
            <a:custGeom>
              <a:avLst/>
              <a:gdLst/>
              <a:ahLst/>
              <a:cxnLst/>
              <a:rect l="l" t="t" r="r" b="b"/>
              <a:pathLst>
                <a:path w="539" h="2158" extrusionOk="0">
                  <a:moveTo>
                    <a:pt x="332" y="1"/>
                  </a:moveTo>
                  <a:lnTo>
                    <a:pt x="1" y="2076"/>
                  </a:lnTo>
                  <a:cubicBezTo>
                    <a:pt x="71" y="2101"/>
                    <a:pt x="137" y="2129"/>
                    <a:pt x="204" y="2157"/>
                  </a:cubicBezTo>
                  <a:lnTo>
                    <a:pt x="539" y="81"/>
                  </a:lnTo>
                  <a:cubicBezTo>
                    <a:pt x="469" y="56"/>
                    <a:pt x="402" y="28"/>
                    <a:pt x="332"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89;p42">
              <a:extLst>
                <a:ext uri="{FF2B5EF4-FFF2-40B4-BE49-F238E27FC236}">
                  <a16:creationId xmlns:a16="http://schemas.microsoft.com/office/drawing/2014/main" id="{D3F039A5-74F9-0E4B-4263-92FF15928420}"/>
                </a:ext>
              </a:extLst>
            </p:cNvPr>
            <p:cNvSpPr/>
            <p:nvPr/>
          </p:nvSpPr>
          <p:spPr>
            <a:xfrm>
              <a:off x="3493025" y="3218325"/>
              <a:ext cx="40075" cy="54975"/>
            </a:xfrm>
            <a:custGeom>
              <a:avLst/>
              <a:gdLst/>
              <a:ahLst/>
              <a:cxnLst/>
              <a:rect l="l" t="t" r="r" b="b"/>
              <a:pathLst>
                <a:path w="1603" h="2199" extrusionOk="0">
                  <a:moveTo>
                    <a:pt x="168" y="1"/>
                  </a:moveTo>
                  <a:cubicBezTo>
                    <a:pt x="112" y="23"/>
                    <a:pt x="54" y="45"/>
                    <a:pt x="1" y="68"/>
                  </a:cubicBezTo>
                  <a:lnTo>
                    <a:pt x="1435" y="2199"/>
                  </a:lnTo>
                  <a:cubicBezTo>
                    <a:pt x="1491" y="2174"/>
                    <a:pt x="1547" y="2154"/>
                    <a:pt x="1603" y="2132"/>
                  </a:cubicBezTo>
                  <a:lnTo>
                    <a:pt x="16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90;p42">
              <a:extLst>
                <a:ext uri="{FF2B5EF4-FFF2-40B4-BE49-F238E27FC236}">
                  <a16:creationId xmlns:a16="http://schemas.microsoft.com/office/drawing/2014/main" id="{DA9F7263-264D-0DB1-2060-EAD641A201EC}"/>
                </a:ext>
              </a:extLst>
            </p:cNvPr>
            <p:cNvSpPr/>
            <p:nvPr/>
          </p:nvSpPr>
          <p:spPr>
            <a:xfrm>
              <a:off x="3851050" y="3749725"/>
              <a:ext cx="40075" cy="55050"/>
            </a:xfrm>
            <a:custGeom>
              <a:avLst/>
              <a:gdLst/>
              <a:ahLst/>
              <a:cxnLst/>
              <a:rect l="l" t="t" r="r" b="b"/>
              <a:pathLst>
                <a:path w="1603" h="2202" extrusionOk="0">
                  <a:moveTo>
                    <a:pt x="168" y="0"/>
                  </a:moveTo>
                  <a:cubicBezTo>
                    <a:pt x="112" y="25"/>
                    <a:pt x="56" y="48"/>
                    <a:pt x="0" y="73"/>
                  </a:cubicBezTo>
                  <a:lnTo>
                    <a:pt x="1438" y="2201"/>
                  </a:lnTo>
                  <a:cubicBezTo>
                    <a:pt x="1491" y="2179"/>
                    <a:pt x="1547" y="2157"/>
                    <a:pt x="1602" y="2132"/>
                  </a:cubicBezTo>
                  <a:lnTo>
                    <a:pt x="168"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91;p42">
              <a:extLst>
                <a:ext uri="{FF2B5EF4-FFF2-40B4-BE49-F238E27FC236}">
                  <a16:creationId xmlns:a16="http://schemas.microsoft.com/office/drawing/2014/main" id="{03A20E95-B110-24E0-0D2F-1D742E5D6990}"/>
                </a:ext>
              </a:extLst>
            </p:cNvPr>
            <p:cNvSpPr/>
            <p:nvPr/>
          </p:nvSpPr>
          <p:spPr>
            <a:xfrm>
              <a:off x="3426650" y="3599550"/>
              <a:ext cx="50800" cy="24750"/>
            </a:xfrm>
            <a:custGeom>
              <a:avLst/>
              <a:gdLst/>
              <a:ahLst/>
              <a:cxnLst/>
              <a:rect l="l" t="t" r="r" b="b"/>
              <a:pathLst>
                <a:path w="2032" h="990" extrusionOk="0">
                  <a:moveTo>
                    <a:pt x="1909" y="0"/>
                  </a:moveTo>
                  <a:lnTo>
                    <a:pt x="0" y="803"/>
                  </a:lnTo>
                  <a:cubicBezTo>
                    <a:pt x="42" y="867"/>
                    <a:pt x="81" y="928"/>
                    <a:pt x="123" y="989"/>
                  </a:cubicBezTo>
                  <a:lnTo>
                    <a:pt x="2031" y="187"/>
                  </a:lnTo>
                  <a:cubicBezTo>
                    <a:pt x="1990" y="126"/>
                    <a:pt x="1951" y="64"/>
                    <a:pt x="190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92;p42">
              <a:extLst>
                <a:ext uri="{FF2B5EF4-FFF2-40B4-BE49-F238E27FC236}">
                  <a16:creationId xmlns:a16="http://schemas.microsoft.com/office/drawing/2014/main" id="{0B3AAE90-464D-EEF9-C5EB-24C6C62234B5}"/>
                </a:ext>
              </a:extLst>
            </p:cNvPr>
            <p:cNvSpPr/>
            <p:nvPr/>
          </p:nvSpPr>
          <p:spPr>
            <a:xfrm>
              <a:off x="3902250" y="3399350"/>
              <a:ext cx="50725" cy="24775"/>
            </a:xfrm>
            <a:custGeom>
              <a:avLst/>
              <a:gdLst/>
              <a:ahLst/>
              <a:cxnLst/>
              <a:rect l="l" t="t" r="r" b="b"/>
              <a:pathLst>
                <a:path w="2029" h="991" extrusionOk="0">
                  <a:moveTo>
                    <a:pt x="1906" y="1"/>
                  </a:moveTo>
                  <a:lnTo>
                    <a:pt x="0" y="803"/>
                  </a:lnTo>
                  <a:cubicBezTo>
                    <a:pt x="42" y="865"/>
                    <a:pt x="81" y="929"/>
                    <a:pt x="123" y="990"/>
                  </a:cubicBezTo>
                  <a:lnTo>
                    <a:pt x="2029" y="188"/>
                  </a:lnTo>
                  <a:cubicBezTo>
                    <a:pt x="1987" y="126"/>
                    <a:pt x="1948" y="65"/>
                    <a:pt x="1906"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93;p42">
              <a:extLst>
                <a:ext uri="{FF2B5EF4-FFF2-40B4-BE49-F238E27FC236}">
                  <a16:creationId xmlns:a16="http://schemas.microsoft.com/office/drawing/2014/main" id="{E22821A8-7997-FB4B-46BE-A841F0F977C0}"/>
                </a:ext>
              </a:extLst>
            </p:cNvPr>
            <p:cNvSpPr/>
            <p:nvPr/>
          </p:nvSpPr>
          <p:spPr>
            <a:xfrm>
              <a:off x="3382700" y="3322675"/>
              <a:ext cx="57900" cy="37700"/>
            </a:xfrm>
            <a:custGeom>
              <a:avLst/>
              <a:gdLst/>
              <a:ahLst/>
              <a:cxnLst/>
              <a:rect l="l" t="t" r="r" b="b"/>
              <a:pathLst>
                <a:path w="2316" h="1508" extrusionOk="0">
                  <a:moveTo>
                    <a:pt x="73" y="0"/>
                  </a:moveTo>
                  <a:cubicBezTo>
                    <a:pt x="48" y="51"/>
                    <a:pt x="23" y="103"/>
                    <a:pt x="0" y="156"/>
                  </a:cubicBezTo>
                  <a:lnTo>
                    <a:pt x="2240" y="1508"/>
                  </a:lnTo>
                  <a:cubicBezTo>
                    <a:pt x="2265" y="1455"/>
                    <a:pt x="2291" y="1405"/>
                    <a:pt x="2316" y="1352"/>
                  </a:cubicBezTo>
                  <a:lnTo>
                    <a:pt x="7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94;p42">
              <a:extLst>
                <a:ext uri="{FF2B5EF4-FFF2-40B4-BE49-F238E27FC236}">
                  <a16:creationId xmlns:a16="http://schemas.microsoft.com/office/drawing/2014/main" id="{D060FF7F-9601-214E-63D0-140200BEC13D}"/>
                </a:ext>
              </a:extLst>
            </p:cNvPr>
            <p:cNvSpPr/>
            <p:nvPr/>
          </p:nvSpPr>
          <p:spPr>
            <a:xfrm>
              <a:off x="3941750" y="3659725"/>
              <a:ext cx="57825" cy="37850"/>
            </a:xfrm>
            <a:custGeom>
              <a:avLst/>
              <a:gdLst/>
              <a:ahLst/>
              <a:cxnLst/>
              <a:rect l="l" t="t" r="r" b="b"/>
              <a:pathLst>
                <a:path w="2313" h="1514" extrusionOk="0">
                  <a:moveTo>
                    <a:pt x="70" y="1"/>
                  </a:moveTo>
                  <a:cubicBezTo>
                    <a:pt x="47" y="54"/>
                    <a:pt x="25" y="106"/>
                    <a:pt x="0" y="159"/>
                  </a:cubicBezTo>
                  <a:lnTo>
                    <a:pt x="2243" y="1514"/>
                  </a:lnTo>
                  <a:cubicBezTo>
                    <a:pt x="2268" y="1458"/>
                    <a:pt x="2290" y="1405"/>
                    <a:pt x="2313" y="1352"/>
                  </a:cubicBezTo>
                  <a:lnTo>
                    <a:pt x="7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95;p42">
              <a:extLst>
                <a:ext uri="{FF2B5EF4-FFF2-40B4-BE49-F238E27FC236}">
                  <a16:creationId xmlns:a16="http://schemas.microsoft.com/office/drawing/2014/main" id="{C400308D-8EA0-5E4D-B125-A3126FFFFFDA}"/>
                </a:ext>
              </a:extLst>
            </p:cNvPr>
            <p:cNvSpPr/>
            <p:nvPr/>
          </p:nvSpPr>
          <p:spPr>
            <a:xfrm>
              <a:off x="3781950" y="3260825"/>
              <a:ext cx="25375" cy="48850"/>
            </a:xfrm>
            <a:custGeom>
              <a:avLst/>
              <a:gdLst/>
              <a:ahLst/>
              <a:cxnLst/>
              <a:rect l="l" t="t" r="r" b="b"/>
              <a:pathLst>
                <a:path w="1015" h="1954" extrusionOk="0">
                  <a:moveTo>
                    <a:pt x="820" y="0"/>
                  </a:moveTo>
                  <a:lnTo>
                    <a:pt x="1" y="1834"/>
                  </a:lnTo>
                  <a:cubicBezTo>
                    <a:pt x="67" y="1873"/>
                    <a:pt x="132" y="1912"/>
                    <a:pt x="196" y="1953"/>
                  </a:cubicBezTo>
                  <a:lnTo>
                    <a:pt x="1015" y="120"/>
                  </a:lnTo>
                  <a:cubicBezTo>
                    <a:pt x="951" y="78"/>
                    <a:pt x="887" y="39"/>
                    <a:pt x="82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96;p42">
              <a:extLst>
                <a:ext uri="{FF2B5EF4-FFF2-40B4-BE49-F238E27FC236}">
                  <a16:creationId xmlns:a16="http://schemas.microsoft.com/office/drawing/2014/main" id="{6FC33C00-F217-7518-3417-AC1973CAC1E8}"/>
                </a:ext>
              </a:extLst>
            </p:cNvPr>
            <p:cNvSpPr/>
            <p:nvPr/>
          </p:nvSpPr>
          <p:spPr>
            <a:xfrm>
              <a:off x="3577575" y="3717825"/>
              <a:ext cx="25450" cy="48775"/>
            </a:xfrm>
            <a:custGeom>
              <a:avLst/>
              <a:gdLst/>
              <a:ahLst/>
              <a:cxnLst/>
              <a:rect l="l" t="t" r="r" b="b"/>
              <a:pathLst>
                <a:path w="1018" h="1951" extrusionOk="0">
                  <a:moveTo>
                    <a:pt x="823" y="0"/>
                  </a:moveTo>
                  <a:lnTo>
                    <a:pt x="1" y="1834"/>
                  </a:lnTo>
                  <a:cubicBezTo>
                    <a:pt x="68" y="1873"/>
                    <a:pt x="132" y="1912"/>
                    <a:pt x="199" y="1951"/>
                  </a:cubicBezTo>
                  <a:lnTo>
                    <a:pt x="1018" y="117"/>
                  </a:lnTo>
                  <a:cubicBezTo>
                    <a:pt x="951" y="78"/>
                    <a:pt x="887" y="42"/>
                    <a:pt x="82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97;p42">
              <a:extLst>
                <a:ext uri="{FF2B5EF4-FFF2-40B4-BE49-F238E27FC236}">
                  <a16:creationId xmlns:a16="http://schemas.microsoft.com/office/drawing/2014/main" id="{3FFF5BA4-4B0F-AB55-FB23-F30E027898A3}"/>
                </a:ext>
              </a:extLst>
            </p:cNvPr>
            <p:cNvSpPr/>
            <p:nvPr/>
          </p:nvSpPr>
          <p:spPr>
            <a:xfrm>
              <a:off x="3517675" y="3682650"/>
              <a:ext cx="35775" cy="41800"/>
            </a:xfrm>
            <a:custGeom>
              <a:avLst/>
              <a:gdLst/>
              <a:ahLst/>
              <a:cxnLst/>
              <a:rect l="l" t="t" r="r" b="b"/>
              <a:pathLst>
                <a:path w="1431" h="1672" extrusionOk="0">
                  <a:moveTo>
                    <a:pt x="1252" y="0"/>
                  </a:moveTo>
                  <a:lnTo>
                    <a:pt x="1" y="1527"/>
                  </a:lnTo>
                  <a:cubicBezTo>
                    <a:pt x="59" y="1577"/>
                    <a:pt x="121" y="1625"/>
                    <a:pt x="179" y="1672"/>
                  </a:cubicBezTo>
                  <a:lnTo>
                    <a:pt x="1430" y="145"/>
                  </a:lnTo>
                  <a:cubicBezTo>
                    <a:pt x="1369" y="98"/>
                    <a:pt x="1310" y="50"/>
                    <a:pt x="125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98;p42">
              <a:extLst>
                <a:ext uri="{FF2B5EF4-FFF2-40B4-BE49-F238E27FC236}">
                  <a16:creationId xmlns:a16="http://schemas.microsoft.com/office/drawing/2014/main" id="{EC869561-6778-8BC1-6B54-45318B8C0EFD}"/>
                </a:ext>
              </a:extLst>
            </p:cNvPr>
            <p:cNvSpPr/>
            <p:nvPr/>
          </p:nvSpPr>
          <p:spPr>
            <a:xfrm>
              <a:off x="3831550" y="3300175"/>
              <a:ext cx="35675" cy="38550"/>
            </a:xfrm>
            <a:custGeom>
              <a:avLst/>
              <a:gdLst/>
              <a:ahLst/>
              <a:cxnLst/>
              <a:rect l="l" t="t" r="r" b="b"/>
              <a:pathLst>
                <a:path w="1427" h="1542" extrusionOk="0">
                  <a:moveTo>
                    <a:pt x="1229" y="0"/>
                  </a:moveTo>
                  <a:lnTo>
                    <a:pt x="0" y="1499"/>
                  </a:lnTo>
                  <a:cubicBezTo>
                    <a:pt x="13" y="1510"/>
                    <a:pt x="33" y="1514"/>
                    <a:pt x="55" y="1514"/>
                  </a:cubicBezTo>
                  <a:cubicBezTo>
                    <a:pt x="95" y="1514"/>
                    <a:pt x="144" y="1503"/>
                    <a:pt x="184" y="1503"/>
                  </a:cubicBezTo>
                  <a:cubicBezTo>
                    <a:pt x="208" y="1503"/>
                    <a:pt x="229" y="1507"/>
                    <a:pt x="243" y="1519"/>
                  </a:cubicBezTo>
                  <a:lnTo>
                    <a:pt x="268" y="1541"/>
                  </a:lnTo>
                  <a:lnTo>
                    <a:pt x="1427" y="120"/>
                  </a:lnTo>
                  <a:lnTo>
                    <a:pt x="1382" y="173"/>
                  </a:lnTo>
                  <a:cubicBezTo>
                    <a:pt x="1324" y="123"/>
                    <a:pt x="1288" y="51"/>
                    <a:pt x="12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99;p42">
              <a:extLst>
                <a:ext uri="{FF2B5EF4-FFF2-40B4-BE49-F238E27FC236}">
                  <a16:creationId xmlns:a16="http://schemas.microsoft.com/office/drawing/2014/main" id="{A1BA874F-73E4-B624-5B27-BCF65B055C27}"/>
                </a:ext>
              </a:extLst>
            </p:cNvPr>
            <p:cNvSpPr/>
            <p:nvPr/>
          </p:nvSpPr>
          <p:spPr>
            <a:xfrm>
              <a:off x="3551325" y="3202875"/>
              <a:ext cx="29850" cy="57000"/>
            </a:xfrm>
            <a:custGeom>
              <a:avLst/>
              <a:gdLst/>
              <a:ahLst/>
              <a:cxnLst/>
              <a:rect l="l" t="t" r="r" b="b"/>
              <a:pathLst>
                <a:path w="1194" h="2280" extrusionOk="0">
                  <a:moveTo>
                    <a:pt x="187" y="0"/>
                  </a:moveTo>
                  <a:cubicBezTo>
                    <a:pt x="126" y="9"/>
                    <a:pt x="62" y="20"/>
                    <a:pt x="1" y="28"/>
                  </a:cubicBezTo>
                  <a:lnTo>
                    <a:pt x="1006" y="2279"/>
                  </a:lnTo>
                  <a:cubicBezTo>
                    <a:pt x="1068" y="2271"/>
                    <a:pt x="1129" y="2260"/>
                    <a:pt x="1193" y="2251"/>
                  </a:cubicBezTo>
                  <a:lnTo>
                    <a:pt x="18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00;p42">
              <a:extLst>
                <a:ext uri="{FF2B5EF4-FFF2-40B4-BE49-F238E27FC236}">
                  <a16:creationId xmlns:a16="http://schemas.microsoft.com/office/drawing/2014/main" id="{A6988719-CFA9-D5EF-7DCB-4D79A3A55E8D}"/>
                </a:ext>
              </a:extLst>
            </p:cNvPr>
            <p:cNvSpPr/>
            <p:nvPr/>
          </p:nvSpPr>
          <p:spPr>
            <a:xfrm>
              <a:off x="3802075" y="3764275"/>
              <a:ext cx="29925" cy="57075"/>
            </a:xfrm>
            <a:custGeom>
              <a:avLst/>
              <a:gdLst/>
              <a:ahLst/>
              <a:cxnLst/>
              <a:rect l="l" t="t" r="r" b="b"/>
              <a:pathLst>
                <a:path w="1197" h="2283" extrusionOk="0">
                  <a:moveTo>
                    <a:pt x="190" y="1"/>
                  </a:moveTo>
                  <a:cubicBezTo>
                    <a:pt x="126" y="12"/>
                    <a:pt x="65" y="23"/>
                    <a:pt x="1" y="31"/>
                  </a:cubicBezTo>
                  <a:lnTo>
                    <a:pt x="1007" y="2283"/>
                  </a:lnTo>
                  <a:cubicBezTo>
                    <a:pt x="1071" y="2271"/>
                    <a:pt x="1132" y="2263"/>
                    <a:pt x="1196" y="2252"/>
                  </a:cubicBezTo>
                  <a:lnTo>
                    <a:pt x="19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01;p42">
              <a:extLst>
                <a:ext uri="{FF2B5EF4-FFF2-40B4-BE49-F238E27FC236}">
                  <a16:creationId xmlns:a16="http://schemas.microsoft.com/office/drawing/2014/main" id="{E0BD5672-2257-83DA-48A1-E4D6B701FEF7}"/>
                </a:ext>
              </a:extLst>
            </p:cNvPr>
            <p:cNvSpPr/>
            <p:nvPr/>
          </p:nvSpPr>
          <p:spPr>
            <a:xfrm>
              <a:off x="3931350" y="3462125"/>
              <a:ext cx="56325" cy="13400"/>
            </a:xfrm>
            <a:custGeom>
              <a:avLst/>
              <a:gdLst/>
              <a:ahLst/>
              <a:cxnLst/>
              <a:rect l="l" t="t" r="r" b="b"/>
              <a:pathLst>
                <a:path w="2253" h="536" extrusionOk="0">
                  <a:moveTo>
                    <a:pt x="2166" y="0"/>
                  </a:moveTo>
                  <a:lnTo>
                    <a:pt x="1" y="340"/>
                  </a:lnTo>
                  <a:cubicBezTo>
                    <a:pt x="32" y="404"/>
                    <a:pt x="59" y="468"/>
                    <a:pt x="90" y="535"/>
                  </a:cubicBezTo>
                  <a:lnTo>
                    <a:pt x="2252" y="195"/>
                  </a:lnTo>
                  <a:cubicBezTo>
                    <a:pt x="2224" y="128"/>
                    <a:pt x="2194" y="64"/>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02;p42">
              <a:extLst>
                <a:ext uri="{FF2B5EF4-FFF2-40B4-BE49-F238E27FC236}">
                  <a16:creationId xmlns:a16="http://schemas.microsoft.com/office/drawing/2014/main" id="{F3A97A10-B42D-3A9C-35C1-5F5C62306786}"/>
                </a:ext>
              </a:extLst>
            </p:cNvPr>
            <p:cNvSpPr/>
            <p:nvPr/>
          </p:nvSpPr>
          <p:spPr>
            <a:xfrm>
              <a:off x="3391600" y="3546825"/>
              <a:ext cx="56325" cy="13450"/>
            </a:xfrm>
            <a:custGeom>
              <a:avLst/>
              <a:gdLst/>
              <a:ahLst/>
              <a:cxnLst/>
              <a:rect l="l" t="t" r="r" b="b"/>
              <a:pathLst>
                <a:path w="2253" h="538" extrusionOk="0">
                  <a:moveTo>
                    <a:pt x="2166" y="0"/>
                  </a:moveTo>
                  <a:lnTo>
                    <a:pt x="1" y="343"/>
                  </a:lnTo>
                  <a:cubicBezTo>
                    <a:pt x="29" y="410"/>
                    <a:pt x="59" y="474"/>
                    <a:pt x="90" y="538"/>
                  </a:cubicBezTo>
                  <a:lnTo>
                    <a:pt x="2252" y="198"/>
                  </a:lnTo>
                  <a:cubicBezTo>
                    <a:pt x="2224" y="131"/>
                    <a:pt x="2194" y="67"/>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3;p42">
              <a:extLst>
                <a:ext uri="{FF2B5EF4-FFF2-40B4-BE49-F238E27FC236}">
                  <a16:creationId xmlns:a16="http://schemas.microsoft.com/office/drawing/2014/main" id="{C52E2DA7-3A6D-E192-FBCE-5223A4DAD457}"/>
                </a:ext>
              </a:extLst>
            </p:cNvPr>
            <p:cNvSpPr/>
            <p:nvPr/>
          </p:nvSpPr>
          <p:spPr>
            <a:xfrm>
              <a:off x="3448450" y="3242650"/>
              <a:ext cx="47525" cy="51275"/>
            </a:xfrm>
            <a:custGeom>
              <a:avLst/>
              <a:gdLst/>
              <a:ahLst/>
              <a:cxnLst/>
              <a:rect l="l" t="t" r="r" b="b"/>
              <a:pathLst>
                <a:path w="1901" h="2051" extrusionOk="0">
                  <a:moveTo>
                    <a:pt x="137" y="0"/>
                  </a:moveTo>
                  <a:cubicBezTo>
                    <a:pt x="92" y="36"/>
                    <a:pt x="45" y="70"/>
                    <a:pt x="0" y="106"/>
                  </a:cubicBezTo>
                  <a:lnTo>
                    <a:pt x="1761" y="2051"/>
                  </a:lnTo>
                  <a:cubicBezTo>
                    <a:pt x="1809" y="2014"/>
                    <a:pt x="1853" y="1981"/>
                    <a:pt x="1901" y="1945"/>
                  </a:cubicBezTo>
                  <a:lnTo>
                    <a:pt x="13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04;p42">
              <a:extLst>
                <a:ext uri="{FF2B5EF4-FFF2-40B4-BE49-F238E27FC236}">
                  <a16:creationId xmlns:a16="http://schemas.microsoft.com/office/drawing/2014/main" id="{F9A3A89C-CFFD-6D9D-1023-671B9100A044}"/>
                </a:ext>
              </a:extLst>
            </p:cNvPr>
            <p:cNvSpPr/>
            <p:nvPr/>
          </p:nvSpPr>
          <p:spPr>
            <a:xfrm>
              <a:off x="3888100" y="3728000"/>
              <a:ext cx="47600" cy="51200"/>
            </a:xfrm>
            <a:custGeom>
              <a:avLst/>
              <a:gdLst/>
              <a:ahLst/>
              <a:cxnLst/>
              <a:rect l="l" t="t" r="r" b="b"/>
              <a:pathLst>
                <a:path w="1904" h="2048" extrusionOk="0">
                  <a:moveTo>
                    <a:pt x="143" y="0"/>
                  </a:moveTo>
                  <a:cubicBezTo>
                    <a:pt x="98" y="33"/>
                    <a:pt x="48" y="67"/>
                    <a:pt x="1" y="100"/>
                  </a:cubicBezTo>
                  <a:lnTo>
                    <a:pt x="1764" y="2048"/>
                  </a:lnTo>
                  <a:cubicBezTo>
                    <a:pt x="1812" y="2012"/>
                    <a:pt x="1859" y="1978"/>
                    <a:pt x="1904" y="1945"/>
                  </a:cubicBezTo>
                  <a:lnTo>
                    <a:pt x="14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05;p42">
              <a:extLst>
                <a:ext uri="{FF2B5EF4-FFF2-40B4-BE49-F238E27FC236}">
                  <a16:creationId xmlns:a16="http://schemas.microsoft.com/office/drawing/2014/main" id="{D80266F5-F184-62F5-7D87-68BB982676B9}"/>
                </a:ext>
              </a:extLst>
            </p:cNvPr>
            <p:cNvSpPr/>
            <p:nvPr/>
          </p:nvSpPr>
          <p:spPr>
            <a:xfrm>
              <a:off x="3868950" y="3348225"/>
              <a:ext cx="44050" cy="33825"/>
            </a:xfrm>
            <a:custGeom>
              <a:avLst/>
              <a:gdLst/>
              <a:ahLst/>
              <a:cxnLst/>
              <a:rect l="l" t="t" r="r" b="b"/>
              <a:pathLst>
                <a:path w="1762" h="1353" extrusionOk="0">
                  <a:moveTo>
                    <a:pt x="1608" y="1"/>
                  </a:moveTo>
                  <a:lnTo>
                    <a:pt x="0" y="1182"/>
                  </a:lnTo>
                  <a:cubicBezTo>
                    <a:pt x="51" y="1238"/>
                    <a:pt x="104" y="1294"/>
                    <a:pt x="154" y="1352"/>
                  </a:cubicBezTo>
                  <a:lnTo>
                    <a:pt x="1761" y="168"/>
                  </a:lnTo>
                  <a:cubicBezTo>
                    <a:pt x="1711" y="112"/>
                    <a:pt x="1658" y="57"/>
                    <a:pt x="160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06;p42">
              <a:extLst>
                <a:ext uri="{FF2B5EF4-FFF2-40B4-BE49-F238E27FC236}">
                  <a16:creationId xmlns:a16="http://schemas.microsoft.com/office/drawing/2014/main" id="{396FDA59-AC87-C0B5-1596-9468A4934135}"/>
                </a:ext>
              </a:extLst>
            </p:cNvPr>
            <p:cNvSpPr/>
            <p:nvPr/>
          </p:nvSpPr>
          <p:spPr>
            <a:xfrm>
              <a:off x="3467800" y="3643150"/>
              <a:ext cx="44125" cy="33800"/>
            </a:xfrm>
            <a:custGeom>
              <a:avLst/>
              <a:gdLst/>
              <a:ahLst/>
              <a:cxnLst/>
              <a:rect l="l" t="t" r="r" b="b"/>
              <a:pathLst>
                <a:path w="1765" h="1352" extrusionOk="0">
                  <a:moveTo>
                    <a:pt x="1611" y="1"/>
                  </a:moveTo>
                  <a:lnTo>
                    <a:pt x="1" y="1185"/>
                  </a:lnTo>
                  <a:cubicBezTo>
                    <a:pt x="51" y="1240"/>
                    <a:pt x="104" y="1296"/>
                    <a:pt x="154" y="1352"/>
                  </a:cubicBezTo>
                  <a:lnTo>
                    <a:pt x="1765" y="168"/>
                  </a:lnTo>
                  <a:cubicBezTo>
                    <a:pt x="1712" y="112"/>
                    <a:pt x="1662" y="56"/>
                    <a:pt x="161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07;p42">
              <a:extLst>
                <a:ext uri="{FF2B5EF4-FFF2-40B4-BE49-F238E27FC236}">
                  <a16:creationId xmlns:a16="http://schemas.microsoft.com/office/drawing/2014/main" id="{3B4DF452-D4A4-A141-23B9-B1752861AE57}"/>
                </a:ext>
              </a:extLst>
            </p:cNvPr>
            <p:cNvSpPr/>
            <p:nvPr/>
          </p:nvSpPr>
          <p:spPr>
            <a:xfrm>
              <a:off x="3672600" y="3208300"/>
              <a:ext cx="7950" cy="56450"/>
            </a:xfrm>
            <a:custGeom>
              <a:avLst/>
              <a:gdLst/>
              <a:ahLst/>
              <a:cxnLst/>
              <a:rect l="l" t="t" r="r" b="b"/>
              <a:pathLst>
                <a:path w="318" h="2258" extrusionOk="0">
                  <a:moveTo>
                    <a:pt x="0" y="1"/>
                  </a:moveTo>
                  <a:lnTo>
                    <a:pt x="109" y="2213"/>
                  </a:lnTo>
                  <a:cubicBezTo>
                    <a:pt x="179" y="2227"/>
                    <a:pt x="248" y="2241"/>
                    <a:pt x="318" y="2257"/>
                  </a:cubicBezTo>
                  <a:lnTo>
                    <a:pt x="206" y="45"/>
                  </a:lnTo>
                  <a:cubicBezTo>
                    <a:pt x="137" y="28"/>
                    <a:pt x="67" y="14"/>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08;p42">
              <a:extLst>
                <a:ext uri="{FF2B5EF4-FFF2-40B4-BE49-F238E27FC236}">
                  <a16:creationId xmlns:a16="http://schemas.microsoft.com/office/drawing/2014/main" id="{216A808F-16F8-0769-FFF1-07594E8207ED}"/>
                </a:ext>
              </a:extLst>
            </p:cNvPr>
            <p:cNvSpPr/>
            <p:nvPr/>
          </p:nvSpPr>
          <p:spPr>
            <a:xfrm>
              <a:off x="3699900" y="3759950"/>
              <a:ext cx="7975" cy="56450"/>
            </a:xfrm>
            <a:custGeom>
              <a:avLst/>
              <a:gdLst/>
              <a:ahLst/>
              <a:cxnLst/>
              <a:rect l="l" t="t" r="r" b="b"/>
              <a:pathLst>
                <a:path w="319" h="2258" extrusionOk="0">
                  <a:moveTo>
                    <a:pt x="0" y="1"/>
                  </a:moveTo>
                  <a:lnTo>
                    <a:pt x="109" y="2213"/>
                  </a:lnTo>
                  <a:cubicBezTo>
                    <a:pt x="179" y="2227"/>
                    <a:pt x="248" y="2241"/>
                    <a:pt x="318" y="2258"/>
                  </a:cubicBezTo>
                  <a:lnTo>
                    <a:pt x="209" y="45"/>
                  </a:lnTo>
                  <a:cubicBezTo>
                    <a:pt x="140" y="32"/>
                    <a:pt x="70" y="18"/>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09;p42">
              <a:extLst>
                <a:ext uri="{FF2B5EF4-FFF2-40B4-BE49-F238E27FC236}">
                  <a16:creationId xmlns:a16="http://schemas.microsoft.com/office/drawing/2014/main" id="{F534526B-29A5-113A-9867-1E3C6403ACFB}"/>
                </a:ext>
              </a:extLst>
            </p:cNvPr>
            <p:cNvSpPr/>
            <p:nvPr/>
          </p:nvSpPr>
          <p:spPr>
            <a:xfrm>
              <a:off x="3957350" y="3567925"/>
              <a:ext cx="59925" cy="18350"/>
            </a:xfrm>
            <a:custGeom>
              <a:avLst/>
              <a:gdLst/>
              <a:ahLst/>
              <a:cxnLst/>
              <a:rect l="l" t="t" r="r" b="b"/>
              <a:pathLst>
                <a:path w="2397" h="734" extrusionOk="0">
                  <a:moveTo>
                    <a:pt x="0" y="0"/>
                  </a:moveTo>
                  <a:cubicBezTo>
                    <a:pt x="6" y="67"/>
                    <a:pt x="8" y="131"/>
                    <a:pt x="11" y="195"/>
                  </a:cubicBezTo>
                  <a:lnTo>
                    <a:pt x="2396" y="733"/>
                  </a:lnTo>
                  <a:cubicBezTo>
                    <a:pt x="2391" y="669"/>
                    <a:pt x="2388" y="605"/>
                    <a:pt x="2382"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10;p42">
              <a:extLst>
                <a:ext uri="{FF2B5EF4-FFF2-40B4-BE49-F238E27FC236}">
                  <a16:creationId xmlns:a16="http://schemas.microsoft.com/office/drawing/2014/main" id="{37686A29-8EDC-5DC1-0328-D20259B0B4DE}"/>
                </a:ext>
              </a:extLst>
            </p:cNvPr>
            <p:cNvSpPr/>
            <p:nvPr/>
          </p:nvSpPr>
          <p:spPr>
            <a:xfrm>
              <a:off x="3362775" y="3433425"/>
              <a:ext cx="59925" cy="18275"/>
            </a:xfrm>
            <a:custGeom>
              <a:avLst/>
              <a:gdLst/>
              <a:ahLst/>
              <a:cxnLst/>
              <a:rect l="l" t="t" r="r" b="b"/>
              <a:pathLst>
                <a:path w="2397" h="731" extrusionOk="0">
                  <a:moveTo>
                    <a:pt x="0" y="0"/>
                  </a:moveTo>
                  <a:lnTo>
                    <a:pt x="0" y="0"/>
                  </a:lnTo>
                  <a:cubicBezTo>
                    <a:pt x="3" y="64"/>
                    <a:pt x="9" y="129"/>
                    <a:pt x="12" y="193"/>
                  </a:cubicBezTo>
                  <a:lnTo>
                    <a:pt x="2397" y="730"/>
                  </a:lnTo>
                  <a:cubicBezTo>
                    <a:pt x="2394" y="669"/>
                    <a:pt x="2388" y="605"/>
                    <a:pt x="2388"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5;p42">
            <a:extLst>
              <a:ext uri="{FF2B5EF4-FFF2-40B4-BE49-F238E27FC236}">
                <a16:creationId xmlns:a16="http://schemas.microsoft.com/office/drawing/2014/main" id="{BA0AA0D6-6310-B6B5-953C-EC41423EBAAC}"/>
              </a:ext>
            </a:extLst>
          </p:cNvPr>
          <p:cNvGrpSpPr/>
          <p:nvPr/>
        </p:nvGrpSpPr>
        <p:grpSpPr>
          <a:xfrm>
            <a:off x="190916" y="4505316"/>
            <a:ext cx="667089" cy="336670"/>
            <a:chOff x="1820000" y="4629275"/>
            <a:chExt cx="722975" cy="364875"/>
          </a:xfrm>
        </p:grpSpPr>
        <p:sp>
          <p:nvSpPr>
            <p:cNvPr id="189" name="Google Shape;1886;p42">
              <a:extLst>
                <a:ext uri="{FF2B5EF4-FFF2-40B4-BE49-F238E27FC236}">
                  <a16:creationId xmlns:a16="http://schemas.microsoft.com/office/drawing/2014/main" id="{9B136718-DBC6-F4C2-5586-D9344A3DD81D}"/>
                </a:ext>
              </a:extLst>
            </p:cNvPr>
            <p:cNvSpPr/>
            <p:nvPr/>
          </p:nvSpPr>
          <p:spPr>
            <a:xfrm>
              <a:off x="1834425" y="4641850"/>
              <a:ext cx="708550" cy="352300"/>
            </a:xfrm>
            <a:custGeom>
              <a:avLst/>
              <a:gdLst/>
              <a:ahLst/>
              <a:cxnLst/>
              <a:rect l="l" t="t" r="r" b="b"/>
              <a:pathLst>
                <a:path w="28342" h="14092" extrusionOk="0">
                  <a:moveTo>
                    <a:pt x="26299" y="1"/>
                  </a:moveTo>
                  <a:cubicBezTo>
                    <a:pt x="26249" y="207"/>
                    <a:pt x="26057" y="499"/>
                    <a:pt x="25753" y="850"/>
                  </a:cubicBezTo>
                  <a:cubicBezTo>
                    <a:pt x="25750" y="856"/>
                    <a:pt x="25747" y="864"/>
                    <a:pt x="25747" y="870"/>
                  </a:cubicBezTo>
                  <a:lnTo>
                    <a:pt x="25736" y="873"/>
                  </a:lnTo>
                  <a:cubicBezTo>
                    <a:pt x="25561" y="1073"/>
                    <a:pt x="25357" y="1290"/>
                    <a:pt x="25109" y="1527"/>
                  </a:cubicBezTo>
                  <a:lnTo>
                    <a:pt x="25332" y="1463"/>
                  </a:lnTo>
                  <a:lnTo>
                    <a:pt x="25332" y="1463"/>
                  </a:lnTo>
                  <a:cubicBezTo>
                    <a:pt x="25313" y="1486"/>
                    <a:pt x="25293" y="1505"/>
                    <a:pt x="25274" y="1525"/>
                  </a:cubicBezTo>
                  <a:lnTo>
                    <a:pt x="25037" y="1594"/>
                  </a:lnTo>
                  <a:cubicBezTo>
                    <a:pt x="24769" y="1845"/>
                    <a:pt x="24455" y="2112"/>
                    <a:pt x="24109" y="2394"/>
                  </a:cubicBezTo>
                  <a:lnTo>
                    <a:pt x="24313" y="2346"/>
                  </a:lnTo>
                  <a:lnTo>
                    <a:pt x="24313" y="2346"/>
                  </a:lnTo>
                  <a:lnTo>
                    <a:pt x="24215" y="2416"/>
                  </a:lnTo>
                  <a:lnTo>
                    <a:pt x="24028" y="2461"/>
                  </a:lnTo>
                  <a:cubicBezTo>
                    <a:pt x="21911" y="4163"/>
                    <a:pt x="18462" y="6294"/>
                    <a:pt x="14268" y="7816"/>
                  </a:cubicBezTo>
                  <a:cubicBezTo>
                    <a:pt x="10763" y="9086"/>
                    <a:pt x="7387" y="9694"/>
                    <a:pt x="4784" y="9891"/>
                  </a:cubicBezTo>
                  <a:lnTo>
                    <a:pt x="4723" y="9925"/>
                  </a:lnTo>
                  <a:cubicBezTo>
                    <a:pt x="4673" y="9933"/>
                    <a:pt x="4623" y="9942"/>
                    <a:pt x="4573" y="9950"/>
                  </a:cubicBezTo>
                  <a:lnTo>
                    <a:pt x="4656" y="9900"/>
                  </a:lnTo>
                  <a:lnTo>
                    <a:pt x="4656" y="9900"/>
                  </a:lnTo>
                  <a:cubicBezTo>
                    <a:pt x="4247" y="9930"/>
                    <a:pt x="3851" y="9950"/>
                    <a:pt x="3483" y="9958"/>
                  </a:cubicBezTo>
                  <a:lnTo>
                    <a:pt x="3157" y="10128"/>
                  </a:lnTo>
                  <a:cubicBezTo>
                    <a:pt x="3115" y="10131"/>
                    <a:pt x="3071" y="10137"/>
                    <a:pt x="3029" y="10139"/>
                  </a:cubicBezTo>
                  <a:lnTo>
                    <a:pt x="3377" y="9958"/>
                  </a:lnTo>
                  <a:lnTo>
                    <a:pt x="3377" y="9958"/>
                  </a:lnTo>
                  <a:cubicBezTo>
                    <a:pt x="3226" y="9962"/>
                    <a:pt x="3080" y="9963"/>
                    <a:pt x="2938" y="9963"/>
                  </a:cubicBezTo>
                  <a:cubicBezTo>
                    <a:pt x="2721" y="9963"/>
                    <a:pt x="2515" y="9959"/>
                    <a:pt x="2316" y="9953"/>
                  </a:cubicBezTo>
                  <a:lnTo>
                    <a:pt x="1848" y="10167"/>
                  </a:lnTo>
                  <a:cubicBezTo>
                    <a:pt x="1817" y="10167"/>
                    <a:pt x="1784" y="10164"/>
                    <a:pt x="1753" y="10162"/>
                  </a:cubicBezTo>
                  <a:lnTo>
                    <a:pt x="2218" y="9947"/>
                  </a:lnTo>
                  <a:cubicBezTo>
                    <a:pt x="1825" y="9930"/>
                    <a:pt x="1472" y="9903"/>
                    <a:pt x="1171" y="9861"/>
                  </a:cubicBezTo>
                  <a:lnTo>
                    <a:pt x="845" y="9994"/>
                  </a:lnTo>
                  <a:cubicBezTo>
                    <a:pt x="825" y="9989"/>
                    <a:pt x="809" y="9981"/>
                    <a:pt x="789" y="9972"/>
                  </a:cubicBezTo>
                  <a:lnTo>
                    <a:pt x="1093" y="9850"/>
                  </a:lnTo>
                  <a:cubicBezTo>
                    <a:pt x="549" y="9769"/>
                    <a:pt x="176" y="9649"/>
                    <a:pt x="3" y="9504"/>
                  </a:cubicBezTo>
                  <a:lnTo>
                    <a:pt x="3" y="9504"/>
                  </a:lnTo>
                  <a:cubicBezTo>
                    <a:pt x="1" y="10111"/>
                    <a:pt x="856" y="12026"/>
                    <a:pt x="1070" y="12619"/>
                  </a:cubicBezTo>
                  <a:cubicBezTo>
                    <a:pt x="1424" y="13591"/>
                    <a:pt x="3016" y="14091"/>
                    <a:pt x="5341" y="14091"/>
                  </a:cubicBezTo>
                  <a:cubicBezTo>
                    <a:pt x="8079" y="14091"/>
                    <a:pt x="11833" y="13398"/>
                    <a:pt x="15776" y="11967"/>
                  </a:cubicBezTo>
                  <a:cubicBezTo>
                    <a:pt x="23067" y="9323"/>
                    <a:pt x="28341" y="5417"/>
                    <a:pt x="27572" y="3299"/>
                  </a:cubicBezTo>
                  <a:cubicBezTo>
                    <a:pt x="27358" y="2717"/>
                    <a:pt x="26767" y="558"/>
                    <a:pt x="26299"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87;p42">
              <a:extLst>
                <a:ext uri="{FF2B5EF4-FFF2-40B4-BE49-F238E27FC236}">
                  <a16:creationId xmlns:a16="http://schemas.microsoft.com/office/drawing/2014/main" id="{6FE9148F-950B-8586-8F61-313792DDC0CD}"/>
                </a:ext>
              </a:extLst>
            </p:cNvPr>
            <p:cNvSpPr/>
            <p:nvPr/>
          </p:nvSpPr>
          <p:spPr>
            <a:xfrm>
              <a:off x="1843750" y="4860150"/>
              <a:ext cx="58200" cy="22250"/>
            </a:xfrm>
            <a:custGeom>
              <a:avLst/>
              <a:gdLst/>
              <a:ahLst/>
              <a:cxnLst/>
              <a:rect l="l" t="t" r="r" b="b"/>
              <a:pathLst>
                <a:path w="2328" h="890" extrusionOk="0">
                  <a:moveTo>
                    <a:pt x="2313" y="0"/>
                  </a:moveTo>
                  <a:lnTo>
                    <a:pt x="1" y="853"/>
                  </a:lnTo>
                  <a:cubicBezTo>
                    <a:pt x="4" y="858"/>
                    <a:pt x="4" y="864"/>
                    <a:pt x="4" y="870"/>
                  </a:cubicBezTo>
                  <a:cubicBezTo>
                    <a:pt x="6" y="875"/>
                    <a:pt x="12" y="881"/>
                    <a:pt x="15" y="889"/>
                  </a:cubicBezTo>
                  <a:lnTo>
                    <a:pt x="2327" y="39"/>
                  </a:lnTo>
                  <a:cubicBezTo>
                    <a:pt x="2327" y="37"/>
                    <a:pt x="2322" y="31"/>
                    <a:pt x="2322" y="28"/>
                  </a:cubicBezTo>
                  <a:cubicBezTo>
                    <a:pt x="2316" y="20"/>
                    <a:pt x="2316" y="9"/>
                    <a:pt x="231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88;p42">
              <a:extLst>
                <a:ext uri="{FF2B5EF4-FFF2-40B4-BE49-F238E27FC236}">
                  <a16:creationId xmlns:a16="http://schemas.microsoft.com/office/drawing/2014/main" id="{16C3E59C-0449-6EB3-A7BD-5A9427EBCFDB}"/>
                </a:ext>
              </a:extLst>
            </p:cNvPr>
            <p:cNvSpPr/>
            <p:nvPr/>
          </p:nvSpPr>
          <p:spPr>
            <a:xfrm>
              <a:off x="2419725" y="4648400"/>
              <a:ext cx="58400" cy="22100"/>
            </a:xfrm>
            <a:custGeom>
              <a:avLst/>
              <a:gdLst/>
              <a:ahLst/>
              <a:cxnLst/>
              <a:rect l="l" t="t" r="r" b="b"/>
              <a:pathLst>
                <a:path w="2336" h="884" extrusionOk="0">
                  <a:moveTo>
                    <a:pt x="2316" y="0"/>
                  </a:moveTo>
                  <a:lnTo>
                    <a:pt x="1" y="850"/>
                  </a:lnTo>
                  <a:cubicBezTo>
                    <a:pt x="9" y="861"/>
                    <a:pt x="17" y="872"/>
                    <a:pt x="26" y="884"/>
                  </a:cubicBezTo>
                  <a:lnTo>
                    <a:pt x="2335" y="34"/>
                  </a:lnTo>
                  <a:cubicBezTo>
                    <a:pt x="2327" y="23"/>
                    <a:pt x="2322" y="12"/>
                    <a:pt x="231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89;p42">
              <a:extLst>
                <a:ext uri="{FF2B5EF4-FFF2-40B4-BE49-F238E27FC236}">
                  <a16:creationId xmlns:a16="http://schemas.microsoft.com/office/drawing/2014/main" id="{A567A757-6D7A-86B6-40BE-7FD675EA67BB}"/>
                </a:ext>
              </a:extLst>
            </p:cNvPr>
            <p:cNvSpPr/>
            <p:nvPr/>
          </p:nvSpPr>
          <p:spPr>
            <a:xfrm>
              <a:off x="2329250" y="4643175"/>
              <a:ext cx="42025" cy="23150"/>
            </a:xfrm>
            <a:custGeom>
              <a:avLst/>
              <a:gdLst/>
              <a:ahLst/>
              <a:cxnLst/>
              <a:rect l="l" t="t" r="r" b="b"/>
              <a:pathLst>
                <a:path w="1681" h="926" extrusionOk="0">
                  <a:moveTo>
                    <a:pt x="1680" y="0"/>
                  </a:moveTo>
                  <a:lnTo>
                    <a:pt x="1527" y="26"/>
                  </a:lnTo>
                  <a:lnTo>
                    <a:pt x="0" y="925"/>
                  </a:lnTo>
                  <a:lnTo>
                    <a:pt x="154" y="898"/>
                  </a:lnTo>
                  <a:lnTo>
                    <a:pt x="168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90;p42">
              <a:extLst>
                <a:ext uri="{FF2B5EF4-FFF2-40B4-BE49-F238E27FC236}">
                  <a16:creationId xmlns:a16="http://schemas.microsoft.com/office/drawing/2014/main" id="{B924DE77-CC3F-A95C-F3BB-B009F3077FBB}"/>
                </a:ext>
              </a:extLst>
            </p:cNvPr>
            <p:cNvSpPr/>
            <p:nvPr/>
          </p:nvSpPr>
          <p:spPr>
            <a:xfrm>
              <a:off x="1948650" y="4867525"/>
              <a:ext cx="41975" cy="23075"/>
            </a:xfrm>
            <a:custGeom>
              <a:avLst/>
              <a:gdLst/>
              <a:ahLst/>
              <a:cxnLst/>
              <a:rect l="l" t="t" r="r" b="b"/>
              <a:pathLst>
                <a:path w="1679" h="923" extrusionOk="0">
                  <a:moveTo>
                    <a:pt x="1678" y="1"/>
                  </a:moveTo>
                  <a:cubicBezTo>
                    <a:pt x="1628" y="9"/>
                    <a:pt x="1578" y="17"/>
                    <a:pt x="1528" y="23"/>
                  </a:cubicBezTo>
                  <a:lnTo>
                    <a:pt x="84" y="876"/>
                  </a:lnTo>
                  <a:lnTo>
                    <a:pt x="1" y="923"/>
                  </a:lnTo>
                  <a:cubicBezTo>
                    <a:pt x="51" y="917"/>
                    <a:pt x="101" y="909"/>
                    <a:pt x="151" y="901"/>
                  </a:cubicBezTo>
                  <a:lnTo>
                    <a:pt x="213" y="864"/>
                  </a:lnTo>
                  <a:lnTo>
                    <a:pt x="167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891;p42">
              <a:extLst>
                <a:ext uri="{FF2B5EF4-FFF2-40B4-BE49-F238E27FC236}">
                  <a16:creationId xmlns:a16="http://schemas.microsoft.com/office/drawing/2014/main" id="{3B91FD8C-7F09-E157-A3A1-7221CB31DDED}"/>
                </a:ext>
              </a:extLst>
            </p:cNvPr>
            <p:cNvSpPr/>
            <p:nvPr/>
          </p:nvSpPr>
          <p:spPr>
            <a:xfrm>
              <a:off x="2359350" y="4724175"/>
              <a:ext cx="46950" cy="9225"/>
            </a:xfrm>
            <a:custGeom>
              <a:avLst/>
              <a:gdLst/>
              <a:ahLst/>
              <a:cxnLst/>
              <a:rect l="l" t="t" r="r" b="b"/>
              <a:pathLst>
                <a:path w="1878" h="369" extrusionOk="0">
                  <a:moveTo>
                    <a:pt x="1878" y="1"/>
                  </a:moveTo>
                  <a:lnTo>
                    <a:pt x="128" y="291"/>
                  </a:lnTo>
                  <a:lnTo>
                    <a:pt x="0" y="369"/>
                  </a:lnTo>
                  <a:lnTo>
                    <a:pt x="1750" y="79"/>
                  </a:lnTo>
                  <a:cubicBezTo>
                    <a:pt x="1792" y="54"/>
                    <a:pt x="1833" y="29"/>
                    <a:pt x="187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892;p42">
              <a:extLst>
                <a:ext uri="{FF2B5EF4-FFF2-40B4-BE49-F238E27FC236}">
                  <a16:creationId xmlns:a16="http://schemas.microsoft.com/office/drawing/2014/main" id="{6694B12F-955B-FE75-E3C0-374E7349CF3C}"/>
                </a:ext>
              </a:extLst>
            </p:cNvPr>
            <p:cNvSpPr/>
            <p:nvPr/>
          </p:nvSpPr>
          <p:spPr>
            <a:xfrm>
              <a:off x="1923375" y="4795925"/>
              <a:ext cx="47175" cy="9225"/>
            </a:xfrm>
            <a:custGeom>
              <a:avLst/>
              <a:gdLst/>
              <a:ahLst/>
              <a:cxnLst/>
              <a:rect l="l" t="t" r="r" b="b"/>
              <a:pathLst>
                <a:path w="1887" h="369" extrusionOk="0">
                  <a:moveTo>
                    <a:pt x="1887" y="0"/>
                  </a:moveTo>
                  <a:lnTo>
                    <a:pt x="137" y="290"/>
                  </a:lnTo>
                  <a:cubicBezTo>
                    <a:pt x="92" y="315"/>
                    <a:pt x="45" y="343"/>
                    <a:pt x="0" y="368"/>
                  </a:cubicBezTo>
                  <a:lnTo>
                    <a:pt x="1750" y="81"/>
                  </a:lnTo>
                  <a:lnTo>
                    <a:pt x="188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893;p42">
              <a:extLst>
                <a:ext uri="{FF2B5EF4-FFF2-40B4-BE49-F238E27FC236}">
                  <a16:creationId xmlns:a16="http://schemas.microsoft.com/office/drawing/2014/main" id="{A79525E9-893D-5102-11BE-8EB980CD5048}"/>
                </a:ext>
              </a:extLst>
            </p:cNvPr>
            <p:cNvSpPr/>
            <p:nvPr/>
          </p:nvSpPr>
          <p:spPr>
            <a:xfrm>
              <a:off x="2388600" y="4637125"/>
              <a:ext cx="53575" cy="23700"/>
            </a:xfrm>
            <a:custGeom>
              <a:avLst/>
              <a:gdLst/>
              <a:ahLst/>
              <a:cxnLst/>
              <a:rect l="l" t="t" r="r" b="b"/>
              <a:pathLst>
                <a:path w="2143" h="948" extrusionOk="0">
                  <a:moveTo>
                    <a:pt x="2048" y="0"/>
                  </a:moveTo>
                  <a:lnTo>
                    <a:pt x="0" y="942"/>
                  </a:lnTo>
                  <a:cubicBezTo>
                    <a:pt x="36" y="942"/>
                    <a:pt x="64" y="945"/>
                    <a:pt x="95" y="947"/>
                  </a:cubicBezTo>
                  <a:lnTo>
                    <a:pt x="2143" y="3"/>
                  </a:lnTo>
                  <a:cubicBezTo>
                    <a:pt x="2109" y="3"/>
                    <a:pt x="2079" y="0"/>
                    <a:pt x="2048"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894;p42">
              <a:extLst>
                <a:ext uri="{FF2B5EF4-FFF2-40B4-BE49-F238E27FC236}">
                  <a16:creationId xmlns:a16="http://schemas.microsoft.com/office/drawing/2014/main" id="{B67C0C3F-0310-46BA-D10E-7C0B98883CAC}"/>
                </a:ext>
              </a:extLst>
            </p:cNvPr>
            <p:cNvSpPr/>
            <p:nvPr/>
          </p:nvSpPr>
          <p:spPr>
            <a:xfrm>
              <a:off x="1878175" y="4872325"/>
              <a:ext cx="53575" cy="23725"/>
            </a:xfrm>
            <a:custGeom>
              <a:avLst/>
              <a:gdLst/>
              <a:ahLst/>
              <a:cxnLst/>
              <a:rect l="l" t="t" r="r" b="b"/>
              <a:pathLst>
                <a:path w="2143" h="949" extrusionOk="0">
                  <a:moveTo>
                    <a:pt x="2048" y="1"/>
                  </a:moveTo>
                  <a:lnTo>
                    <a:pt x="466" y="731"/>
                  </a:lnTo>
                  <a:lnTo>
                    <a:pt x="0" y="945"/>
                  </a:lnTo>
                  <a:cubicBezTo>
                    <a:pt x="31" y="948"/>
                    <a:pt x="64" y="948"/>
                    <a:pt x="98" y="948"/>
                  </a:cubicBezTo>
                  <a:lnTo>
                    <a:pt x="563" y="734"/>
                  </a:lnTo>
                  <a:lnTo>
                    <a:pt x="2143" y="6"/>
                  </a:lnTo>
                  <a:cubicBezTo>
                    <a:pt x="2112" y="4"/>
                    <a:pt x="2079" y="4"/>
                    <a:pt x="204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895;p42">
              <a:extLst>
                <a:ext uri="{FF2B5EF4-FFF2-40B4-BE49-F238E27FC236}">
                  <a16:creationId xmlns:a16="http://schemas.microsoft.com/office/drawing/2014/main" id="{05CF0BBA-507A-61A6-6F5A-80778CCC32CB}"/>
                </a:ext>
              </a:extLst>
            </p:cNvPr>
            <p:cNvSpPr/>
            <p:nvPr/>
          </p:nvSpPr>
          <p:spPr>
            <a:xfrm>
              <a:off x="2012175" y="4757400"/>
              <a:ext cx="31800" cy="3300"/>
            </a:xfrm>
            <a:custGeom>
              <a:avLst/>
              <a:gdLst/>
              <a:ahLst/>
              <a:cxnLst/>
              <a:rect l="l" t="t" r="r" b="b"/>
              <a:pathLst>
                <a:path w="1272" h="132" extrusionOk="0">
                  <a:moveTo>
                    <a:pt x="179" y="1"/>
                  </a:moveTo>
                  <a:lnTo>
                    <a:pt x="1" y="84"/>
                  </a:lnTo>
                  <a:lnTo>
                    <a:pt x="1096" y="132"/>
                  </a:lnTo>
                  <a:lnTo>
                    <a:pt x="1271" y="51"/>
                  </a:lnTo>
                  <a:lnTo>
                    <a:pt x="17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896;p42">
              <a:extLst>
                <a:ext uri="{FF2B5EF4-FFF2-40B4-BE49-F238E27FC236}">
                  <a16:creationId xmlns:a16="http://schemas.microsoft.com/office/drawing/2014/main" id="{C1DF0DC8-C21C-8415-BB0E-6166AA75B6A4}"/>
                </a:ext>
              </a:extLst>
            </p:cNvPr>
            <p:cNvSpPr/>
            <p:nvPr/>
          </p:nvSpPr>
          <p:spPr>
            <a:xfrm>
              <a:off x="2285075" y="4769800"/>
              <a:ext cx="31800" cy="3300"/>
            </a:xfrm>
            <a:custGeom>
              <a:avLst/>
              <a:gdLst/>
              <a:ahLst/>
              <a:cxnLst/>
              <a:rect l="l" t="t" r="r" b="b"/>
              <a:pathLst>
                <a:path w="1272" h="132" extrusionOk="0">
                  <a:moveTo>
                    <a:pt x="177" y="1"/>
                  </a:moveTo>
                  <a:lnTo>
                    <a:pt x="1" y="81"/>
                  </a:lnTo>
                  <a:lnTo>
                    <a:pt x="1096" y="132"/>
                  </a:lnTo>
                  <a:cubicBezTo>
                    <a:pt x="1154" y="104"/>
                    <a:pt x="1213" y="76"/>
                    <a:pt x="1271" y="51"/>
                  </a:cubicBezTo>
                  <a:lnTo>
                    <a:pt x="17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897;p42">
              <a:extLst>
                <a:ext uri="{FF2B5EF4-FFF2-40B4-BE49-F238E27FC236}">
                  <a16:creationId xmlns:a16="http://schemas.microsoft.com/office/drawing/2014/main" id="{27457E10-C924-A96F-6A00-FB1FCE8B8C69}"/>
                </a:ext>
              </a:extLst>
            </p:cNvPr>
            <p:cNvSpPr/>
            <p:nvPr/>
          </p:nvSpPr>
          <p:spPr>
            <a:xfrm>
              <a:off x="2410675" y="4678425"/>
              <a:ext cx="57075" cy="17350"/>
            </a:xfrm>
            <a:custGeom>
              <a:avLst/>
              <a:gdLst/>
              <a:ahLst/>
              <a:cxnLst/>
              <a:rect l="l" t="t" r="r" b="b"/>
              <a:pathLst>
                <a:path w="2283" h="694" extrusionOk="0">
                  <a:moveTo>
                    <a:pt x="2282" y="0"/>
                  </a:moveTo>
                  <a:lnTo>
                    <a:pt x="2059" y="64"/>
                  </a:lnTo>
                  <a:lnTo>
                    <a:pt x="59" y="633"/>
                  </a:lnTo>
                  <a:cubicBezTo>
                    <a:pt x="39" y="655"/>
                    <a:pt x="20" y="674"/>
                    <a:pt x="0" y="694"/>
                  </a:cubicBezTo>
                  <a:lnTo>
                    <a:pt x="1987" y="131"/>
                  </a:lnTo>
                  <a:lnTo>
                    <a:pt x="2224" y="62"/>
                  </a:lnTo>
                  <a:cubicBezTo>
                    <a:pt x="2243" y="42"/>
                    <a:pt x="2263" y="23"/>
                    <a:pt x="228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898;p42">
              <a:extLst>
                <a:ext uri="{FF2B5EF4-FFF2-40B4-BE49-F238E27FC236}">
                  <a16:creationId xmlns:a16="http://schemas.microsoft.com/office/drawing/2014/main" id="{048DEE76-B264-3403-5738-8565E09B4D93}"/>
                </a:ext>
              </a:extLst>
            </p:cNvPr>
            <p:cNvSpPr/>
            <p:nvPr/>
          </p:nvSpPr>
          <p:spPr>
            <a:xfrm>
              <a:off x="1856725" y="4836050"/>
              <a:ext cx="57050" cy="17375"/>
            </a:xfrm>
            <a:custGeom>
              <a:avLst/>
              <a:gdLst/>
              <a:ahLst/>
              <a:cxnLst/>
              <a:rect l="l" t="t" r="r" b="b"/>
              <a:pathLst>
                <a:path w="2282" h="695" extrusionOk="0">
                  <a:moveTo>
                    <a:pt x="2282" y="0"/>
                  </a:moveTo>
                  <a:lnTo>
                    <a:pt x="61" y="633"/>
                  </a:lnTo>
                  <a:cubicBezTo>
                    <a:pt x="42" y="655"/>
                    <a:pt x="20" y="675"/>
                    <a:pt x="0" y="694"/>
                  </a:cubicBezTo>
                  <a:lnTo>
                    <a:pt x="2221" y="64"/>
                  </a:lnTo>
                  <a:cubicBezTo>
                    <a:pt x="2240" y="42"/>
                    <a:pt x="2262" y="23"/>
                    <a:pt x="228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899;p42">
              <a:extLst>
                <a:ext uri="{FF2B5EF4-FFF2-40B4-BE49-F238E27FC236}">
                  <a16:creationId xmlns:a16="http://schemas.microsoft.com/office/drawing/2014/main" id="{A704345C-B2D3-435B-EDE7-9085058AB080}"/>
                </a:ext>
              </a:extLst>
            </p:cNvPr>
            <p:cNvSpPr/>
            <p:nvPr/>
          </p:nvSpPr>
          <p:spPr>
            <a:xfrm>
              <a:off x="2234175" y="4669775"/>
              <a:ext cx="21675" cy="18900"/>
            </a:xfrm>
            <a:custGeom>
              <a:avLst/>
              <a:gdLst/>
              <a:ahLst/>
              <a:cxnLst/>
              <a:rect l="l" t="t" r="r" b="b"/>
              <a:pathLst>
                <a:path w="867" h="756" extrusionOk="0">
                  <a:moveTo>
                    <a:pt x="867" y="1"/>
                  </a:moveTo>
                  <a:lnTo>
                    <a:pt x="675" y="54"/>
                  </a:lnTo>
                  <a:lnTo>
                    <a:pt x="0" y="756"/>
                  </a:lnTo>
                  <a:lnTo>
                    <a:pt x="193" y="703"/>
                  </a:lnTo>
                  <a:lnTo>
                    <a:pt x="86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900;p42">
              <a:extLst>
                <a:ext uri="{FF2B5EF4-FFF2-40B4-BE49-F238E27FC236}">
                  <a16:creationId xmlns:a16="http://schemas.microsoft.com/office/drawing/2014/main" id="{3BC49DB7-AE0C-9167-6A8B-8834C63666A4}"/>
                </a:ext>
              </a:extLst>
            </p:cNvPr>
            <p:cNvSpPr/>
            <p:nvPr/>
          </p:nvSpPr>
          <p:spPr>
            <a:xfrm>
              <a:off x="2066225" y="4844900"/>
              <a:ext cx="21625" cy="18900"/>
            </a:xfrm>
            <a:custGeom>
              <a:avLst/>
              <a:gdLst/>
              <a:ahLst/>
              <a:cxnLst/>
              <a:rect l="l" t="t" r="r" b="b"/>
              <a:pathLst>
                <a:path w="865" h="756" extrusionOk="0">
                  <a:moveTo>
                    <a:pt x="865" y="0"/>
                  </a:moveTo>
                  <a:lnTo>
                    <a:pt x="865" y="0"/>
                  </a:lnTo>
                  <a:cubicBezTo>
                    <a:pt x="800" y="17"/>
                    <a:pt x="736" y="34"/>
                    <a:pt x="675" y="53"/>
                  </a:cubicBezTo>
                  <a:lnTo>
                    <a:pt x="1" y="755"/>
                  </a:lnTo>
                  <a:cubicBezTo>
                    <a:pt x="65" y="738"/>
                    <a:pt x="129" y="722"/>
                    <a:pt x="193" y="702"/>
                  </a:cubicBezTo>
                  <a:lnTo>
                    <a:pt x="865"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901;p42">
              <a:extLst>
                <a:ext uri="{FF2B5EF4-FFF2-40B4-BE49-F238E27FC236}">
                  <a16:creationId xmlns:a16="http://schemas.microsoft.com/office/drawing/2014/main" id="{64EEF85D-C69E-CDB1-1CAA-16911DDD49EB}"/>
                </a:ext>
              </a:extLst>
            </p:cNvPr>
            <p:cNvSpPr/>
            <p:nvPr/>
          </p:nvSpPr>
          <p:spPr>
            <a:xfrm>
              <a:off x="2410250" y="4640950"/>
              <a:ext cx="57225" cy="23275"/>
            </a:xfrm>
            <a:custGeom>
              <a:avLst/>
              <a:gdLst/>
              <a:ahLst/>
              <a:cxnLst/>
              <a:rect l="l" t="t" r="r" b="b"/>
              <a:pathLst>
                <a:path w="2289" h="931" extrusionOk="0">
                  <a:moveTo>
                    <a:pt x="2230" y="0"/>
                  </a:moveTo>
                  <a:lnTo>
                    <a:pt x="1" y="911"/>
                  </a:lnTo>
                  <a:cubicBezTo>
                    <a:pt x="20" y="920"/>
                    <a:pt x="40" y="925"/>
                    <a:pt x="59" y="931"/>
                  </a:cubicBezTo>
                  <a:lnTo>
                    <a:pt x="2288" y="20"/>
                  </a:lnTo>
                  <a:cubicBezTo>
                    <a:pt x="2269" y="14"/>
                    <a:pt x="2249" y="9"/>
                    <a:pt x="223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902;p42">
              <a:extLst>
                <a:ext uri="{FF2B5EF4-FFF2-40B4-BE49-F238E27FC236}">
                  <a16:creationId xmlns:a16="http://schemas.microsoft.com/office/drawing/2014/main" id="{60498C81-D1EB-16B1-C9BD-39BCA4730611}"/>
                </a:ext>
              </a:extLst>
            </p:cNvPr>
            <p:cNvSpPr/>
            <p:nvPr/>
          </p:nvSpPr>
          <p:spPr>
            <a:xfrm>
              <a:off x="1854150" y="4868375"/>
              <a:ext cx="57050" cy="23350"/>
            </a:xfrm>
            <a:custGeom>
              <a:avLst/>
              <a:gdLst/>
              <a:ahLst/>
              <a:cxnLst/>
              <a:rect l="l" t="t" r="r" b="b"/>
              <a:pathLst>
                <a:path w="2282" h="934" extrusionOk="0">
                  <a:moveTo>
                    <a:pt x="2229" y="0"/>
                  </a:moveTo>
                  <a:lnTo>
                    <a:pt x="301" y="789"/>
                  </a:lnTo>
                  <a:lnTo>
                    <a:pt x="0" y="914"/>
                  </a:lnTo>
                  <a:cubicBezTo>
                    <a:pt x="17" y="920"/>
                    <a:pt x="33" y="928"/>
                    <a:pt x="53" y="933"/>
                  </a:cubicBezTo>
                  <a:lnTo>
                    <a:pt x="379" y="803"/>
                  </a:lnTo>
                  <a:lnTo>
                    <a:pt x="2282" y="22"/>
                  </a:lnTo>
                  <a:cubicBezTo>
                    <a:pt x="2265" y="17"/>
                    <a:pt x="2248" y="8"/>
                    <a:pt x="22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903;p42">
              <a:extLst>
                <a:ext uri="{FF2B5EF4-FFF2-40B4-BE49-F238E27FC236}">
                  <a16:creationId xmlns:a16="http://schemas.microsoft.com/office/drawing/2014/main" id="{3D3AA024-277D-9296-884D-D5AB9C46B0B1}"/>
                </a:ext>
              </a:extLst>
            </p:cNvPr>
            <p:cNvSpPr/>
            <p:nvPr/>
          </p:nvSpPr>
          <p:spPr>
            <a:xfrm>
              <a:off x="2233550" y="4792300"/>
              <a:ext cx="20925" cy="8100"/>
            </a:xfrm>
            <a:custGeom>
              <a:avLst/>
              <a:gdLst/>
              <a:ahLst/>
              <a:cxnLst/>
              <a:rect l="l" t="t" r="r" b="b"/>
              <a:pathLst>
                <a:path w="837" h="324" extrusionOk="0">
                  <a:moveTo>
                    <a:pt x="192" y="1"/>
                  </a:moveTo>
                  <a:lnTo>
                    <a:pt x="0" y="79"/>
                  </a:lnTo>
                  <a:lnTo>
                    <a:pt x="644" y="324"/>
                  </a:lnTo>
                  <a:lnTo>
                    <a:pt x="836" y="243"/>
                  </a:lnTo>
                  <a:lnTo>
                    <a:pt x="19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904;p42">
              <a:extLst>
                <a:ext uri="{FF2B5EF4-FFF2-40B4-BE49-F238E27FC236}">
                  <a16:creationId xmlns:a16="http://schemas.microsoft.com/office/drawing/2014/main" id="{0E20136E-76FD-4624-3992-AAA654F90935}"/>
                </a:ext>
              </a:extLst>
            </p:cNvPr>
            <p:cNvSpPr/>
            <p:nvPr/>
          </p:nvSpPr>
          <p:spPr>
            <a:xfrm>
              <a:off x="2073275" y="4731000"/>
              <a:ext cx="20925" cy="8100"/>
            </a:xfrm>
            <a:custGeom>
              <a:avLst/>
              <a:gdLst/>
              <a:ahLst/>
              <a:cxnLst/>
              <a:rect l="l" t="t" r="r" b="b"/>
              <a:pathLst>
                <a:path w="837" h="324" extrusionOk="0">
                  <a:moveTo>
                    <a:pt x="193" y="1"/>
                  </a:moveTo>
                  <a:lnTo>
                    <a:pt x="0" y="82"/>
                  </a:lnTo>
                  <a:lnTo>
                    <a:pt x="644" y="324"/>
                  </a:lnTo>
                  <a:lnTo>
                    <a:pt x="836" y="246"/>
                  </a:lnTo>
                  <a:lnTo>
                    <a:pt x="193"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905;p42">
              <a:extLst>
                <a:ext uri="{FF2B5EF4-FFF2-40B4-BE49-F238E27FC236}">
                  <a16:creationId xmlns:a16="http://schemas.microsoft.com/office/drawing/2014/main" id="{07024B98-45A1-2129-AE97-97F89D32549B}"/>
                </a:ext>
              </a:extLst>
            </p:cNvPr>
            <p:cNvSpPr/>
            <p:nvPr/>
          </p:nvSpPr>
          <p:spPr>
            <a:xfrm>
              <a:off x="2181375" y="4812575"/>
              <a:ext cx="9700" cy="12425"/>
            </a:xfrm>
            <a:custGeom>
              <a:avLst/>
              <a:gdLst/>
              <a:ahLst/>
              <a:cxnLst/>
              <a:rect l="l" t="t" r="r" b="b"/>
              <a:pathLst>
                <a:path w="388" h="497" extrusionOk="0">
                  <a:moveTo>
                    <a:pt x="201" y="0"/>
                  </a:moveTo>
                  <a:cubicBezTo>
                    <a:pt x="134" y="23"/>
                    <a:pt x="67" y="48"/>
                    <a:pt x="0" y="73"/>
                  </a:cubicBezTo>
                  <a:lnTo>
                    <a:pt x="187" y="496"/>
                  </a:lnTo>
                  <a:cubicBezTo>
                    <a:pt x="254" y="471"/>
                    <a:pt x="321" y="446"/>
                    <a:pt x="388" y="421"/>
                  </a:cubicBezTo>
                  <a:lnTo>
                    <a:pt x="20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906;p42">
              <a:extLst>
                <a:ext uri="{FF2B5EF4-FFF2-40B4-BE49-F238E27FC236}">
                  <a16:creationId xmlns:a16="http://schemas.microsoft.com/office/drawing/2014/main" id="{234FE22A-9074-76BB-EF88-A71E846F91A5}"/>
                </a:ext>
              </a:extLst>
            </p:cNvPr>
            <p:cNvSpPr/>
            <p:nvPr/>
          </p:nvSpPr>
          <p:spPr>
            <a:xfrm>
              <a:off x="2134925" y="4707325"/>
              <a:ext cx="9700" cy="12350"/>
            </a:xfrm>
            <a:custGeom>
              <a:avLst/>
              <a:gdLst/>
              <a:ahLst/>
              <a:cxnLst/>
              <a:rect l="l" t="t" r="r" b="b"/>
              <a:pathLst>
                <a:path w="388" h="494" extrusionOk="0">
                  <a:moveTo>
                    <a:pt x="201" y="0"/>
                  </a:moveTo>
                  <a:cubicBezTo>
                    <a:pt x="134" y="23"/>
                    <a:pt x="67" y="48"/>
                    <a:pt x="0" y="73"/>
                  </a:cubicBezTo>
                  <a:lnTo>
                    <a:pt x="187" y="494"/>
                  </a:lnTo>
                  <a:lnTo>
                    <a:pt x="362" y="430"/>
                  </a:lnTo>
                  <a:lnTo>
                    <a:pt x="387" y="421"/>
                  </a:lnTo>
                  <a:lnTo>
                    <a:pt x="20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907;p42">
              <a:extLst>
                <a:ext uri="{FF2B5EF4-FFF2-40B4-BE49-F238E27FC236}">
                  <a16:creationId xmlns:a16="http://schemas.microsoft.com/office/drawing/2014/main" id="{572DCA1C-FC12-BB91-B874-1DEFEDE5934D}"/>
                </a:ext>
              </a:extLst>
            </p:cNvPr>
            <p:cNvSpPr/>
            <p:nvPr/>
          </p:nvSpPr>
          <p:spPr>
            <a:xfrm>
              <a:off x="2389000" y="4700575"/>
              <a:ext cx="53250" cy="13525"/>
            </a:xfrm>
            <a:custGeom>
              <a:avLst/>
              <a:gdLst/>
              <a:ahLst/>
              <a:cxnLst/>
              <a:rect l="l" t="t" r="r" b="b"/>
              <a:pathLst>
                <a:path w="2130" h="541" extrusionOk="0">
                  <a:moveTo>
                    <a:pt x="2130" y="0"/>
                  </a:moveTo>
                  <a:lnTo>
                    <a:pt x="1926" y="45"/>
                  </a:lnTo>
                  <a:lnTo>
                    <a:pt x="98" y="471"/>
                  </a:lnTo>
                  <a:lnTo>
                    <a:pt x="1" y="541"/>
                  </a:lnTo>
                  <a:lnTo>
                    <a:pt x="1845" y="112"/>
                  </a:lnTo>
                  <a:lnTo>
                    <a:pt x="2032" y="70"/>
                  </a:lnTo>
                  <a:lnTo>
                    <a:pt x="213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908;p42">
              <a:extLst>
                <a:ext uri="{FF2B5EF4-FFF2-40B4-BE49-F238E27FC236}">
                  <a16:creationId xmlns:a16="http://schemas.microsoft.com/office/drawing/2014/main" id="{380C27E6-357F-72DC-5474-29FC41B66D44}"/>
                </a:ext>
              </a:extLst>
            </p:cNvPr>
            <p:cNvSpPr/>
            <p:nvPr/>
          </p:nvSpPr>
          <p:spPr>
            <a:xfrm>
              <a:off x="1882425" y="4818075"/>
              <a:ext cx="53225" cy="13525"/>
            </a:xfrm>
            <a:custGeom>
              <a:avLst/>
              <a:gdLst/>
              <a:ahLst/>
              <a:cxnLst/>
              <a:rect l="l" t="t" r="r" b="b"/>
              <a:pathLst>
                <a:path w="2129" h="541" extrusionOk="0">
                  <a:moveTo>
                    <a:pt x="2129" y="0"/>
                  </a:moveTo>
                  <a:lnTo>
                    <a:pt x="98" y="471"/>
                  </a:lnTo>
                  <a:cubicBezTo>
                    <a:pt x="64" y="496"/>
                    <a:pt x="34" y="519"/>
                    <a:pt x="0" y="541"/>
                  </a:cubicBezTo>
                  <a:lnTo>
                    <a:pt x="2031" y="70"/>
                  </a:lnTo>
                  <a:cubicBezTo>
                    <a:pt x="2065" y="48"/>
                    <a:pt x="2095" y="26"/>
                    <a:pt x="21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909;p42">
              <a:extLst>
                <a:ext uri="{FF2B5EF4-FFF2-40B4-BE49-F238E27FC236}">
                  <a16:creationId xmlns:a16="http://schemas.microsoft.com/office/drawing/2014/main" id="{2AF3352A-78EB-E691-A570-7BE7327F03CB}"/>
                </a:ext>
              </a:extLst>
            </p:cNvPr>
            <p:cNvSpPr/>
            <p:nvPr/>
          </p:nvSpPr>
          <p:spPr>
            <a:xfrm>
              <a:off x="2004300" y="4858200"/>
              <a:ext cx="32500" cy="21550"/>
            </a:xfrm>
            <a:custGeom>
              <a:avLst/>
              <a:gdLst/>
              <a:ahLst/>
              <a:cxnLst/>
              <a:rect l="l" t="t" r="r" b="b"/>
              <a:pathLst>
                <a:path w="1300" h="862" extrusionOk="0">
                  <a:moveTo>
                    <a:pt x="1299" y="0"/>
                  </a:moveTo>
                  <a:cubicBezTo>
                    <a:pt x="1241" y="14"/>
                    <a:pt x="1182" y="28"/>
                    <a:pt x="1124" y="42"/>
                  </a:cubicBezTo>
                  <a:lnTo>
                    <a:pt x="1" y="861"/>
                  </a:lnTo>
                  <a:lnTo>
                    <a:pt x="1" y="861"/>
                  </a:lnTo>
                  <a:lnTo>
                    <a:pt x="176" y="819"/>
                  </a:lnTo>
                  <a:lnTo>
                    <a:pt x="1299"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910;p42">
              <a:extLst>
                <a:ext uri="{FF2B5EF4-FFF2-40B4-BE49-F238E27FC236}">
                  <a16:creationId xmlns:a16="http://schemas.microsoft.com/office/drawing/2014/main" id="{7AE179B6-64A1-0751-B0BE-A455DE0F62F0}"/>
                </a:ext>
              </a:extLst>
            </p:cNvPr>
            <p:cNvSpPr/>
            <p:nvPr/>
          </p:nvSpPr>
          <p:spPr>
            <a:xfrm>
              <a:off x="2284250" y="4654050"/>
              <a:ext cx="32475" cy="21525"/>
            </a:xfrm>
            <a:custGeom>
              <a:avLst/>
              <a:gdLst/>
              <a:ahLst/>
              <a:cxnLst/>
              <a:rect l="l" t="t" r="r" b="b"/>
              <a:pathLst>
                <a:path w="1299" h="861" extrusionOk="0">
                  <a:moveTo>
                    <a:pt x="1299" y="0"/>
                  </a:moveTo>
                  <a:lnTo>
                    <a:pt x="1121" y="42"/>
                  </a:lnTo>
                  <a:lnTo>
                    <a:pt x="1" y="861"/>
                  </a:lnTo>
                  <a:lnTo>
                    <a:pt x="1" y="861"/>
                  </a:lnTo>
                  <a:lnTo>
                    <a:pt x="176" y="819"/>
                  </a:lnTo>
                  <a:lnTo>
                    <a:pt x="1299"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911;p42">
              <a:extLst>
                <a:ext uri="{FF2B5EF4-FFF2-40B4-BE49-F238E27FC236}">
                  <a16:creationId xmlns:a16="http://schemas.microsoft.com/office/drawing/2014/main" id="{6E51645C-E6EF-2BAA-2358-DEC7592C3BBC}"/>
                </a:ext>
              </a:extLst>
            </p:cNvPr>
            <p:cNvSpPr/>
            <p:nvPr/>
          </p:nvSpPr>
          <p:spPr>
            <a:xfrm>
              <a:off x="2420425" y="4662325"/>
              <a:ext cx="58175" cy="20025"/>
            </a:xfrm>
            <a:custGeom>
              <a:avLst/>
              <a:gdLst/>
              <a:ahLst/>
              <a:cxnLst/>
              <a:rect l="l" t="t" r="r" b="b"/>
              <a:pathLst>
                <a:path w="2327" h="801" extrusionOk="0">
                  <a:moveTo>
                    <a:pt x="2327" y="1"/>
                  </a:moveTo>
                  <a:lnTo>
                    <a:pt x="20" y="750"/>
                  </a:lnTo>
                  <a:cubicBezTo>
                    <a:pt x="14" y="767"/>
                    <a:pt x="6" y="786"/>
                    <a:pt x="0" y="800"/>
                  </a:cubicBezTo>
                  <a:lnTo>
                    <a:pt x="2296" y="54"/>
                  </a:lnTo>
                  <a:lnTo>
                    <a:pt x="2307" y="51"/>
                  </a:lnTo>
                  <a:cubicBezTo>
                    <a:pt x="2307" y="45"/>
                    <a:pt x="2310" y="37"/>
                    <a:pt x="2313" y="31"/>
                  </a:cubicBezTo>
                  <a:cubicBezTo>
                    <a:pt x="2316" y="26"/>
                    <a:pt x="2324" y="12"/>
                    <a:pt x="2327"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912;p42">
              <a:extLst>
                <a:ext uri="{FF2B5EF4-FFF2-40B4-BE49-F238E27FC236}">
                  <a16:creationId xmlns:a16="http://schemas.microsoft.com/office/drawing/2014/main" id="{6F4C9F15-E413-C421-9C2B-7F2F8E37FDF6}"/>
                </a:ext>
              </a:extLst>
            </p:cNvPr>
            <p:cNvSpPr/>
            <p:nvPr/>
          </p:nvSpPr>
          <p:spPr>
            <a:xfrm>
              <a:off x="1845075" y="4849550"/>
              <a:ext cx="58275" cy="20100"/>
            </a:xfrm>
            <a:custGeom>
              <a:avLst/>
              <a:gdLst/>
              <a:ahLst/>
              <a:cxnLst/>
              <a:rect l="l" t="t" r="r" b="b"/>
              <a:pathLst>
                <a:path w="2331" h="804" extrusionOk="0">
                  <a:moveTo>
                    <a:pt x="2330" y="1"/>
                  </a:moveTo>
                  <a:lnTo>
                    <a:pt x="23" y="753"/>
                  </a:lnTo>
                  <a:cubicBezTo>
                    <a:pt x="15" y="770"/>
                    <a:pt x="6" y="787"/>
                    <a:pt x="1" y="803"/>
                  </a:cubicBezTo>
                  <a:lnTo>
                    <a:pt x="2308" y="51"/>
                  </a:lnTo>
                  <a:cubicBezTo>
                    <a:pt x="2316" y="34"/>
                    <a:pt x="2322" y="18"/>
                    <a:pt x="233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913;p42">
              <a:extLst>
                <a:ext uri="{FF2B5EF4-FFF2-40B4-BE49-F238E27FC236}">
                  <a16:creationId xmlns:a16="http://schemas.microsoft.com/office/drawing/2014/main" id="{0A3C48FE-CB25-E2CE-19A8-22CB79A70ABB}"/>
                </a:ext>
              </a:extLst>
            </p:cNvPr>
            <p:cNvSpPr/>
            <p:nvPr/>
          </p:nvSpPr>
          <p:spPr>
            <a:xfrm>
              <a:off x="2124875" y="4829975"/>
              <a:ext cx="11325" cy="15975"/>
            </a:xfrm>
            <a:custGeom>
              <a:avLst/>
              <a:gdLst/>
              <a:ahLst/>
              <a:cxnLst/>
              <a:rect l="l" t="t" r="r" b="b"/>
              <a:pathLst>
                <a:path w="453" h="639" extrusionOk="0">
                  <a:moveTo>
                    <a:pt x="452" y="1"/>
                  </a:moveTo>
                  <a:cubicBezTo>
                    <a:pt x="385" y="23"/>
                    <a:pt x="318" y="46"/>
                    <a:pt x="252" y="68"/>
                  </a:cubicBezTo>
                  <a:lnTo>
                    <a:pt x="1" y="639"/>
                  </a:lnTo>
                  <a:lnTo>
                    <a:pt x="1" y="639"/>
                  </a:lnTo>
                  <a:lnTo>
                    <a:pt x="201" y="575"/>
                  </a:lnTo>
                  <a:lnTo>
                    <a:pt x="45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914;p42">
              <a:extLst>
                <a:ext uri="{FF2B5EF4-FFF2-40B4-BE49-F238E27FC236}">
                  <a16:creationId xmlns:a16="http://schemas.microsoft.com/office/drawing/2014/main" id="{1D647F82-67B2-3B4C-03F5-8772B3480B7A}"/>
                </a:ext>
              </a:extLst>
            </p:cNvPr>
            <p:cNvSpPr/>
            <p:nvPr/>
          </p:nvSpPr>
          <p:spPr>
            <a:xfrm>
              <a:off x="2187575" y="4687050"/>
              <a:ext cx="11300" cy="15975"/>
            </a:xfrm>
            <a:custGeom>
              <a:avLst/>
              <a:gdLst/>
              <a:ahLst/>
              <a:cxnLst/>
              <a:rect l="l" t="t" r="r" b="b"/>
              <a:pathLst>
                <a:path w="452" h="639" extrusionOk="0">
                  <a:moveTo>
                    <a:pt x="452" y="1"/>
                  </a:moveTo>
                  <a:lnTo>
                    <a:pt x="251" y="68"/>
                  </a:lnTo>
                  <a:lnTo>
                    <a:pt x="0" y="639"/>
                  </a:lnTo>
                  <a:lnTo>
                    <a:pt x="201" y="575"/>
                  </a:lnTo>
                  <a:lnTo>
                    <a:pt x="45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915;p42">
              <a:extLst>
                <a:ext uri="{FF2B5EF4-FFF2-40B4-BE49-F238E27FC236}">
                  <a16:creationId xmlns:a16="http://schemas.microsoft.com/office/drawing/2014/main" id="{2BE82B98-8DFE-B69E-0058-300617DC7ECB}"/>
                </a:ext>
              </a:extLst>
            </p:cNvPr>
            <p:cNvSpPr/>
            <p:nvPr/>
          </p:nvSpPr>
          <p:spPr>
            <a:xfrm>
              <a:off x="2322700" y="4748350"/>
              <a:ext cx="40275" cy="5175"/>
            </a:xfrm>
            <a:custGeom>
              <a:avLst/>
              <a:gdLst/>
              <a:ahLst/>
              <a:cxnLst/>
              <a:rect l="l" t="t" r="r" b="b"/>
              <a:pathLst>
                <a:path w="1611" h="207" extrusionOk="0">
                  <a:moveTo>
                    <a:pt x="1611" y="1"/>
                  </a:moveTo>
                  <a:lnTo>
                    <a:pt x="157" y="126"/>
                  </a:lnTo>
                  <a:cubicBezTo>
                    <a:pt x="106" y="154"/>
                    <a:pt x="53" y="182"/>
                    <a:pt x="1" y="207"/>
                  </a:cubicBezTo>
                  <a:lnTo>
                    <a:pt x="1455" y="81"/>
                  </a:lnTo>
                  <a:lnTo>
                    <a:pt x="161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916;p42">
              <a:extLst>
                <a:ext uri="{FF2B5EF4-FFF2-40B4-BE49-F238E27FC236}">
                  <a16:creationId xmlns:a16="http://schemas.microsoft.com/office/drawing/2014/main" id="{5A5A2325-E769-A9A5-EA17-26CA42F8B424}"/>
                </a:ext>
              </a:extLst>
            </p:cNvPr>
            <p:cNvSpPr/>
            <p:nvPr/>
          </p:nvSpPr>
          <p:spPr>
            <a:xfrm>
              <a:off x="1960225" y="4779700"/>
              <a:ext cx="40275" cy="5175"/>
            </a:xfrm>
            <a:custGeom>
              <a:avLst/>
              <a:gdLst/>
              <a:ahLst/>
              <a:cxnLst/>
              <a:rect l="l" t="t" r="r" b="b"/>
              <a:pathLst>
                <a:path w="1611" h="207" extrusionOk="0">
                  <a:moveTo>
                    <a:pt x="1611" y="0"/>
                  </a:moveTo>
                  <a:lnTo>
                    <a:pt x="156" y="126"/>
                  </a:lnTo>
                  <a:cubicBezTo>
                    <a:pt x="103" y="154"/>
                    <a:pt x="50" y="181"/>
                    <a:pt x="0" y="206"/>
                  </a:cubicBezTo>
                  <a:lnTo>
                    <a:pt x="1455" y="81"/>
                  </a:lnTo>
                  <a:cubicBezTo>
                    <a:pt x="1505" y="53"/>
                    <a:pt x="1558" y="28"/>
                    <a:pt x="161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917;p42">
              <a:extLst>
                <a:ext uri="{FF2B5EF4-FFF2-40B4-BE49-F238E27FC236}">
                  <a16:creationId xmlns:a16="http://schemas.microsoft.com/office/drawing/2014/main" id="{D1D7F3C2-BFA6-6E5E-449E-F94C82B56994}"/>
                </a:ext>
              </a:extLst>
            </p:cNvPr>
            <p:cNvSpPr/>
            <p:nvPr/>
          </p:nvSpPr>
          <p:spPr>
            <a:xfrm>
              <a:off x="1910150" y="4871700"/>
              <a:ext cx="48425" cy="23725"/>
            </a:xfrm>
            <a:custGeom>
              <a:avLst/>
              <a:gdLst/>
              <a:ahLst/>
              <a:cxnLst/>
              <a:rect l="l" t="t" r="r" b="b"/>
              <a:pathLst>
                <a:path w="1937" h="949" extrusionOk="0">
                  <a:moveTo>
                    <a:pt x="1936" y="1"/>
                  </a:moveTo>
                  <a:lnTo>
                    <a:pt x="1936" y="1"/>
                  </a:lnTo>
                  <a:cubicBezTo>
                    <a:pt x="1892" y="4"/>
                    <a:pt x="1850" y="6"/>
                    <a:pt x="1808" y="9"/>
                  </a:cubicBezTo>
                  <a:lnTo>
                    <a:pt x="346" y="767"/>
                  </a:lnTo>
                  <a:lnTo>
                    <a:pt x="0" y="948"/>
                  </a:lnTo>
                  <a:cubicBezTo>
                    <a:pt x="42" y="943"/>
                    <a:pt x="86" y="940"/>
                    <a:pt x="128" y="934"/>
                  </a:cubicBezTo>
                  <a:lnTo>
                    <a:pt x="454" y="767"/>
                  </a:lnTo>
                  <a:lnTo>
                    <a:pt x="1936"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918;p42">
              <a:extLst>
                <a:ext uri="{FF2B5EF4-FFF2-40B4-BE49-F238E27FC236}">
                  <a16:creationId xmlns:a16="http://schemas.microsoft.com/office/drawing/2014/main" id="{35A977A6-71A5-2155-D8E9-3CB5C52BE780}"/>
                </a:ext>
              </a:extLst>
            </p:cNvPr>
            <p:cNvSpPr/>
            <p:nvPr/>
          </p:nvSpPr>
          <p:spPr>
            <a:xfrm>
              <a:off x="2361225" y="4638225"/>
              <a:ext cx="48425" cy="23700"/>
            </a:xfrm>
            <a:custGeom>
              <a:avLst/>
              <a:gdLst/>
              <a:ahLst/>
              <a:cxnLst/>
              <a:rect l="l" t="t" r="r" b="b"/>
              <a:pathLst>
                <a:path w="1937" h="948" extrusionOk="0">
                  <a:moveTo>
                    <a:pt x="1937" y="1"/>
                  </a:moveTo>
                  <a:lnTo>
                    <a:pt x="1811" y="12"/>
                  </a:lnTo>
                  <a:lnTo>
                    <a:pt x="0" y="948"/>
                  </a:lnTo>
                  <a:lnTo>
                    <a:pt x="128" y="934"/>
                  </a:lnTo>
                  <a:lnTo>
                    <a:pt x="193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919;p42">
              <a:extLst>
                <a:ext uri="{FF2B5EF4-FFF2-40B4-BE49-F238E27FC236}">
                  <a16:creationId xmlns:a16="http://schemas.microsoft.com/office/drawing/2014/main" id="{5930A18C-91D6-4478-DB27-FB3B7FB6CF5B}"/>
                </a:ext>
              </a:extLst>
            </p:cNvPr>
            <p:cNvSpPr/>
            <p:nvPr/>
          </p:nvSpPr>
          <p:spPr>
            <a:xfrm>
              <a:off x="1820000" y="4629275"/>
              <a:ext cx="672400" cy="261725"/>
            </a:xfrm>
            <a:custGeom>
              <a:avLst/>
              <a:gdLst/>
              <a:ahLst/>
              <a:cxnLst/>
              <a:rect l="l" t="t" r="r" b="b"/>
              <a:pathLst>
                <a:path w="26896" h="10469" extrusionOk="0">
                  <a:moveTo>
                    <a:pt x="24795" y="314"/>
                  </a:moveTo>
                  <a:cubicBezTo>
                    <a:pt x="24825" y="314"/>
                    <a:pt x="24856" y="317"/>
                    <a:pt x="24890" y="317"/>
                  </a:cubicBezTo>
                  <a:lnTo>
                    <a:pt x="22842" y="1261"/>
                  </a:lnTo>
                  <a:cubicBezTo>
                    <a:pt x="22811" y="1261"/>
                    <a:pt x="22780" y="1259"/>
                    <a:pt x="22747" y="1256"/>
                  </a:cubicBezTo>
                  <a:lnTo>
                    <a:pt x="24795" y="314"/>
                  </a:lnTo>
                  <a:close/>
                  <a:moveTo>
                    <a:pt x="23586" y="359"/>
                  </a:moveTo>
                  <a:lnTo>
                    <a:pt x="21777" y="1292"/>
                  </a:lnTo>
                  <a:lnTo>
                    <a:pt x="21649" y="1306"/>
                  </a:lnTo>
                  <a:lnTo>
                    <a:pt x="23460" y="370"/>
                  </a:lnTo>
                  <a:lnTo>
                    <a:pt x="23586" y="359"/>
                  </a:lnTo>
                  <a:close/>
                  <a:moveTo>
                    <a:pt x="25840" y="467"/>
                  </a:moveTo>
                  <a:cubicBezTo>
                    <a:pt x="25859" y="476"/>
                    <a:pt x="25879" y="481"/>
                    <a:pt x="25898" y="487"/>
                  </a:cubicBezTo>
                  <a:lnTo>
                    <a:pt x="23669" y="1401"/>
                  </a:lnTo>
                  <a:cubicBezTo>
                    <a:pt x="23650" y="1392"/>
                    <a:pt x="23630" y="1387"/>
                    <a:pt x="23611" y="1381"/>
                  </a:cubicBezTo>
                  <a:lnTo>
                    <a:pt x="25840" y="467"/>
                  </a:lnTo>
                  <a:close/>
                  <a:moveTo>
                    <a:pt x="22050" y="556"/>
                  </a:moveTo>
                  <a:lnTo>
                    <a:pt x="20524" y="1454"/>
                  </a:lnTo>
                  <a:lnTo>
                    <a:pt x="20370" y="1481"/>
                  </a:lnTo>
                  <a:lnTo>
                    <a:pt x="21897" y="582"/>
                  </a:lnTo>
                  <a:lnTo>
                    <a:pt x="22050" y="556"/>
                  </a:lnTo>
                  <a:close/>
                  <a:moveTo>
                    <a:pt x="26308" y="765"/>
                  </a:moveTo>
                  <a:cubicBezTo>
                    <a:pt x="26316" y="774"/>
                    <a:pt x="26322" y="788"/>
                    <a:pt x="26327" y="799"/>
                  </a:cubicBezTo>
                  <a:lnTo>
                    <a:pt x="24017" y="1649"/>
                  </a:lnTo>
                  <a:cubicBezTo>
                    <a:pt x="24009" y="1637"/>
                    <a:pt x="24001" y="1626"/>
                    <a:pt x="23992" y="1615"/>
                  </a:cubicBezTo>
                  <a:lnTo>
                    <a:pt x="26308" y="765"/>
                  </a:lnTo>
                  <a:close/>
                  <a:moveTo>
                    <a:pt x="19869" y="994"/>
                  </a:moveTo>
                  <a:lnTo>
                    <a:pt x="18746" y="1810"/>
                  </a:lnTo>
                  <a:lnTo>
                    <a:pt x="18571" y="1852"/>
                  </a:lnTo>
                  <a:lnTo>
                    <a:pt x="19691" y="1036"/>
                  </a:lnTo>
                  <a:lnTo>
                    <a:pt x="19869" y="994"/>
                  </a:lnTo>
                  <a:close/>
                  <a:moveTo>
                    <a:pt x="17434" y="1621"/>
                  </a:moveTo>
                  <a:lnTo>
                    <a:pt x="16760" y="2323"/>
                  </a:lnTo>
                  <a:lnTo>
                    <a:pt x="16567" y="2376"/>
                  </a:lnTo>
                  <a:lnTo>
                    <a:pt x="17242" y="1674"/>
                  </a:lnTo>
                  <a:lnTo>
                    <a:pt x="17434" y="1621"/>
                  </a:lnTo>
                  <a:close/>
                  <a:moveTo>
                    <a:pt x="15155" y="2312"/>
                  </a:moveTo>
                  <a:lnTo>
                    <a:pt x="14904" y="2886"/>
                  </a:lnTo>
                  <a:lnTo>
                    <a:pt x="14703" y="2950"/>
                  </a:lnTo>
                  <a:lnTo>
                    <a:pt x="14954" y="2379"/>
                  </a:lnTo>
                  <a:lnTo>
                    <a:pt x="15155" y="2312"/>
                  </a:lnTo>
                  <a:close/>
                  <a:moveTo>
                    <a:pt x="23455" y="3800"/>
                  </a:moveTo>
                  <a:lnTo>
                    <a:pt x="23455" y="3800"/>
                  </a:lnTo>
                  <a:cubicBezTo>
                    <a:pt x="23410" y="3825"/>
                    <a:pt x="23368" y="3850"/>
                    <a:pt x="23324" y="3875"/>
                  </a:cubicBezTo>
                  <a:lnTo>
                    <a:pt x="21577" y="4165"/>
                  </a:lnTo>
                  <a:lnTo>
                    <a:pt x="21705" y="4087"/>
                  </a:lnTo>
                  <a:lnTo>
                    <a:pt x="23455" y="3800"/>
                  </a:lnTo>
                  <a:close/>
                  <a:moveTo>
                    <a:pt x="10324" y="4070"/>
                  </a:moveTo>
                  <a:lnTo>
                    <a:pt x="10967" y="4315"/>
                  </a:lnTo>
                  <a:lnTo>
                    <a:pt x="10775" y="4396"/>
                  </a:lnTo>
                  <a:lnTo>
                    <a:pt x="10131" y="4151"/>
                  </a:lnTo>
                  <a:lnTo>
                    <a:pt x="10324" y="4070"/>
                  </a:lnTo>
                  <a:close/>
                  <a:moveTo>
                    <a:pt x="21722" y="4764"/>
                  </a:moveTo>
                  <a:lnTo>
                    <a:pt x="21566" y="4844"/>
                  </a:lnTo>
                  <a:lnTo>
                    <a:pt x="20111" y="4970"/>
                  </a:lnTo>
                  <a:cubicBezTo>
                    <a:pt x="20164" y="4945"/>
                    <a:pt x="20214" y="4917"/>
                    <a:pt x="20267" y="4889"/>
                  </a:cubicBezTo>
                  <a:lnTo>
                    <a:pt x="21722" y="4764"/>
                  </a:lnTo>
                  <a:close/>
                  <a:moveTo>
                    <a:pt x="7866" y="5126"/>
                  </a:moveTo>
                  <a:lnTo>
                    <a:pt x="8958" y="5176"/>
                  </a:lnTo>
                  <a:lnTo>
                    <a:pt x="8783" y="5259"/>
                  </a:lnTo>
                  <a:lnTo>
                    <a:pt x="7688" y="5209"/>
                  </a:lnTo>
                  <a:lnTo>
                    <a:pt x="7866" y="5126"/>
                  </a:lnTo>
                  <a:close/>
                  <a:moveTo>
                    <a:pt x="18782" y="5622"/>
                  </a:moveTo>
                  <a:lnTo>
                    <a:pt x="19877" y="5672"/>
                  </a:lnTo>
                  <a:cubicBezTo>
                    <a:pt x="19816" y="5700"/>
                    <a:pt x="19757" y="5725"/>
                    <a:pt x="19699" y="5753"/>
                  </a:cubicBezTo>
                  <a:lnTo>
                    <a:pt x="18607" y="5702"/>
                  </a:lnTo>
                  <a:lnTo>
                    <a:pt x="18782" y="5622"/>
                  </a:lnTo>
                  <a:close/>
                  <a:moveTo>
                    <a:pt x="7220" y="6017"/>
                  </a:moveTo>
                  <a:lnTo>
                    <a:pt x="7220" y="6017"/>
                  </a:lnTo>
                  <a:cubicBezTo>
                    <a:pt x="7167" y="6045"/>
                    <a:pt x="7114" y="6070"/>
                    <a:pt x="7064" y="6098"/>
                  </a:cubicBezTo>
                  <a:lnTo>
                    <a:pt x="5612" y="6223"/>
                  </a:lnTo>
                  <a:cubicBezTo>
                    <a:pt x="5662" y="6198"/>
                    <a:pt x="5715" y="6171"/>
                    <a:pt x="5765" y="6143"/>
                  </a:cubicBezTo>
                  <a:lnTo>
                    <a:pt x="7220" y="6017"/>
                  </a:lnTo>
                  <a:close/>
                  <a:moveTo>
                    <a:pt x="16737" y="6519"/>
                  </a:moveTo>
                  <a:lnTo>
                    <a:pt x="17378" y="6764"/>
                  </a:lnTo>
                  <a:lnTo>
                    <a:pt x="17186" y="6845"/>
                  </a:lnTo>
                  <a:lnTo>
                    <a:pt x="16545" y="6600"/>
                  </a:lnTo>
                  <a:lnTo>
                    <a:pt x="16737" y="6519"/>
                  </a:lnTo>
                  <a:close/>
                  <a:moveTo>
                    <a:pt x="6022" y="6666"/>
                  </a:moveTo>
                  <a:lnTo>
                    <a:pt x="5885" y="6747"/>
                  </a:lnTo>
                  <a:lnTo>
                    <a:pt x="4138" y="7034"/>
                  </a:lnTo>
                  <a:cubicBezTo>
                    <a:pt x="4183" y="7009"/>
                    <a:pt x="4230" y="6981"/>
                    <a:pt x="4275" y="6956"/>
                  </a:cubicBezTo>
                  <a:lnTo>
                    <a:pt x="6022" y="6666"/>
                  </a:lnTo>
                  <a:close/>
                  <a:moveTo>
                    <a:pt x="14656" y="7332"/>
                  </a:moveTo>
                  <a:lnTo>
                    <a:pt x="14843" y="7753"/>
                  </a:lnTo>
                  <a:cubicBezTo>
                    <a:pt x="14777" y="7775"/>
                    <a:pt x="14711" y="7800"/>
                    <a:pt x="14644" y="7825"/>
                  </a:cubicBezTo>
                  <a:lnTo>
                    <a:pt x="14644" y="7825"/>
                  </a:lnTo>
                  <a:lnTo>
                    <a:pt x="14455" y="7405"/>
                  </a:lnTo>
                  <a:cubicBezTo>
                    <a:pt x="14522" y="7380"/>
                    <a:pt x="14589" y="7355"/>
                    <a:pt x="14656" y="7332"/>
                  </a:cubicBezTo>
                  <a:close/>
                  <a:moveTo>
                    <a:pt x="4629" y="7555"/>
                  </a:moveTo>
                  <a:cubicBezTo>
                    <a:pt x="4592" y="7578"/>
                    <a:pt x="4562" y="7600"/>
                    <a:pt x="4531" y="7622"/>
                  </a:cubicBezTo>
                  <a:lnTo>
                    <a:pt x="2500" y="8096"/>
                  </a:lnTo>
                  <a:cubicBezTo>
                    <a:pt x="2531" y="8071"/>
                    <a:pt x="2564" y="8048"/>
                    <a:pt x="2597" y="8026"/>
                  </a:cubicBezTo>
                  <a:lnTo>
                    <a:pt x="4629" y="7555"/>
                  </a:lnTo>
                  <a:close/>
                  <a:moveTo>
                    <a:pt x="12650" y="8029"/>
                  </a:moveTo>
                  <a:lnTo>
                    <a:pt x="12399" y="8603"/>
                  </a:lnTo>
                  <a:lnTo>
                    <a:pt x="12199" y="8667"/>
                  </a:lnTo>
                  <a:lnTo>
                    <a:pt x="12199" y="8667"/>
                  </a:lnTo>
                  <a:lnTo>
                    <a:pt x="12449" y="8096"/>
                  </a:lnTo>
                  <a:lnTo>
                    <a:pt x="12650" y="8029"/>
                  </a:lnTo>
                  <a:close/>
                  <a:moveTo>
                    <a:pt x="3754" y="8271"/>
                  </a:moveTo>
                  <a:lnTo>
                    <a:pt x="3754" y="8271"/>
                  </a:lnTo>
                  <a:cubicBezTo>
                    <a:pt x="3731" y="8294"/>
                    <a:pt x="3709" y="8313"/>
                    <a:pt x="3690" y="8335"/>
                  </a:cubicBezTo>
                  <a:lnTo>
                    <a:pt x="3692" y="8335"/>
                  </a:lnTo>
                  <a:lnTo>
                    <a:pt x="1472" y="8965"/>
                  </a:lnTo>
                  <a:cubicBezTo>
                    <a:pt x="1491" y="8946"/>
                    <a:pt x="1511" y="8926"/>
                    <a:pt x="1533" y="8904"/>
                  </a:cubicBezTo>
                  <a:lnTo>
                    <a:pt x="3754" y="8271"/>
                  </a:lnTo>
                  <a:close/>
                  <a:moveTo>
                    <a:pt x="10716" y="8625"/>
                  </a:moveTo>
                  <a:lnTo>
                    <a:pt x="10045" y="9327"/>
                  </a:lnTo>
                  <a:cubicBezTo>
                    <a:pt x="9978" y="9347"/>
                    <a:pt x="9914" y="9361"/>
                    <a:pt x="9853" y="9380"/>
                  </a:cubicBezTo>
                  <a:lnTo>
                    <a:pt x="10524" y="8678"/>
                  </a:lnTo>
                  <a:cubicBezTo>
                    <a:pt x="10588" y="8661"/>
                    <a:pt x="10652" y="8645"/>
                    <a:pt x="10716" y="8625"/>
                  </a:cubicBezTo>
                  <a:close/>
                  <a:moveTo>
                    <a:pt x="3333" y="8812"/>
                  </a:moveTo>
                  <a:lnTo>
                    <a:pt x="3333" y="8812"/>
                  </a:lnTo>
                  <a:cubicBezTo>
                    <a:pt x="3322" y="8829"/>
                    <a:pt x="3316" y="8845"/>
                    <a:pt x="3311" y="8862"/>
                  </a:cubicBezTo>
                  <a:lnTo>
                    <a:pt x="1004" y="9614"/>
                  </a:lnTo>
                  <a:cubicBezTo>
                    <a:pt x="1012" y="9598"/>
                    <a:pt x="1018" y="9581"/>
                    <a:pt x="1026" y="9564"/>
                  </a:cubicBezTo>
                  <a:lnTo>
                    <a:pt x="3333" y="8812"/>
                  </a:lnTo>
                  <a:close/>
                  <a:moveTo>
                    <a:pt x="8674" y="9157"/>
                  </a:moveTo>
                  <a:lnTo>
                    <a:pt x="7551" y="9976"/>
                  </a:lnTo>
                  <a:lnTo>
                    <a:pt x="7376" y="10018"/>
                  </a:lnTo>
                  <a:lnTo>
                    <a:pt x="7376" y="10018"/>
                  </a:lnTo>
                  <a:lnTo>
                    <a:pt x="8496" y="9199"/>
                  </a:lnTo>
                  <a:cubicBezTo>
                    <a:pt x="8554" y="9185"/>
                    <a:pt x="8616" y="9171"/>
                    <a:pt x="8674" y="9157"/>
                  </a:cubicBezTo>
                  <a:close/>
                  <a:moveTo>
                    <a:pt x="3263" y="9235"/>
                  </a:moveTo>
                  <a:cubicBezTo>
                    <a:pt x="3266" y="9244"/>
                    <a:pt x="3266" y="9255"/>
                    <a:pt x="3269" y="9263"/>
                  </a:cubicBezTo>
                  <a:cubicBezTo>
                    <a:pt x="3269" y="9266"/>
                    <a:pt x="3275" y="9272"/>
                    <a:pt x="3275" y="9274"/>
                  </a:cubicBezTo>
                  <a:lnTo>
                    <a:pt x="965" y="10124"/>
                  </a:lnTo>
                  <a:cubicBezTo>
                    <a:pt x="962" y="10116"/>
                    <a:pt x="956" y="10110"/>
                    <a:pt x="954" y="10105"/>
                  </a:cubicBezTo>
                  <a:cubicBezTo>
                    <a:pt x="951" y="10096"/>
                    <a:pt x="954" y="10091"/>
                    <a:pt x="951" y="10085"/>
                  </a:cubicBezTo>
                  <a:lnTo>
                    <a:pt x="3263" y="9235"/>
                  </a:lnTo>
                  <a:close/>
                  <a:moveTo>
                    <a:pt x="25709" y="0"/>
                  </a:moveTo>
                  <a:cubicBezTo>
                    <a:pt x="23508" y="0"/>
                    <a:pt x="18503" y="1053"/>
                    <a:pt x="12940" y="3070"/>
                  </a:cubicBezTo>
                  <a:lnTo>
                    <a:pt x="12798" y="3122"/>
                  </a:lnTo>
                  <a:lnTo>
                    <a:pt x="12984" y="3543"/>
                  </a:lnTo>
                  <a:lnTo>
                    <a:pt x="12959" y="3552"/>
                  </a:lnTo>
                  <a:lnTo>
                    <a:pt x="12784" y="3616"/>
                  </a:lnTo>
                  <a:lnTo>
                    <a:pt x="12597" y="3195"/>
                  </a:lnTo>
                  <a:cubicBezTo>
                    <a:pt x="5473" y="5806"/>
                    <a:pt x="1" y="8586"/>
                    <a:pt x="472" y="9887"/>
                  </a:cubicBezTo>
                  <a:cubicBezTo>
                    <a:pt x="497" y="9935"/>
                    <a:pt x="533" y="9976"/>
                    <a:pt x="578" y="10010"/>
                  </a:cubicBezTo>
                  <a:cubicBezTo>
                    <a:pt x="750" y="10155"/>
                    <a:pt x="1126" y="10272"/>
                    <a:pt x="1667" y="10353"/>
                  </a:cubicBezTo>
                  <a:lnTo>
                    <a:pt x="3595" y="9564"/>
                  </a:lnTo>
                  <a:cubicBezTo>
                    <a:pt x="3614" y="9572"/>
                    <a:pt x="3631" y="9581"/>
                    <a:pt x="3648" y="9586"/>
                  </a:cubicBezTo>
                  <a:lnTo>
                    <a:pt x="1745" y="10367"/>
                  </a:lnTo>
                  <a:cubicBezTo>
                    <a:pt x="2046" y="10406"/>
                    <a:pt x="2400" y="10436"/>
                    <a:pt x="2793" y="10450"/>
                  </a:cubicBezTo>
                  <a:lnTo>
                    <a:pt x="4372" y="9723"/>
                  </a:lnTo>
                  <a:cubicBezTo>
                    <a:pt x="4403" y="9726"/>
                    <a:pt x="4436" y="9726"/>
                    <a:pt x="4467" y="9726"/>
                  </a:cubicBezTo>
                  <a:lnTo>
                    <a:pt x="2887" y="10456"/>
                  </a:lnTo>
                  <a:cubicBezTo>
                    <a:pt x="3106" y="10463"/>
                    <a:pt x="3336" y="10468"/>
                    <a:pt x="3577" y="10468"/>
                  </a:cubicBezTo>
                  <a:cubicBezTo>
                    <a:pt x="3698" y="10468"/>
                    <a:pt x="3822" y="10467"/>
                    <a:pt x="3949" y="10464"/>
                  </a:cubicBezTo>
                  <a:lnTo>
                    <a:pt x="5412" y="9706"/>
                  </a:lnTo>
                  <a:cubicBezTo>
                    <a:pt x="5453" y="9703"/>
                    <a:pt x="5498" y="9698"/>
                    <a:pt x="5540" y="9695"/>
                  </a:cubicBezTo>
                  <a:lnTo>
                    <a:pt x="5540" y="9695"/>
                  </a:lnTo>
                  <a:lnTo>
                    <a:pt x="4055" y="10464"/>
                  </a:lnTo>
                  <a:cubicBezTo>
                    <a:pt x="4422" y="10453"/>
                    <a:pt x="4818" y="10433"/>
                    <a:pt x="5228" y="10403"/>
                  </a:cubicBezTo>
                  <a:lnTo>
                    <a:pt x="6671" y="9553"/>
                  </a:lnTo>
                  <a:cubicBezTo>
                    <a:pt x="6721" y="9545"/>
                    <a:pt x="6771" y="9536"/>
                    <a:pt x="6821" y="9528"/>
                  </a:cubicBezTo>
                  <a:lnTo>
                    <a:pt x="6821" y="9528"/>
                  </a:lnTo>
                  <a:lnTo>
                    <a:pt x="5356" y="10392"/>
                  </a:lnTo>
                  <a:cubicBezTo>
                    <a:pt x="7961" y="10197"/>
                    <a:pt x="11335" y="9589"/>
                    <a:pt x="14843" y="8319"/>
                  </a:cubicBezTo>
                  <a:cubicBezTo>
                    <a:pt x="19036" y="6797"/>
                    <a:pt x="22482" y="4666"/>
                    <a:pt x="24600" y="2964"/>
                  </a:cubicBezTo>
                  <a:lnTo>
                    <a:pt x="24600" y="2964"/>
                  </a:lnTo>
                  <a:lnTo>
                    <a:pt x="22755" y="3390"/>
                  </a:lnTo>
                  <a:lnTo>
                    <a:pt x="22853" y="3320"/>
                  </a:lnTo>
                  <a:lnTo>
                    <a:pt x="24681" y="2897"/>
                  </a:lnTo>
                  <a:cubicBezTo>
                    <a:pt x="25026" y="2615"/>
                    <a:pt x="25338" y="2348"/>
                    <a:pt x="25608" y="2097"/>
                  </a:cubicBezTo>
                  <a:lnTo>
                    <a:pt x="25608" y="2097"/>
                  </a:lnTo>
                  <a:lnTo>
                    <a:pt x="23622" y="2660"/>
                  </a:lnTo>
                  <a:cubicBezTo>
                    <a:pt x="23641" y="2640"/>
                    <a:pt x="23661" y="2621"/>
                    <a:pt x="23680" y="2599"/>
                  </a:cubicBezTo>
                  <a:lnTo>
                    <a:pt x="25678" y="2030"/>
                  </a:lnTo>
                  <a:cubicBezTo>
                    <a:pt x="25929" y="1793"/>
                    <a:pt x="26129" y="1579"/>
                    <a:pt x="26305" y="1376"/>
                  </a:cubicBezTo>
                  <a:lnTo>
                    <a:pt x="26305" y="1376"/>
                  </a:lnTo>
                  <a:lnTo>
                    <a:pt x="24009" y="2122"/>
                  </a:lnTo>
                  <a:cubicBezTo>
                    <a:pt x="24015" y="2106"/>
                    <a:pt x="24026" y="2089"/>
                    <a:pt x="24031" y="2072"/>
                  </a:cubicBezTo>
                  <a:lnTo>
                    <a:pt x="26338" y="1323"/>
                  </a:lnTo>
                  <a:lnTo>
                    <a:pt x="26338" y="1323"/>
                  </a:lnTo>
                  <a:cubicBezTo>
                    <a:pt x="26333" y="1334"/>
                    <a:pt x="26327" y="1342"/>
                    <a:pt x="26324" y="1353"/>
                  </a:cubicBezTo>
                  <a:cubicBezTo>
                    <a:pt x="26625" y="1002"/>
                    <a:pt x="26820" y="710"/>
                    <a:pt x="26871" y="504"/>
                  </a:cubicBezTo>
                  <a:cubicBezTo>
                    <a:pt x="26893" y="442"/>
                    <a:pt x="26896" y="373"/>
                    <a:pt x="26882" y="308"/>
                  </a:cubicBezTo>
                  <a:cubicBezTo>
                    <a:pt x="26807" y="102"/>
                    <a:pt x="26394" y="0"/>
                    <a:pt x="25709"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1885;p42">
            <a:extLst>
              <a:ext uri="{FF2B5EF4-FFF2-40B4-BE49-F238E27FC236}">
                <a16:creationId xmlns:a16="http://schemas.microsoft.com/office/drawing/2014/main" id="{6CFC4702-ABF3-3406-A911-0096A9965E4B}"/>
              </a:ext>
            </a:extLst>
          </p:cNvPr>
          <p:cNvGrpSpPr/>
          <p:nvPr/>
        </p:nvGrpSpPr>
        <p:grpSpPr>
          <a:xfrm>
            <a:off x="1627032" y="452695"/>
            <a:ext cx="667089" cy="336670"/>
            <a:chOff x="1820000" y="4629275"/>
            <a:chExt cx="722975" cy="364875"/>
          </a:xfrm>
        </p:grpSpPr>
        <p:sp>
          <p:nvSpPr>
            <p:cNvPr id="224" name="Google Shape;1886;p42">
              <a:extLst>
                <a:ext uri="{FF2B5EF4-FFF2-40B4-BE49-F238E27FC236}">
                  <a16:creationId xmlns:a16="http://schemas.microsoft.com/office/drawing/2014/main" id="{5BFE274D-C38F-8981-E0E0-FC060F366889}"/>
                </a:ext>
              </a:extLst>
            </p:cNvPr>
            <p:cNvSpPr/>
            <p:nvPr/>
          </p:nvSpPr>
          <p:spPr>
            <a:xfrm>
              <a:off x="1834425" y="4641850"/>
              <a:ext cx="708550" cy="352300"/>
            </a:xfrm>
            <a:custGeom>
              <a:avLst/>
              <a:gdLst/>
              <a:ahLst/>
              <a:cxnLst/>
              <a:rect l="l" t="t" r="r" b="b"/>
              <a:pathLst>
                <a:path w="28342" h="14092" extrusionOk="0">
                  <a:moveTo>
                    <a:pt x="26299" y="1"/>
                  </a:moveTo>
                  <a:cubicBezTo>
                    <a:pt x="26249" y="207"/>
                    <a:pt x="26057" y="499"/>
                    <a:pt x="25753" y="850"/>
                  </a:cubicBezTo>
                  <a:cubicBezTo>
                    <a:pt x="25750" y="856"/>
                    <a:pt x="25747" y="864"/>
                    <a:pt x="25747" y="870"/>
                  </a:cubicBezTo>
                  <a:lnTo>
                    <a:pt x="25736" y="873"/>
                  </a:lnTo>
                  <a:cubicBezTo>
                    <a:pt x="25561" y="1073"/>
                    <a:pt x="25357" y="1290"/>
                    <a:pt x="25109" y="1527"/>
                  </a:cubicBezTo>
                  <a:lnTo>
                    <a:pt x="25332" y="1463"/>
                  </a:lnTo>
                  <a:lnTo>
                    <a:pt x="25332" y="1463"/>
                  </a:lnTo>
                  <a:cubicBezTo>
                    <a:pt x="25313" y="1486"/>
                    <a:pt x="25293" y="1505"/>
                    <a:pt x="25274" y="1525"/>
                  </a:cubicBezTo>
                  <a:lnTo>
                    <a:pt x="25037" y="1594"/>
                  </a:lnTo>
                  <a:cubicBezTo>
                    <a:pt x="24769" y="1845"/>
                    <a:pt x="24455" y="2112"/>
                    <a:pt x="24109" y="2394"/>
                  </a:cubicBezTo>
                  <a:lnTo>
                    <a:pt x="24313" y="2346"/>
                  </a:lnTo>
                  <a:lnTo>
                    <a:pt x="24313" y="2346"/>
                  </a:lnTo>
                  <a:lnTo>
                    <a:pt x="24215" y="2416"/>
                  </a:lnTo>
                  <a:lnTo>
                    <a:pt x="24028" y="2461"/>
                  </a:lnTo>
                  <a:cubicBezTo>
                    <a:pt x="21911" y="4163"/>
                    <a:pt x="18462" y="6294"/>
                    <a:pt x="14268" y="7816"/>
                  </a:cubicBezTo>
                  <a:cubicBezTo>
                    <a:pt x="10763" y="9086"/>
                    <a:pt x="7387" y="9694"/>
                    <a:pt x="4784" y="9891"/>
                  </a:cubicBezTo>
                  <a:lnTo>
                    <a:pt x="4723" y="9925"/>
                  </a:lnTo>
                  <a:cubicBezTo>
                    <a:pt x="4673" y="9933"/>
                    <a:pt x="4623" y="9942"/>
                    <a:pt x="4573" y="9950"/>
                  </a:cubicBezTo>
                  <a:lnTo>
                    <a:pt x="4656" y="9900"/>
                  </a:lnTo>
                  <a:lnTo>
                    <a:pt x="4656" y="9900"/>
                  </a:lnTo>
                  <a:cubicBezTo>
                    <a:pt x="4247" y="9930"/>
                    <a:pt x="3851" y="9950"/>
                    <a:pt x="3483" y="9958"/>
                  </a:cubicBezTo>
                  <a:lnTo>
                    <a:pt x="3157" y="10128"/>
                  </a:lnTo>
                  <a:cubicBezTo>
                    <a:pt x="3115" y="10131"/>
                    <a:pt x="3071" y="10137"/>
                    <a:pt x="3029" y="10139"/>
                  </a:cubicBezTo>
                  <a:lnTo>
                    <a:pt x="3377" y="9958"/>
                  </a:lnTo>
                  <a:lnTo>
                    <a:pt x="3377" y="9958"/>
                  </a:lnTo>
                  <a:cubicBezTo>
                    <a:pt x="3226" y="9962"/>
                    <a:pt x="3080" y="9963"/>
                    <a:pt x="2938" y="9963"/>
                  </a:cubicBezTo>
                  <a:cubicBezTo>
                    <a:pt x="2721" y="9963"/>
                    <a:pt x="2515" y="9959"/>
                    <a:pt x="2316" y="9953"/>
                  </a:cubicBezTo>
                  <a:lnTo>
                    <a:pt x="1848" y="10167"/>
                  </a:lnTo>
                  <a:cubicBezTo>
                    <a:pt x="1817" y="10167"/>
                    <a:pt x="1784" y="10164"/>
                    <a:pt x="1753" y="10162"/>
                  </a:cubicBezTo>
                  <a:lnTo>
                    <a:pt x="2218" y="9947"/>
                  </a:lnTo>
                  <a:cubicBezTo>
                    <a:pt x="1825" y="9930"/>
                    <a:pt x="1472" y="9903"/>
                    <a:pt x="1171" y="9861"/>
                  </a:cubicBezTo>
                  <a:lnTo>
                    <a:pt x="845" y="9994"/>
                  </a:lnTo>
                  <a:cubicBezTo>
                    <a:pt x="825" y="9989"/>
                    <a:pt x="809" y="9981"/>
                    <a:pt x="789" y="9972"/>
                  </a:cubicBezTo>
                  <a:lnTo>
                    <a:pt x="1093" y="9850"/>
                  </a:lnTo>
                  <a:cubicBezTo>
                    <a:pt x="549" y="9769"/>
                    <a:pt x="176" y="9649"/>
                    <a:pt x="3" y="9504"/>
                  </a:cubicBezTo>
                  <a:lnTo>
                    <a:pt x="3" y="9504"/>
                  </a:lnTo>
                  <a:cubicBezTo>
                    <a:pt x="1" y="10111"/>
                    <a:pt x="856" y="12026"/>
                    <a:pt x="1070" y="12619"/>
                  </a:cubicBezTo>
                  <a:cubicBezTo>
                    <a:pt x="1424" y="13591"/>
                    <a:pt x="3016" y="14091"/>
                    <a:pt x="5341" y="14091"/>
                  </a:cubicBezTo>
                  <a:cubicBezTo>
                    <a:pt x="8079" y="14091"/>
                    <a:pt x="11833" y="13398"/>
                    <a:pt x="15776" y="11967"/>
                  </a:cubicBezTo>
                  <a:cubicBezTo>
                    <a:pt x="23067" y="9323"/>
                    <a:pt x="28341" y="5417"/>
                    <a:pt x="27572" y="3299"/>
                  </a:cubicBezTo>
                  <a:cubicBezTo>
                    <a:pt x="27358" y="2717"/>
                    <a:pt x="26767" y="558"/>
                    <a:pt x="26299"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887;p42">
              <a:extLst>
                <a:ext uri="{FF2B5EF4-FFF2-40B4-BE49-F238E27FC236}">
                  <a16:creationId xmlns:a16="http://schemas.microsoft.com/office/drawing/2014/main" id="{068AA808-C536-0471-C1B2-179B4BCFA44D}"/>
                </a:ext>
              </a:extLst>
            </p:cNvPr>
            <p:cNvSpPr/>
            <p:nvPr/>
          </p:nvSpPr>
          <p:spPr>
            <a:xfrm>
              <a:off x="1843750" y="4860150"/>
              <a:ext cx="58200" cy="22250"/>
            </a:xfrm>
            <a:custGeom>
              <a:avLst/>
              <a:gdLst/>
              <a:ahLst/>
              <a:cxnLst/>
              <a:rect l="l" t="t" r="r" b="b"/>
              <a:pathLst>
                <a:path w="2328" h="890" extrusionOk="0">
                  <a:moveTo>
                    <a:pt x="2313" y="0"/>
                  </a:moveTo>
                  <a:lnTo>
                    <a:pt x="1" y="853"/>
                  </a:lnTo>
                  <a:cubicBezTo>
                    <a:pt x="4" y="858"/>
                    <a:pt x="4" y="864"/>
                    <a:pt x="4" y="870"/>
                  </a:cubicBezTo>
                  <a:cubicBezTo>
                    <a:pt x="6" y="875"/>
                    <a:pt x="12" y="881"/>
                    <a:pt x="15" y="889"/>
                  </a:cubicBezTo>
                  <a:lnTo>
                    <a:pt x="2327" y="39"/>
                  </a:lnTo>
                  <a:cubicBezTo>
                    <a:pt x="2327" y="37"/>
                    <a:pt x="2322" y="31"/>
                    <a:pt x="2322" y="28"/>
                  </a:cubicBezTo>
                  <a:cubicBezTo>
                    <a:pt x="2316" y="20"/>
                    <a:pt x="2316" y="9"/>
                    <a:pt x="231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888;p42">
              <a:extLst>
                <a:ext uri="{FF2B5EF4-FFF2-40B4-BE49-F238E27FC236}">
                  <a16:creationId xmlns:a16="http://schemas.microsoft.com/office/drawing/2014/main" id="{E6F60393-C9FD-E16C-85B7-22227735BC0B}"/>
                </a:ext>
              </a:extLst>
            </p:cNvPr>
            <p:cNvSpPr/>
            <p:nvPr/>
          </p:nvSpPr>
          <p:spPr>
            <a:xfrm>
              <a:off x="2419725" y="4648400"/>
              <a:ext cx="58400" cy="22100"/>
            </a:xfrm>
            <a:custGeom>
              <a:avLst/>
              <a:gdLst/>
              <a:ahLst/>
              <a:cxnLst/>
              <a:rect l="l" t="t" r="r" b="b"/>
              <a:pathLst>
                <a:path w="2336" h="884" extrusionOk="0">
                  <a:moveTo>
                    <a:pt x="2316" y="0"/>
                  </a:moveTo>
                  <a:lnTo>
                    <a:pt x="1" y="850"/>
                  </a:lnTo>
                  <a:cubicBezTo>
                    <a:pt x="9" y="861"/>
                    <a:pt x="17" y="872"/>
                    <a:pt x="26" y="884"/>
                  </a:cubicBezTo>
                  <a:lnTo>
                    <a:pt x="2335" y="34"/>
                  </a:lnTo>
                  <a:cubicBezTo>
                    <a:pt x="2327" y="23"/>
                    <a:pt x="2322" y="12"/>
                    <a:pt x="231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889;p42">
              <a:extLst>
                <a:ext uri="{FF2B5EF4-FFF2-40B4-BE49-F238E27FC236}">
                  <a16:creationId xmlns:a16="http://schemas.microsoft.com/office/drawing/2014/main" id="{A79B4DDD-9C7F-97BC-2F6E-01FF1E2EC478}"/>
                </a:ext>
              </a:extLst>
            </p:cNvPr>
            <p:cNvSpPr/>
            <p:nvPr/>
          </p:nvSpPr>
          <p:spPr>
            <a:xfrm>
              <a:off x="2329250" y="4643175"/>
              <a:ext cx="42025" cy="23150"/>
            </a:xfrm>
            <a:custGeom>
              <a:avLst/>
              <a:gdLst/>
              <a:ahLst/>
              <a:cxnLst/>
              <a:rect l="l" t="t" r="r" b="b"/>
              <a:pathLst>
                <a:path w="1681" h="926" extrusionOk="0">
                  <a:moveTo>
                    <a:pt x="1680" y="0"/>
                  </a:moveTo>
                  <a:lnTo>
                    <a:pt x="1527" y="26"/>
                  </a:lnTo>
                  <a:lnTo>
                    <a:pt x="0" y="925"/>
                  </a:lnTo>
                  <a:lnTo>
                    <a:pt x="154" y="898"/>
                  </a:lnTo>
                  <a:lnTo>
                    <a:pt x="168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890;p42">
              <a:extLst>
                <a:ext uri="{FF2B5EF4-FFF2-40B4-BE49-F238E27FC236}">
                  <a16:creationId xmlns:a16="http://schemas.microsoft.com/office/drawing/2014/main" id="{D9E379F9-149A-1ED1-8382-6C7A4817BDA9}"/>
                </a:ext>
              </a:extLst>
            </p:cNvPr>
            <p:cNvSpPr/>
            <p:nvPr/>
          </p:nvSpPr>
          <p:spPr>
            <a:xfrm>
              <a:off x="1948650" y="4867525"/>
              <a:ext cx="41975" cy="23075"/>
            </a:xfrm>
            <a:custGeom>
              <a:avLst/>
              <a:gdLst/>
              <a:ahLst/>
              <a:cxnLst/>
              <a:rect l="l" t="t" r="r" b="b"/>
              <a:pathLst>
                <a:path w="1679" h="923" extrusionOk="0">
                  <a:moveTo>
                    <a:pt x="1678" y="1"/>
                  </a:moveTo>
                  <a:cubicBezTo>
                    <a:pt x="1628" y="9"/>
                    <a:pt x="1578" y="17"/>
                    <a:pt x="1528" y="23"/>
                  </a:cubicBezTo>
                  <a:lnTo>
                    <a:pt x="84" y="876"/>
                  </a:lnTo>
                  <a:lnTo>
                    <a:pt x="1" y="923"/>
                  </a:lnTo>
                  <a:cubicBezTo>
                    <a:pt x="51" y="917"/>
                    <a:pt x="101" y="909"/>
                    <a:pt x="151" y="901"/>
                  </a:cubicBezTo>
                  <a:lnTo>
                    <a:pt x="213" y="864"/>
                  </a:lnTo>
                  <a:lnTo>
                    <a:pt x="167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891;p42">
              <a:extLst>
                <a:ext uri="{FF2B5EF4-FFF2-40B4-BE49-F238E27FC236}">
                  <a16:creationId xmlns:a16="http://schemas.microsoft.com/office/drawing/2014/main" id="{C8818A4C-1495-F7A9-3FDD-B165E6D6DC49}"/>
                </a:ext>
              </a:extLst>
            </p:cNvPr>
            <p:cNvSpPr/>
            <p:nvPr/>
          </p:nvSpPr>
          <p:spPr>
            <a:xfrm>
              <a:off x="2359350" y="4724175"/>
              <a:ext cx="46950" cy="9225"/>
            </a:xfrm>
            <a:custGeom>
              <a:avLst/>
              <a:gdLst/>
              <a:ahLst/>
              <a:cxnLst/>
              <a:rect l="l" t="t" r="r" b="b"/>
              <a:pathLst>
                <a:path w="1878" h="369" extrusionOk="0">
                  <a:moveTo>
                    <a:pt x="1878" y="1"/>
                  </a:moveTo>
                  <a:lnTo>
                    <a:pt x="128" y="291"/>
                  </a:lnTo>
                  <a:lnTo>
                    <a:pt x="0" y="369"/>
                  </a:lnTo>
                  <a:lnTo>
                    <a:pt x="1750" y="79"/>
                  </a:lnTo>
                  <a:cubicBezTo>
                    <a:pt x="1792" y="54"/>
                    <a:pt x="1833" y="29"/>
                    <a:pt x="187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892;p42">
              <a:extLst>
                <a:ext uri="{FF2B5EF4-FFF2-40B4-BE49-F238E27FC236}">
                  <a16:creationId xmlns:a16="http://schemas.microsoft.com/office/drawing/2014/main" id="{9E6F8BEE-7C55-8AF6-F1DB-07CE8B594570}"/>
                </a:ext>
              </a:extLst>
            </p:cNvPr>
            <p:cNvSpPr/>
            <p:nvPr/>
          </p:nvSpPr>
          <p:spPr>
            <a:xfrm>
              <a:off x="1923375" y="4795925"/>
              <a:ext cx="47175" cy="9225"/>
            </a:xfrm>
            <a:custGeom>
              <a:avLst/>
              <a:gdLst/>
              <a:ahLst/>
              <a:cxnLst/>
              <a:rect l="l" t="t" r="r" b="b"/>
              <a:pathLst>
                <a:path w="1887" h="369" extrusionOk="0">
                  <a:moveTo>
                    <a:pt x="1887" y="0"/>
                  </a:moveTo>
                  <a:lnTo>
                    <a:pt x="137" y="290"/>
                  </a:lnTo>
                  <a:cubicBezTo>
                    <a:pt x="92" y="315"/>
                    <a:pt x="45" y="343"/>
                    <a:pt x="0" y="368"/>
                  </a:cubicBezTo>
                  <a:lnTo>
                    <a:pt x="1750" y="81"/>
                  </a:lnTo>
                  <a:lnTo>
                    <a:pt x="188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893;p42">
              <a:extLst>
                <a:ext uri="{FF2B5EF4-FFF2-40B4-BE49-F238E27FC236}">
                  <a16:creationId xmlns:a16="http://schemas.microsoft.com/office/drawing/2014/main" id="{A802CFE7-3706-CA50-AF8C-7EFFB9B3EE3C}"/>
                </a:ext>
              </a:extLst>
            </p:cNvPr>
            <p:cNvSpPr/>
            <p:nvPr/>
          </p:nvSpPr>
          <p:spPr>
            <a:xfrm>
              <a:off x="2388600" y="4637125"/>
              <a:ext cx="53575" cy="23700"/>
            </a:xfrm>
            <a:custGeom>
              <a:avLst/>
              <a:gdLst/>
              <a:ahLst/>
              <a:cxnLst/>
              <a:rect l="l" t="t" r="r" b="b"/>
              <a:pathLst>
                <a:path w="2143" h="948" extrusionOk="0">
                  <a:moveTo>
                    <a:pt x="2048" y="0"/>
                  </a:moveTo>
                  <a:lnTo>
                    <a:pt x="0" y="942"/>
                  </a:lnTo>
                  <a:cubicBezTo>
                    <a:pt x="36" y="942"/>
                    <a:pt x="64" y="945"/>
                    <a:pt x="95" y="947"/>
                  </a:cubicBezTo>
                  <a:lnTo>
                    <a:pt x="2143" y="3"/>
                  </a:lnTo>
                  <a:cubicBezTo>
                    <a:pt x="2109" y="3"/>
                    <a:pt x="2079" y="0"/>
                    <a:pt x="2048"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894;p42">
              <a:extLst>
                <a:ext uri="{FF2B5EF4-FFF2-40B4-BE49-F238E27FC236}">
                  <a16:creationId xmlns:a16="http://schemas.microsoft.com/office/drawing/2014/main" id="{E5DD5C5E-F7AA-868B-09A6-D50DFADFAEE0}"/>
                </a:ext>
              </a:extLst>
            </p:cNvPr>
            <p:cNvSpPr/>
            <p:nvPr/>
          </p:nvSpPr>
          <p:spPr>
            <a:xfrm>
              <a:off x="1878175" y="4872325"/>
              <a:ext cx="53575" cy="23725"/>
            </a:xfrm>
            <a:custGeom>
              <a:avLst/>
              <a:gdLst/>
              <a:ahLst/>
              <a:cxnLst/>
              <a:rect l="l" t="t" r="r" b="b"/>
              <a:pathLst>
                <a:path w="2143" h="949" extrusionOk="0">
                  <a:moveTo>
                    <a:pt x="2048" y="1"/>
                  </a:moveTo>
                  <a:lnTo>
                    <a:pt x="466" y="731"/>
                  </a:lnTo>
                  <a:lnTo>
                    <a:pt x="0" y="945"/>
                  </a:lnTo>
                  <a:cubicBezTo>
                    <a:pt x="31" y="948"/>
                    <a:pt x="64" y="948"/>
                    <a:pt x="98" y="948"/>
                  </a:cubicBezTo>
                  <a:lnTo>
                    <a:pt x="563" y="734"/>
                  </a:lnTo>
                  <a:lnTo>
                    <a:pt x="2143" y="6"/>
                  </a:lnTo>
                  <a:cubicBezTo>
                    <a:pt x="2112" y="4"/>
                    <a:pt x="2079" y="4"/>
                    <a:pt x="204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895;p42">
              <a:extLst>
                <a:ext uri="{FF2B5EF4-FFF2-40B4-BE49-F238E27FC236}">
                  <a16:creationId xmlns:a16="http://schemas.microsoft.com/office/drawing/2014/main" id="{DA1DF436-7196-F8C6-86D6-86096BE4D828}"/>
                </a:ext>
              </a:extLst>
            </p:cNvPr>
            <p:cNvSpPr/>
            <p:nvPr/>
          </p:nvSpPr>
          <p:spPr>
            <a:xfrm>
              <a:off x="2012175" y="4757400"/>
              <a:ext cx="31800" cy="3300"/>
            </a:xfrm>
            <a:custGeom>
              <a:avLst/>
              <a:gdLst/>
              <a:ahLst/>
              <a:cxnLst/>
              <a:rect l="l" t="t" r="r" b="b"/>
              <a:pathLst>
                <a:path w="1272" h="132" extrusionOk="0">
                  <a:moveTo>
                    <a:pt x="179" y="1"/>
                  </a:moveTo>
                  <a:lnTo>
                    <a:pt x="1" y="84"/>
                  </a:lnTo>
                  <a:lnTo>
                    <a:pt x="1096" y="132"/>
                  </a:lnTo>
                  <a:lnTo>
                    <a:pt x="1271" y="51"/>
                  </a:lnTo>
                  <a:lnTo>
                    <a:pt x="17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896;p42">
              <a:extLst>
                <a:ext uri="{FF2B5EF4-FFF2-40B4-BE49-F238E27FC236}">
                  <a16:creationId xmlns:a16="http://schemas.microsoft.com/office/drawing/2014/main" id="{A031132D-BAEB-1ADD-86B5-DB2AE3498B15}"/>
                </a:ext>
              </a:extLst>
            </p:cNvPr>
            <p:cNvSpPr/>
            <p:nvPr/>
          </p:nvSpPr>
          <p:spPr>
            <a:xfrm>
              <a:off x="2285075" y="4769800"/>
              <a:ext cx="31800" cy="3300"/>
            </a:xfrm>
            <a:custGeom>
              <a:avLst/>
              <a:gdLst/>
              <a:ahLst/>
              <a:cxnLst/>
              <a:rect l="l" t="t" r="r" b="b"/>
              <a:pathLst>
                <a:path w="1272" h="132" extrusionOk="0">
                  <a:moveTo>
                    <a:pt x="177" y="1"/>
                  </a:moveTo>
                  <a:lnTo>
                    <a:pt x="1" y="81"/>
                  </a:lnTo>
                  <a:lnTo>
                    <a:pt x="1096" y="132"/>
                  </a:lnTo>
                  <a:cubicBezTo>
                    <a:pt x="1154" y="104"/>
                    <a:pt x="1213" y="76"/>
                    <a:pt x="1271" y="51"/>
                  </a:cubicBezTo>
                  <a:lnTo>
                    <a:pt x="17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897;p42">
              <a:extLst>
                <a:ext uri="{FF2B5EF4-FFF2-40B4-BE49-F238E27FC236}">
                  <a16:creationId xmlns:a16="http://schemas.microsoft.com/office/drawing/2014/main" id="{B47D3307-3CAC-E385-5662-DA8A78BB0D82}"/>
                </a:ext>
              </a:extLst>
            </p:cNvPr>
            <p:cNvSpPr/>
            <p:nvPr/>
          </p:nvSpPr>
          <p:spPr>
            <a:xfrm>
              <a:off x="2410675" y="4678425"/>
              <a:ext cx="57075" cy="17350"/>
            </a:xfrm>
            <a:custGeom>
              <a:avLst/>
              <a:gdLst/>
              <a:ahLst/>
              <a:cxnLst/>
              <a:rect l="l" t="t" r="r" b="b"/>
              <a:pathLst>
                <a:path w="2283" h="694" extrusionOk="0">
                  <a:moveTo>
                    <a:pt x="2282" y="0"/>
                  </a:moveTo>
                  <a:lnTo>
                    <a:pt x="2059" y="64"/>
                  </a:lnTo>
                  <a:lnTo>
                    <a:pt x="59" y="633"/>
                  </a:lnTo>
                  <a:cubicBezTo>
                    <a:pt x="39" y="655"/>
                    <a:pt x="20" y="674"/>
                    <a:pt x="0" y="694"/>
                  </a:cubicBezTo>
                  <a:lnTo>
                    <a:pt x="1987" y="131"/>
                  </a:lnTo>
                  <a:lnTo>
                    <a:pt x="2224" y="62"/>
                  </a:lnTo>
                  <a:cubicBezTo>
                    <a:pt x="2243" y="42"/>
                    <a:pt x="2263" y="23"/>
                    <a:pt x="228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898;p42">
              <a:extLst>
                <a:ext uri="{FF2B5EF4-FFF2-40B4-BE49-F238E27FC236}">
                  <a16:creationId xmlns:a16="http://schemas.microsoft.com/office/drawing/2014/main" id="{837AE790-2491-EBC6-00A4-15B81BFE93D5}"/>
                </a:ext>
              </a:extLst>
            </p:cNvPr>
            <p:cNvSpPr/>
            <p:nvPr/>
          </p:nvSpPr>
          <p:spPr>
            <a:xfrm>
              <a:off x="1856725" y="4836050"/>
              <a:ext cx="57050" cy="17375"/>
            </a:xfrm>
            <a:custGeom>
              <a:avLst/>
              <a:gdLst/>
              <a:ahLst/>
              <a:cxnLst/>
              <a:rect l="l" t="t" r="r" b="b"/>
              <a:pathLst>
                <a:path w="2282" h="695" extrusionOk="0">
                  <a:moveTo>
                    <a:pt x="2282" y="0"/>
                  </a:moveTo>
                  <a:lnTo>
                    <a:pt x="61" y="633"/>
                  </a:lnTo>
                  <a:cubicBezTo>
                    <a:pt x="42" y="655"/>
                    <a:pt x="20" y="675"/>
                    <a:pt x="0" y="694"/>
                  </a:cubicBezTo>
                  <a:lnTo>
                    <a:pt x="2221" y="64"/>
                  </a:lnTo>
                  <a:cubicBezTo>
                    <a:pt x="2240" y="42"/>
                    <a:pt x="2262" y="23"/>
                    <a:pt x="228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899;p42">
              <a:extLst>
                <a:ext uri="{FF2B5EF4-FFF2-40B4-BE49-F238E27FC236}">
                  <a16:creationId xmlns:a16="http://schemas.microsoft.com/office/drawing/2014/main" id="{8D7A5355-D952-0A1C-BBF4-1B6E5810E36B}"/>
                </a:ext>
              </a:extLst>
            </p:cNvPr>
            <p:cNvSpPr/>
            <p:nvPr/>
          </p:nvSpPr>
          <p:spPr>
            <a:xfrm>
              <a:off x="2234175" y="4669775"/>
              <a:ext cx="21675" cy="18900"/>
            </a:xfrm>
            <a:custGeom>
              <a:avLst/>
              <a:gdLst/>
              <a:ahLst/>
              <a:cxnLst/>
              <a:rect l="l" t="t" r="r" b="b"/>
              <a:pathLst>
                <a:path w="867" h="756" extrusionOk="0">
                  <a:moveTo>
                    <a:pt x="867" y="1"/>
                  </a:moveTo>
                  <a:lnTo>
                    <a:pt x="675" y="54"/>
                  </a:lnTo>
                  <a:lnTo>
                    <a:pt x="0" y="756"/>
                  </a:lnTo>
                  <a:lnTo>
                    <a:pt x="193" y="703"/>
                  </a:lnTo>
                  <a:lnTo>
                    <a:pt x="86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900;p42">
              <a:extLst>
                <a:ext uri="{FF2B5EF4-FFF2-40B4-BE49-F238E27FC236}">
                  <a16:creationId xmlns:a16="http://schemas.microsoft.com/office/drawing/2014/main" id="{2866D686-E995-F461-676E-9F1D5F757FBF}"/>
                </a:ext>
              </a:extLst>
            </p:cNvPr>
            <p:cNvSpPr/>
            <p:nvPr/>
          </p:nvSpPr>
          <p:spPr>
            <a:xfrm>
              <a:off x="2066225" y="4844900"/>
              <a:ext cx="21625" cy="18900"/>
            </a:xfrm>
            <a:custGeom>
              <a:avLst/>
              <a:gdLst/>
              <a:ahLst/>
              <a:cxnLst/>
              <a:rect l="l" t="t" r="r" b="b"/>
              <a:pathLst>
                <a:path w="865" h="756" extrusionOk="0">
                  <a:moveTo>
                    <a:pt x="865" y="0"/>
                  </a:moveTo>
                  <a:lnTo>
                    <a:pt x="865" y="0"/>
                  </a:lnTo>
                  <a:cubicBezTo>
                    <a:pt x="800" y="17"/>
                    <a:pt x="736" y="34"/>
                    <a:pt x="675" y="53"/>
                  </a:cubicBezTo>
                  <a:lnTo>
                    <a:pt x="1" y="755"/>
                  </a:lnTo>
                  <a:cubicBezTo>
                    <a:pt x="65" y="738"/>
                    <a:pt x="129" y="722"/>
                    <a:pt x="193" y="702"/>
                  </a:cubicBezTo>
                  <a:lnTo>
                    <a:pt x="865"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901;p42">
              <a:extLst>
                <a:ext uri="{FF2B5EF4-FFF2-40B4-BE49-F238E27FC236}">
                  <a16:creationId xmlns:a16="http://schemas.microsoft.com/office/drawing/2014/main" id="{DC576855-1E1E-7552-C41C-F4F9B2F32907}"/>
                </a:ext>
              </a:extLst>
            </p:cNvPr>
            <p:cNvSpPr/>
            <p:nvPr/>
          </p:nvSpPr>
          <p:spPr>
            <a:xfrm>
              <a:off x="2410250" y="4640950"/>
              <a:ext cx="57225" cy="23275"/>
            </a:xfrm>
            <a:custGeom>
              <a:avLst/>
              <a:gdLst/>
              <a:ahLst/>
              <a:cxnLst/>
              <a:rect l="l" t="t" r="r" b="b"/>
              <a:pathLst>
                <a:path w="2289" h="931" extrusionOk="0">
                  <a:moveTo>
                    <a:pt x="2230" y="0"/>
                  </a:moveTo>
                  <a:lnTo>
                    <a:pt x="1" y="911"/>
                  </a:lnTo>
                  <a:cubicBezTo>
                    <a:pt x="20" y="920"/>
                    <a:pt x="40" y="925"/>
                    <a:pt x="59" y="931"/>
                  </a:cubicBezTo>
                  <a:lnTo>
                    <a:pt x="2288" y="20"/>
                  </a:lnTo>
                  <a:cubicBezTo>
                    <a:pt x="2269" y="14"/>
                    <a:pt x="2249" y="9"/>
                    <a:pt x="223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902;p42">
              <a:extLst>
                <a:ext uri="{FF2B5EF4-FFF2-40B4-BE49-F238E27FC236}">
                  <a16:creationId xmlns:a16="http://schemas.microsoft.com/office/drawing/2014/main" id="{801B84A7-0706-EA77-9D66-F153ACF32151}"/>
                </a:ext>
              </a:extLst>
            </p:cNvPr>
            <p:cNvSpPr/>
            <p:nvPr/>
          </p:nvSpPr>
          <p:spPr>
            <a:xfrm>
              <a:off x="1854150" y="4868375"/>
              <a:ext cx="57050" cy="23350"/>
            </a:xfrm>
            <a:custGeom>
              <a:avLst/>
              <a:gdLst/>
              <a:ahLst/>
              <a:cxnLst/>
              <a:rect l="l" t="t" r="r" b="b"/>
              <a:pathLst>
                <a:path w="2282" h="934" extrusionOk="0">
                  <a:moveTo>
                    <a:pt x="2229" y="0"/>
                  </a:moveTo>
                  <a:lnTo>
                    <a:pt x="301" y="789"/>
                  </a:lnTo>
                  <a:lnTo>
                    <a:pt x="0" y="914"/>
                  </a:lnTo>
                  <a:cubicBezTo>
                    <a:pt x="17" y="920"/>
                    <a:pt x="33" y="928"/>
                    <a:pt x="53" y="933"/>
                  </a:cubicBezTo>
                  <a:lnTo>
                    <a:pt x="379" y="803"/>
                  </a:lnTo>
                  <a:lnTo>
                    <a:pt x="2282" y="22"/>
                  </a:lnTo>
                  <a:cubicBezTo>
                    <a:pt x="2265" y="17"/>
                    <a:pt x="2248" y="8"/>
                    <a:pt x="22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903;p42">
              <a:extLst>
                <a:ext uri="{FF2B5EF4-FFF2-40B4-BE49-F238E27FC236}">
                  <a16:creationId xmlns:a16="http://schemas.microsoft.com/office/drawing/2014/main" id="{17307A36-BDFC-1B9D-786B-7248893D24C5}"/>
                </a:ext>
              </a:extLst>
            </p:cNvPr>
            <p:cNvSpPr/>
            <p:nvPr/>
          </p:nvSpPr>
          <p:spPr>
            <a:xfrm>
              <a:off x="2233550" y="4792300"/>
              <a:ext cx="20925" cy="8100"/>
            </a:xfrm>
            <a:custGeom>
              <a:avLst/>
              <a:gdLst/>
              <a:ahLst/>
              <a:cxnLst/>
              <a:rect l="l" t="t" r="r" b="b"/>
              <a:pathLst>
                <a:path w="837" h="324" extrusionOk="0">
                  <a:moveTo>
                    <a:pt x="192" y="1"/>
                  </a:moveTo>
                  <a:lnTo>
                    <a:pt x="0" y="79"/>
                  </a:lnTo>
                  <a:lnTo>
                    <a:pt x="644" y="324"/>
                  </a:lnTo>
                  <a:lnTo>
                    <a:pt x="836" y="243"/>
                  </a:lnTo>
                  <a:lnTo>
                    <a:pt x="19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904;p42">
              <a:extLst>
                <a:ext uri="{FF2B5EF4-FFF2-40B4-BE49-F238E27FC236}">
                  <a16:creationId xmlns:a16="http://schemas.microsoft.com/office/drawing/2014/main" id="{EB363D1E-D7EE-22FF-2792-253C4145BB23}"/>
                </a:ext>
              </a:extLst>
            </p:cNvPr>
            <p:cNvSpPr/>
            <p:nvPr/>
          </p:nvSpPr>
          <p:spPr>
            <a:xfrm>
              <a:off x="2073275" y="4731000"/>
              <a:ext cx="20925" cy="8100"/>
            </a:xfrm>
            <a:custGeom>
              <a:avLst/>
              <a:gdLst/>
              <a:ahLst/>
              <a:cxnLst/>
              <a:rect l="l" t="t" r="r" b="b"/>
              <a:pathLst>
                <a:path w="837" h="324" extrusionOk="0">
                  <a:moveTo>
                    <a:pt x="193" y="1"/>
                  </a:moveTo>
                  <a:lnTo>
                    <a:pt x="0" y="82"/>
                  </a:lnTo>
                  <a:lnTo>
                    <a:pt x="644" y="324"/>
                  </a:lnTo>
                  <a:lnTo>
                    <a:pt x="836" y="246"/>
                  </a:lnTo>
                  <a:lnTo>
                    <a:pt x="193"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905;p42">
              <a:extLst>
                <a:ext uri="{FF2B5EF4-FFF2-40B4-BE49-F238E27FC236}">
                  <a16:creationId xmlns:a16="http://schemas.microsoft.com/office/drawing/2014/main" id="{A8D35D08-17B7-EDFA-D2A7-998A809DCDCA}"/>
                </a:ext>
              </a:extLst>
            </p:cNvPr>
            <p:cNvSpPr/>
            <p:nvPr/>
          </p:nvSpPr>
          <p:spPr>
            <a:xfrm>
              <a:off x="2181375" y="4812575"/>
              <a:ext cx="9700" cy="12425"/>
            </a:xfrm>
            <a:custGeom>
              <a:avLst/>
              <a:gdLst/>
              <a:ahLst/>
              <a:cxnLst/>
              <a:rect l="l" t="t" r="r" b="b"/>
              <a:pathLst>
                <a:path w="388" h="497" extrusionOk="0">
                  <a:moveTo>
                    <a:pt x="201" y="0"/>
                  </a:moveTo>
                  <a:cubicBezTo>
                    <a:pt x="134" y="23"/>
                    <a:pt x="67" y="48"/>
                    <a:pt x="0" y="73"/>
                  </a:cubicBezTo>
                  <a:lnTo>
                    <a:pt x="187" y="496"/>
                  </a:lnTo>
                  <a:cubicBezTo>
                    <a:pt x="254" y="471"/>
                    <a:pt x="321" y="446"/>
                    <a:pt x="388" y="421"/>
                  </a:cubicBezTo>
                  <a:lnTo>
                    <a:pt x="20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906;p42">
              <a:extLst>
                <a:ext uri="{FF2B5EF4-FFF2-40B4-BE49-F238E27FC236}">
                  <a16:creationId xmlns:a16="http://schemas.microsoft.com/office/drawing/2014/main" id="{2FBF6C4D-52D9-928B-70C7-BF5AD2E63403}"/>
                </a:ext>
              </a:extLst>
            </p:cNvPr>
            <p:cNvSpPr/>
            <p:nvPr/>
          </p:nvSpPr>
          <p:spPr>
            <a:xfrm>
              <a:off x="2134925" y="4707325"/>
              <a:ext cx="9700" cy="12350"/>
            </a:xfrm>
            <a:custGeom>
              <a:avLst/>
              <a:gdLst/>
              <a:ahLst/>
              <a:cxnLst/>
              <a:rect l="l" t="t" r="r" b="b"/>
              <a:pathLst>
                <a:path w="388" h="494" extrusionOk="0">
                  <a:moveTo>
                    <a:pt x="201" y="0"/>
                  </a:moveTo>
                  <a:cubicBezTo>
                    <a:pt x="134" y="23"/>
                    <a:pt x="67" y="48"/>
                    <a:pt x="0" y="73"/>
                  </a:cubicBezTo>
                  <a:lnTo>
                    <a:pt x="187" y="494"/>
                  </a:lnTo>
                  <a:lnTo>
                    <a:pt x="362" y="430"/>
                  </a:lnTo>
                  <a:lnTo>
                    <a:pt x="387" y="421"/>
                  </a:lnTo>
                  <a:lnTo>
                    <a:pt x="20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907;p42">
              <a:extLst>
                <a:ext uri="{FF2B5EF4-FFF2-40B4-BE49-F238E27FC236}">
                  <a16:creationId xmlns:a16="http://schemas.microsoft.com/office/drawing/2014/main" id="{DA7E77C5-F3C5-B0C8-3BF1-FC44BB5A4947}"/>
                </a:ext>
              </a:extLst>
            </p:cNvPr>
            <p:cNvSpPr/>
            <p:nvPr/>
          </p:nvSpPr>
          <p:spPr>
            <a:xfrm>
              <a:off x="2389000" y="4700575"/>
              <a:ext cx="53250" cy="13525"/>
            </a:xfrm>
            <a:custGeom>
              <a:avLst/>
              <a:gdLst/>
              <a:ahLst/>
              <a:cxnLst/>
              <a:rect l="l" t="t" r="r" b="b"/>
              <a:pathLst>
                <a:path w="2130" h="541" extrusionOk="0">
                  <a:moveTo>
                    <a:pt x="2130" y="0"/>
                  </a:moveTo>
                  <a:lnTo>
                    <a:pt x="1926" y="45"/>
                  </a:lnTo>
                  <a:lnTo>
                    <a:pt x="98" y="471"/>
                  </a:lnTo>
                  <a:lnTo>
                    <a:pt x="1" y="541"/>
                  </a:lnTo>
                  <a:lnTo>
                    <a:pt x="1845" y="112"/>
                  </a:lnTo>
                  <a:lnTo>
                    <a:pt x="2032" y="70"/>
                  </a:lnTo>
                  <a:lnTo>
                    <a:pt x="213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908;p42">
              <a:extLst>
                <a:ext uri="{FF2B5EF4-FFF2-40B4-BE49-F238E27FC236}">
                  <a16:creationId xmlns:a16="http://schemas.microsoft.com/office/drawing/2014/main" id="{A71CAA1B-33DB-692E-67E8-B1DFA1F22A67}"/>
                </a:ext>
              </a:extLst>
            </p:cNvPr>
            <p:cNvSpPr/>
            <p:nvPr/>
          </p:nvSpPr>
          <p:spPr>
            <a:xfrm>
              <a:off x="1882425" y="4818075"/>
              <a:ext cx="53225" cy="13525"/>
            </a:xfrm>
            <a:custGeom>
              <a:avLst/>
              <a:gdLst/>
              <a:ahLst/>
              <a:cxnLst/>
              <a:rect l="l" t="t" r="r" b="b"/>
              <a:pathLst>
                <a:path w="2129" h="541" extrusionOk="0">
                  <a:moveTo>
                    <a:pt x="2129" y="0"/>
                  </a:moveTo>
                  <a:lnTo>
                    <a:pt x="98" y="471"/>
                  </a:lnTo>
                  <a:cubicBezTo>
                    <a:pt x="64" y="496"/>
                    <a:pt x="34" y="519"/>
                    <a:pt x="0" y="541"/>
                  </a:cubicBezTo>
                  <a:lnTo>
                    <a:pt x="2031" y="70"/>
                  </a:lnTo>
                  <a:cubicBezTo>
                    <a:pt x="2065" y="48"/>
                    <a:pt x="2095" y="26"/>
                    <a:pt x="21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909;p42">
              <a:extLst>
                <a:ext uri="{FF2B5EF4-FFF2-40B4-BE49-F238E27FC236}">
                  <a16:creationId xmlns:a16="http://schemas.microsoft.com/office/drawing/2014/main" id="{1A5BD55F-33A6-D6D1-2F3E-F5D7477F3172}"/>
                </a:ext>
              </a:extLst>
            </p:cNvPr>
            <p:cNvSpPr/>
            <p:nvPr/>
          </p:nvSpPr>
          <p:spPr>
            <a:xfrm>
              <a:off x="2004300" y="4858200"/>
              <a:ext cx="32500" cy="21550"/>
            </a:xfrm>
            <a:custGeom>
              <a:avLst/>
              <a:gdLst/>
              <a:ahLst/>
              <a:cxnLst/>
              <a:rect l="l" t="t" r="r" b="b"/>
              <a:pathLst>
                <a:path w="1300" h="862" extrusionOk="0">
                  <a:moveTo>
                    <a:pt x="1299" y="0"/>
                  </a:moveTo>
                  <a:cubicBezTo>
                    <a:pt x="1241" y="14"/>
                    <a:pt x="1182" y="28"/>
                    <a:pt x="1124" y="42"/>
                  </a:cubicBezTo>
                  <a:lnTo>
                    <a:pt x="1" y="861"/>
                  </a:lnTo>
                  <a:lnTo>
                    <a:pt x="1" y="861"/>
                  </a:lnTo>
                  <a:lnTo>
                    <a:pt x="176" y="819"/>
                  </a:lnTo>
                  <a:lnTo>
                    <a:pt x="1299"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910;p42">
              <a:extLst>
                <a:ext uri="{FF2B5EF4-FFF2-40B4-BE49-F238E27FC236}">
                  <a16:creationId xmlns:a16="http://schemas.microsoft.com/office/drawing/2014/main" id="{16911354-9ADD-D347-0490-CD5FACE49B28}"/>
                </a:ext>
              </a:extLst>
            </p:cNvPr>
            <p:cNvSpPr/>
            <p:nvPr/>
          </p:nvSpPr>
          <p:spPr>
            <a:xfrm>
              <a:off x="2284250" y="4654050"/>
              <a:ext cx="32475" cy="21525"/>
            </a:xfrm>
            <a:custGeom>
              <a:avLst/>
              <a:gdLst/>
              <a:ahLst/>
              <a:cxnLst/>
              <a:rect l="l" t="t" r="r" b="b"/>
              <a:pathLst>
                <a:path w="1299" h="861" extrusionOk="0">
                  <a:moveTo>
                    <a:pt x="1299" y="0"/>
                  </a:moveTo>
                  <a:lnTo>
                    <a:pt x="1121" y="42"/>
                  </a:lnTo>
                  <a:lnTo>
                    <a:pt x="1" y="861"/>
                  </a:lnTo>
                  <a:lnTo>
                    <a:pt x="1" y="861"/>
                  </a:lnTo>
                  <a:lnTo>
                    <a:pt x="176" y="819"/>
                  </a:lnTo>
                  <a:lnTo>
                    <a:pt x="1299"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911;p42">
              <a:extLst>
                <a:ext uri="{FF2B5EF4-FFF2-40B4-BE49-F238E27FC236}">
                  <a16:creationId xmlns:a16="http://schemas.microsoft.com/office/drawing/2014/main" id="{EA4F6854-C8EC-554D-FAA7-65DD639D7768}"/>
                </a:ext>
              </a:extLst>
            </p:cNvPr>
            <p:cNvSpPr/>
            <p:nvPr/>
          </p:nvSpPr>
          <p:spPr>
            <a:xfrm>
              <a:off x="2420425" y="4662325"/>
              <a:ext cx="58175" cy="20025"/>
            </a:xfrm>
            <a:custGeom>
              <a:avLst/>
              <a:gdLst/>
              <a:ahLst/>
              <a:cxnLst/>
              <a:rect l="l" t="t" r="r" b="b"/>
              <a:pathLst>
                <a:path w="2327" h="801" extrusionOk="0">
                  <a:moveTo>
                    <a:pt x="2327" y="1"/>
                  </a:moveTo>
                  <a:lnTo>
                    <a:pt x="20" y="750"/>
                  </a:lnTo>
                  <a:cubicBezTo>
                    <a:pt x="14" y="767"/>
                    <a:pt x="6" y="786"/>
                    <a:pt x="0" y="800"/>
                  </a:cubicBezTo>
                  <a:lnTo>
                    <a:pt x="2296" y="54"/>
                  </a:lnTo>
                  <a:lnTo>
                    <a:pt x="2307" y="51"/>
                  </a:lnTo>
                  <a:cubicBezTo>
                    <a:pt x="2307" y="45"/>
                    <a:pt x="2310" y="37"/>
                    <a:pt x="2313" y="31"/>
                  </a:cubicBezTo>
                  <a:cubicBezTo>
                    <a:pt x="2316" y="26"/>
                    <a:pt x="2324" y="12"/>
                    <a:pt x="2327"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912;p42">
              <a:extLst>
                <a:ext uri="{FF2B5EF4-FFF2-40B4-BE49-F238E27FC236}">
                  <a16:creationId xmlns:a16="http://schemas.microsoft.com/office/drawing/2014/main" id="{BA04E797-1617-33E8-7BE0-0367467CDEB5}"/>
                </a:ext>
              </a:extLst>
            </p:cNvPr>
            <p:cNvSpPr/>
            <p:nvPr/>
          </p:nvSpPr>
          <p:spPr>
            <a:xfrm>
              <a:off x="1845075" y="4849550"/>
              <a:ext cx="58275" cy="20100"/>
            </a:xfrm>
            <a:custGeom>
              <a:avLst/>
              <a:gdLst/>
              <a:ahLst/>
              <a:cxnLst/>
              <a:rect l="l" t="t" r="r" b="b"/>
              <a:pathLst>
                <a:path w="2331" h="804" extrusionOk="0">
                  <a:moveTo>
                    <a:pt x="2330" y="1"/>
                  </a:moveTo>
                  <a:lnTo>
                    <a:pt x="23" y="753"/>
                  </a:lnTo>
                  <a:cubicBezTo>
                    <a:pt x="15" y="770"/>
                    <a:pt x="6" y="787"/>
                    <a:pt x="1" y="803"/>
                  </a:cubicBezTo>
                  <a:lnTo>
                    <a:pt x="2308" y="51"/>
                  </a:lnTo>
                  <a:cubicBezTo>
                    <a:pt x="2316" y="34"/>
                    <a:pt x="2322" y="18"/>
                    <a:pt x="233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913;p42">
              <a:extLst>
                <a:ext uri="{FF2B5EF4-FFF2-40B4-BE49-F238E27FC236}">
                  <a16:creationId xmlns:a16="http://schemas.microsoft.com/office/drawing/2014/main" id="{3EEE2DFE-A518-8905-9B86-6C9C2DAED06F}"/>
                </a:ext>
              </a:extLst>
            </p:cNvPr>
            <p:cNvSpPr/>
            <p:nvPr/>
          </p:nvSpPr>
          <p:spPr>
            <a:xfrm>
              <a:off x="2124875" y="4829975"/>
              <a:ext cx="11325" cy="15975"/>
            </a:xfrm>
            <a:custGeom>
              <a:avLst/>
              <a:gdLst/>
              <a:ahLst/>
              <a:cxnLst/>
              <a:rect l="l" t="t" r="r" b="b"/>
              <a:pathLst>
                <a:path w="453" h="639" extrusionOk="0">
                  <a:moveTo>
                    <a:pt x="452" y="1"/>
                  </a:moveTo>
                  <a:cubicBezTo>
                    <a:pt x="385" y="23"/>
                    <a:pt x="318" y="46"/>
                    <a:pt x="252" y="68"/>
                  </a:cubicBezTo>
                  <a:lnTo>
                    <a:pt x="1" y="639"/>
                  </a:lnTo>
                  <a:lnTo>
                    <a:pt x="1" y="639"/>
                  </a:lnTo>
                  <a:lnTo>
                    <a:pt x="201" y="575"/>
                  </a:lnTo>
                  <a:lnTo>
                    <a:pt x="45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914;p42">
              <a:extLst>
                <a:ext uri="{FF2B5EF4-FFF2-40B4-BE49-F238E27FC236}">
                  <a16:creationId xmlns:a16="http://schemas.microsoft.com/office/drawing/2014/main" id="{9E195140-D806-30FD-0F4A-CA787F1BD743}"/>
                </a:ext>
              </a:extLst>
            </p:cNvPr>
            <p:cNvSpPr/>
            <p:nvPr/>
          </p:nvSpPr>
          <p:spPr>
            <a:xfrm>
              <a:off x="2187575" y="4687050"/>
              <a:ext cx="11300" cy="15975"/>
            </a:xfrm>
            <a:custGeom>
              <a:avLst/>
              <a:gdLst/>
              <a:ahLst/>
              <a:cxnLst/>
              <a:rect l="l" t="t" r="r" b="b"/>
              <a:pathLst>
                <a:path w="452" h="639" extrusionOk="0">
                  <a:moveTo>
                    <a:pt x="452" y="1"/>
                  </a:moveTo>
                  <a:lnTo>
                    <a:pt x="251" y="68"/>
                  </a:lnTo>
                  <a:lnTo>
                    <a:pt x="0" y="639"/>
                  </a:lnTo>
                  <a:lnTo>
                    <a:pt x="201" y="575"/>
                  </a:lnTo>
                  <a:lnTo>
                    <a:pt x="45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915;p42">
              <a:extLst>
                <a:ext uri="{FF2B5EF4-FFF2-40B4-BE49-F238E27FC236}">
                  <a16:creationId xmlns:a16="http://schemas.microsoft.com/office/drawing/2014/main" id="{4A38E882-3811-47AE-0CC2-E3481375EB37}"/>
                </a:ext>
              </a:extLst>
            </p:cNvPr>
            <p:cNvSpPr/>
            <p:nvPr/>
          </p:nvSpPr>
          <p:spPr>
            <a:xfrm>
              <a:off x="2322700" y="4748350"/>
              <a:ext cx="40275" cy="5175"/>
            </a:xfrm>
            <a:custGeom>
              <a:avLst/>
              <a:gdLst/>
              <a:ahLst/>
              <a:cxnLst/>
              <a:rect l="l" t="t" r="r" b="b"/>
              <a:pathLst>
                <a:path w="1611" h="207" extrusionOk="0">
                  <a:moveTo>
                    <a:pt x="1611" y="1"/>
                  </a:moveTo>
                  <a:lnTo>
                    <a:pt x="157" y="126"/>
                  </a:lnTo>
                  <a:cubicBezTo>
                    <a:pt x="106" y="154"/>
                    <a:pt x="53" y="182"/>
                    <a:pt x="1" y="207"/>
                  </a:cubicBezTo>
                  <a:lnTo>
                    <a:pt x="1455" y="81"/>
                  </a:lnTo>
                  <a:lnTo>
                    <a:pt x="161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916;p42">
              <a:extLst>
                <a:ext uri="{FF2B5EF4-FFF2-40B4-BE49-F238E27FC236}">
                  <a16:creationId xmlns:a16="http://schemas.microsoft.com/office/drawing/2014/main" id="{E163F51B-902A-FD9F-A179-8214C152E761}"/>
                </a:ext>
              </a:extLst>
            </p:cNvPr>
            <p:cNvSpPr/>
            <p:nvPr/>
          </p:nvSpPr>
          <p:spPr>
            <a:xfrm>
              <a:off x="1960225" y="4779700"/>
              <a:ext cx="40275" cy="5175"/>
            </a:xfrm>
            <a:custGeom>
              <a:avLst/>
              <a:gdLst/>
              <a:ahLst/>
              <a:cxnLst/>
              <a:rect l="l" t="t" r="r" b="b"/>
              <a:pathLst>
                <a:path w="1611" h="207" extrusionOk="0">
                  <a:moveTo>
                    <a:pt x="1611" y="0"/>
                  </a:moveTo>
                  <a:lnTo>
                    <a:pt x="156" y="126"/>
                  </a:lnTo>
                  <a:cubicBezTo>
                    <a:pt x="103" y="154"/>
                    <a:pt x="50" y="181"/>
                    <a:pt x="0" y="206"/>
                  </a:cubicBezTo>
                  <a:lnTo>
                    <a:pt x="1455" y="81"/>
                  </a:lnTo>
                  <a:cubicBezTo>
                    <a:pt x="1505" y="53"/>
                    <a:pt x="1558" y="28"/>
                    <a:pt x="161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917;p42">
              <a:extLst>
                <a:ext uri="{FF2B5EF4-FFF2-40B4-BE49-F238E27FC236}">
                  <a16:creationId xmlns:a16="http://schemas.microsoft.com/office/drawing/2014/main" id="{864D45CE-C28C-DC62-2B39-255BF84745A2}"/>
                </a:ext>
              </a:extLst>
            </p:cNvPr>
            <p:cNvSpPr/>
            <p:nvPr/>
          </p:nvSpPr>
          <p:spPr>
            <a:xfrm>
              <a:off x="1910150" y="4871700"/>
              <a:ext cx="48425" cy="23725"/>
            </a:xfrm>
            <a:custGeom>
              <a:avLst/>
              <a:gdLst/>
              <a:ahLst/>
              <a:cxnLst/>
              <a:rect l="l" t="t" r="r" b="b"/>
              <a:pathLst>
                <a:path w="1937" h="949" extrusionOk="0">
                  <a:moveTo>
                    <a:pt x="1936" y="1"/>
                  </a:moveTo>
                  <a:lnTo>
                    <a:pt x="1936" y="1"/>
                  </a:lnTo>
                  <a:cubicBezTo>
                    <a:pt x="1892" y="4"/>
                    <a:pt x="1850" y="6"/>
                    <a:pt x="1808" y="9"/>
                  </a:cubicBezTo>
                  <a:lnTo>
                    <a:pt x="346" y="767"/>
                  </a:lnTo>
                  <a:lnTo>
                    <a:pt x="0" y="948"/>
                  </a:lnTo>
                  <a:cubicBezTo>
                    <a:pt x="42" y="943"/>
                    <a:pt x="86" y="940"/>
                    <a:pt x="128" y="934"/>
                  </a:cubicBezTo>
                  <a:lnTo>
                    <a:pt x="454" y="767"/>
                  </a:lnTo>
                  <a:lnTo>
                    <a:pt x="1936"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918;p42">
              <a:extLst>
                <a:ext uri="{FF2B5EF4-FFF2-40B4-BE49-F238E27FC236}">
                  <a16:creationId xmlns:a16="http://schemas.microsoft.com/office/drawing/2014/main" id="{1CB6288F-D4A1-D34D-E51E-B40F9489EA57}"/>
                </a:ext>
              </a:extLst>
            </p:cNvPr>
            <p:cNvSpPr/>
            <p:nvPr/>
          </p:nvSpPr>
          <p:spPr>
            <a:xfrm>
              <a:off x="2361225" y="4638225"/>
              <a:ext cx="48425" cy="23700"/>
            </a:xfrm>
            <a:custGeom>
              <a:avLst/>
              <a:gdLst/>
              <a:ahLst/>
              <a:cxnLst/>
              <a:rect l="l" t="t" r="r" b="b"/>
              <a:pathLst>
                <a:path w="1937" h="948" extrusionOk="0">
                  <a:moveTo>
                    <a:pt x="1937" y="1"/>
                  </a:moveTo>
                  <a:lnTo>
                    <a:pt x="1811" y="12"/>
                  </a:lnTo>
                  <a:lnTo>
                    <a:pt x="0" y="948"/>
                  </a:lnTo>
                  <a:lnTo>
                    <a:pt x="128" y="934"/>
                  </a:lnTo>
                  <a:lnTo>
                    <a:pt x="193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919;p42">
              <a:extLst>
                <a:ext uri="{FF2B5EF4-FFF2-40B4-BE49-F238E27FC236}">
                  <a16:creationId xmlns:a16="http://schemas.microsoft.com/office/drawing/2014/main" id="{7B1C415E-F28A-46DB-E275-BC040C0CF84E}"/>
                </a:ext>
              </a:extLst>
            </p:cNvPr>
            <p:cNvSpPr/>
            <p:nvPr/>
          </p:nvSpPr>
          <p:spPr>
            <a:xfrm>
              <a:off x="1820000" y="4629275"/>
              <a:ext cx="672400" cy="261725"/>
            </a:xfrm>
            <a:custGeom>
              <a:avLst/>
              <a:gdLst/>
              <a:ahLst/>
              <a:cxnLst/>
              <a:rect l="l" t="t" r="r" b="b"/>
              <a:pathLst>
                <a:path w="26896" h="10469" extrusionOk="0">
                  <a:moveTo>
                    <a:pt x="24795" y="314"/>
                  </a:moveTo>
                  <a:cubicBezTo>
                    <a:pt x="24825" y="314"/>
                    <a:pt x="24856" y="317"/>
                    <a:pt x="24890" y="317"/>
                  </a:cubicBezTo>
                  <a:lnTo>
                    <a:pt x="22842" y="1261"/>
                  </a:lnTo>
                  <a:cubicBezTo>
                    <a:pt x="22811" y="1261"/>
                    <a:pt x="22780" y="1259"/>
                    <a:pt x="22747" y="1256"/>
                  </a:cubicBezTo>
                  <a:lnTo>
                    <a:pt x="24795" y="314"/>
                  </a:lnTo>
                  <a:close/>
                  <a:moveTo>
                    <a:pt x="23586" y="359"/>
                  </a:moveTo>
                  <a:lnTo>
                    <a:pt x="21777" y="1292"/>
                  </a:lnTo>
                  <a:lnTo>
                    <a:pt x="21649" y="1306"/>
                  </a:lnTo>
                  <a:lnTo>
                    <a:pt x="23460" y="370"/>
                  </a:lnTo>
                  <a:lnTo>
                    <a:pt x="23586" y="359"/>
                  </a:lnTo>
                  <a:close/>
                  <a:moveTo>
                    <a:pt x="25840" y="467"/>
                  </a:moveTo>
                  <a:cubicBezTo>
                    <a:pt x="25859" y="476"/>
                    <a:pt x="25879" y="481"/>
                    <a:pt x="25898" y="487"/>
                  </a:cubicBezTo>
                  <a:lnTo>
                    <a:pt x="23669" y="1401"/>
                  </a:lnTo>
                  <a:cubicBezTo>
                    <a:pt x="23650" y="1392"/>
                    <a:pt x="23630" y="1387"/>
                    <a:pt x="23611" y="1381"/>
                  </a:cubicBezTo>
                  <a:lnTo>
                    <a:pt x="25840" y="467"/>
                  </a:lnTo>
                  <a:close/>
                  <a:moveTo>
                    <a:pt x="22050" y="556"/>
                  </a:moveTo>
                  <a:lnTo>
                    <a:pt x="20524" y="1454"/>
                  </a:lnTo>
                  <a:lnTo>
                    <a:pt x="20370" y="1481"/>
                  </a:lnTo>
                  <a:lnTo>
                    <a:pt x="21897" y="582"/>
                  </a:lnTo>
                  <a:lnTo>
                    <a:pt x="22050" y="556"/>
                  </a:lnTo>
                  <a:close/>
                  <a:moveTo>
                    <a:pt x="26308" y="765"/>
                  </a:moveTo>
                  <a:cubicBezTo>
                    <a:pt x="26316" y="774"/>
                    <a:pt x="26322" y="788"/>
                    <a:pt x="26327" y="799"/>
                  </a:cubicBezTo>
                  <a:lnTo>
                    <a:pt x="24017" y="1649"/>
                  </a:lnTo>
                  <a:cubicBezTo>
                    <a:pt x="24009" y="1637"/>
                    <a:pt x="24001" y="1626"/>
                    <a:pt x="23992" y="1615"/>
                  </a:cubicBezTo>
                  <a:lnTo>
                    <a:pt x="26308" y="765"/>
                  </a:lnTo>
                  <a:close/>
                  <a:moveTo>
                    <a:pt x="19869" y="994"/>
                  </a:moveTo>
                  <a:lnTo>
                    <a:pt x="18746" y="1810"/>
                  </a:lnTo>
                  <a:lnTo>
                    <a:pt x="18571" y="1852"/>
                  </a:lnTo>
                  <a:lnTo>
                    <a:pt x="19691" y="1036"/>
                  </a:lnTo>
                  <a:lnTo>
                    <a:pt x="19869" y="994"/>
                  </a:lnTo>
                  <a:close/>
                  <a:moveTo>
                    <a:pt x="17434" y="1621"/>
                  </a:moveTo>
                  <a:lnTo>
                    <a:pt x="16760" y="2323"/>
                  </a:lnTo>
                  <a:lnTo>
                    <a:pt x="16567" y="2376"/>
                  </a:lnTo>
                  <a:lnTo>
                    <a:pt x="17242" y="1674"/>
                  </a:lnTo>
                  <a:lnTo>
                    <a:pt x="17434" y="1621"/>
                  </a:lnTo>
                  <a:close/>
                  <a:moveTo>
                    <a:pt x="15155" y="2312"/>
                  </a:moveTo>
                  <a:lnTo>
                    <a:pt x="14904" y="2886"/>
                  </a:lnTo>
                  <a:lnTo>
                    <a:pt x="14703" y="2950"/>
                  </a:lnTo>
                  <a:lnTo>
                    <a:pt x="14954" y="2379"/>
                  </a:lnTo>
                  <a:lnTo>
                    <a:pt x="15155" y="2312"/>
                  </a:lnTo>
                  <a:close/>
                  <a:moveTo>
                    <a:pt x="23455" y="3800"/>
                  </a:moveTo>
                  <a:lnTo>
                    <a:pt x="23455" y="3800"/>
                  </a:lnTo>
                  <a:cubicBezTo>
                    <a:pt x="23410" y="3825"/>
                    <a:pt x="23368" y="3850"/>
                    <a:pt x="23324" y="3875"/>
                  </a:cubicBezTo>
                  <a:lnTo>
                    <a:pt x="21577" y="4165"/>
                  </a:lnTo>
                  <a:lnTo>
                    <a:pt x="21705" y="4087"/>
                  </a:lnTo>
                  <a:lnTo>
                    <a:pt x="23455" y="3800"/>
                  </a:lnTo>
                  <a:close/>
                  <a:moveTo>
                    <a:pt x="10324" y="4070"/>
                  </a:moveTo>
                  <a:lnTo>
                    <a:pt x="10967" y="4315"/>
                  </a:lnTo>
                  <a:lnTo>
                    <a:pt x="10775" y="4396"/>
                  </a:lnTo>
                  <a:lnTo>
                    <a:pt x="10131" y="4151"/>
                  </a:lnTo>
                  <a:lnTo>
                    <a:pt x="10324" y="4070"/>
                  </a:lnTo>
                  <a:close/>
                  <a:moveTo>
                    <a:pt x="21722" y="4764"/>
                  </a:moveTo>
                  <a:lnTo>
                    <a:pt x="21566" y="4844"/>
                  </a:lnTo>
                  <a:lnTo>
                    <a:pt x="20111" y="4970"/>
                  </a:lnTo>
                  <a:cubicBezTo>
                    <a:pt x="20164" y="4945"/>
                    <a:pt x="20214" y="4917"/>
                    <a:pt x="20267" y="4889"/>
                  </a:cubicBezTo>
                  <a:lnTo>
                    <a:pt x="21722" y="4764"/>
                  </a:lnTo>
                  <a:close/>
                  <a:moveTo>
                    <a:pt x="7866" y="5126"/>
                  </a:moveTo>
                  <a:lnTo>
                    <a:pt x="8958" y="5176"/>
                  </a:lnTo>
                  <a:lnTo>
                    <a:pt x="8783" y="5259"/>
                  </a:lnTo>
                  <a:lnTo>
                    <a:pt x="7688" y="5209"/>
                  </a:lnTo>
                  <a:lnTo>
                    <a:pt x="7866" y="5126"/>
                  </a:lnTo>
                  <a:close/>
                  <a:moveTo>
                    <a:pt x="18782" y="5622"/>
                  </a:moveTo>
                  <a:lnTo>
                    <a:pt x="19877" y="5672"/>
                  </a:lnTo>
                  <a:cubicBezTo>
                    <a:pt x="19816" y="5700"/>
                    <a:pt x="19757" y="5725"/>
                    <a:pt x="19699" y="5753"/>
                  </a:cubicBezTo>
                  <a:lnTo>
                    <a:pt x="18607" y="5702"/>
                  </a:lnTo>
                  <a:lnTo>
                    <a:pt x="18782" y="5622"/>
                  </a:lnTo>
                  <a:close/>
                  <a:moveTo>
                    <a:pt x="7220" y="6017"/>
                  </a:moveTo>
                  <a:lnTo>
                    <a:pt x="7220" y="6017"/>
                  </a:lnTo>
                  <a:cubicBezTo>
                    <a:pt x="7167" y="6045"/>
                    <a:pt x="7114" y="6070"/>
                    <a:pt x="7064" y="6098"/>
                  </a:cubicBezTo>
                  <a:lnTo>
                    <a:pt x="5612" y="6223"/>
                  </a:lnTo>
                  <a:cubicBezTo>
                    <a:pt x="5662" y="6198"/>
                    <a:pt x="5715" y="6171"/>
                    <a:pt x="5765" y="6143"/>
                  </a:cubicBezTo>
                  <a:lnTo>
                    <a:pt x="7220" y="6017"/>
                  </a:lnTo>
                  <a:close/>
                  <a:moveTo>
                    <a:pt x="16737" y="6519"/>
                  </a:moveTo>
                  <a:lnTo>
                    <a:pt x="17378" y="6764"/>
                  </a:lnTo>
                  <a:lnTo>
                    <a:pt x="17186" y="6845"/>
                  </a:lnTo>
                  <a:lnTo>
                    <a:pt x="16545" y="6600"/>
                  </a:lnTo>
                  <a:lnTo>
                    <a:pt x="16737" y="6519"/>
                  </a:lnTo>
                  <a:close/>
                  <a:moveTo>
                    <a:pt x="6022" y="6666"/>
                  </a:moveTo>
                  <a:lnTo>
                    <a:pt x="5885" y="6747"/>
                  </a:lnTo>
                  <a:lnTo>
                    <a:pt x="4138" y="7034"/>
                  </a:lnTo>
                  <a:cubicBezTo>
                    <a:pt x="4183" y="7009"/>
                    <a:pt x="4230" y="6981"/>
                    <a:pt x="4275" y="6956"/>
                  </a:cubicBezTo>
                  <a:lnTo>
                    <a:pt x="6022" y="6666"/>
                  </a:lnTo>
                  <a:close/>
                  <a:moveTo>
                    <a:pt x="14656" y="7332"/>
                  </a:moveTo>
                  <a:lnTo>
                    <a:pt x="14843" y="7753"/>
                  </a:lnTo>
                  <a:cubicBezTo>
                    <a:pt x="14777" y="7775"/>
                    <a:pt x="14711" y="7800"/>
                    <a:pt x="14644" y="7825"/>
                  </a:cubicBezTo>
                  <a:lnTo>
                    <a:pt x="14644" y="7825"/>
                  </a:lnTo>
                  <a:lnTo>
                    <a:pt x="14455" y="7405"/>
                  </a:lnTo>
                  <a:cubicBezTo>
                    <a:pt x="14522" y="7380"/>
                    <a:pt x="14589" y="7355"/>
                    <a:pt x="14656" y="7332"/>
                  </a:cubicBezTo>
                  <a:close/>
                  <a:moveTo>
                    <a:pt x="4629" y="7555"/>
                  </a:moveTo>
                  <a:cubicBezTo>
                    <a:pt x="4592" y="7578"/>
                    <a:pt x="4562" y="7600"/>
                    <a:pt x="4531" y="7622"/>
                  </a:cubicBezTo>
                  <a:lnTo>
                    <a:pt x="2500" y="8096"/>
                  </a:lnTo>
                  <a:cubicBezTo>
                    <a:pt x="2531" y="8071"/>
                    <a:pt x="2564" y="8048"/>
                    <a:pt x="2597" y="8026"/>
                  </a:cubicBezTo>
                  <a:lnTo>
                    <a:pt x="4629" y="7555"/>
                  </a:lnTo>
                  <a:close/>
                  <a:moveTo>
                    <a:pt x="12650" y="8029"/>
                  </a:moveTo>
                  <a:lnTo>
                    <a:pt x="12399" y="8603"/>
                  </a:lnTo>
                  <a:lnTo>
                    <a:pt x="12199" y="8667"/>
                  </a:lnTo>
                  <a:lnTo>
                    <a:pt x="12199" y="8667"/>
                  </a:lnTo>
                  <a:lnTo>
                    <a:pt x="12449" y="8096"/>
                  </a:lnTo>
                  <a:lnTo>
                    <a:pt x="12650" y="8029"/>
                  </a:lnTo>
                  <a:close/>
                  <a:moveTo>
                    <a:pt x="3754" y="8271"/>
                  </a:moveTo>
                  <a:lnTo>
                    <a:pt x="3754" y="8271"/>
                  </a:lnTo>
                  <a:cubicBezTo>
                    <a:pt x="3731" y="8294"/>
                    <a:pt x="3709" y="8313"/>
                    <a:pt x="3690" y="8335"/>
                  </a:cubicBezTo>
                  <a:lnTo>
                    <a:pt x="3692" y="8335"/>
                  </a:lnTo>
                  <a:lnTo>
                    <a:pt x="1472" y="8965"/>
                  </a:lnTo>
                  <a:cubicBezTo>
                    <a:pt x="1491" y="8946"/>
                    <a:pt x="1511" y="8926"/>
                    <a:pt x="1533" y="8904"/>
                  </a:cubicBezTo>
                  <a:lnTo>
                    <a:pt x="3754" y="8271"/>
                  </a:lnTo>
                  <a:close/>
                  <a:moveTo>
                    <a:pt x="10716" y="8625"/>
                  </a:moveTo>
                  <a:lnTo>
                    <a:pt x="10045" y="9327"/>
                  </a:lnTo>
                  <a:cubicBezTo>
                    <a:pt x="9978" y="9347"/>
                    <a:pt x="9914" y="9361"/>
                    <a:pt x="9853" y="9380"/>
                  </a:cubicBezTo>
                  <a:lnTo>
                    <a:pt x="10524" y="8678"/>
                  </a:lnTo>
                  <a:cubicBezTo>
                    <a:pt x="10588" y="8661"/>
                    <a:pt x="10652" y="8645"/>
                    <a:pt x="10716" y="8625"/>
                  </a:cubicBezTo>
                  <a:close/>
                  <a:moveTo>
                    <a:pt x="3333" y="8812"/>
                  </a:moveTo>
                  <a:lnTo>
                    <a:pt x="3333" y="8812"/>
                  </a:lnTo>
                  <a:cubicBezTo>
                    <a:pt x="3322" y="8829"/>
                    <a:pt x="3316" y="8845"/>
                    <a:pt x="3311" y="8862"/>
                  </a:cubicBezTo>
                  <a:lnTo>
                    <a:pt x="1004" y="9614"/>
                  </a:lnTo>
                  <a:cubicBezTo>
                    <a:pt x="1012" y="9598"/>
                    <a:pt x="1018" y="9581"/>
                    <a:pt x="1026" y="9564"/>
                  </a:cubicBezTo>
                  <a:lnTo>
                    <a:pt x="3333" y="8812"/>
                  </a:lnTo>
                  <a:close/>
                  <a:moveTo>
                    <a:pt x="8674" y="9157"/>
                  </a:moveTo>
                  <a:lnTo>
                    <a:pt x="7551" y="9976"/>
                  </a:lnTo>
                  <a:lnTo>
                    <a:pt x="7376" y="10018"/>
                  </a:lnTo>
                  <a:lnTo>
                    <a:pt x="7376" y="10018"/>
                  </a:lnTo>
                  <a:lnTo>
                    <a:pt x="8496" y="9199"/>
                  </a:lnTo>
                  <a:cubicBezTo>
                    <a:pt x="8554" y="9185"/>
                    <a:pt x="8616" y="9171"/>
                    <a:pt x="8674" y="9157"/>
                  </a:cubicBezTo>
                  <a:close/>
                  <a:moveTo>
                    <a:pt x="3263" y="9235"/>
                  </a:moveTo>
                  <a:cubicBezTo>
                    <a:pt x="3266" y="9244"/>
                    <a:pt x="3266" y="9255"/>
                    <a:pt x="3269" y="9263"/>
                  </a:cubicBezTo>
                  <a:cubicBezTo>
                    <a:pt x="3269" y="9266"/>
                    <a:pt x="3275" y="9272"/>
                    <a:pt x="3275" y="9274"/>
                  </a:cubicBezTo>
                  <a:lnTo>
                    <a:pt x="965" y="10124"/>
                  </a:lnTo>
                  <a:cubicBezTo>
                    <a:pt x="962" y="10116"/>
                    <a:pt x="956" y="10110"/>
                    <a:pt x="954" y="10105"/>
                  </a:cubicBezTo>
                  <a:cubicBezTo>
                    <a:pt x="951" y="10096"/>
                    <a:pt x="954" y="10091"/>
                    <a:pt x="951" y="10085"/>
                  </a:cubicBezTo>
                  <a:lnTo>
                    <a:pt x="3263" y="9235"/>
                  </a:lnTo>
                  <a:close/>
                  <a:moveTo>
                    <a:pt x="25709" y="0"/>
                  </a:moveTo>
                  <a:cubicBezTo>
                    <a:pt x="23508" y="0"/>
                    <a:pt x="18503" y="1053"/>
                    <a:pt x="12940" y="3070"/>
                  </a:cubicBezTo>
                  <a:lnTo>
                    <a:pt x="12798" y="3122"/>
                  </a:lnTo>
                  <a:lnTo>
                    <a:pt x="12984" y="3543"/>
                  </a:lnTo>
                  <a:lnTo>
                    <a:pt x="12959" y="3552"/>
                  </a:lnTo>
                  <a:lnTo>
                    <a:pt x="12784" y="3616"/>
                  </a:lnTo>
                  <a:lnTo>
                    <a:pt x="12597" y="3195"/>
                  </a:lnTo>
                  <a:cubicBezTo>
                    <a:pt x="5473" y="5806"/>
                    <a:pt x="1" y="8586"/>
                    <a:pt x="472" y="9887"/>
                  </a:cubicBezTo>
                  <a:cubicBezTo>
                    <a:pt x="497" y="9935"/>
                    <a:pt x="533" y="9976"/>
                    <a:pt x="578" y="10010"/>
                  </a:cubicBezTo>
                  <a:cubicBezTo>
                    <a:pt x="750" y="10155"/>
                    <a:pt x="1126" y="10272"/>
                    <a:pt x="1667" y="10353"/>
                  </a:cubicBezTo>
                  <a:lnTo>
                    <a:pt x="3595" y="9564"/>
                  </a:lnTo>
                  <a:cubicBezTo>
                    <a:pt x="3614" y="9572"/>
                    <a:pt x="3631" y="9581"/>
                    <a:pt x="3648" y="9586"/>
                  </a:cubicBezTo>
                  <a:lnTo>
                    <a:pt x="1745" y="10367"/>
                  </a:lnTo>
                  <a:cubicBezTo>
                    <a:pt x="2046" y="10406"/>
                    <a:pt x="2400" y="10436"/>
                    <a:pt x="2793" y="10450"/>
                  </a:cubicBezTo>
                  <a:lnTo>
                    <a:pt x="4372" y="9723"/>
                  </a:lnTo>
                  <a:cubicBezTo>
                    <a:pt x="4403" y="9726"/>
                    <a:pt x="4436" y="9726"/>
                    <a:pt x="4467" y="9726"/>
                  </a:cubicBezTo>
                  <a:lnTo>
                    <a:pt x="2887" y="10456"/>
                  </a:lnTo>
                  <a:cubicBezTo>
                    <a:pt x="3106" y="10463"/>
                    <a:pt x="3336" y="10468"/>
                    <a:pt x="3577" y="10468"/>
                  </a:cubicBezTo>
                  <a:cubicBezTo>
                    <a:pt x="3698" y="10468"/>
                    <a:pt x="3822" y="10467"/>
                    <a:pt x="3949" y="10464"/>
                  </a:cubicBezTo>
                  <a:lnTo>
                    <a:pt x="5412" y="9706"/>
                  </a:lnTo>
                  <a:cubicBezTo>
                    <a:pt x="5453" y="9703"/>
                    <a:pt x="5498" y="9698"/>
                    <a:pt x="5540" y="9695"/>
                  </a:cubicBezTo>
                  <a:lnTo>
                    <a:pt x="5540" y="9695"/>
                  </a:lnTo>
                  <a:lnTo>
                    <a:pt x="4055" y="10464"/>
                  </a:lnTo>
                  <a:cubicBezTo>
                    <a:pt x="4422" y="10453"/>
                    <a:pt x="4818" y="10433"/>
                    <a:pt x="5228" y="10403"/>
                  </a:cubicBezTo>
                  <a:lnTo>
                    <a:pt x="6671" y="9553"/>
                  </a:lnTo>
                  <a:cubicBezTo>
                    <a:pt x="6721" y="9545"/>
                    <a:pt x="6771" y="9536"/>
                    <a:pt x="6821" y="9528"/>
                  </a:cubicBezTo>
                  <a:lnTo>
                    <a:pt x="6821" y="9528"/>
                  </a:lnTo>
                  <a:lnTo>
                    <a:pt x="5356" y="10392"/>
                  </a:lnTo>
                  <a:cubicBezTo>
                    <a:pt x="7961" y="10197"/>
                    <a:pt x="11335" y="9589"/>
                    <a:pt x="14843" y="8319"/>
                  </a:cubicBezTo>
                  <a:cubicBezTo>
                    <a:pt x="19036" y="6797"/>
                    <a:pt x="22482" y="4666"/>
                    <a:pt x="24600" y="2964"/>
                  </a:cubicBezTo>
                  <a:lnTo>
                    <a:pt x="24600" y="2964"/>
                  </a:lnTo>
                  <a:lnTo>
                    <a:pt x="22755" y="3390"/>
                  </a:lnTo>
                  <a:lnTo>
                    <a:pt x="22853" y="3320"/>
                  </a:lnTo>
                  <a:lnTo>
                    <a:pt x="24681" y="2897"/>
                  </a:lnTo>
                  <a:cubicBezTo>
                    <a:pt x="25026" y="2615"/>
                    <a:pt x="25338" y="2348"/>
                    <a:pt x="25608" y="2097"/>
                  </a:cubicBezTo>
                  <a:lnTo>
                    <a:pt x="25608" y="2097"/>
                  </a:lnTo>
                  <a:lnTo>
                    <a:pt x="23622" y="2660"/>
                  </a:lnTo>
                  <a:cubicBezTo>
                    <a:pt x="23641" y="2640"/>
                    <a:pt x="23661" y="2621"/>
                    <a:pt x="23680" y="2599"/>
                  </a:cubicBezTo>
                  <a:lnTo>
                    <a:pt x="25678" y="2030"/>
                  </a:lnTo>
                  <a:cubicBezTo>
                    <a:pt x="25929" y="1793"/>
                    <a:pt x="26129" y="1579"/>
                    <a:pt x="26305" y="1376"/>
                  </a:cubicBezTo>
                  <a:lnTo>
                    <a:pt x="26305" y="1376"/>
                  </a:lnTo>
                  <a:lnTo>
                    <a:pt x="24009" y="2122"/>
                  </a:lnTo>
                  <a:cubicBezTo>
                    <a:pt x="24015" y="2106"/>
                    <a:pt x="24026" y="2089"/>
                    <a:pt x="24031" y="2072"/>
                  </a:cubicBezTo>
                  <a:lnTo>
                    <a:pt x="26338" y="1323"/>
                  </a:lnTo>
                  <a:lnTo>
                    <a:pt x="26338" y="1323"/>
                  </a:lnTo>
                  <a:cubicBezTo>
                    <a:pt x="26333" y="1334"/>
                    <a:pt x="26327" y="1342"/>
                    <a:pt x="26324" y="1353"/>
                  </a:cubicBezTo>
                  <a:cubicBezTo>
                    <a:pt x="26625" y="1002"/>
                    <a:pt x="26820" y="710"/>
                    <a:pt x="26871" y="504"/>
                  </a:cubicBezTo>
                  <a:cubicBezTo>
                    <a:pt x="26893" y="442"/>
                    <a:pt x="26896" y="373"/>
                    <a:pt x="26882" y="308"/>
                  </a:cubicBezTo>
                  <a:cubicBezTo>
                    <a:pt x="26807" y="102"/>
                    <a:pt x="26394" y="0"/>
                    <a:pt x="25709"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1723;p42">
            <a:extLst>
              <a:ext uri="{FF2B5EF4-FFF2-40B4-BE49-F238E27FC236}">
                <a16:creationId xmlns:a16="http://schemas.microsoft.com/office/drawing/2014/main" id="{343391CD-2D32-E85E-0173-D897FB37DE8B}"/>
              </a:ext>
            </a:extLst>
          </p:cNvPr>
          <p:cNvGrpSpPr/>
          <p:nvPr/>
        </p:nvGrpSpPr>
        <p:grpSpPr>
          <a:xfrm rot="345175">
            <a:off x="1045206" y="1199141"/>
            <a:ext cx="1185239" cy="930278"/>
            <a:chOff x="1242500" y="1557350"/>
            <a:chExt cx="1629725" cy="1279150"/>
          </a:xfrm>
        </p:grpSpPr>
        <p:sp>
          <p:nvSpPr>
            <p:cNvPr id="259" name="Google Shape;1724;p42">
              <a:extLst>
                <a:ext uri="{FF2B5EF4-FFF2-40B4-BE49-F238E27FC236}">
                  <a16:creationId xmlns:a16="http://schemas.microsoft.com/office/drawing/2014/main" id="{16DCEBC3-64D1-87F2-D71A-A52C714D2222}"/>
                </a:ext>
              </a:extLst>
            </p:cNvPr>
            <p:cNvSpPr/>
            <p:nvPr/>
          </p:nvSpPr>
          <p:spPr>
            <a:xfrm>
              <a:off x="1399425" y="1646350"/>
              <a:ext cx="1315875" cy="1100725"/>
            </a:xfrm>
            <a:custGeom>
              <a:avLst/>
              <a:gdLst/>
              <a:ahLst/>
              <a:cxnLst/>
              <a:rect l="l" t="t" r="r" b="b"/>
              <a:pathLst>
                <a:path w="52635" h="44029" extrusionOk="0">
                  <a:moveTo>
                    <a:pt x="42772" y="0"/>
                  </a:moveTo>
                  <a:cubicBezTo>
                    <a:pt x="37328" y="0"/>
                    <a:pt x="1" y="35241"/>
                    <a:pt x="1" y="35241"/>
                  </a:cubicBezTo>
                  <a:lnTo>
                    <a:pt x="9655" y="44029"/>
                  </a:lnTo>
                  <a:cubicBezTo>
                    <a:pt x="23811" y="37623"/>
                    <a:pt x="24943" y="32628"/>
                    <a:pt x="33666" y="25038"/>
                  </a:cubicBezTo>
                  <a:cubicBezTo>
                    <a:pt x="43877" y="16153"/>
                    <a:pt x="52634" y="8806"/>
                    <a:pt x="52634" y="8806"/>
                  </a:cubicBezTo>
                  <a:lnTo>
                    <a:pt x="42980" y="21"/>
                  </a:lnTo>
                  <a:cubicBezTo>
                    <a:pt x="42917" y="7"/>
                    <a:pt x="42847" y="0"/>
                    <a:pt x="42772" y="0"/>
                  </a:cubicBez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725;p42">
              <a:extLst>
                <a:ext uri="{FF2B5EF4-FFF2-40B4-BE49-F238E27FC236}">
                  <a16:creationId xmlns:a16="http://schemas.microsoft.com/office/drawing/2014/main" id="{5574F46C-826E-6BDD-4A7B-5F10DE92FAF6}"/>
                </a:ext>
              </a:extLst>
            </p:cNvPr>
            <p:cNvSpPr/>
            <p:nvPr/>
          </p:nvSpPr>
          <p:spPr>
            <a:xfrm>
              <a:off x="1242500" y="1557350"/>
              <a:ext cx="1629725" cy="1279150"/>
            </a:xfrm>
            <a:custGeom>
              <a:avLst/>
              <a:gdLst/>
              <a:ahLst/>
              <a:cxnLst/>
              <a:rect l="l" t="t" r="r" b="b"/>
              <a:pathLst>
                <a:path w="65189" h="51166" extrusionOk="0">
                  <a:moveTo>
                    <a:pt x="49257" y="3581"/>
                  </a:moveTo>
                  <a:lnTo>
                    <a:pt x="58911" y="12366"/>
                  </a:lnTo>
                  <a:cubicBezTo>
                    <a:pt x="41005" y="20844"/>
                    <a:pt x="33841" y="39105"/>
                    <a:pt x="15932" y="47589"/>
                  </a:cubicBezTo>
                  <a:cubicBezTo>
                    <a:pt x="12714" y="44658"/>
                    <a:pt x="9496" y="41729"/>
                    <a:pt x="6278" y="38801"/>
                  </a:cubicBezTo>
                  <a:cubicBezTo>
                    <a:pt x="24187" y="30323"/>
                    <a:pt x="31348" y="12062"/>
                    <a:pt x="49257" y="3581"/>
                  </a:cubicBezTo>
                  <a:close/>
                  <a:moveTo>
                    <a:pt x="51511" y="1"/>
                  </a:moveTo>
                  <a:cubicBezTo>
                    <a:pt x="28874" y="7930"/>
                    <a:pt x="22644" y="30794"/>
                    <a:pt x="1" y="38723"/>
                  </a:cubicBezTo>
                  <a:cubicBezTo>
                    <a:pt x="4559" y="42869"/>
                    <a:pt x="9117" y="47017"/>
                    <a:pt x="13678" y="51166"/>
                  </a:cubicBezTo>
                  <a:cubicBezTo>
                    <a:pt x="36318" y="43237"/>
                    <a:pt x="42548" y="20373"/>
                    <a:pt x="65189" y="12447"/>
                  </a:cubicBezTo>
                  <a:cubicBezTo>
                    <a:pt x="60628" y="8298"/>
                    <a:pt x="56069" y="4149"/>
                    <a:pt x="51511"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726;p42">
              <a:extLst>
                <a:ext uri="{FF2B5EF4-FFF2-40B4-BE49-F238E27FC236}">
                  <a16:creationId xmlns:a16="http://schemas.microsoft.com/office/drawing/2014/main" id="{0A8A64EC-9B64-859B-F5E9-32EA0F0BCE87}"/>
                </a:ext>
              </a:extLst>
            </p:cNvPr>
            <p:cNvSpPr/>
            <p:nvPr/>
          </p:nvSpPr>
          <p:spPr>
            <a:xfrm>
              <a:off x="1667175" y="2443750"/>
              <a:ext cx="126450" cy="98775"/>
            </a:xfrm>
            <a:custGeom>
              <a:avLst/>
              <a:gdLst/>
              <a:ahLst/>
              <a:cxnLst/>
              <a:rect l="l" t="t" r="r" b="b"/>
              <a:pathLst>
                <a:path w="5058" h="3951" extrusionOk="0">
                  <a:moveTo>
                    <a:pt x="2981" y="1"/>
                  </a:moveTo>
                  <a:cubicBezTo>
                    <a:pt x="2535" y="1"/>
                    <a:pt x="2055" y="125"/>
                    <a:pt x="1609" y="383"/>
                  </a:cubicBezTo>
                  <a:cubicBezTo>
                    <a:pt x="494" y="1030"/>
                    <a:pt x="1" y="2264"/>
                    <a:pt x="511" y="3144"/>
                  </a:cubicBezTo>
                  <a:cubicBezTo>
                    <a:pt x="815" y="3672"/>
                    <a:pt x="1410" y="3950"/>
                    <a:pt x="2077" y="3950"/>
                  </a:cubicBezTo>
                  <a:cubicBezTo>
                    <a:pt x="2524" y="3950"/>
                    <a:pt x="3004" y="3826"/>
                    <a:pt x="3450" y="3568"/>
                  </a:cubicBezTo>
                  <a:cubicBezTo>
                    <a:pt x="4567" y="2921"/>
                    <a:pt x="5058" y="1687"/>
                    <a:pt x="4548" y="807"/>
                  </a:cubicBezTo>
                  <a:cubicBezTo>
                    <a:pt x="4244" y="279"/>
                    <a:pt x="3649" y="1"/>
                    <a:pt x="2981"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727;p42">
              <a:extLst>
                <a:ext uri="{FF2B5EF4-FFF2-40B4-BE49-F238E27FC236}">
                  <a16:creationId xmlns:a16="http://schemas.microsoft.com/office/drawing/2014/main" id="{4CE4CCD8-CC18-058A-303D-90916CCFDF54}"/>
                </a:ext>
              </a:extLst>
            </p:cNvPr>
            <p:cNvSpPr/>
            <p:nvPr/>
          </p:nvSpPr>
          <p:spPr>
            <a:xfrm>
              <a:off x="2304300" y="1842750"/>
              <a:ext cx="126450" cy="98775"/>
            </a:xfrm>
            <a:custGeom>
              <a:avLst/>
              <a:gdLst/>
              <a:ahLst/>
              <a:cxnLst/>
              <a:rect l="l" t="t" r="r" b="b"/>
              <a:pathLst>
                <a:path w="5058" h="3951" extrusionOk="0">
                  <a:moveTo>
                    <a:pt x="2981" y="1"/>
                  </a:moveTo>
                  <a:cubicBezTo>
                    <a:pt x="2534" y="1"/>
                    <a:pt x="2055" y="125"/>
                    <a:pt x="1609" y="384"/>
                  </a:cubicBezTo>
                  <a:cubicBezTo>
                    <a:pt x="494" y="1031"/>
                    <a:pt x="1" y="2265"/>
                    <a:pt x="511" y="3145"/>
                  </a:cubicBezTo>
                  <a:cubicBezTo>
                    <a:pt x="817" y="3672"/>
                    <a:pt x="1412" y="3951"/>
                    <a:pt x="2080" y="3951"/>
                  </a:cubicBezTo>
                  <a:cubicBezTo>
                    <a:pt x="2526" y="3951"/>
                    <a:pt x="3004" y="3826"/>
                    <a:pt x="3450" y="3569"/>
                  </a:cubicBezTo>
                  <a:cubicBezTo>
                    <a:pt x="4567" y="2922"/>
                    <a:pt x="5058" y="1688"/>
                    <a:pt x="4548" y="808"/>
                  </a:cubicBezTo>
                  <a:cubicBezTo>
                    <a:pt x="4244" y="280"/>
                    <a:pt x="3649" y="1"/>
                    <a:pt x="2981"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728;p42">
              <a:extLst>
                <a:ext uri="{FF2B5EF4-FFF2-40B4-BE49-F238E27FC236}">
                  <a16:creationId xmlns:a16="http://schemas.microsoft.com/office/drawing/2014/main" id="{86439D24-32F8-F6A2-2A62-6E4E19E1FF29}"/>
                </a:ext>
              </a:extLst>
            </p:cNvPr>
            <p:cNvSpPr/>
            <p:nvPr/>
          </p:nvSpPr>
          <p:spPr>
            <a:xfrm>
              <a:off x="1863400" y="2029900"/>
              <a:ext cx="378675" cy="344050"/>
            </a:xfrm>
            <a:custGeom>
              <a:avLst/>
              <a:gdLst/>
              <a:ahLst/>
              <a:cxnLst/>
              <a:rect l="l" t="t" r="r" b="b"/>
              <a:pathLst>
                <a:path w="15147" h="13762" extrusionOk="0">
                  <a:moveTo>
                    <a:pt x="10358" y="0"/>
                  </a:moveTo>
                  <a:cubicBezTo>
                    <a:pt x="8291" y="0"/>
                    <a:pt x="5791" y="1204"/>
                    <a:pt x="3784" y="3371"/>
                  </a:cubicBezTo>
                  <a:cubicBezTo>
                    <a:pt x="756" y="6640"/>
                    <a:pt x="1" y="10861"/>
                    <a:pt x="2093" y="12797"/>
                  </a:cubicBezTo>
                  <a:cubicBezTo>
                    <a:pt x="2799" y="13450"/>
                    <a:pt x="3738" y="13761"/>
                    <a:pt x="4789" y="13761"/>
                  </a:cubicBezTo>
                  <a:cubicBezTo>
                    <a:pt x="6857" y="13761"/>
                    <a:pt x="9357" y="12558"/>
                    <a:pt x="11365" y="10393"/>
                  </a:cubicBezTo>
                  <a:cubicBezTo>
                    <a:pt x="14391" y="7124"/>
                    <a:pt x="15146" y="2903"/>
                    <a:pt x="13054" y="964"/>
                  </a:cubicBezTo>
                  <a:cubicBezTo>
                    <a:pt x="12348" y="311"/>
                    <a:pt x="11409" y="0"/>
                    <a:pt x="10358"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1717;p42">
            <a:extLst>
              <a:ext uri="{FF2B5EF4-FFF2-40B4-BE49-F238E27FC236}">
                <a16:creationId xmlns:a16="http://schemas.microsoft.com/office/drawing/2014/main" id="{B1BF6B2B-D34D-76C5-8A35-FE5DAA9DBB68}"/>
              </a:ext>
            </a:extLst>
          </p:cNvPr>
          <p:cNvGrpSpPr/>
          <p:nvPr/>
        </p:nvGrpSpPr>
        <p:grpSpPr>
          <a:xfrm rot="10601085">
            <a:off x="1858414" y="4205173"/>
            <a:ext cx="1059278" cy="872872"/>
            <a:chOff x="4905950" y="2193500"/>
            <a:chExt cx="1343375" cy="1106975"/>
          </a:xfrm>
        </p:grpSpPr>
        <p:sp>
          <p:nvSpPr>
            <p:cNvPr id="265" name="Google Shape;1718;p42">
              <a:extLst>
                <a:ext uri="{FF2B5EF4-FFF2-40B4-BE49-F238E27FC236}">
                  <a16:creationId xmlns:a16="http://schemas.microsoft.com/office/drawing/2014/main" id="{363E5029-D2F6-F4C4-E898-8D86718EC70D}"/>
                </a:ext>
              </a:extLst>
            </p:cNvPr>
            <p:cNvSpPr/>
            <p:nvPr/>
          </p:nvSpPr>
          <p:spPr>
            <a:xfrm>
              <a:off x="5001725" y="2284050"/>
              <a:ext cx="1140200" cy="918975"/>
            </a:xfrm>
            <a:custGeom>
              <a:avLst/>
              <a:gdLst/>
              <a:ahLst/>
              <a:cxnLst/>
              <a:rect l="l" t="t" r="r" b="b"/>
              <a:pathLst>
                <a:path w="45608" h="36759" extrusionOk="0">
                  <a:moveTo>
                    <a:pt x="6473" y="1"/>
                  </a:moveTo>
                  <a:lnTo>
                    <a:pt x="1" y="15121"/>
                  </a:lnTo>
                  <a:cubicBezTo>
                    <a:pt x="15305" y="21778"/>
                    <a:pt x="34962" y="36759"/>
                    <a:pt x="34962" y="36759"/>
                  </a:cubicBezTo>
                  <a:lnTo>
                    <a:pt x="45607" y="24221"/>
                  </a:lnTo>
                  <a:cubicBezTo>
                    <a:pt x="32103" y="10625"/>
                    <a:pt x="6473" y="1"/>
                    <a:pt x="6473" y="1"/>
                  </a:cubicBez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719;p42">
              <a:extLst>
                <a:ext uri="{FF2B5EF4-FFF2-40B4-BE49-F238E27FC236}">
                  <a16:creationId xmlns:a16="http://schemas.microsoft.com/office/drawing/2014/main" id="{7AA059D7-42E4-138C-0BC3-D175808656BF}"/>
                </a:ext>
              </a:extLst>
            </p:cNvPr>
            <p:cNvSpPr/>
            <p:nvPr/>
          </p:nvSpPr>
          <p:spPr>
            <a:xfrm>
              <a:off x="4905950" y="2193500"/>
              <a:ext cx="1343375" cy="1106975"/>
            </a:xfrm>
            <a:custGeom>
              <a:avLst/>
              <a:gdLst/>
              <a:ahLst/>
              <a:cxnLst/>
              <a:rect l="l" t="t" r="r" b="b"/>
              <a:pathLst>
                <a:path w="53735" h="44279" extrusionOk="0">
                  <a:moveTo>
                    <a:pt x="10304" y="3623"/>
                  </a:moveTo>
                  <a:cubicBezTo>
                    <a:pt x="24486" y="9691"/>
                    <a:pt x="37678" y="17857"/>
                    <a:pt x="49438" y="27843"/>
                  </a:cubicBezTo>
                  <a:lnTo>
                    <a:pt x="38793" y="40381"/>
                  </a:lnTo>
                  <a:cubicBezTo>
                    <a:pt x="28286" y="31459"/>
                    <a:pt x="16503" y="24165"/>
                    <a:pt x="3832" y="18743"/>
                  </a:cubicBezTo>
                  <a:cubicBezTo>
                    <a:pt x="5988" y="13703"/>
                    <a:pt x="8148" y="8663"/>
                    <a:pt x="10304" y="3623"/>
                  </a:cubicBezTo>
                  <a:close/>
                  <a:moveTo>
                    <a:pt x="7939" y="1"/>
                  </a:moveTo>
                  <a:lnTo>
                    <a:pt x="1" y="19797"/>
                  </a:lnTo>
                  <a:cubicBezTo>
                    <a:pt x="14503" y="25611"/>
                    <a:pt x="27888" y="33895"/>
                    <a:pt x="39562" y="44279"/>
                  </a:cubicBezTo>
                  <a:lnTo>
                    <a:pt x="53735" y="28345"/>
                  </a:lnTo>
                  <a:cubicBezTo>
                    <a:pt x="40222" y="16322"/>
                    <a:pt x="24725" y="6732"/>
                    <a:pt x="7939"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720;p42">
              <a:extLst>
                <a:ext uri="{FF2B5EF4-FFF2-40B4-BE49-F238E27FC236}">
                  <a16:creationId xmlns:a16="http://schemas.microsoft.com/office/drawing/2014/main" id="{2232E33F-8399-6AA5-F70A-6AD09D43C83D}"/>
                </a:ext>
              </a:extLst>
            </p:cNvPr>
            <p:cNvSpPr/>
            <p:nvPr/>
          </p:nvSpPr>
          <p:spPr>
            <a:xfrm>
              <a:off x="5200325" y="2502525"/>
              <a:ext cx="149575" cy="127475"/>
            </a:xfrm>
            <a:custGeom>
              <a:avLst/>
              <a:gdLst/>
              <a:ahLst/>
              <a:cxnLst/>
              <a:rect l="l" t="t" r="r" b="b"/>
              <a:pathLst>
                <a:path w="5983" h="5099" extrusionOk="0">
                  <a:moveTo>
                    <a:pt x="2866" y="0"/>
                  </a:moveTo>
                  <a:cubicBezTo>
                    <a:pt x="1908" y="0"/>
                    <a:pt x="1012" y="512"/>
                    <a:pt x="596" y="1392"/>
                  </a:cubicBezTo>
                  <a:cubicBezTo>
                    <a:pt x="0" y="2652"/>
                    <a:pt x="566" y="4173"/>
                    <a:pt x="1847" y="4811"/>
                  </a:cubicBezTo>
                  <a:cubicBezTo>
                    <a:pt x="2237" y="5006"/>
                    <a:pt x="2652" y="5099"/>
                    <a:pt x="3060" y="5099"/>
                  </a:cubicBezTo>
                  <a:cubicBezTo>
                    <a:pt x="3990" y="5099"/>
                    <a:pt x="4879" y="4614"/>
                    <a:pt x="5333" y="3755"/>
                  </a:cubicBezTo>
                  <a:cubicBezTo>
                    <a:pt x="5982" y="2521"/>
                    <a:pt x="5436" y="961"/>
                    <a:pt x="4101" y="295"/>
                  </a:cubicBezTo>
                  <a:cubicBezTo>
                    <a:pt x="3700" y="95"/>
                    <a:pt x="3277" y="0"/>
                    <a:pt x="2866"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721;p42">
              <a:extLst>
                <a:ext uri="{FF2B5EF4-FFF2-40B4-BE49-F238E27FC236}">
                  <a16:creationId xmlns:a16="http://schemas.microsoft.com/office/drawing/2014/main" id="{822098AE-E885-81DB-D894-D4B1F6773ADF}"/>
                </a:ext>
              </a:extLst>
            </p:cNvPr>
            <p:cNvSpPr/>
            <p:nvPr/>
          </p:nvSpPr>
          <p:spPr>
            <a:xfrm>
              <a:off x="5801300" y="2878325"/>
              <a:ext cx="147400" cy="128600"/>
            </a:xfrm>
            <a:custGeom>
              <a:avLst/>
              <a:gdLst/>
              <a:ahLst/>
              <a:cxnLst/>
              <a:rect l="l" t="t" r="r" b="b"/>
              <a:pathLst>
                <a:path w="5896" h="5144" extrusionOk="0">
                  <a:moveTo>
                    <a:pt x="2811" y="0"/>
                  </a:moveTo>
                  <a:cubicBezTo>
                    <a:pt x="2043" y="0"/>
                    <a:pt x="1303" y="337"/>
                    <a:pt x="828" y="979"/>
                  </a:cubicBezTo>
                  <a:cubicBezTo>
                    <a:pt x="0" y="2099"/>
                    <a:pt x="262" y="3699"/>
                    <a:pt x="1396" y="4576"/>
                  </a:cubicBezTo>
                  <a:cubicBezTo>
                    <a:pt x="1889" y="4957"/>
                    <a:pt x="2473" y="5143"/>
                    <a:pt x="3047" y="5143"/>
                  </a:cubicBezTo>
                  <a:cubicBezTo>
                    <a:pt x="3794" y="5143"/>
                    <a:pt x="4525" y="4828"/>
                    <a:pt x="5021" y="4214"/>
                  </a:cubicBezTo>
                  <a:cubicBezTo>
                    <a:pt x="5896" y="3130"/>
                    <a:pt x="5664" y="1492"/>
                    <a:pt x="4480" y="578"/>
                  </a:cubicBezTo>
                  <a:cubicBezTo>
                    <a:pt x="3975" y="188"/>
                    <a:pt x="3385" y="0"/>
                    <a:pt x="281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722;p42">
              <a:extLst>
                <a:ext uri="{FF2B5EF4-FFF2-40B4-BE49-F238E27FC236}">
                  <a16:creationId xmlns:a16="http://schemas.microsoft.com/office/drawing/2014/main" id="{06DD2F53-8EC4-F046-D43A-86D36D572200}"/>
                </a:ext>
              </a:extLst>
            </p:cNvPr>
            <p:cNvSpPr/>
            <p:nvPr/>
          </p:nvSpPr>
          <p:spPr>
            <a:xfrm>
              <a:off x="5370750" y="2559175"/>
              <a:ext cx="393100" cy="329950"/>
            </a:xfrm>
            <a:custGeom>
              <a:avLst/>
              <a:gdLst/>
              <a:ahLst/>
              <a:cxnLst/>
              <a:rect l="l" t="t" r="r" b="b"/>
              <a:pathLst>
                <a:path w="15724" h="13198" extrusionOk="0">
                  <a:moveTo>
                    <a:pt x="7365" y="0"/>
                  </a:moveTo>
                  <a:cubicBezTo>
                    <a:pt x="5083" y="0"/>
                    <a:pt x="2934" y="1094"/>
                    <a:pt x="1781" y="3088"/>
                  </a:cubicBezTo>
                  <a:cubicBezTo>
                    <a:pt x="1" y="6175"/>
                    <a:pt x="1280" y="10246"/>
                    <a:pt x="4637" y="12185"/>
                  </a:cubicBezTo>
                  <a:cubicBezTo>
                    <a:pt x="5824" y="12871"/>
                    <a:pt x="7112" y="13197"/>
                    <a:pt x="8360" y="13197"/>
                  </a:cubicBezTo>
                  <a:cubicBezTo>
                    <a:pt x="10643" y="13197"/>
                    <a:pt x="12792" y="12104"/>
                    <a:pt x="13943" y="10109"/>
                  </a:cubicBezTo>
                  <a:cubicBezTo>
                    <a:pt x="15723" y="7025"/>
                    <a:pt x="14444" y="2952"/>
                    <a:pt x="11087" y="1013"/>
                  </a:cubicBezTo>
                  <a:cubicBezTo>
                    <a:pt x="9900" y="327"/>
                    <a:pt x="8613" y="0"/>
                    <a:pt x="7365"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TextBox 269">
            <a:extLst>
              <a:ext uri="{FF2B5EF4-FFF2-40B4-BE49-F238E27FC236}">
                <a16:creationId xmlns:a16="http://schemas.microsoft.com/office/drawing/2014/main" id="{75F893B5-B122-8AC5-AA37-1AEE18A530D7}"/>
              </a:ext>
            </a:extLst>
          </p:cNvPr>
          <p:cNvSpPr txBox="1"/>
          <p:nvPr/>
        </p:nvSpPr>
        <p:spPr>
          <a:xfrm>
            <a:off x="3763914" y="2230328"/>
            <a:ext cx="4743478" cy="1569660"/>
          </a:xfrm>
          <a:prstGeom prst="rect">
            <a:avLst/>
          </a:prstGeom>
          <a:noFill/>
        </p:spPr>
        <p:txBody>
          <a:bodyPr wrap="square" rtlCol="0">
            <a:spAutoFit/>
          </a:bodyPr>
          <a:lstStyle/>
          <a:p>
            <a:pPr algn="ctr"/>
            <a:r>
              <a:rPr lang="en-US" sz="4800" b="1">
                <a:solidFill>
                  <a:schemeClr val="bg1">
                    <a:lumMod val="40000"/>
                    <a:lumOff val="60000"/>
                  </a:schemeClr>
                </a:solidFill>
              </a:rPr>
              <a:t>Modeling</a:t>
            </a:r>
            <a:br>
              <a:rPr lang="en-US" sz="4800" b="1">
                <a:solidFill>
                  <a:schemeClr val="bg1">
                    <a:lumMod val="40000"/>
                    <a:lumOff val="60000"/>
                  </a:schemeClr>
                </a:solidFill>
              </a:rPr>
            </a:br>
            <a:endParaRPr lang="en-US" sz="4800" b="1">
              <a:solidFill>
                <a:schemeClr val="bg1">
                  <a:lumMod val="40000"/>
                  <a:lumOff val="60000"/>
                </a:schemeClr>
              </a:solidFill>
            </a:endParaRPr>
          </a:p>
        </p:txBody>
      </p:sp>
      <p:grpSp>
        <p:nvGrpSpPr>
          <p:cNvPr id="271" name="Google Shape;1774;p42">
            <a:extLst>
              <a:ext uri="{FF2B5EF4-FFF2-40B4-BE49-F238E27FC236}">
                <a16:creationId xmlns:a16="http://schemas.microsoft.com/office/drawing/2014/main" id="{07DDB694-4227-1939-B77D-D22B933085F1}"/>
              </a:ext>
            </a:extLst>
          </p:cNvPr>
          <p:cNvGrpSpPr/>
          <p:nvPr/>
        </p:nvGrpSpPr>
        <p:grpSpPr>
          <a:xfrm rot="2468718" flipH="1">
            <a:off x="8380608" y="4475772"/>
            <a:ext cx="659792" cy="562548"/>
            <a:chOff x="3270550" y="3192250"/>
            <a:chExt cx="802150" cy="683925"/>
          </a:xfrm>
        </p:grpSpPr>
        <p:sp>
          <p:nvSpPr>
            <p:cNvPr id="272" name="Google Shape;1775;p42">
              <a:extLst>
                <a:ext uri="{FF2B5EF4-FFF2-40B4-BE49-F238E27FC236}">
                  <a16:creationId xmlns:a16="http://schemas.microsoft.com/office/drawing/2014/main" id="{5AC1016E-90C0-B5EA-1A52-5DECD6A8ADD9}"/>
                </a:ext>
              </a:extLst>
            </p:cNvPr>
            <p:cNvSpPr/>
            <p:nvPr/>
          </p:nvSpPr>
          <p:spPr>
            <a:xfrm>
              <a:off x="3270550" y="3287850"/>
              <a:ext cx="688350" cy="588325"/>
            </a:xfrm>
            <a:custGeom>
              <a:avLst/>
              <a:gdLst/>
              <a:ahLst/>
              <a:cxnLst/>
              <a:rect l="l" t="t" r="r" b="b"/>
              <a:pathLst>
                <a:path w="27534" h="23533" extrusionOk="0">
                  <a:moveTo>
                    <a:pt x="4979" y="0"/>
                  </a:moveTo>
                  <a:lnTo>
                    <a:pt x="4979" y="0"/>
                  </a:lnTo>
                  <a:cubicBezTo>
                    <a:pt x="4642" y="349"/>
                    <a:pt x="4302" y="719"/>
                    <a:pt x="3957" y="1126"/>
                  </a:cubicBezTo>
                  <a:cubicBezTo>
                    <a:pt x="1" y="5801"/>
                    <a:pt x="1870" y="13892"/>
                    <a:pt x="8136" y="19194"/>
                  </a:cubicBezTo>
                  <a:cubicBezTo>
                    <a:pt x="11528" y="22066"/>
                    <a:pt x="15512" y="23532"/>
                    <a:pt x="19081" y="23532"/>
                  </a:cubicBezTo>
                  <a:cubicBezTo>
                    <a:pt x="22104" y="23532"/>
                    <a:pt x="24830" y="22480"/>
                    <a:pt x="26645" y="20337"/>
                  </a:cubicBezTo>
                  <a:cubicBezTo>
                    <a:pt x="26971" y="19952"/>
                    <a:pt x="27263" y="19573"/>
                    <a:pt x="27533" y="19200"/>
                  </a:cubicBezTo>
                  <a:lnTo>
                    <a:pt x="27533" y="19200"/>
                  </a:lnTo>
                  <a:cubicBezTo>
                    <a:pt x="25740" y="20924"/>
                    <a:pt x="23263" y="21774"/>
                    <a:pt x="20546" y="21774"/>
                  </a:cubicBezTo>
                  <a:cubicBezTo>
                    <a:pt x="16983" y="21774"/>
                    <a:pt x="13006" y="20312"/>
                    <a:pt x="9618" y="17444"/>
                  </a:cubicBezTo>
                  <a:cubicBezTo>
                    <a:pt x="3623" y="12365"/>
                    <a:pt x="1667" y="4745"/>
                    <a:pt x="497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776;p42">
              <a:extLst>
                <a:ext uri="{FF2B5EF4-FFF2-40B4-BE49-F238E27FC236}">
                  <a16:creationId xmlns:a16="http://schemas.microsoft.com/office/drawing/2014/main" id="{0730F836-D497-A43F-B452-21924886DC9C}"/>
                </a:ext>
              </a:extLst>
            </p:cNvPr>
            <p:cNvSpPr/>
            <p:nvPr/>
          </p:nvSpPr>
          <p:spPr>
            <a:xfrm>
              <a:off x="3312200" y="3192250"/>
              <a:ext cx="760500" cy="639925"/>
            </a:xfrm>
            <a:custGeom>
              <a:avLst/>
              <a:gdLst/>
              <a:ahLst/>
              <a:cxnLst/>
              <a:rect l="l" t="t" r="r" b="b"/>
              <a:pathLst>
                <a:path w="30420" h="25597" extrusionOk="0">
                  <a:moveTo>
                    <a:pt x="12338" y="342"/>
                  </a:moveTo>
                  <a:cubicBezTo>
                    <a:pt x="12407" y="344"/>
                    <a:pt x="12472" y="353"/>
                    <a:pt x="12538" y="358"/>
                  </a:cubicBezTo>
                  <a:lnTo>
                    <a:pt x="13065" y="2629"/>
                  </a:lnTo>
                  <a:cubicBezTo>
                    <a:pt x="12995" y="2623"/>
                    <a:pt x="12928" y="2618"/>
                    <a:pt x="12862" y="2612"/>
                  </a:cubicBezTo>
                  <a:lnTo>
                    <a:pt x="12335" y="342"/>
                  </a:lnTo>
                  <a:close/>
                  <a:moveTo>
                    <a:pt x="9752" y="425"/>
                  </a:moveTo>
                  <a:lnTo>
                    <a:pt x="10758" y="2676"/>
                  </a:lnTo>
                  <a:cubicBezTo>
                    <a:pt x="10694" y="2685"/>
                    <a:pt x="10633" y="2696"/>
                    <a:pt x="10571" y="2707"/>
                  </a:cubicBezTo>
                  <a:lnTo>
                    <a:pt x="9566" y="456"/>
                  </a:lnTo>
                  <a:cubicBezTo>
                    <a:pt x="9627" y="445"/>
                    <a:pt x="9691" y="434"/>
                    <a:pt x="9752" y="425"/>
                  </a:cubicBezTo>
                  <a:close/>
                  <a:moveTo>
                    <a:pt x="14416" y="643"/>
                  </a:moveTo>
                  <a:cubicBezTo>
                    <a:pt x="14486" y="656"/>
                    <a:pt x="14556" y="670"/>
                    <a:pt x="14622" y="687"/>
                  </a:cubicBezTo>
                  <a:lnTo>
                    <a:pt x="14731" y="2899"/>
                  </a:lnTo>
                  <a:cubicBezTo>
                    <a:pt x="14664" y="2883"/>
                    <a:pt x="14595" y="2869"/>
                    <a:pt x="14525" y="2855"/>
                  </a:cubicBezTo>
                  <a:lnTo>
                    <a:pt x="14414" y="643"/>
                  </a:lnTo>
                  <a:close/>
                  <a:moveTo>
                    <a:pt x="7401" y="1044"/>
                  </a:moveTo>
                  <a:lnTo>
                    <a:pt x="8836" y="3175"/>
                  </a:lnTo>
                  <a:cubicBezTo>
                    <a:pt x="8780" y="3197"/>
                    <a:pt x="8724" y="3220"/>
                    <a:pt x="8668" y="3242"/>
                  </a:cubicBezTo>
                  <a:lnTo>
                    <a:pt x="7231" y="1111"/>
                  </a:lnTo>
                  <a:cubicBezTo>
                    <a:pt x="7287" y="1088"/>
                    <a:pt x="7345" y="1066"/>
                    <a:pt x="7401" y="1044"/>
                  </a:cubicBezTo>
                  <a:close/>
                  <a:moveTo>
                    <a:pt x="16982" y="1434"/>
                  </a:moveTo>
                  <a:cubicBezTo>
                    <a:pt x="17049" y="1462"/>
                    <a:pt x="17119" y="1487"/>
                    <a:pt x="17186" y="1515"/>
                  </a:cubicBezTo>
                  <a:lnTo>
                    <a:pt x="16851" y="3590"/>
                  </a:lnTo>
                  <a:cubicBezTo>
                    <a:pt x="16785" y="3560"/>
                    <a:pt x="16718" y="3535"/>
                    <a:pt x="16648" y="3507"/>
                  </a:cubicBezTo>
                  <a:lnTo>
                    <a:pt x="16980" y="1434"/>
                  </a:lnTo>
                  <a:close/>
                  <a:moveTo>
                    <a:pt x="5590" y="2019"/>
                  </a:moveTo>
                  <a:lnTo>
                    <a:pt x="7351" y="3964"/>
                  </a:lnTo>
                  <a:cubicBezTo>
                    <a:pt x="7303" y="4000"/>
                    <a:pt x="7259" y="4033"/>
                    <a:pt x="7211" y="4069"/>
                  </a:cubicBezTo>
                  <a:lnTo>
                    <a:pt x="5450" y="2125"/>
                  </a:lnTo>
                  <a:cubicBezTo>
                    <a:pt x="5495" y="2089"/>
                    <a:pt x="5542" y="2055"/>
                    <a:pt x="5590" y="2019"/>
                  </a:cubicBezTo>
                  <a:close/>
                  <a:moveTo>
                    <a:pt x="19610" y="2743"/>
                  </a:moveTo>
                  <a:cubicBezTo>
                    <a:pt x="19677" y="2782"/>
                    <a:pt x="19741" y="2821"/>
                    <a:pt x="19802" y="2863"/>
                  </a:cubicBezTo>
                  <a:lnTo>
                    <a:pt x="18983" y="4696"/>
                  </a:lnTo>
                  <a:cubicBezTo>
                    <a:pt x="18919" y="4655"/>
                    <a:pt x="18855" y="4616"/>
                    <a:pt x="18791" y="4577"/>
                  </a:cubicBezTo>
                  <a:lnTo>
                    <a:pt x="19610" y="2743"/>
                  </a:lnTo>
                  <a:close/>
                  <a:moveTo>
                    <a:pt x="4094" y="3373"/>
                  </a:moveTo>
                  <a:lnTo>
                    <a:pt x="6144" y="5045"/>
                  </a:lnTo>
                  <a:cubicBezTo>
                    <a:pt x="6116" y="5075"/>
                    <a:pt x="6088" y="5106"/>
                    <a:pt x="6061" y="5137"/>
                  </a:cubicBezTo>
                  <a:cubicBezTo>
                    <a:pt x="6052" y="5148"/>
                    <a:pt x="6041" y="5162"/>
                    <a:pt x="6030" y="5176"/>
                  </a:cubicBezTo>
                  <a:lnTo>
                    <a:pt x="3985" y="3504"/>
                  </a:lnTo>
                  <a:lnTo>
                    <a:pt x="3985" y="3501"/>
                  </a:lnTo>
                  <a:cubicBezTo>
                    <a:pt x="4004" y="3479"/>
                    <a:pt x="4027" y="3448"/>
                    <a:pt x="4043" y="3429"/>
                  </a:cubicBezTo>
                  <a:cubicBezTo>
                    <a:pt x="4060" y="3409"/>
                    <a:pt x="4077" y="3392"/>
                    <a:pt x="4094" y="3373"/>
                  </a:cubicBezTo>
                  <a:close/>
                  <a:moveTo>
                    <a:pt x="22000" y="4317"/>
                  </a:moveTo>
                  <a:cubicBezTo>
                    <a:pt x="22059" y="4368"/>
                    <a:pt x="22098" y="4440"/>
                    <a:pt x="22156" y="4490"/>
                  </a:cubicBezTo>
                  <a:lnTo>
                    <a:pt x="22201" y="4437"/>
                  </a:lnTo>
                  <a:lnTo>
                    <a:pt x="21039" y="5858"/>
                  </a:lnTo>
                  <a:lnTo>
                    <a:pt x="21014" y="5836"/>
                  </a:lnTo>
                  <a:cubicBezTo>
                    <a:pt x="21000" y="5825"/>
                    <a:pt x="20980" y="5821"/>
                    <a:pt x="20957" y="5821"/>
                  </a:cubicBezTo>
                  <a:cubicBezTo>
                    <a:pt x="20918" y="5821"/>
                    <a:pt x="20870" y="5831"/>
                    <a:pt x="20831" y="5831"/>
                  </a:cubicBezTo>
                  <a:cubicBezTo>
                    <a:pt x="20808" y="5831"/>
                    <a:pt x="20788" y="5828"/>
                    <a:pt x="20774" y="5816"/>
                  </a:cubicBezTo>
                  <a:lnTo>
                    <a:pt x="22000" y="4317"/>
                  </a:lnTo>
                  <a:close/>
                  <a:moveTo>
                    <a:pt x="2890" y="5217"/>
                  </a:moveTo>
                  <a:lnTo>
                    <a:pt x="5133" y="6569"/>
                  </a:lnTo>
                  <a:cubicBezTo>
                    <a:pt x="5108" y="6622"/>
                    <a:pt x="5083" y="6672"/>
                    <a:pt x="5060" y="6725"/>
                  </a:cubicBezTo>
                  <a:lnTo>
                    <a:pt x="2818" y="5373"/>
                  </a:lnTo>
                  <a:lnTo>
                    <a:pt x="2820" y="5373"/>
                  </a:lnTo>
                  <a:cubicBezTo>
                    <a:pt x="2845" y="5320"/>
                    <a:pt x="2868" y="5268"/>
                    <a:pt x="2890" y="5217"/>
                  </a:cubicBezTo>
                  <a:close/>
                  <a:moveTo>
                    <a:pt x="23875" y="6240"/>
                  </a:moveTo>
                  <a:cubicBezTo>
                    <a:pt x="23928" y="6296"/>
                    <a:pt x="23978" y="6351"/>
                    <a:pt x="24029" y="6410"/>
                  </a:cubicBezTo>
                  <a:lnTo>
                    <a:pt x="22421" y="7591"/>
                  </a:lnTo>
                  <a:cubicBezTo>
                    <a:pt x="22371" y="7535"/>
                    <a:pt x="22321" y="7477"/>
                    <a:pt x="22268" y="7421"/>
                  </a:cubicBezTo>
                  <a:lnTo>
                    <a:pt x="23875" y="6240"/>
                  </a:lnTo>
                  <a:close/>
                  <a:moveTo>
                    <a:pt x="2177" y="7455"/>
                  </a:moveTo>
                  <a:lnTo>
                    <a:pt x="4539" y="8396"/>
                  </a:lnTo>
                  <a:cubicBezTo>
                    <a:pt x="4528" y="8455"/>
                    <a:pt x="4523" y="8516"/>
                    <a:pt x="4512" y="8577"/>
                  </a:cubicBezTo>
                  <a:lnTo>
                    <a:pt x="2149" y="7636"/>
                  </a:lnTo>
                  <a:lnTo>
                    <a:pt x="2152" y="7636"/>
                  </a:lnTo>
                  <a:cubicBezTo>
                    <a:pt x="2160" y="7574"/>
                    <a:pt x="2168" y="7516"/>
                    <a:pt x="2177" y="7455"/>
                  </a:cubicBezTo>
                  <a:close/>
                  <a:moveTo>
                    <a:pt x="25508" y="8285"/>
                  </a:moveTo>
                  <a:cubicBezTo>
                    <a:pt x="25550" y="8346"/>
                    <a:pt x="25589" y="8410"/>
                    <a:pt x="25631" y="8472"/>
                  </a:cubicBezTo>
                  <a:lnTo>
                    <a:pt x="23722" y="9274"/>
                  </a:lnTo>
                  <a:cubicBezTo>
                    <a:pt x="23683" y="9213"/>
                    <a:pt x="23644" y="9149"/>
                    <a:pt x="23599" y="9087"/>
                  </a:cubicBezTo>
                  <a:lnTo>
                    <a:pt x="25508" y="8285"/>
                  </a:lnTo>
                  <a:close/>
                  <a:moveTo>
                    <a:pt x="2023" y="9647"/>
                  </a:moveTo>
                  <a:lnTo>
                    <a:pt x="4411" y="10188"/>
                  </a:lnTo>
                  <a:cubicBezTo>
                    <a:pt x="4411" y="10252"/>
                    <a:pt x="4417" y="10313"/>
                    <a:pt x="4420" y="10377"/>
                  </a:cubicBezTo>
                  <a:lnTo>
                    <a:pt x="2035" y="9840"/>
                  </a:lnTo>
                  <a:cubicBezTo>
                    <a:pt x="2032" y="9776"/>
                    <a:pt x="2029" y="9711"/>
                    <a:pt x="2023" y="9647"/>
                  </a:cubicBezTo>
                  <a:close/>
                  <a:moveTo>
                    <a:pt x="26929" y="10795"/>
                  </a:moveTo>
                  <a:cubicBezTo>
                    <a:pt x="26960" y="10859"/>
                    <a:pt x="26990" y="10923"/>
                    <a:pt x="27018" y="10990"/>
                  </a:cubicBezTo>
                  <a:lnTo>
                    <a:pt x="24853" y="11330"/>
                  </a:lnTo>
                  <a:cubicBezTo>
                    <a:pt x="24825" y="11263"/>
                    <a:pt x="24795" y="11199"/>
                    <a:pt x="24767" y="11135"/>
                  </a:cubicBezTo>
                  <a:lnTo>
                    <a:pt x="26929" y="10795"/>
                  </a:lnTo>
                  <a:close/>
                  <a:moveTo>
                    <a:pt x="2305" y="11835"/>
                  </a:moveTo>
                  <a:lnTo>
                    <a:pt x="4631" y="11977"/>
                  </a:lnTo>
                  <a:cubicBezTo>
                    <a:pt x="4645" y="12043"/>
                    <a:pt x="4659" y="12108"/>
                    <a:pt x="4673" y="12174"/>
                  </a:cubicBezTo>
                  <a:lnTo>
                    <a:pt x="2347" y="12030"/>
                  </a:lnTo>
                  <a:cubicBezTo>
                    <a:pt x="2330" y="11965"/>
                    <a:pt x="2319" y="11899"/>
                    <a:pt x="2305" y="11835"/>
                  </a:cubicBezTo>
                  <a:close/>
                  <a:moveTo>
                    <a:pt x="25522" y="13267"/>
                  </a:moveTo>
                  <a:lnTo>
                    <a:pt x="27848" y="13411"/>
                  </a:lnTo>
                  <a:lnTo>
                    <a:pt x="27848" y="13409"/>
                  </a:lnTo>
                  <a:cubicBezTo>
                    <a:pt x="27865" y="13476"/>
                    <a:pt x="27885" y="13540"/>
                    <a:pt x="27899" y="13609"/>
                  </a:cubicBezTo>
                  <a:lnTo>
                    <a:pt x="25569" y="13464"/>
                  </a:lnTo>
                  <a:cubicBezTo>
                    <a:pt x="25555" y="13400"/>
                    <a:pt x="25536" y="13333"/>
                    <a:pt x="25522" y="13267"/>
                  </a:cubicBezTo>
                  <a:close/>
                  <a:moveTo>
                    <a:pt x="5342" y="14183"/>
                  </a:moveTo>
                  <a:cubicBezTo>
                    <a:pt x="5370" y="14250"/>
                    <a:pt x="5400" y="14314"/>
                    <a:pt x="5428" y="14378"/>
                  </a:cubicBezTo>
                  <a:lnTo>
                    <a:pt x="3263" y="14718"/>
                  </a:lnTo>
                  <a:cubicBezTo>
                    <a:pt x="3235" y="14654"/>
                    <a:pt x="3205" y="14590"/>
                    <a:pt x="3177" y="14526"/>
                  </a:cubicBezTo>
                  <a:lnTo>
                    <a:pt x="5342" y="14183"/>
                  </a:lnTo>
                  <a:close/>
                  <a:moveTo>
                    <a:pt x="25806" y="15030"/>
                  </a:moveTo>
                  <a:lnTo>
                    <a:pt x="28188" y="15571"/>
                  </a:lnTo>
                  <a:lnTo>
                    <a:pt x="28188" y="15568"/>
                  </a:lnTo>
                  <a:cubicBezTo>
                    <a:pt x="28194" y="15632"/>
                    <a:pt x="28197" y="15696"/>
                    <a:pt x="28199" y="15763"/>
                  </a:cubicBezTo>
                  <a:lnTo>
                    <a:pt x="25817" y="15222"/>
                  </a:lnTo>
                  <a:cubicBezTo>
                    <a:pt x="25814" y="15158"/>
                    <a:pt x="25809" y="15094"/>
                    <a:pt x="25806" y="15030"/>
                  </a:cubicBezTo>
                  <a:close/>
                  <a:moveTo>
                    <a:pt x="6487" y="16292"/>
                  </a:moveTo>
                  <a:cubicBezTo>
                    <a:pt x="6529" y="16354"/>
                    <a:pt x="6568" y="16418"/>
                    <a:pt x="6609" y="16479"/>
                  </a:cubicBezTo>
                  <a:lnTo>
                    <a:pt x="4701" y="17281"/>
                  </a:lnTo>
                  <a:cubicBezTo>
                    <a:pt x="4659" y="17220"/>
                    <a:pt x="4620" y="17159"/>
                    <a:pt x="4578" y="17095"/>
                  </a:cubicBezTo>
                  <a:lnTo>
                    <a:pt x="6487" y="16292"/>
                  </a:lnTo>
                  <a:close/>
                  <a:moveTo>
                    <a:pt x="25756" y="16825"/>
                  </a:moveTo>
                  <a:lnTo>
                    <a:pt x="28119" y="17763"/>
                  </a:lnTo>
                  <a:lnTo>
                    <a:pt x="28119" y="17766"/>
                  </a:lnTo>
                  <a:cubicBezTo>
                    <a:pt x="28110" y="17825"/>
                    <a:pt x="28099" y="17883"/>
                    <a:pt x="28091" y="17945"/>
                  </a:cubicBezTo>
                  <a:lnTo>
                    <a:pt x="25728" y="17003"/>
                  </a:lnTo>
                  <a:cubicBezTo>
                    <a:pt x="25736" y="16944"/>
                    <a:pt x="25748" y="16883"/>
                    <a:pt x="25756" y="16825"/>
                  </a:cubicBezTo>
                  <a:close/>
                  <a:moveTo>
                    <a:pt x="7835" y="18037"/>
                  </a:moveTo>
                  <a:cubicBezTo>
                    <a:pt x="7886" y="18092"/>
                    <a:pt x="7936" y="18151"/>
                    <a:pt x="7989" y="18206"/>
                  </a:cubicBezTo>
                  <a:lnTo>
                    <a:pt x="6378" y="19391"/>
                  </a:lnTo>
                  <a:cubicBezTo>
                    <a:pt x="6328" y="19335"/>
                    <a:pt x="6275" y="19276"/>
                    <a:pt x="6225" y="19221"/>
                  </a:cubicBezTo>
                  <a:lnTo>
                    <a:pt x="7835" y="18037"/>
                  </a:lnTo>
                  <a:close/>
                  <a:moveTo>
                    <a:pt x="25254" y="18700"/>
                  </a:moveTo>
                  <a:lnTo>
                    <a:pt x="27495" y="20051"/>
                  </a:lnTo>
                  <a:cubicBezTo>
                    <a:pt x="27472" y="20104"/>
                    <a:pt x="27450" y="20160"/>
                    <a:pt x="27425" y="20213"/>
                  </a:cubicBezTo>
                  <a:lnTo>
                    <a:pt x="25185" y="18858"/>
                  </a:lnTo>
                  <a:cubicBezTo>
                    <a:pt x="25210" y="18805"/>
                    <a:pt x="25232" y="18753"/>
                    <a:pt x="25254" y="18700"/>
                  </a:cubicBezTo>
                  <a:close/>
                  <a:moveTo>
                    <a:pt x="9471" y="19619"/>
                  </a:moveTo>
                  <a:cubicBezTo>
                    <a:pt x="9529" y="19666"/>
                    <a:pt x="9588" y="19714"/>
                    <a:pt x="9649" y="19761"/>
                  </a:cubicBezTo>
                  <a:lnTo>
                    <a:pt x="8398" y="21288"/>
                  </a:lnTo>
                  <a:cubicBezTo>
                    <a:pt x="8340" y="21241"/>
                    <a:pt x="8278" y="21193"/>
                    <a:pt x="8220" y="21143"/>
                  </a:cubicBezTo>
                  <a:lnTo>
                    <a:pt x="9471" y="19619"/>
                  </a:lnTo>
                  <a:close/>
                  <a:moveTo>
                    <a:pt x="24505" y="20043"/>
                  </a:moveTo>
                  <a:lnTo>
                    <a:pt x="26556" y="21717"/>
                  </a:lnTo>
                  <a:cubicBezTo>
                    <a:pt x="26519" y="21762"/>
                    <a:pt x="26486" y="21806"/>
                    <a:pt x="26450" y="21854"/>
                  </a:cubicBezTo>
                  <a:lnTo>
                    <a:pt x="24405" y="20182"/>
                  </a:lnTo>
                  <a:cubicBezTo>
                    <a:pt x="24438" y="20134"/>
                    <a:pt x="24472" y="20090"/>
                    <a:pt x="24505" y="20043"/>
                  </a:cubicBezTo>
                  <a:close/>
                  <a:moveTo>
                    <a:pt x="12334" y="3369"/>
                  </a:moveTo>
                  <a:cubicBezTo>
                    <a:pt x="14964" y="3369"/>
                    <a:pt x="17900" y="4450"/>
                    <a:pt x="20401" y="6566"/>
                  </a:cubicBezTo>
                  <a:cubicBezTo>
                    <a:pt x="25018" y="10475"/>
                    <a:pt x="26397" y="16434"/>
                    <a:pt x="23480" y="19881"/>
                  </a:cubicBezTo>
                  <a:cubicBezTo>
                    <a:pt x="22142" y="21461"/>
                    <a:pt x="20133" y="22238"/>
                    <a:pt x="17905" y="22238"/>
                  </a:cubicBezTo>
                  <a:cubicBezTo>
                    <a:pt x="15275" y="22238"/>
                    <a:pt x="12338" y="21156"/>
                    <a:pt x="9839" y="19040"/>
                  </a:cubicBezTo>
                  <a:cubicBezTo>
                    <a:pt x="5222" y="15131"/>
                    <a:pt x="3843" y="9171"/>
                    <a:pt x="6760" y="5724"/>
                  </a:cubicBezTo>
                  <a:cubicBezTo>
                    <a:pt x="8097" y="4145"/>
                    <a:pt x="10105" y="3369"/>
                    <a:pt x="12334" y="3369"/>
                  </a:cubicBezTo>
                  <a:close/>
                  <a:moveTo>
                    <a:pt x="11438" y="21023"/>
                  </a:moveTo>
                  <a:cubicBezTo>
                    <a:pt x="11502" y="21065"/>
                    <a:pt x="11566" y="21101"/>
                    <a:pt x="11633" y="21140"/>
                  </a:cubicBezTo>
                  <a:lnTo>
                    <a:pt x="10814" y="22974"/>
                  </a:lnTo>
                  <a:cubicBezTo>
                    <a:pt x="10747" y="22935"/>
                    <a:pt x="10683" y="22896"/>
                    <a:pt x="10619" y="22857"/>
                  </a:cubicBezTo>
                  <a:lnTo>
                    <a:pt x="11438" y="21023"/>
                  </a:lnTo>
                  <a:close/>
                  <a:moveTo>
                    <a:pt x="23179" y="21427"/>
                  </a:moveTo>
                  <a:lnTo>
                    <a:pt x="24940" y="23372"/>
                  </a:lnTo>
                  <a:cubicBezTo>
                    <a:pt x="24895" y="23408"/>
                    <a:pt x="24848" y="23442"/>
                    <a:pt x="24800" y="23478"/>
                  </a:cubicBezTo>
                  <a:lnTo>
                    <a:pt x="23039" y="21530"/>
                  </a:lnTo>
                  <a:cubicBezTo>
                    <a:pt x="23084" y="21497"/>
                    <a:pt x="23131" y="21463"/>
                    <a:pt x="23179" y="21427"/>
                  </a:cubicBezTo>
                  <a:close/>
                  <a:moveTo>
                    <a:pt x="13658" y="22127"/>
                  </a:moveTo>
                  <a:cubicBezTo>
                    <a:pt x="13728" y="22154"/>
                    <a:pt x="13795" y="22182"/>
                    <a:pt x="13865" y="22207"/>
                  </a:cubicBezTo>
                  <a:lnTo>
                    <a:pt x="13533" y="24283"/>
                  </a:lnTo>
                  <a:cubicBezTo>
                    <a:pt x="13463" y="24255"/>
                    <a:pt x="13397" y="24227"/>
                    <a:pt x="13327" y="24202"/>
                  </a:cubicBezTo>
                  <a:lnTo>
                    <a:pt x="13658" y="22127"/>
                  </a:lnTo>
                  <a:close/>
                  <a:moveTo>
                    <a:pt x="21719" y="22299"/>
                  </a:moveTo>
                  <a:lnTo>
                    <a:pt x="23156" y="24431"/>
                  </a:lnTo>
                  <a:cubicBezTo>
                    <a:pt x="23101" y="24456"/>
                    <a:pt x="23045" y="24478"/>
                    <a:pt x="22992" y="24500"/>
                  </a:cubicBezTo>
                  <a:lnTo>
                    <a:pt x="21554" y="22369"/>
                  </a:lnTo>
                  <a:cubicBezTo>
                    <a:pt x="21610" y="22347"/>
                    <a:pt x="21666" y="22324"/>
                    <a:pt x="21719" y="22299"/>
                  </a:cubicBezTo>
                  <a:close/>
                  <a:moveTo>
                    <a:pt x="15508" y="22709"/>
                  </a:moveTo>
                  <a:cubicBezTo>
                    <a:pt x="15578" y="22723"/>
                    <a:pt x="15648" y="22740"/>
                    <a:pt x="15717" y="22753"/>
                  </a:cubicBezTo>
                  <a:lnTo>
                    <a:pt x="15826" y="24966"/>
                  </a:lnTo>
                  <a:cubicBezTo>
                    <a:pt x="15756" y="24949"/>
                    <a:pt x="15687" y="24935"/>
                    <a:pt x="15617" y="24921"/>
                  </a:cubicBezTo>
                  <a:lnTo>
                    <a:pt x="15508" y="22709"/>
                  </a:lnTo>
                  <a:close/>
                  <a:moveTo>
                    <a:pt x="19785" y="22882"/>
                  </a:moveTo>
                  <a:lnTo>
                    <a:pt x="20791" y="25133"/>
                  </a:lnTo>
                  <a:cubicBezTo>
                    <a:pt x="20727" y="25144"/>
                    <a:pt x="20663" y="25152"/>
                    <a:pt x="20602" y="25164"/>
                  </a:cubicBezTo>
                  <a:lnTo>
                    <a:pt x="19596" y="22912"/>
                  </a:lnTo>
                  <a:cubicBezTo>
                    <a:pt x="19660" y="22904"/>
                    <a:pt x="19721" y="22893"/>
                    <a:pt x="19785" y="22882"/>
                  </a:cubicBezTo>
                  <a:close/>
                  <a:moveTo>
                    <a:pt x="17581" y="23007"/>
                  </a:moveTo>
                  <a:lnTo>
                    <a:pt x="17581" y="23007"/>
                  </a:lnTo>
                  <a:cubicBezTo>
                    <a:pt x="17648" y="23010"/>
                    <a:pt x="17715" y="23013"/>
                    <a:pt x="17782" y="23015"/>
                  </a:cubicBezTo>
                  <a:lnTo>
                    <a:pt x="18306" y="25286"/>
                  </a:lnTo>
                  <a:lnTo>
                    <a:pt x="18306" y="25289"/>
                  </a:lnTo>
                  <a:cubicBezTo>
                    <a:pt x="18239" y="25283"/>
                    <a:pt x="18172" y="25283"/>
                    <a:pt x="18105" y="25281"/>
                  </a:cubicBezTo>
                  <a:lnTo>
                    <a:pt x="17581" y="23007"/>
                  </a:lnTo>
                  <a:close/>
                  <a:moveTo>
                    <a:pt x="11338" y="0"/>
                  </a:moveTo>
                  <a:cubicBezTo>
                    <a:pt x="8315" y="0"/>
                    <a:pt x="5589" y="1053"/>
                    <a:pt x="3773" y="3197"/>
                  </a:cubicBezTo>
                  <a:cubicBezTo>
                    <a:pt x="3603" y="3398"/>
                    <a:pt x="3461" y="3613"/>
                    <a:pt x="3313" y="3824"/>
                  </a:cubicBezTo>
                  <a:cubicBezTo>
                    <a:pt x="1" y="8569"/>
                    <a:pt x="1957" y="16189"/>
                    <a:pt x="7952" y="21266"/>
                  </a:cubicBezTo>
                  <a:cubicBezTo>
                    <a:pt x="11341" y="24134"/>
                    <a:pt x="15317" y="25597"/>
                    <a:pt x="18881" y="25597"/>
                  </a:cubicBezTo>
                  <a:cubicBezTo>
                    <a:pt x="21597" y="25597"/>
                    <a:pt x="24073" y="24747"/>
                    <a:pt x="25865" y="23021"/>
                  </a:cubicBezTo>
                  <a:cubicBezTo>
                    <a:pt x="26076" y="22826"/>
                    <a:pt x="26274" y="22623"/>
                    <a:pt x="26464" y="22408"/>
                  </a:cubicBezTo>
                  <a:cubicBezTo>
                    <a:pt x="30420" y="17733"/>
                    <a:pt x="28548" y="9645"/>
                    <a:pt x="22284" y="4340"/>
                  </a:cubicBezTo>
                  <a:cubicBezTo>
                    <a:pt x="18892" y="1468"/>
                    <a:pt x="14908" y="0"/>
                    <a:pt x="11338"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777;p42">
              <a:extLst>
                <a:ext uri="{FF2B5EF4-FFF2-40B4-BE49-F238E27FC236}">
                  <a16:creationId xmlns:a16="http://schemas.microsoft.com/office/drawing/2014/main" id="{14C9E1DD-D202-8423-998C-11AED522C73E}"/>
                </a:ext>
              </a:extLst>
            </p:cNvPr>
            <p:cNvSpPr/>
            <p:nvPr/>
          </p:nvSpPr>
          <p:spPr>
            <a:xfrm>
              <a:off x="3609625" y="3474250"/>
              <a:ext cx="43275" cy="36375"/>
            </a:xfrm>
            <a:custGeom>
              <a:avLst/>
              <a:gdLst/>
              <a:ahLst/>
              <a:cxnLst/>
              <a:rect l="l" t="t" r="r" b="b"/>
              <a:pathLst>
                <a:path w="1731" h="1455" extrusionOk="0">
                  <a:moveTo>
                    <a:pt x="307" y="0"/>
                  </a:moveTo>
                  <a:cubicBezTo>
                    <a:pt x="1" y="485"/>
                    <a:pt x="40" y="886"/>
                    <a:pt x="419" y="1206"/>
                  </a:cubicBezTo>
                  <a:lnTo>
                    <a:pt x="444" y="1229"/>
                  </a:lnTo>
                  <a:cubicBezTo>
                    <a:pt x="619" y="1376"/>
                    <a:pt x="797" y="1452"/>
                    <a:pt x="987" y="1454"/>
                  </a:cubicBezTo>
                  <a:cubicBezTo>
                    <a:pt x="993" y="1455"/>
                    <a:pt x="999" y="1455"/>
                    <a:pt x="1005" y="1455"/>
                  </a:cubicBezTo>
                  <a:cubicBezTo>
                    <a:pt x="1189" y="1455"/>
                    <a:pt x="1431" y="1371"/>
                    <a:pt x="1731" y="1206"/>
                  </a:cubicBezTo>
                  <a:lnTo>
                    <a:pt x="307" y="0"/>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778;p42">
              <a:extLst>
                <a:ext uri="{FF2B5EF4-FFF2-40B4-BE49-F238E27FC236}">
                  <a16:creationId xmlns:a16="http://schemas.microsoft.com/office/drawing/2014/main" id="{77BC8E10-B98A-7984-8A54-F10CDC9197AC}"/>
                </a:ext>
              </a:extLst>
            </p:cNvPr>
            <p:cNvSpPr/>
            <p:nvPr/>
          </p:nvSpPr>
          <p:spPr>
            <a:xfrm>
              <a:off x="3408250" y="3276475"/>
              <a:ext cx="563875" cy="471725"/>
            </a:xfrm>
            <a:custGeom>
              <a:avLst/>
              <a:gdLst/>
              <a:ahLst/>
              <a:cxnLst/>
              <a:rect l="l" t="t" r="r" b="b"/>
              <a:pathLst>
                <a:path w="22555" h="18869" extrusionOk="0">
                  <a:moveTo>
                    <a:pt x="8491" y="0"/>
                  </a:moveTo>
                  <a:cubicBezTo>
                    <a:pt x="6262" y="0"/>
                    <a:pt x="4253" y="776"/>
                    <a:pt x="2915" y="2355"/>
                  </a:cubicBezTo>
                  <a:cubicBezTo>
                    <a:pt x="1" y="5802"/>
                    <a:pt x="1380" y="11762"/>
                    <a:pt x="5997" y="15671"/>
                  </a:cubicBezTo>
                  <a:cubicBezTo>
                    <a:pt x="8496" y="17787"/>
                    <a:pt x="11433" y="18869"/>
                    <a:pt x="14063" y="18869"/>
                  </a:cubicBezTo>
                  <a:cubicBezTo>
                    <a:pt x="16291" y="18869"/>
                    <a:pt x="18300" y="18092"/>
                    <a:pt x="19638" y="16512"/>
                  </a:cubicBezTo>
                  <a:cubicBezTo>
                    <a:pt x="22555" y="13068"/>
                    <a:pt x="21176" y="7106"/>
                    <a:pt x="16556" y="3197"/>
                  </a:cubicBezTo>
                  <a:cubicBezTo>
                    <a:pt x="14057" y="1081"/>
                    <a:pt x="11121" y="0"/>
                    <a:pt x="849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779;p42">
              <a:extLst>
                <a:ext uri="{FF2B5EF4-FFF2-40B4-BE49-F238E27FC236}">
                  <a16:creationId xmlns:a16="http://schemas.microsoft.com/office/drawing/2014/main" id="{521518D3-69FF-2409-45AF-0CCC33466385}"/>
                </a:ext>
              </a:extLst>
            </p:cNvPr>
            <p:cNvSpPr/>
            <p:nvPr/>
          </p:nvSpPr>
          <p:spPr>
            <a:xfrm>
              <a:off x="3922300" y="3693300"/>
              <a:ext cx="53800" cy="45300"/>
            </a:xfrm>
            <a:custGeom>
              <a:avLst/>
              <a:gdLst/>
              <a:ahLst/>
              <a:cxnLst/>
              <a:rect l="l" t="t" r="r" b="b"/>
              <a:pathLst>
                <a:path w="2152" h="1812" extrusionOk="0">
                  <a:moveTo>
                    <a:pt x="101" y="1"/>
                  </a:moveTo>
                  <a:cubicBezTo>
                    <a:pt x="70" y="45"/>
                    <a:pt x="34" y="92"/>
                    <a:pt x="1" y="140"/>
                  </a:cubicBezTo>
                  <a:lnTo>
                    <a:pt x="2049" y="1812"/>
                  </a:lnTo>
                  <a:cubicBezTo>
                    <a:pt x="2082" y="1764"/>
                    <a:pt x="2118" y="1720"/>
                    <a:pt x="2152" y="1675"/>
                  </a:cubicBezTo>
                  <a:lnTo>
                    <a:pt x="10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780;p42">
              <a:extLst>
                <a:ext uri="{FF2B5EF4-FFF2-40B4-BE49-F238E27FC236}">
                  <a16:creationId xmlns:a16="http://schemas.microsoft.com/office/drawing/2014/main" id="{D9D33C3C-DDA7-4EDB-561C-260A2A5369B6}"/>
                </a:ext>
              </a:extLst>
            </p:cNvPr>
            <p:cNvSpPr/>
            <p:nvPr/>
          </p:nvSpPr>
          <p:spPr>
            <a:xfrm>
              <a:off x="3411800" y="3276500"/>
              <a:ext cx="54025" cy="45075"/>
            </a:xfrm>
            <a:custGeom>
              <a:avLst/>
              <a:gdLst/>
              <a:ahLst/>
              <a:cxnLst/>
              <a:rect l="l" t="t" r="r" b="b"/>
              <a:pathLst>
                <a:path w="2161" h="1803" extrusionOk="0">
                  <a:moveTo>
                    <a:pt x="110" y="0"/>
                  </a:moveTo>
                  <a:cubicBezTo>
                    <a:pt x="96" y="20"/>
                    <a:pt x="76" y="39"/>
                    <a:pt x="59" y="59"/>
                  </a:cubicBezTo>
                  <a:cubicBezTo>
                    <a:pt x="43" y="75"/>
                    <a:pt x="20" y="109"/>
                    <a:pt x="1" y="131"/>
                  </a:cubicBezTo>
                  <a:lnTo>
                    <a:pt x="2046" y="1803"/>
                  </a:lnTo>
                  <a:cubicBezTo>
                    <a:pt x="2057" y="1792"/>
                    <a:pt x="2068" y="1778"/>
                    <a:pt x="2077" y="1767"/>
                  </a:cubicBezTo>
                  <a:cubicBezTo>
                    <a:pt x="2104" y="1733"/>
                    <a:pt x="2132" y="1705"/>
                    <a:pt x="2160" y="1675"/>
                  </a:cubicBezTo>
                  <a:lnTo>
                    <a:pt x="11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781;p42">
              <a:extLst>
                <a:ext uri="{FF2B5EF4-FFF2-40B4-BE49-F238E27FC236}">
                  <a16:creationId xmlns:a16="http://schemas.microsoft.com/office/drawing/2014/main" id="{2E6E75C9-A765-5E55-0ABA-46AD72B854EA}"/>
                </a:ext>
              </a:extLst>
            </p:cNvPr>
            <p:cNvSpPr/>
            <p:nvPr/>
          </p:nvSpPr>
          <p:spPr>
            <a:xfrm>
              <a:off x="3369800" y="3488100"/>
              <a:ext cx="59250" cy="8525"/>
            </a:xfrm>
            <a:custGeom>
              <a:avLst/>
              <a:gdLst/>
              <a:ahLst/>
              <a:cxnLst/>
              <a:rect l="l" t="t" r="r" b="b"/>
              <a:pathLst>
                <a:path w="2370" h="341" extrusionOk="0">
                  <a:moveTo>
                    <a:pt x="1" y="1"/>
                  </a:moveTo>
                  <a:lnTo>
                    <a:pt x="1" y="1"/>
                  </a:lnTo>
                  <a:cubicBezTo>
                    <a:pt x="15" y="65"/>
                    <a:pt x="26" y="131"/>
                    <a:pt x="43" y="198"/>
                  </a:cubicBezTo>
                  <a:lnTo>
                    <a:pt x="2369" y="340"/>
                  </a:lnTo>
                  <a:cubicBezTo>
                    <a:pt x="2355" y="274"/>
                    <a:pt x="2341" y="209"/>
                    <a:pt x="2327" y="143"/>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782;p42">
              <a:extLst>
                <a:ext uri="{FF2B5EF4-FFF2-40B4-BE49-F238E27FC236}">
                  <a16:creationId xmlns:a16="http://schemas.microsoft.com/office/drawing/2014/main" id="{F30D126D-571C-A5BE-CB5E-30D71B19F4B9}"/>
                </a:ext>
              </a:extLst>
            </p:cNvPr>
            <p:cNvSpPr/>
            <p:nvPr/>
          </p:nvSpPr>
          <p:spPr>
            <a:xfrm>
              <a:off x="3950225" y="3523825"/>
              <a:ext cx="59450" cy="8600"/>
            </a:xfrm>
            <a:custGeom>
              <a:avLst/>
              <a:gdLst/>
              <a:ahLst/>
              <a:cxnLst/>
              <a:rect l="l" t="t" r="r" b="b"/>
              <a:pathLst>
                <a:path w="2378" h="344" extrusionOk="0">
                  <a:moveTo>
                    <a:pt x="1" y="1"/>
                  </a:moveTo>
                  <a:cubicBezTo>
                    <a:pt x="18" y="68"/>
                    <a:pt x="34" y="135"/>
                    <a:pt x="51" y="199"/>
                  </a:cubicBezTo>
                  <a:lnTo>
                    <a:pt x="2378" y="344"/>
                  </a:lnTo>
                  <a:cubicBezTo>
                    <a:pt x="2364" y="277"/>
                    <a:pt x="2344" y="213"/>
                    <a:pt x="2327" y="146"/>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783;p42">
              <a:extLst>
                <a:ext uri="{FF2B5EF4-FFF2-40B4-BE49-F238E27FC236}">
                  <a16:creationId xmlns:a16="http://schemas.microsoft.com/office/drawing/2014/main" id="{A4D028C8-1265-A8DB-B50D-C6CB169439F6}"/>
                </a:ext>
              </a:extLst>
            </p:cNvPr>
            <p:cNvSpPr/>
            <p:nvPr/>
          </p:nvSpPr>
          <p:spPr>
            <a:xfrm>
              <a:off x="3751725" y="3767425"/>
              <a:ext cx="18125" cy="57000"/>
            </a:xfrm>
            <a:custGeom>
              <a:avLst/>
              <a:gdLst/>
              <a:ahLst/>
              <a:cxnLst/>
              <a:rect l="l" t="t" r="r" b="b"/>
              <a:pathLst>
                <a:path w="725" h="2280" extrusionOk="0">
                  <a:moveTo>
                    <a:pt x="0" y="0"/>
                  </a:moveTo>
                  <a:lnTo>
                    <a:pt x="524" y="2274"/>
                  </a:lnTo>
                  <a:cubicBezTo>
                    <a:pt x="591" y="2276"/>
                    <a:pt x="658" y="2276"/>
                    <a:pt x="725" y="2279"/>
                  </a:cubicBezTo>
                  <a:lnTo>
                    <a:pt x="201" y="8"/>
                  </a:lnTo>
                  <a:cubicBezTo>
                    <a:pt x="134" y="6"/>
                    <a:pt x="67" y="3"/>
                    <a:pt x="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784;p42">
              <a:extLst>
                <a:ext uri="{FF2B5EF4-FFF2-40B4-BE49-F238E27FC236}">
                  <a16:creationId xmlns:a16="http://schemas.microsoft.com/office/drawing/2014/main" id="{411E139F-560E-7AA4-0DF6-412940E6F96C}"/>
                </a:ext>
              </a:extLst>
            </p:cNvPr>
            <p:cNvSpPr/>
            <p:nvPr/>
          </p:nvSpPr>
          <p:spPr>
            <a:xfrm>
              <a:off x="3620625" y="3200775"/>
              <a:ext cx="18225" cy="57225"/>
            </a:xfrm>
            <a:custGeom>
              <a:avLst/>
              <a:gdLst/>
              <a:ahLst/>
              <a:cxnLst/>
              <a:rect l="l" t="t" r="r" b="b"/>
              <a:pathLst>
                <a:path w="729" h="2289" extrusionOk="0">
                  <a:moveTo>
                    <a:pt x="1" y="1"/>
                  </a:moveTo>
                  <a:lnTo>
                    <a:pt x="525" y="2271"/>
                  </a:lnTo>
                  <a:cubicBezTo>
                    <a:pt x="594" y="2277"/>
                    <a:pt x="661" y="2282"/>
                    <a:pt x="728" y="2288"/>
                  </a:cubicBezTo>
                  <a:lnTo>
                    <a:pt x="204" y="17"/>
                  </a:lnTo>
                  <a:cubicBezTo>
                    <a:pt x="135" y="12"/>
                    <a:pt x="68" y="3"/>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785;p42">
              <a:extLst>
                <a:ext uri="{FF2B5EF4-FFF2-40B4-BE49-F238E27FC236}">
                  <a16:creationId xmlns:a16="http://schemas.microsoft.com/office/drawing/2014/main" id="{B5AF43AB-0F2F-2C12-B2FA-BFDDD769C3B4}"/>
                </a:ext>
              </a:extLst>
            </p:cNvPr>
            <p:cNvSpPr/>
            <p:nvPr/>
          </p:nvSpPr>
          <p:spPr>
            <a:xfrm>
              <a:off x="3365975" y="3378600"/>
              <a:ext cx="59800" cy="28025"/>
            </a:xfrm>
            <a:custGeom>
              <a:avLst/>
              <a:gdLst/>
              <a:ahLst/>
              <a:cxnLst/>
              <a:rect l="l" t="t" r="r" b="b"/>
              <a:pathLst>
                <a:path w="2392" h="1121" extrusionOk="0">
                  <a:moveTo>
                    <a:pt x="28" y="1"/>
                  </a:moveTo>
                  <a:cubicBezTo>
                    <a:pt x="17" y="59"/>
                    <a:pt x="9" y="120"/>
                    <a:pt x="1" y="182"/>
                  </a:cubicBezTo>
                  <a:lnTo>
                    <a:pt x="2363" y="1121"/>
                  </a:lnTo>
                  <a:cubicBezTo>
                    <a:pt x="2372" y="1059"/>
                    <a:pt x="2380" y="1001"/>
                    <a:pt x="2391" y="940"/>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786;p42">
              <a:extLst>
                <a:ext uri="{FF2B5EF4-FFF2-40B4-BE49-F238E27FC236}">
                  <a16:creationId xmlns:a16="http://schemas.microsoft.com/office/drawing/2014/main" id="{15EFC595-69FC-7FA1-2730-5AD63CB626A6}"/>
                </a:ext>
              </a:extLst>
            </p:cNvPr>
            <p:cNvSpPr/>
            <p:nvPr/>
          </p:nvSpPr>
          <p:spPr>
            <a:xfrm>
              <a:off x="3955400" y="3612850"/>
              <a:ext cx="59775" cy="28025"/>
            </a:xfrm>
            <a:custGeom>
              <a:avLst/>
              <a:gdLst/>
              <a:ahLst/>
              <a:cxnLst/>
              <a:rect l="l" t="t" r="r" b="b"/>
              <a:pathLst>
                <a:path w="2391" h="1121" extrusionOk="0">
                  <a:moveTo>
                    <a:pt x="28" y="1"/>
                  </a:moveTo>
                  <a:cubicBezTo>
                    <a:pt x="20" y="62"/>
                    <a:pt x="8" y="120"/>
                    <a:pt x="0" y="182"/>
                  </a:cubicBezTo>
                  <a:lnTo>
                    <a:pt x="2363" y="1121"/>
                  </a:lnTo>
                  <a:cubicBezTo>
                    <a:pt x="2371" y="1062"/>
                    <a:pt x="2382" y="1001"/>
                    <a:pt x="2391" y="942"/>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787;p42">
              <a:extLst>
                <a:ext uri="{FF2B5EF4-FFF2-40B4-BE49-F238E27FC236}">
                  <a16:creationId xmlns:a16="http://schemas.microsoft.com/office/drawing/2014/main" id="{18E87AC5-FE14-C073-5DD7-D86C4878E334}"/>
                </a:ext>
              </a:extLst>
            </p:cNvPr>
            <p:cNvSpPr/>
            <p:nvPr/>
          </p:nvSpPr>
          <p:spPr>
            <a:xfrm>
              <a:off x="3728400" y="3228075"/>
              <a:ext cx="13450" cy="53950"/>
            </a:xfrm>
            <a:custGeom>
              <a:avLst/>
              <a:gdLst/>
              <a:ahLst/>
              <a:cxnLst/>
              <a:rect l="l" t="t" r="r" b="b"/>
              <a:pathLst>
                <a:path w="538" h="2158" extrusionOk="0">
                  <a:moveTo>
                    <a:pt x="334" y="1"/>
                  </a:moveTo>
                  <a:lnTo>
                    <a:pt x="0" y="2074"/>
                  </a:lnTo>
                  <a:cubicBezTo>
                    <a:pt x="70" y="2102"/>
                    <a:pt x="137" y="2127"/>
                    <a:pt x="206" y="2157"/>
                  </a:cubicBezTo>
                  <a:lnTo>
                    <a:pt x="538" y="82"/>
                  </a:lnTo>
                  <a:cubicBezTo>
                    <a:pt x="468" y="54"/>
                    <a:pt x="401" y="29"/>
                    <a:pt x="334"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788;p42">
              <a:extLst>
                <a:ext uri="{FF2B5EF4-FFF2-40B4-BE49-F238E27FC236}">
                  <a16:creationId xmlns:a16="http://schemas.microsoft.com/office/drawing/2014/main" id="{98F89324-6A05-613B-6C34-E01D12F70959}"/>
                </a:ext>
              </a:extLst>
            </p:cNvPr>
            <p:cNvSpPr/>
            <p:nvPr/>
          </p:nvSpPr>
          <p:spPr>
            <a:xfrm>
              <a:off x="3645350" y="3745400"/>
              <a:ext cx="13475" cy="53950"/>
            </a:xfrm>
            <a:custGeom>
              <a:avLst/>
              <a:gdLst/>
              <a:ahLst/>
              <a:cxnLst/>
              <a:rect l="l" t="t" r="r" b="b"/>
              <a:pathLst>
                <a:path w="539" h="2158" extrusionOk="0">
                  <a:moveTo>
                    <a:pt x="332" y="1"/>
                  </a:moveTo>
                  <a:lnTo>
                    <a:pt x="1" y="2076"/>
                  </a:lnTo>
                  <a:cubicBezTo>
                    <a:pt x="71" y="2101"/>
                    <a:pt x="137" y="2129"/>
                    <a:pt x="204" y="2157"/>
                  </a:cubicBezTo>
                  <a:lnTo>
                    <a:pt x="539" y="81"/>
                  </a:lnTo>
                  <a:cubicBezTo>
                    <a:pt x="469" y="56"/>
                    <a:pt x="402" y="28"/>
                    <a:pt x="332"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789;p42">
              <a:extLst>
                <a:ext uri="{FF2B5EF4-FFF2-40B4-BE49-F238E27FC236}">
                  <a16:creationId xmlns:a16="http://schemas.microsoft.com/office/drawing/2014/main" id="{15AD716D-5B3E-B647-8A4A-3F31B2C77987}"/>
                </a:ext>
              </a:extLst>
            </p:cNvPr>
            <p:cNvSpPr/>
            <p:nvPr/>
          </p:nvSpPr>
          <p:spPr>
            <a:xfrm>
              <a:off x="3493025" y="3218325"/>
              <a:ext cx="40075" cy="54975"/>
            </a:xfrm>
            <a:custGeom>
              <a:avLst/>
              <a:gdLst/>
              <a:ahLst/>
              <a:cxnLst/>
              <a:rect l="l" t="t" r="r" b="b"/>
              <a:pathLst>
                <a:path w="1603" h="2199" extrusionOk="0">
                  <a:moveTo>
                    <a:pt x="168" y="1"/>
                  </a:moveTo>
                  <a:cubicBezTo>
                    <a:pt x="112" y="23"/>
                    <a:pt x="54" y="45"/>
                    <a:pt x="1" y="68"/>
                  </a:cubicBezTo>
                  <a:lnTo>
                    <a:pt x="1435" y="2199"/>
                  </a:lnTo>
                  <a:cubicBezTo>
                    <a:pt x="1491" y="2174"/>
                    <a:pt x="1547" y="2154"/>
                    <a:pt x="1603" y="2132"/>
                  </a:cubicBezTo>
                  <a:lnTo>
                    <a:pt x="16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790;p42">
              <a:extLst>
                <a:ext uri="{FF2B5EF4-FFF2-40B4-BE49-F238E27FC236}">
                  <a16:creationId xmlns:a16="http://schemas.microsoft.com/office/drawing/2014/main" id="{24A17080-1C2F-B35A-5CF2-66E1C6D2D844}"/>
                </a:ext>
              </a:extLst>
            </p:cNvPr>
            <p:cNvSpPr/>
            <p:nvPr/>
          </p:nvSpPr>
          <p:spPr>
            <a:xfrm>
              <a:off x="3851050" y="3749725"/>
              <a:ext cx="40075" cy="55050"/>
            </a:xfrm>
            <a:custGeom>
              <a:avLst/>
              <a:gdLst/>
              <a:ahLst/>
              <a:cxnLst/>
              <a:rect l="l" t="t" r="r" b="b"/>
              <a:pathLst>
                <a:path w="1603" h="2202" extrusionOk="0">
                  <a:moveTo>
                    <a:pt x="168" y="0"/>
                  </a:moveTo>
                  <a:cubicBezTo>
                    <a:pt x="112" y="25"/>
                    <a:pt x="56" y="48"/>
                    <a:pt x="0" y="73"/>
                  </a:cubicBezTo>
                  <a:lnTo>
                    <a:pt x="1438" y="2201"/>
                  </a:lnTo>
                  <a:cubicBezTo>
                    <a:pt x="1491" y="2179"/>
                    <a:pt x="1547" y="2157"/>
                    <a:pt x="1602" y="2132"/>
                  </a:cubicBezTo>
                  <a:lnTo>
                    <a:pt x="168"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791;p42">
              <a:extLst>
                <a:ext uri="{FF2B5EF4-FFF2-40B4-BE49-F238E27FC236}">
                  <a16:creationId xmlns:a16="http://schemas.microsoft.com/office/drawing/2014/main" id="{99301F1F-3068-50EF-CEC9-11CF2C6593E3}"/>
                </a:ext>
              </a:extLst>
            </p:cNvPr>
            <p:cNvSpPr/>
            <p:nvPr/>
          </p:nvSpPr>
          <p:spPr>
            <a:xfrm>
              <a:off x="3426650" y="3599550"/>
              <a:ext cx="50800" cy="24750"/>
            </a:xfrm>
            <a:custGeom>
              <a:avLst/>
              <a:gdLst/>
              <a:ahLst/>
              <a:cxnLst/>
              <a:rect l="l" t="t" r="r" b="b"/>
              <a:pathLst>
                <a:path w="2032" h="990" extrusionOk="0">
                  <a:moveTo>
                    <a:pt x="1909" y="0"/>
                  </a:moveTo>
                  <a:lnTo>
                    <a:pt x="0" y="803"/>
                  </a:lnTo>
                  <a:cubicBezTo>
                    <a:pt x="42" y="867"/>
                    <a:pt x="81" y="928"/>
                    <a:pt x="123" y="989"/>
                  </a:cubicBezTo>
                  <a:lnTo>
                    <a:pt x="2031" y="187"/>
                  </a:lnTo>
                  <a:cubicBezTo>
                    <a:pt x="1990" y="126"/>
                    <a:pt x="1951" y="64"/>
                    <a:pt x="190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792;p42">
              <a:extLst>
                <a:ext uri="{FF2B5EF4-FFF2-40B4-BE49-F238E27FC236}">
                  <a16:creationId xmlns:a16="http://schemas.microsoft.com/office/drawing/2014/main" id="{50A3D1BF-2ACB-40A5-9C8F-4CBF7CD10F45}"/>
                </a:ext>
              </a:extLst>
            </p:cNvPr>
            <p:cNvSpPr/>
            <p:nvPr/>
          </p:nvSpPr>
          <p:spPr>
            <a:xfrm>
              <a:off x="3902250" y="3399350"/>
              <a:ext cx="50725" cy="24775"/>
            </a:xfrm>
            <a:custGeom>
              <a:avLst/>
              <a:gdLst/>
              <a:ahLst/>
              <a:cxnLst/>
              <a:rect l="l" t="t" r="r" b="b"/>
              <a:pathLst>
                <a:path w="2029" h="991" extrusionOk="0">
                  <a:moveTo>
                    <a:pt x="1906" y="1"/>
                  </a:moveTo>
                  <a:lnTo>
                    <a:pt x="0" y="803"/>
                  </a:lnTo>
                  <a:cubicBezTo>
                    <a:pt x="42" y="865"/>
                    <a:pt x="81" y="929"/>
                    <a:pt x="123" y="990"/>
                  </a:cubicBezTo>
                  <a:lnTo>
                    <a:pt x="2029" y="188"/>
                  </a:lnTo>
                  <a:cubicBezTo>
                    <a:pt x="1987" y="126"/>
                    <a:pt x="1948" y="65"/>
                    <a:pt x="1906"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793;p42">
              <a:extLst>
                <a:ext uri="{FF2B5EF4-FFF2-40B4-BE49-F238E27FC236}">
                  <a16:creationId xmlns:a16="http://schemas.microsoft.com/office/drawing/2014/main" id="{DE602B25-71BD-D966-109E-20C658235C3F}"/>
                </a:ext>
              </a:extLst>
            </p:cNvPr>
            <p:cNvSpPr/>
            <p:nvPr/>
          </p:nvSpPr>
          <p:spPr>
            <a:xfrm>
              <a:off x="3382700" y="3322675"/>
              <a:ext cx="57900" cy="37700"/>
            </a:xfrm>
            <a:custGeom>
              <a:avLst/>
              <a:gdLst/>
              <a:ahLst/>
              <a:cxnLst/>
              <a:rect l="l" t="t" r="r" b="b"/>
              <a:pathLst>
                <a:path w="2316" h="1508" extrusionOk="0">
                  <a:moveTo>
                    <a:pt x="73" y="0"/>
                  </a:moveTo>
                  <a:cubicBezTo>
                    <a:pt x="48" y="51"/>
                    <a:pt x="23" y="103"/>
                    <a:pt x="0" y="156"/>
                  </a:cubicBezTo>
                  <a:lnTo>
                    <a:pt x="2240" y="1508"/>
                  </a:lnTo>
                  <a:cubicBezTo>
                    <a:pt x="2265" y="1455"/>
                    <a:pt x="2291" y="1405"/>
                    <a:pt x="2316" y="1352"/>
                  </a:cubicBezTo>
                  <a:lnTo>
                    <a:pt x="7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794;p42">
              <a:extLst>
                <a:ext uri="{FF2B5EF4-FFF2-40B4-BE49-F238E27FC236}">
                  <a16:creationId xmlns:a16="http://schemas.microsoft.com/office/drawing/2014/main" id="{03B63CA3-8513-8565-AE5D-691CA25AB980}"/>
                </a:ext>
              </a:extLst>
            </p:cNvPr>
            <p:cNvSpPr/>
            <p:nvPr/>
          </p:nvSpPr>
          <p:spPr>
            <a:xfrm>
              <a:off x="3941750" y="3659725"/>
              <a:ext cx="57825" cy="37850"/>
            </a:xfrm>
            <a:custGeom>
              <a:avLst/>
              <a:gdLst/>
              <a:ahLst/>
              <a:cxnLst/>
              <a:rect l="l" t="t" r="r" b="b"/>
              <a:pathLst>
                <a:path w="2313" h="1514" extrusionOk="0">
                  <a:moveTo>
                    <a:pt x="70" y="1"/>
                  </a:moveTo>
                  <a:cubicBezTo>
                    <a:pt x="47" y="54"/>
                    <a:pt x="25" y="106"/>
                    <a:pt x="0" y="159"/>
                  </a:cubicBezTo>
                  <a:lnTo>
                    <a:pt x="2243" y="1514"/>
                  </a:lnTo>
                  <a:cubicBezTo>
                    <a:pt x="2268" y="1458"/>
                    <a:pt x="2290" y="1405"/>
                    <a:pt x="2313" y="1352"/>
                  </a:cubicBezTo>
                  <a:lnTo>
                    <a:pt x="7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795;p42">
              <a:extLst>
                <a:ext uri="{FF2B5EF4-FFF2-40B4-BE49-F238E27FC236}">
                  <a16:creationId xmlns:a16="http://schemas.microsoft.com/office/drawing/2014/main" id="{22396672-E470-7028-4CC5-6B37C66DBB53}"/>
                </a:ext>
              </a:extLst>
            </p:cNvPr>
            <p:cNvSpPr/>
            <p:nvPr/>
          </p:nvSpPr>
          <p:spPr>
            <a:xfrm>
              <a:off x="3781950" y="3260825"/>
              <a:ext cx="25375" cy="48850"/>
            </a:xfrm>
            <a:custGeom>
              <a:avLst/>
              <a:gdLst/>
              <a:ahLst/>
              <a:cxnLst/>
              <a:rect l="l" t="t" r="r" b="b"/>
              <a:pathLst>
                <a:path w="1015" h="1954" extrusionOk="0">
                  <a:moveTo>
                    <a:pt x="820" y="0"/>
                  </a:moveTo>
                  <a:lnTo>
                    <a:pt x="1" y="1834"/>
                  </a:lnTo>
                  <a:cubicBezTo>
                    <a:pt x="67" y="1873"/>
                    <a:pt x="132" y="1912"/>
                    <a:pt x="196" y="1953"/>
                  </a:cubicBezTo>
                  <a:lnTo>
                    <a:pt x="1015" y="120"/>
                  </a:lnTo>
                  <a:cubicBezTo>
                    <a:pt x="951" y="78"/>
                    <a:pt x="887" y="39"/>
                    <a:pt x="82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796;p42">
              <a:extLst>
                <a:ext uri="{FF2B5EF4-FFF2-40B4-BE49-F238E27FC236}">
                  <a16:creationId xmlns:a16="http://schemas.microsoft.com/office/drawing/2014/main" id="{0B27595A-4260-5CB9-BBCD-316ABD7043F8}"/>
                </a:ext>
              </a:extLst>
            </p:cNvPr>
            <p:cNvSpPr/>
            <p:nvPr/>
          </p:nvSpPr>
          <p:spPr>
            <a:xfrm>
              <a:off x="3577575" y="3717825"/>
              <a:ext cx="25450" cy="48775"/>
            </a:xfrm>
            <a:custGeom>
              <a:avLst/>
              <a:gdLst/>
              <a:ahLst/>
              <a:cxnLst/>
              <a:rect l="l" t="t" r="r" b="b"/>
              <a:pathLst>
                <a:path w="1018" h="1951" extrusionOk="0">
                  <a:moveTo>
                    <a:pt x="823" y="0"/>
                  </a:moveTo>
                  <a:lnTo>
                    <a:pt x="1" y="1834"/>
                  </a:lnTo>
                  <a:cubicBezTo>
                    <a:pt x="68" y="1873"/>
                    <a:pt x="132" y="1912"/>
                    <a:pt x="199" y="1951"/>
                  </a:cubicBezTo>
                  <a:lnTo>
                    <a:pt x="1018" y="117"/>
                  </a:lnTo>
                  <a:cubicBezTo>
                    <a:pt x="951" y="78"/>
                    <a:pt x="887" y="42"/>
                    <a:pt x="82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797;p42">
              <a:extLst>
                <a:ext uri="{FF2B5EF4-FFF2-40B4-BE49-F238E27FC236}">
                  <a16:creationId xmlns:a16="http://schemas.microsoft.com/office/drawing/2014/main" id="{A8953F85-DE2B-21E3-055E-F4542F5822E2}"/>
                </a:ext>
              </a:extLst>
            </p:cNvPr>
            <p:cNvSpPr/>
            <p:nvPr/>
          </p:nvSpPr>
          <p:spPr>
            <a:xfrm>
              <a:off x="3517675" y="3682650"/>
              <a:ext cx="35775" cy="41800"/>
            </a:xfrm>
            <a:custGeom>
              <a:avLst/>
              <a:gdLst/>
              <a:ahLst/>
              <a:cxnLst/>
              <a:rect l="l" t="t" r="r" b="b"/>
              <a:pathLst>
                <a:path w="1431" h="1672" extrusionOk="0">
                  <a:moveTo>
                    <a:pt x="1252" y="0"/>
                  </a:moveTo>
                  <a:lnTo>
                    <a:pt x="1" y="1527"/>
                  </a:lnTo>
                  <a:cubicBezTo>
                    <a:pt x="59" y="1577"/>
                    <a:pt x="121" y="1625"/>
                    <a:pt x="179" y="1672"/>
                  </a:cubicBezTo>
                  <a:lnTo>
                    <a:pt x="1430" y="145"/>
                  </a:lnTo>
                  <a:cubicBezTo>
                    <a:pt x="1369" y="98"/>
                    <a:pt x="1310" y="50"/>
                    <a:pt x="125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798;p42">
              <a:extLst>
                <a:ext uri="{FF2B5EF4-FFF2-40B4-BE49-F238E27FC236}">
                  <a16:creationId xmlns:a16="http://schemas.microsoft.com/office/drawing/2014/main" id="{B1F6492D-A53E-794C-6F6A-DA5267A9C995}"/>
                </a:ext>
              </a:extLst>
            </p:cNvPr>
            <p:cNvSpPr/>
            <p:nvPr/>
          </p:nvSpPr>
          <p:spPr>
            <a:xfrm>
              <a:off x="3831550" y="3300175"/>
              <a:ext cx="35675" cy="38550"/>
            </a:xfrm>
            <a:custGeom>
              <a:avLst/>
              <a:gdLst/>
              <a:ahLst/>
              <a:cxnLst/>
              <a:rect l="l" t="t" r="r" b="b"/>
              <a:pathLst>
                <a:path w="1427" h="1542" extrusionOk="0">
                  <a:moveTo>
                    <a:pt x="1229" y="0"/>
                  </a:moveTo>
                  <a:lnTo>
                    <a:pt x="0" y="1499"/>
                  </a:lnTo>
                  <a:cubicBezTo>
                    <a:pt x="13" y="1510"/>
                    <a:pt x="33" y="1514"/>
                    <a:pt x="55" y="1514"/>
                  </a:cubicBezTo>
                  <a:cubicBezTo>
                    <a:pt x="95" y="1514"/>
                    <a:pt x="144" y="1503"/>
                    <a:pt x="184" y="1503"/>
                  </a:cubicBezTo>
                  <a:cubicBezTo>
                    <a:pt x="208" y="1503"/>
                    <a:pt x="229" y="1507"/>
                    <a:pt x="243" y="1519"/>
                  </a:cubicBezTo>
                  <a:lnTo>
                    <a:pt x="268" y="1541"/>
                  </a:lnTo>
                  <a:lnTo>
                    <a:pt x="1427" y="120"/>
                  </a:lnTo>
                  <a:lnTo>
                    <a:pt x="1382" y="173"/>
                  </a:lnTo>
                  <a:cubicBezTo>
                    <a:pt x="1324" y="123"/>
                    <a:pt x="1288" y="51"/>
                    <a:pt x="12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799;p42">
              <a:extLst>
                <a:ext uri="{FF2B5EF4-FFF2-40B4-BE49-F238E27FC236}">
                  <a16:creationId xmlns:a16="http://schemas.microsoft.com/office/drawing/2014/main" id="{B09E6260-B9E4-6AC4-0372-A1B0817347F4}"/>
                </a:ext>
              </a:extLst>
            </p:cNvPr>
            <p:cNvSpPr/>
            <p:nvPr/>
          </p:nvSpPr>
          <p:spPr>
            <a:xfrm>
              <a:off x="3551325" y="3202875"/>
              <a:ext cx="29850" cy="57000"/>
            </a:xfrm>
            <a:custGeom>
              <a:avLst/>
              <a:gdLst/>
              <a:ahLst/>
              <a:cxnLst/>
              <a:rect l="l" t="t" r="r" b="b"/>
              <a:pathLst>
                <a:path w="1194" h="2280" extrusionOk="0">
                  <a:moveTo>
                    <a:pt x="187" y="0"/>
                  </a:moveTo>
                  <a:cubicBezTo>
                    <a:pt x="126" y="9"/>
                    <a:pt x="62" y="20"/>
                    <a:pt x="1" y="28"/>
                  </a:cubicBezTo>
                  <a:lnTo>
                    <a:pt x="1006" y="2279"/>
                  </a:lnTo>
                  <a:cubicBezTo>
                    <a:pt x="1068" y="2271"/>
                    <a:pt x="1129" y="2260"/>
                    <a:pt x="1193" y="2251"/>
                  </a:cubicBezTo>
                  <a:lnTo>
                    <a:pt x="18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800;p42">
              <a:extLst>
                <a:ext uri="{FF2B5EF4-FFF2-40B4-BE49-F238E27FC236}">
                  <a16:creationId xmlns:a16="http://schemas.microsoft.com/office/drawing/2014/main" id="{B763C373-81DC-365E-AA59-A77D323BBCF4}"/>
                </a:ext>
              </a:extLst>
            </p:cNvPr>
            <p:cNvSpPr/>
            <p:nvPr/>
          </p:nvSpPr>
          <p:spPr>
            <a:xfrm>
              <a:off x="3802075" y="3764275"/>
              <a:ext cx="29925" cy="57075"/>
            </a:xfrm>
            <a:custGeom>
              <a:avLst/>
              <a:gdLst/>
              <a:ahLst/>
              <a:cxnLst/>
              <a:rect l="l" t="t" r="r" b="b"/>
              <a:pathLst>
                <a:path w="1197" h="2283" extrusionOk="0">
                  <a:moveTo>
                    <a:pt x="190" y="1"/>
                  </a:moveTo>
                  <a:cubicBezTo>
                    <a:pt x="126" y="12"/>
                    <a:pt x="65" y="23"/>
                    <a:pt x="1" y="31"/>
                  </a:cubicBezTo>
                  <a:lnTo>
                    <a:pt x="1007" y="2283"/>
                  </a:lnTo>
                  <a:cubicBezTo>
                    <a:pt x="1071" y="2271"/>
                    <a:pt x="1132" y="2263"/>
                    <a:pt x="1196" y="2252"/>
                  </a:cubicBezTo>
                  <a:lnTo>
                    <a:pt x="19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801;p42">
              <a:extLst>
                <a:ext uri="{FF2B5EF4-FFF2-40B4-BE49-F238E27FC236}">
                  <a16:creationId xmlns:a16="http://schemas.microsoft.com/office/drawing/2014/main" id="{A49D74E4-8313-F4A1-9B29-470DCC1EC0C7}"/>
                </a:ext>
              </a:extLst>
            </p:cNvPr>
            <p:cNvSpPr/>
            <p:nvPr/>
          </p:nvSpPr>
          <p:spPr>
            <a:xfrm>
              <a:off x="3931350" y="3462125"/>
              <a:ext cx="56325" cy="13400"/>
            </a:xfrm>
            <a:custGeom>
              <a:avLst/>
              <a:gdLst/>
              <a:ahLst/>
              <a:cxnLst/>
              <a:rect l="l" t="t" r="r" b="b"/>
              <a:pathLst>
                <a:path w="2253" h="536" extrusionOk="0">
                  <a:moveTo>
                    <a:pt x="2166" y="0"/>
                  </a:moveTo>
                  <a:lnTo>
                    <a:pt x="1" y="340"/>
                  </a:lnTo>
                  <a:cubicBezTo>
                    <a:pt x="32" y="404"/>
                    <a:pt x="59" y="468"/>
                    <a:pt x="90" y="535"/>
                  </a:cubicBezTo>
                  <a:lnTo>
                    <a:pt x="2252" y="195"/>
                  </a:lnTo>
                  <a:cubicBezTo>
                    <a:pt x="2224" y="128"/>
                    <a:pt x="2194" y="64"/>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802;p42">
              <a:extLst>
                <a:ext uri="{FF2B5EF4-FFF2-40B4-BE49-F238E27FC236}">
                  <a16:creationId xmlns:a16="http://schemas.microsoft.com/office/drawing/2014/main" id="{B8EBE1C0-0C42-EB07-41BF-84F889AEFA95}"/>
                </a:ext>
              </a:extLst>
            </p:cNvPr>
            <p:cNvSpPr/>
            <p:nvPr/>
          </p:nvSpPr>
          <p:spPr>
            <a:xfrm>
              <a:off x="3391600" y="3546825"/>
              <a:ext cx="56325" cy="13450"/>
            </a:xfrm>
            <a:custGeom>
              <a:avLst/>
              <a:gdLst/>
              <a:ahLst/>
              <a:cxnLst/>
              <a:rect l="l" t="t" r="r" b="b"/>
              <a:pathLst>
                <a:path w="2253" h="538" extrusionOk="0">
                  <a:moveTo>
                    <a:pt x="2166" y="0"/>
                  </a:moveTo>
                  <a:lnTo>
                    <a:pt x="1" y="343"/>
                  </a:lnTo>
                  <a:cubicBezTo>
                    <a:pt x="29" y="410"/>
                    <a:pt x="59" y="474"/>
                    <a:pt x="90" y="538"/>
                  </a:cubicBezTo>
                  <a:lnTo>
                    <a:pt x="2252" y="198"/>
                  </a:lnTo>
                  <a:cubicBezTo>
                    <a:pt x="2224" y="131"/>
                    <a:pt x="2194" y="67"/>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803;p42">
              <a:extLst>
                <a:ext uri="{FF2B5EF4-FFF2-40B4-BE49-F238E27FC236}">
                  <a16:creationId xmlns:a16="http://schemas.microsoft.com/office/drawing/2014/main" id="{15D2E104-C1D2-A158-2DE3-5DE3A12F7BE9}"/>
                </a:ext>
              </a:extLst>
            </p:cNvPr>
            <p:cNvSpPr/>
            <p:nvPr/>
          </p:nvSpPr>
          <p:spPr>
            <a:xfrm>
              <a:off x="3448450" y="3242650"/>
              <a:ext cx="47525" cy="51275"/>
            </a:xfrm>
            <a:custGeom>
              <a:avLst/>
              <a:gdLst/>
              <a:ahLst/>
              <a:cxnLst/>
              <a:rect l="l" t="t" r="r" b="b"/>
              <a:pathLst>
                <a:path w="1901" h="2051" extrusionOk="0">
                  <a:moveTo>
                    <a:pt x="137" y="0"/>
                  </a:moveTo>
                  <a:cubicBezTo>
                    <a:pt x="92" y="36"/>
                    <a:pt x="45" y="70"/>
                    <a:pt x="0" y="106"/>
                  </a:cubicBezTo>
                  <a:lnTo>
                    <a:pt x="1761" y="2051"/>
                  </a:lnTo>
                  <a:cubicBezTo>
                    <a:pt x="1809" y="2014"/>
                    <a:pt x="1853" y="1981"/>
                    <a:pt x="1901" y="1945"/>
                  </a:cubicBezTo>
                  <a:lnTo>
                    <a:pt x="13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804;p42">
              <a:extLst>
                <a:ext uri="{FF2B5EF4-FFF2-40B4-BE49-F238E27FC236}">
                  <a16:creationId xmlns:a16="http://schemas.microsoft.com/office/drawing/2014/main" id="{89A2C718-C4D8-D34F-9E14-A411D0CF1076}"/>
                </a:ext>
              </a:extLst>
            </p:cNvPr>
            <p:cNvSpPr/>
            <p:nvPr/>
          </p:nvSpPr>
          <p:spPr>
            <a:xfrm>
              <a:off x="3888100" y="3728000"/>
              <a:ext cx="47600" cy="51200"/>
            </a:xfrm>
            <a:custGeom>
              <a:avLst/>
              <a:gdLst/>
              <a:ahLst/>
              <a:cxnLst/>
              <a:rect l="l" t="t" r="r" b="b"/>
              <a:pathLst>
                <a:path w="1904" h="2048" extrusionOk="0">
                  <a:moveTo>
                    <a:pt x="143" y="0"/>
                  </a:moveTo>
                  <a:cubicBezTo>
                    <a:pt x="98" y="33"/>
                    <a:pt x="48" y="67"/>
                    <a:pt x="1" y="100"/>
                  </a:cubicBezTo>
                  <a:lnTo>
                    <a:pt x="1764" y="2048"/>
                  </a:lnTo>
                  <a:cubicBezTo>
                    <a:pt x="1812" y="2012"/>
                    <a:pt x="1859" y="1978"/>
                    <a:pt x="1904" y="1945"/>
                  </a:cubicBezTo>
                  <a:lnTo>
                    <a:pt x="14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805;p42">
              <a:extLst>
                <a:ext uri="{FF2B5EF4-FFF2-40B4-BE49-F238E27FC236}">
                  <a16:creationId xmlns:a16="http://schemas.microsoft.com/office/drawing/2014/main" id="{0C9CFBA2-241E-3C70-02DE-1DCFD86A7931}"/>
                </a:ext>
              </a:extLst>
            </p:cNvPr>
            <p:cNvSpPr/>
            <p:nvPr/>
          </p:nvSpPr>
          <p:spPr>
            <a:xfrm>
              <a:off x="3868950" y="3348225"/>
              <a:ext cx="44050" cy="33825"/>
            </a:xfrm>
            <a:custGeom>
              <a:avLst/>
              <a:gdLst/>
              <a:ahLst/>
              <a:cxnLst/>
              <a:rect l="l" t="t" r="r" b="b"/>
              <a:pathLst>
                <a:path w="1762" h="1353" extrusionOk="0">
                  <a:moveTo>
                    <a:pt x="1608" y="1"/>
                  </a:moveTo>
                  <a:lnTo>
                    <a:pt x="0" y="1182"/>
                  </a:lnTo>
                  <a:cubicBezTo>
                    <a:pt x="51" y="1238"/>
                    <a:pt x="104" y="1294"/>
                    <a:pt x="154" y="1352"/>
                  </a:cubicBezTo>
                  <a:lnTo>
                    <a:pt x="1761" y="168"/>
                  </a:lnTo>
                  <a:cubicBezTo>
                    <a:pt x="1711" y="112"/>
                    <a:pt x="1658" y="57"/>
                    <a:pt x="160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806;p42">
              <a:extLst>
                <a:ext uri="{FF2B5EF4-FFF2-40B4-BE49-F238E27FC236}">
                  <a16:creationId xmlns:a16="http://schemas.microsoft.com/office/drawing/2014/main" id="{C518AEE6-B96A-A112-375F-8F73BA33BF06}"/>
                </a:ext>
              </a:extLst>
            </p:cNvPr>
            <p:cNvSpPr/>
            <p:nvPr/>
          </p:nvSpPr>
          <p:spPr>
            <a:xfrm>
              <a:off x="3467800" y="3643150"/>
              <a:ext cx="44125" cy="33800"/>
            </a:xfrm>
            <a:custGeom>
              <a:avLst/>
              <a:gdLst/>
              <a:ahLst/>
              <a:cxnLst/>
              <a:rect l="l" t="t" r="r" b="b"/>
              <a:pathLst>
                <a:path w="1765" h="1352" extrusionOk="0">
                  <a:moveTo>
                    <a:pt x="1611" y="1"/>
                  </a:moveTo>
                  <a:lnTo>
                    <a:pt x="1" y="1185"/>
                  </a:lnTo>
                  <a:cubicBezTo>
                    <a:pt x="51" y="1240"/>
                    <a:pt x="104" y="1296"/>
                    <a:pt x="154" y="1352"/>
                  </a:cubicBezTo>
                  <a:lnTo>
                    <a:pt x="1765" y="168"/>
                  </a:lnTo>
                  <a:cubicBezTo>
                    <a:pt x="1712" y="112"/>
                    <a:pt x="1662" y="56"/>
                    <a:pt x="161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807;p42">
              <a:extLst>
                <a:ext uri="{FF2B5EF4-FFF2-40B4-BE49-F238E27FC236}">
                  <a16:creationId xmlns:a16="http://schemas.microsoft.com/office/drawing/2014/main" id="{04B4B7A7-EEBD-BBA4-D716-A4DAA87693CE}"/>
                </a:ext>
              </a:extLst>
            </p:cNvPr>
            <p:cNvSpPr/>
            <p:nvPr/>
          </p:nvSpPr>
          <p:spPr>
            <a:xfrm>
              <a:off x="3672600" y="3208300"/>
              <a:ext cx="7950" cy="56450"/>
            </a:xfrm>
            <a:custGeom>
              <a:avLst/>
              <a:gdLst/>
              <a:ahLst/>
              <a:cxnLst/>
              <a:rect l="l" t="t" r="r" b="b"/>
              <a:pathLst>
                <a:path w="318" h="2258" extrusionOk="0">
                  <a:moveTo>
                    <a:pt x="0" y="1"/>
                  </a:moveTo>
                  <a:lnTo>
                    <a:pt x="109" y="2213"/>
                  </a:lnTo>
                  <a:cubicBezTo>
                    <a:pt x="179" y="2227"/>
                    <a:pt x="248" y="2241"/>
                    <a:pt x="318" y="2257"/>
                  </a:cubicBezTo>
                  <a:lnTo>
                    <a:pt x="206" y="45"/>
                  </a:lnTo>
                  <a:cubicBezTo>
                    <a:pt x="137" y="28"/>
                    <a:pt x="67" y="14"/>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808;p42">
              <a:extLst>
                <a:ext uri="{FF2B5EF4-FFF2-40B4-BE49-F238E27FC236}">
                  <a16:creationId xmlns:a16="http://schemas.microsoft.com/office/drawing/2014/main" id="{5ACE7EF1-55D3-C0ED-F178-39745FF566C0}"/>
                </a:ext>
              </a:extLst>
            </p:cNvPr>
            <p:cNvSpPr/>
            <p:nvPr/>
          </p:nvSpPr>
          <p:spPr>
            <a:xfrm>
              <a:off x="3699900" y="3759950"/>
              <a:ext cx="7975" cy="56450"/>
            </a:xfrm>
            <a:custGeom>
              <a:avLst/>
              <a:gdLst/>
              <a:ahLst/>
              <a:cxnLst/>
              <a:rect l="l" t="t" r="r" b="b"/>
              <a:pathLst>
                <a:path w="319" h="2258" extrusionOk="0">
                  <a:moveTo>
                    <a:pt x="0" y="1"/>
                  </a:moveTo>
                  <a:lnTo>
                    <a:pt x="109" y="2213"/>
                  </a:lnTo>
                  <a:cubicBezTo>
                    <a:pt x="179" y="2227"/>
                    <a:pt x="248" y="2241"/>
                    <a:pt x="318" y="2258"/>
                  </a:cubicBezTo>
                  <a:lnTo>
                    <a:pt x="209" y="45"/>
                  </a:lnTo>
                  <a:cubicBezTo>
                    <a:pt x="140" y="32"/>
                    <a:pt x="70" y="18"/>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809;p42">
              <a:extLst>
                <a:ext uri="{FF2B5EF4-FFF2-40B4-BE49-F238E27FC236}">
                  <a16:creationId xmlns:a16="http://schemas.microsoft.com/office/drawing/2014/main" id="{C298A5EB-E832-D224-8796-8F5FE8D6A845}"/>
                </a:ext>
              </a:extLst>
            </p:cNvPr>
            <p:cNvSpPr/>
            <p:nvPr/>
          </p:nvSpPr>
          <p:spPr>
            <a:xfrm>
              <a:off x="3957350" y="3567925"/>
              <a:ext cx="59925" cy="18350"/>
            </a:xfrm>
            <a:custGeom>
              <a:avLst/>
              <a:gdLst/>
              <a:ahLst/>
              <a:cxnLst/>
              <a:rect l="l" t="t" r="r" b="b"/>
              <a:pathLst>
                <a:path w="2397" h="734" extrusionOk="0">
                  <a:moveTo>
                    <a:pt x="0" y="0"/>
                  </a:moveTo>
                  <a:cubicBezTo>
                    <a:pt x="6" y="67"/>
                    <a:pt x="8" y="131"/>
                    <a:pt x="11" y="195"/>
                  </a:cubicBezTo>
                  <a:lnTo>
                    <a:pt x="2396" y="733"/>
                  </a:lnTo>
                  <a:cubicBezTo>
                    <a:pt x="2391" y="669"/>
                    <a:pt x="2388" y="605"/>
                    <a:pt x="2382"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810;p42">
              <a:extLst>
                <a:ext uri="{FF2B5EF4-FFF2-40B4-BE49-F238E27FC236}">
                  <a16:creationId xmlns:a16="http://schemas.microsoft.com/office/drawing/2014/main" id="{D9DA81EE-C2FE-A0C7-EA3A-C7298AB7181C}"/>
                </a:ext>
              </a:extLst>
            </p:cNvPr>
            <p:cNvSpPr/>
            <p:nvPr/>
          </p:nvSpPr>
          <p:spPr>
            <a:xfrm>
              <a:off x="3362775" y="3433425"/>
              <a:ext cx="59925" cy="18275"/>
            </a:xfrm>
            <a:custGeom>
              <a:avLst/>
              <a:gdLst/>
              <a:ahLst/>
              <a:cxnLst/>
              <a:rect l="l" t="t" r="r" b="b"/>
              <a:pathLst>
                <a:path w="2397" h="731" extrusionOk="0">
                  <a:moveTo>
                    <a:pt x="0" y="0"/>
                  </a:moveTo>
                  <a:lnTo>
                    <a:pt x="0" y="0"/>
                  </a:lnTo>
                  <a:cubicBezTo>
                    <a:pt x="3" y="64"/>
                    <a:pt x="9" y="129"/>
                    <a:pt x="12" y="193"/>
                  </a:cubicBezTo>
                  <a:lnTo>
                    <a:pt x="2397" y="730"/>
                  </a:lnTo>
                  <a:cubicBezTo>
                    <a:pt x="2394" y="669"/>
                    <a:pt x="2388" y="605"/>
                    <a:pt x="2388"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1774;p42">
            <a:extLst>
              <a:ext uri="{FF2B5EF4-FFF2-40B4-BE49-F238E27FC236}">
                <a16:creationId xmlns:a16="http://schemas.microsoft.com/office/drawing/2014/main" id="{B8D5AE44-7E87-CD88-11EA-AC7E5F8474B7}"/>
              </a:ext>
            </a:extLst>
          </p:cNvPr>
          <p:cNvGrpSpPr/>
          <p:nvPr/>
        </p:nvGrpSpPr>
        <p:grpSpPr>
          <a:xfrm rot="2468718" flipH="1">
            <a:off x="1197550" y="3676739"/>
            <a:ext cx="659792" cy="562548"/>
            <a:chOff x="3270550" y="3192250"/>
            <a:chExt cx="802150" cy="683925"/>
          </a:xfrm>
        </p:grpSpPr>
        <p:sp>
          <p:nvSpPr>
            <p:cNvPr id="309" name="Google Shape;1775;p42">
              <a:extLst>
                <a:ext uri="{FF2B5EF4-FFF2-40B4-BE49-F238E27FC236}">
                  <a16:creationId xmlns:a16="http://schemas.microsoft.com/office/drawing/2014/main" id="{2975A35F-33F4-A636-0DDD-3F767E86DC27}"/>
                </a:ext>
              </a:extLst>
            </p:cNvPr>
            <p:cNvSpPr/>
            <p:nvPr/>
          </p:nvSpPr>
          <p:spPr>
            <a:xfrm>
              <a:off x="3270550" y="3287850"/>
              <a:ext cx="688350" cy="588325"/>
            </a:xfrm>
            <a:custGeom>
              <a:avLst/>
              <a:gdLst/>
              <a:ahLst/>
              <a:cxnLst/>
              <a:rect l="l" t="t" r="r" b="b"/>
              <a:pathLst>
                <a:path w="27534" h="23533" extrusionOk="0">
                  <a:moveTo>
                    <a:pt x="4979" y="0"/>
                  </a:moveTo>
                  <a:lnTo>
                    <a:pt x="4979" y="0"/>
                  </a:lnTo>
                  <a:cubicBezTo>
                    <a:pt x="4642" y="349"/>
                    <a:pt x="4302" y="719"/>
                    <a:pt x="3957" y="1126"/>
                  </a:cubicBezTo>
                  <a:cubicBezTo>
                    <a:pt x="1" y="5801"/>
                    <a:pt x="1870" y="13892"/>
                    <a:pt x="8136" y="19194"/>
                  </a:cubicBezTo>
                  <a:cubicBezTo>
                    <a:pt x="11528" y="22066"/>
                    <a:pt x="15512" y="23532"/>
                    <a:pt x="19081" y="23532"/>
                  </a:cubicBezTo>
                  <a:cubicBezTo>
                    <a:pt x="22104" y="23532"/>
                    <a:pt x="24830" y="22480"/>
                    <a:pt x="26645" y="20337"/>
                  </a:cubicBezTo>
                  <a:cubicBezTo>
                    <a:pt x="26971" y="19952"/>
                    <a:pt x="27263" y="19573"/>
                    <a:pt x="27533" y="19200"/>
                  </a:cubicBezTo>
                  <a:lnTo>
                    <a:pt x="27533" y="19200"/>
                  </a:lnTo>
                  <a:cubicBezTo>
                    <a:pt x="25740" y="20924"/>
                    <a:pt x="23263" y="21774"/>
                    <a:pt x="20546" y="21774"/>
                  </a:cubicBezTo>
                  <a:cubicBezTo>
                    <a:pt x="16983" y="21774"/>
                    <a:pt x="13006" y="20312"/>
                    <a:pt x="9618" y="17444"/>
                  </a:cubicBezTo>
                  <a:cubicBezTo>
                    <a:pt x="3623" y="12365"/>
                    <a:pt x="1667" y="4745"/>
                    <a:pt x="497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776;p42">
              <a:extLst>
                <a:ext uri="{FF2B5EF4-FFF2-40B4-BE49-F238E27FC236}">
                  <a16:creationId xmlns:a16="http://schemas.microsoft.com/office/drawing/2014/main" id="{38FED2EC-1386-9EDC-AC83-E55696AD325E}"/>
                </a:ext>
              </a:extLst>
            </p:cNvPr>
            <p:cNvSpPr/>
            <p:nvPr/>
          </p:nvSpPr>
          <p:spPr>
            <a:xfrm>
              <a:off x="3312200" y="3192250"/>
              <a:ext cx="760500" cy="639925"/>
            </a:xfrm>
            <a:custGeom>
              <a:avLst/>
              <a:gdLst/>
              <a:ahLst/>
              <a:cxnLst/>
              <a:rect l="l" t="t" r="r" b="b"/>
              <a:pathLst>
                <a:path w="30420" h="25597" extrusionOk="0">
                  <a:moveTo>
                    <a:pt x="12338" y="342"/>
                  </a:moveTo>
                  <a:cubicBezTo>
                    <a:pt x="12407" y="344"/>
                    <a:pt x="12472" y="353"/>
                    <a:pt x="12538" y="358"/>
                  </a:cubicBezTo>
                  <a:lnTo>
                    <a:pt x="13065" y="2629"/>
                  </a:lnTo>
                  <a:cubicBezTo>
                    <a:pt x="12995" y="2623"/>
                    <a:pt x="12928" y="2618"/>
                    <a:pt x="12862" y="2612"/>
                  </a:cubicBezTo>
                  <a:lnTo>
                    <a:pt x="12335" y="342"/>
                  </a:lnTo>
                  <a:close/>
                  <a:moveTo>
                    <a:pt x="9752" y="425"/>
                  </a:moveTo>
                  <a:lnTo>
                    <a:pt x="10758" y="2676"/>
                  </a:lnTo>
                  <a:cubicBezTo>
                    <a:pt x="10694" y="2685"/>
                    <a:pt x="10633" y="2696"/>
                    <a:pt x="10571" y="2707"/>
                  </a:cubicBezTo>
                  <a:lnTo>
                    <a:pt x="9566" y="456"/>
                  </a:lnTo>
                  <a:cubicBezTo>
                    <a:pt x="9627" y="445"/>
                    <a:pt x="9691" y="434"/>
                    <a:pt x="9752" y="425"/>
                  </a:cubicBezTo>
                  <a:close/>
                  <a:moveTo>
                    <a:pt x="14416" y="643"/>
                  </a:moveTo>
                  <a:cubicBezTo>
                    <a:pt x="14486" y="656"/>
                    <a:pt x="14556" y="670"/>
                    <a:pt x="14622" y="687"/>
                  </a:cubicBezTo>
                  <a:lnTo>
                    <a:pt x="14731" y="2899"/>
                  </a:lnTo>
                  <a:cubicBezTo>
                    <a:pt x="14664" y="2883"/>
                    <a:pt x="14595" y="2869"/>
                    <a:pt x="14525" y="2855"/>
                  </a:cubicBezTo>
                  <a:lnTo>
                    <a:pt x="14414" y="643"/>
                  </a:lnTo>
                  <a:close/>
                  <a:moveTo>
                    <a:pt x="7401" y="1044"/>
                  </a:moveTo>
                  <a:lnTo>
                    <a:pt x="8836" y="3175"/>
                  </a:lnTo>
                  <a:cubicBezTo>
                    <a:pt x="8780" y="3197"/>
                    <a:pt x="8724" y="3220"/>
                    <a:pt x="8668" y="3242"/>
                  </a:cubicBezTo>
                  <a:lnTo>
                    <a:pt x="7231" y="1111"/>
                  </a:lnTo>
                  <a:cubicBezTo>
                    <a:pt x="7287" y="1088"/>
                    <a:pt x="7345" y="1066"/>
                    <a:pt x="7401" y="1044"/>
                  </a:cubicBezTo>
                  <a:close/>
                  <a:moveTo>
                    <a:pt x="16982" y="1434"/>
                  </a:moveTo>
                  <a:cubicBezTo>
                    <a:pt x="17049" y="1462"/>
                    <a:pt x="17119" y="1487"/>
                    <a:pt x="17186" y="1515"/>
                  </a:cubicBezTo>
                  <a:lnTo>
                    <a:pt x="16851" y="3590"/>
                  </a:lnTo>
                  <a:cubicBezTo>
                    <a:pt x="16785" y="3560"/>
                    <a:pt x="16718" y="3535"/>
                    <a:pt x="16648" y="3507"/>
                  </a:cubicBezTo>
                  <a:lnTo>
                    <a:pt x="16980" y="1434"/>
                  </a:lnTo>
                  <a:close/>
                  <a:moveTo>
                    <a:pt x="5590" y="2019"/>
                  </a:moveTo>
                  <a:lnTo>
                    <a:pt x="7351" y="3964"/>
                  </a:lnTo>
                  <a:cubicBezTo>
                    <a:pt x="7303" y="4000"/>
                    <a:pt x="7259" y="4033"/>
                    <a:pt x="7211" y="4069"/>
                  </a:cubicBezTo>
                  <a:lnTo>
                    <a:pt x="5450" y="2125"/>
                  </a:lnTo>
                  <a:cubicBezTo>
                    <a:pt x="5495" y="2089"/>
                    <a:pt x="5542" y="2055"/>
                    <a:pt x="5590" y="2019"/>
                  </a:cubicBezTo>
                  <a:close/>
                  <a:moveTo>
                    <a:pt x="19610" y="2743"/>
                  </a:moveTo>
                  <a:cubicBezTo>
                    <a:pt x="19677" y="2782"/>
                    <a:pt x="19741" y="2821"/>
                    <a:pt x="19802" y="2863"/>
                  </a:cubicBezTo>
                  <a:lnTo>
                    <a:pt x="18983" y="4696"/>
                  </a:lnTo>
                  <a:cubicBezTo>
                    <a:pt x="18919" y="4655"/>
                    <a:pt x="18855" y="4616"/>
                    <a:pt x="18791" y="4577"/>
                  </a:cubicBezTo>
                  <a:lnTo>
                    <a:pt x="19610" y="2743"/>
                  </a:lnTo>
                  <a:close/>
                  <a:moveTo>
                    <a:pt x="4094" y="3373"/>
                  </a:moveTo>
                  <a:lnTo>
                    <a:pt x="6144" y="5045"/>
                  </a:lnTo>
                  <a:cubicBezTo>
                    <a:pt x="6116" y="5075"/>
                    <a:pt x="6088" y="5106"/>
                    <a:pt x="6061" y="5137"/>
                  </a:cubicBezTo>
                  <a:cubicBezTo>
                    <a:pt x="6052" y="5148"/>
                    <a:pt x="6041" y="5162"/>
                    <a:pt x="6030" y="5176"/>
                  </a:cubicBezTo>
                  <a:lnTo>
                    <a:pt x="3985" y="3504"/>
                  </a:lnTo>
                  <a:lnTo>
                    <a:pt x="3985" y="3501"/>
                  </a:lnTo>
                  <a:cubicBezTo>
                    <a:pt x="4004" y="3479"/>
                    <a:pt x="4027" y="3448"/>
                    <a:pt x="4043" y="3429"/>
                  </a:cubicBezTo>
                  <a:cubicBezTo>
                    <a:pt x="4060" y="3409"/>
                    <a:pt x="4077" y="3392"/>
                    <a:pt x="4094" y="3373"/>
                  </a:cubicBezTo>
                  <a:close/>
                  <a:moveTo>
                    <a:pt x="22000" y="4317"/>
                  </a:moveTo>
                  <a:cubicBezTo>
                    <a:pt x="22059" y="4368"/>
                    <a:pt x="22098" y="4440"/>
                    <a:pt x="22156" y="4490"/>
                  </a:cubicBezTo>
                  <a:lnTo>
                    <a:pt x="22201" y="4437"/>
                  </a:lnTo>
                  <a:lnTo>
                    <a:pt x="21039" y="5858"/>
                  </a:lnTo>
                  <a:lnTo>
                    <a:pt x="21014" y="5836"/>
                  </a:lnTo>
                  <a:cubicBezTo>
                    <a:pt x="21000" y="5825"/>
                    <a:pt x="20980" y="5821"/>
                    <a:pt x="20957" y="5821"/>
                  </a:cubicBezTo>
                  <a:cubicBezTo>
                    <a:pt x="20918" y="5821"/>
                    <a:pt x="20870" y="5831"/>
                    <a:pt x="20831" y="5831"/>
                  </a:cubicBezTo>
                  <a:cubicBezTo>
                    <a:pt x="20808" y="5831"/>
                    <a:pt x="20788" y="5828"/>
                    <a:pt x="20774" y="5816"/>
                  </a:cubicBezTo>
                  <a:lnTo>
                    <a:pt x="22000" y="4317"/>
                  </a:lnTo>
                  <a:close/>
                  <a:moveTo>
                    <a:pt x="2890" y="5217"/>
                  </a:moveTo>
                  <a:lnTo>
                    <a:pt x="5133" y="6569"/>
                  </a:lnTo>
                  <a:cubicBezTo>
                    <a:pt x="5108" y="6622"/>
                    <a:pt x="5083" y="6672"/>
                    <a:pt x="5060" y="6725"/>
                  </a:cubicBezTo>
                  <a:lnTo>
                    <a:pt x="2818" y="5373"/>
                  </a:lnTo>
                  <a:lnTo>
                    <a:pt x="2820" y="5373"/>
                  </a:lnTo>
                  <a:cubicBezTo>
                    <a:pt x="2845" y="5320"/>
                    <a:pt x="2868" y="5268"/>
                    <a:pt x="2890" y="5217"/>
                  </a:cubicBezTo>
                  <a:close/>
                  <a:moveTo>
                    <a:pt x="23875" y="6240"/>
                  </a:moveTo>
                  <a:cubicBezTo>
                    <a:pt x="23928" y="6296"/>
                    <a:pt x="23978" y="6351"/>
                    <a:pt x="24029" y="6410"/>
                  </a:cubicBezTo>
                  <a:lnTo>
                    <a:pt x="22421" y="7591"/>
                  </a:lnTo>
                  <a:cubicBezTo>
                    <a:pt x="22371" y="7535"/>
                    <a:pt x="22321" y="7477"/>
                    <a:pt x="22268" y="7421"/>
                  </a:cubicBezTo>
                  <a:lnTo>
                    <a:pt x="23875" y="6240"/>
                  </a:lnTo>
                  <a:close/>
                  <a:moveTo>
                    <a:pt x="2177" y="7455"/>
                  </a:moveTo>
                  <a:lnTo>
                    <a:pt x="4539" y="8396"/>
                  </a:lnTo>
                  <a:cubicBezTo>
                    <a:pt x="4528" y="8455"/>
                    <a:pt x="4523" y="8516"/>
                    <a:pt x="4512" y="8577"/>
                  </a:cubicBezTo>
                  <a:lnTo>
                    <a:pt x="2149" y="7636"/>
                  </a:lnTo>
                  <a:lnTo>
                    <a:pt x="2152" y="7636"/>
                  </a:lnTo>
                  <a:cubicBezTo>
                    <a:pt x="2160" y="7574"/>
                    <a:pt x="2168" y="7516"/>
                    <a:pt x="2177" y="7455"/>
                  </a:cubicBezTo>
                  <a:close/>
                  <a:moveTo>
                    <a:pt x="25508" y="8285"/>
                  </a:moveTo>
                  <a:cubicBezTo>
                    <a:pt x="25550" y="8346"/>
                    <a:pt x="25589" y="8410"/>
                    <a:pt x="25631" y="8472"/>
                  </a:cubicBezTo>
                  <a:lnTo>
                    <a:pt x="23722" y="9274"/>
                  </a:lnTo>
                  <a:cubicBezTo>
                    <a:pt x="23683" y="9213"/>
                    <a:pt x="23644" y="9149"/>
                    <a:pt x="23599" y="9087"/>
                  </a:cubicBezTo>
                  <a:lnTo>
                    <a:pt x="25508" y="8285"/>
                  </a:lnTo>
                  <a:close/>
                  <a:moveTo>
                    <a:pt x="2023" y="9647"/>
                  </a:moveTo>
                  <a:lnTo>
                    <a:pt x="4411" y="10188"/>
                  </a:lnTo>
                  <a:cubicBezTo>
                    <a:pt x="4411" y="10252"/>
                    <a:pt x="4417" y="10313"/>
                    <a:pt x="4420" y="10377"/>
                  </a:cubicBezTo>
                  <a:lnTo>
                    <a:pt x="2035" y="9840"/>
                  </a:lnTo>
                  <a:cubicBezTo>
                    <a:pt x="2032" y="9776"/>
                    <a:pt x="2029" y="9711"/>
                    <a:pt x="2023" y="9647"/>
                  </a:cubicBezTo>
                  <a:close/>
                  <a:moveTo>
                    <a:pt x="26929" y="10795"/>
                  </a:moveTo>
                  <a:cubicBezTo>
                    <a:pt x="26960" y="10859"/>
                    <a:pt x="26990" y="10923"/>
                    <a:pt x="27018" y="10990"/>
                  </a:cubicBezTo>
                  <a:lnTo>
                    <a:pt x="24853" y="11330"/>
                  </a:lnTo>
                  <a:cubicBezTo>
                    <a:pt x="24825" y="11263"/>
                    <a:pt x="24795" y="11199"/>
                    <a:pt x="24767" y="11135"/>
                  </a:cubicBezTo>
                  <a:lnTo>
                    <a:pt x="26929" y="10795"/>
                  </a:lnTo>
                  <a:close/>
                  <a:moveTo>
                    <a:pt x="2305" y="11835"/>
                  </a:moveTo>
                  <a:lnTo>
                    <a:pt x="4631" y="11977"/>
                  </a:lnTo>
                  <a:cubicBezTo>
                    <a:pt x="4645" y="12043"/>
                    <a:pt x="4659" y="12108"/>
                    <a:pt x="4673" y="12174"/>
                  </a:cubicBezTo>
                  <a:lnTo>
                    <a:pt x="2347" y="12030"/>
                  </a:lnTo>
                  <a:cubicBezTo>
                    <a:pt x="2330" y="11965"/>
                    <a:pt x="2319" y="11899"/>
                    <a:pt x="2305" y="11835"/>
                  </a:cubicBezTo>
                  <a:close/>
                  <a:moveTo>
                    <a:pt x="25522" y="13267"/>
                  </a:moveTo>
                  <a:lnTo>
                    <a:pt x="27848" y="13411"/>
                  </a:lnTo>
                  <a:lnTo>
                    <a:pt x="27848" y="13409"/>
                  </a:lnTo>
                  <a:cubicBezTo>
                    <a:pt x="27865" y="13476"/>
                    <a:pt x="27885" y="13540"/>
                    <a:pt x="27899" y="13609"/>
                  </a:cubicBezTo>
                  <a:lnTo>
                    <a:pt x="25569" y="13464"/>
                  </a:lnTo>
                  <a:cubicBezTo>
                    <a:pt x="25555" y="13400"/>
                    <a:pt x="25536" y="13333"/>
                    <a:pt x="25522" y="13267"/>
                  </a:cubicBezTo>
                  <a:close/>
                  <a:moveTo>
                    <a:pt x="5342" y="14183"/>
                  </a:moveTo>
                  <a:cubicBezTo>
                    <a:pt x="5370" y="14250"/>
                    <a:pt x="5400" y="14314"/>
                    <a:pt x="5428" y="14378"/>
                  </a:cubicBezTo>
                  <a:lnTo>
                    <a:pt x="3263" y="14718"/>
                  </a:lnTo>
                  <a:cubicBezTo>
                    <a:pt x="3235" y="14654"/>
                    <a:pt x="3205" y="14590"/>
                    <a:pt x="3177" y="14526"/>
                  </a:cubicBezTo>
                  <a:lnTo>
                    <a:pt x="5342" y="14183"/>
                  </a:lnTo>
                  <a:close/>
                  <a:moveTo>
                    <a:pt x="25806" y="15030"/>
                  </a:moveTo>
                  <a:lnTo>
                    <a:pt x="28188" y="15571"/>
                  </a:lnTo>
                  <a:lnTo>
                    <a:pt x="28188" y="15568"/>
                  </a:lnTo>
                  <a:cubicBezTo>
                    <a:pt x="28194" y="15632"/>
                    <a:pt x="28197" y="15696"/>
                    <a:pt x="28199" y="15763"/>
                  </a:cubicBezTo>
                  <a:lnTo>
                    <a:pt x="25817" y="15222"/>
                  </a:lnTo>
                  <a:cubicBezTo>
                    <a:pt x="25814" y="15158"/>
                    <a:pt x="25809" y="15094"/>
                    <a:pt x="25806" y="15030"/>
                  </a:cubicBezTo>
                  <a:close/>
                  <a:moveTo>
                    <a:pt x="6487" y="16292"/>
                  </a:moveTo>
                  <a:cubicBezTo>
                    <a:pt x="6529" y="16354"/>
                    <a:pt x="6568" y="16418"/>
                    <a:pt x="6609" y="16479"/>
                  </a:cubicBezTo>
                  <a:lnTo>
                    <a:pt x="4701" y="17281"/>
                  </a:lnTo>
                  <a:cubicBezTo>
                    <a:pt x="4659" y="17220"/>
                    <a:pt x="4620" y="17159"/>
                    <a:pt x="4578" y="17095"/>
                  </a:cubicBezTo>
                  <a:lnTo>
                    <a:pt x="6487" y="16292"/>
                  </a:lnTo>
                  <a:close/>
                  <a:moveTo>
                    <a:pt x="25756" y="16825"/>
                  </a:moveTo>
                  <a:lnTo>
                    <a:pt x="28119" y="17763"/>
                  </a:lnTo>
                  <a:lnTo>
                    <a:pt x="28119" y="17766"/>
                  </a:lnTo>
                  <a:cubicBezTo>
                    <a:pt x="28110" y="17825"/>
                    <a:pt x="28099" y="17883"/>
                    <a:pt x="28091" y="17945"/>
                  </a:cubicBezTo>
                  <a:lnTo>
                    <a:pt x="25728" y="17003"/>
                  </a:lnTo>
                  <a:cubicBezTo>
                    <a:pt x="25736" y="16944"/>
                    <a:pt x="25748" y="16883"/>
                    <a:pt x="25756" y="16825"/>
                  </a:cubicBezTo>
                  <a:close/>
                  <a:moveTo>
                    <a:pt x="7835" y="18037"/>
                  </a:moveTo>
                  <a:cubicBezTo>
                    <a:pt x="7886" y="18092"/>
                    <a:pt x="7936" y="18151"/>
                    <a:pt x="7989" y="18206"/>
                  </a:cubicBezTo>
                  <a:lnTo>
                    <a:pt x="6378" y="19391"/>
                  </a:lnTo>
                  <a:cubicBezTo>
                    <a:pt x="6328" y="19335"/>
                    <a:pt x="6275" y="19276"/>
                    <a:pt x="6225" y="19221"/>
                  </a:cubicBezTo>
                  <a:lnTo>
                    <a:pt x="7835" y="18037"/>
                  </a:lnTo>
                  <a:close/>
                  <a:moveTo>
                    <a:pt x="25254" y="18700"/>
                  </a:moveTo>
                  <a:lnTo>
                    <a:pt x="27495" y="20051"/>
                  </a:lnTo>
                  <a:cubicBezTo>
                    <a:pt x="27472" y="20104"/>
                    <a:pt x="27450" y="20160"/>
                    <a:pt x="27425" y="20213"/>
                  </a:cubicBezTo>
                  <a:lnTo>
                    <a:pt x="25185" y="18858"/>
                  </a:lnTo>
                  <a:cubicBezTo>
                    <a:pt x="25210" y="18805"/>
                    <a:pt x="25232" y="18753"/>
                    <a:pt x="25254" y="18700"/>
                  </a:cubicBezTo>
                  <a:close/>
                  <a:moveTo>
                    <a:pt x="9471" y="19619"/>
                  </a:moveTo>
                  <a:cubicBezTo>
                    <a:pt x="9529" y="19666"/>
                    <a:pt x="9588" y="19714"/>
                    <a:pt x="9649" y="19761"/>
                  </a:cubicBezTo>
                  <a:lnTo>
                    <a:pt x="8398" y="21288"/>
                  </a:lnTo>
                  <a:cubicBezTo>
                    <a:pt x="8340" y="21241"/>
                    <a:pt x="8278" y="21193"/>
                    <a:pt x="8220" y="21143"/>
                  </a:cubicBezTo>
                  <a:lnTo>
                    <a:pt x="9471" y="19619"/>
                  </a:lnTo>
                  <a:close/>
                  <a:moveTo>
                    <a:pt x="24505" y="20043"/>
                  </a:moveTo>
                  <a:lnTo>
                    <a:pt x="26556" y="21717"/>
                  </a:lnTo>
                  <a:cubicBezTo>
                    <a:pt x="26519" y="21762"/>
                    <a:pt x="26486" y="21806"/>
                    <a:pt x="26450" y="21854"/>
                  </a:cubicBezTo>
                  <a:lnTo>
                    <a:pt x="24405" y="20182"/>
                  </a:lnTo>
                  <a:cubicBezTo>
                    <a:pt x="24438" y="20134"/>
                    <a:pt x="24472" y="20090"/>
                    <a:pt x="24505" y="20043"/>
                  </a:cubicBezTo>
                  <a:close/>
                  <a:moveTo>
                    <a:pt x="12334" y="3369"/>
                  </a:moveTo>
                  <a:cubicBezTo>
                    <a:pt x="14964" y="3369"/>
                    <a:pt x="17900" y="4450"/>
                    <a:pt x="20401" y="6566"/>
                  </a:cubicBezTo>
                  <a:cubicBezTo>
                    <a:pt x="25018" y="10475"/>
                    <a:pt x="26397" y="16434"/>
                    <a:pt x="23480" y="19881"/>
                  </a:cubicBezTo>
                  <a:cubicBezTo>
                    <a:pt x="22142" y="21461"/>
                    <a:pt x="20133" y="22238"/>
                    <a:pt x="17905" y="22238"/>
                  </a:cubicBezTo>
                  <a:cubicBezTo>
                    <a:pt x="15275" y="22238"/>
                    <a:pt x="12338" y="21156"/>
                    <a:pt x="9839" y="19040"/>
                  </a:cubicBezTo>
                  <a:cubicBezTo>
                    <a:pt x="5222" y="15131"/>
                    <a:pt x="3843" y="9171"/>
                    <a:pt x="6760" y="5724"/>
                  </a:cubicBezTo>
                  <a:cubicBezTo>
                    <a:pt x="8097" y="4145"/>
                    <a:pt x="10105" y="3369"/>
                    <a:pt x="12334" y="3369"/>
                  </a:cubicBezTo>
                  <a:close/>
                  <a:moveTo>
                    <a:pt x="11438" y="21023"/>
                  </a:moveTo>
                  <a:cubicBezTo>
                    <a:pt x="11502" y="21065"/>
                    <a:pt x="11566" y="21101"/>
                    <a:pt x="11633" y="21140"/>
                  </a:cubicBezTo>
                  <a:lnTo>
                    <a:pt x="10814" y="22974"/>
                  </a:lnTo>
                  <a:cubicBezTo>
                    <a:pt x="10747" y="22935"/>
                    <a:pt x="10683" y="22896"/>
                    <a:pt x="10619" y="22857"/>
                  </a:cubicBezTo>
                  <a:lnTo>
                    <a:pt x="11438" y="21023"/>
                  </a:lnTo>
                  <a:close/>
                  <a:moveTo>
                    <a:pt x="23179" y="21427"/>
                  </a:moveTo>
                  <a:lnTo>
                    <a:pt x="24940" y="23372"/>
                  </a:lnTo>
                  <a:cubicBezTo>
                    <a:pt x="24895" y="23408"/>
                    <a:pt x="24848" y="23442"/>
                    <a:pt x="24800" y="23478"/>
                  </a:cubicBezTo>
                  <a:lnTo>
                    <a:pt x="23039" y="21530"/>
                  </a:lnTo>
                  <a:cubicBezTo>
                    <a:pt x="23084" y="21497"/>
                    <a:pt x="23131" y="21463"/>
                    <a:pt x="23179" y="21427"/>
                  </a:cubicBezTo>
                  <a:close/>
                  <a:moveTo>
                    <a:pt x="13658" y="22127"/>
                  </a:moveTo>
                  <a:cubicBezTo>
                    <a:pt x="13728" y="22154"/>
                    <a:pt x="13795" y="22182"/>
                    <a:pt x="13865" y="22207"/>
                  </a:cubicBezTo>
                  <a:lnTo>
                    <a:pt x="13533" y="24283"/>
                  </a:lnTo>
                  <a:cubicBezTo>
                    <a:pt x="13463" y="24255"/>
                    <a:pt x="13397" y="24227"/>
                    <a:pt x="13327" y="24202"/>
                  </a:cubicBezTo>
                  <a:lnTo>
                    <a:pt x="13658" y="22127"/>
                  </a:lnTo>
                  <a:close/>
                  <a:moveTo>
                    <a:pt x="21719" y="22299"/>
                  </a:moveTo>
                  <a:lnTo>
                    <a:pt x="23156" y="24431"/>
                  </a:lnTo>
                  <a:cubicBezTo>
                    <a:pt x="23101" y="24456"/>
                    <a:pt x="23045" y="24478"/>
                    <a:pt x="22992" y="24500"/>
                  </a:cubicBezTo>
                  <a:lnTo>
                    <a:pt x="21554" y="22369"/>
                  </a:lnTo>
                  <a:cubicBezTo>
                    <a:pt x="21610" y="22347"/>
                    <a:pt x="21666" y="22324"/>
                    <a:pt x="21719" y="22299"/>
                  </a:cubicBezTo>
                  <a:close/>
                  <a:moveTo>
                    <a:pt x="15508" y="22709"/>
                  </a:moveTo>
                  <a:cubicBezTo>
                    <a:pt x="15578" y="22723"/>
                    <a:pt x="15648" y="22740"/>
                    <a:pt x="15717" y="22753"/>
                  </a:cubicBezTo>
                  <a:lnTo>
                    <a:pt x="15826" y="24966"/>
                  </a:lnTo>
                  <a:cubicBezTo>
                    <a:pt x="15756" y="24949"/>
                    <a:pt x="15687" y="24935"/>
                    <a:pt x="15617" y="24921"/>
                  </a:cubicBezTo>
                  <a:lnTo>
                    <a:pt x="15508" y="22709"/>
                  </a:lnTo>
                  <a:close/>
                  <a:moveTo>
                    <a:pt x="19785" y="22882"/>
                  </a:moveTo>
                  <a:lnTo>
                    <a:pt x="20791" y="25133"/>
                  </a:lnTo>
                  <a:cubicBezTo>
                    <a:pt x="20727" y="25144"/>
                    <a:pt x="20663" y="25152"/>
                    <a:pt x="20602" y="25164"/>
                  </a:cubicBezTo>
                  <a:lnTo>
                    <a:pt x="19596" y="22912"/>
                  </a:lnTo>
                  <a:cubicBezTo>
                    <a:pt x="19660" y="22904"/>
                    <a:pt x="19721" y="22893"/>
                    <a:pt x="19785" y="22882"/>
                  </a:cubicBezTo>
                  <a:close/>
                  <a:moveTo>
                    <a:pt x="17581" y="23007"/>
                  </a:moveTo>
                  <a:lnTo>
                    <a:pt x="17581" y="23007"/>
                  </a:lnTo>
                  <a:cubicBezTo>
                    <a:pt x="17648" y="23010"/>
                    <a:pt x="17715" y="23013"/>
                    <a:pt x="17782" y="23015"/>
                  </a:cubicBezTo>
                  <a:lnTo>
                    <a:pt x="18306" y="25286"/>
                  </a:lnTo>
                  <a:lnTo>
                    <a:pt x="18306" y="25289"/>
                  </a:lnTo>
                  <a:cubicBezTo>
                    <a:pt x="18239" y="25283"/>
                    <a:pt x="18172" y="25283"/>
                    <a:pt x="18105" y="25281"/>
                  </a:cubicBezTo>
                  <a:lnTo>
                    <a:pt x="17581" y="23007"/>
                  </a:lnTo>
                  <a:close/>
                  <a:moveTo>
                    <a:pt x="11338" y="0"/>
                  </a:moveTo>
                  <a:cubicBezTo>
                    <a:pt x="8315" y="0"/>
                    <a:pt x="5589" y="1053"/>
                    <a:pt x="3773" y="3197"/>
                  </a:cubicBezTo>
                  <a:cubicBezTo>
                    <a:pt x="3603" y="3398"/>
                    <a:pt x="3461" y="3613"/>
                    <a:pt x="3313" y="3824"/>
                  </a:cubicBezTo>
                  <a:cubicBezTo>
                    <a:pt x="1" y="8569"/>
                    <a:pt x="1957" y="16189"/>
                    <a:pt x="7952" y="21266"/>
                  </a:cubicBezTo>
                  <a:cubicBezTo>
                    <a:pt x="11341" y="24134"/>
                    <a:pt x="15317" y="25597"/>
                    <a:pt x="18881" y="25597"/>
                  </a:cubicBezTo>
                  <a:cubicBezTo>
                    <a:pt x="21597" y="25597"/>
                    <a:pt x="24073" y="24747"/>
                    <a:pt x="25865" y="23021"/>
                  </a:cubicBezTo>
                  <a:cubicBezTo>
                    <a:pt x="26076" y="22826"/>
                    <a:pt x="26274" y="22623"/>
                    <a:pt x="26464" y="22408"/>
                  </a:cubicBezTo>
                  <a:cubicBezTo>
                    <a:pt x="30420" y="17733"/>
                    <a:pt x="28548" y="9645"/>
                    <a:pt x="22284" y="4340"/>
                  </a:cubicBezTo>
                  <a:cubicBezTo>
                    <a:pt x="18892" y="1468"/>
                    <a:pt x="14908" y="0"/>
                    <a:pt x="11338"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777;p42">
              <a:extLst>
                <a:ext uri="{FF2B5EF4-FFF2-40B4-BE49-F238E27FC236}">
                  <a16:creationId xmlns:a16="http://schemas.microsoft.com/office/drawing/2014/main" id="{3B2C509F-F998-1D82-30E9-FACB29FA74C4}"/>
                </a:ext>
              </a:extLst>
            </p:cNvPr>
            <p:cNvSpPr/>
            <p:nvPr/>
          </p:nvSpPr>
          <p:spPr>
            <a:xfrm>
              <a:off x="3609625" y="3474250"/>
              <a:ext cx="43275" cy="36375"/>
            </a:xfrm>
            <a:custGeom>
              <a:avLst/>
              <a:gdLst/>
              <a:ahLst/>
              <a:cxnLst/>
              <a:rect l="l" t="t" r="r" b="b"/>
              <a:pathLst>
                <a:path w="1731" h="1455" extrusionOk="0">
                  <a:moveTo>
                    <a:pt x="307" y="0"/>
                  </a:moveTo>
                  <a:cubicBezTo>
                    <a:pt x="1" y="485"/>
                    <a:pt x="40" y="886"/>
                    <a:pt x="419" y="1206"/>
                  </a:cubicBezTo>
                  <a:lnTo>
                    <a:pt x="444" y="1229"/>
                  </a:lnTo>
                  <a:cubicBezTo>
                    <a:pt x="619" y="1376"/>
                    <a:pt x="797" y="1452"/>
                    <a:pt x="987" y="1454"/>
                  </a:cubicBezTo>
                  <a:cubicBezTo>
                    <a:pt x="993" y="1455"/>
                    <a:pt x="999" y="1455"/>
                    <a:pt x="1005" y="1455"/>
                  </a:cubicBezTo>
                  <a:cubicBezTo>
                    <a:pt x="1189" y="1455"/>
                    <a:pt x="1431" y="1371"/>
                    <a:pt x="1731" y="1206"/>
                  </a:cubicBezTo>
                  <a:lnTo>
                    <a:pt x="307" y="0"/>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778;p42">
              <a:extLst>
                <a:ext uri="{FF2B5EF4-FFF2-40B4-BE49-F238E27FC236}">
                  <a16:creationId xmlns:a16="http://schemas.microsoft.com/office/drawing/2014/main" id="{7371D274-B587-F9AD-C11F-2E20D1A70CC1}"/>
                </a:ext>
              </a:extLst>
            </p:cNvPr>
            <p:cNvSpPr/>
            <p:nvPr/>
          </p:nvSpPr>
          <p:spPr>
            <a:xfrm>
              <a:off x="3408250" y="3276475"/>
              <a:ext cx="563875" cy="471725"/>
            </a:xfrm>
            <a:custGeom>
              <a:avLst/>
              <a:gdLst/>
              <a:ahLst/>
              <a:cxnLst/>
              <a:rect l="l" t="t" r="r" b="b"/>
              <a:pathLst>
                <a:path w="22555" h="18869" extrusionOk="0">
                  <a:moveTo>
                    <a:pt x="8491" y="0"/>
                  </a:moveTo>
                  <a:cubicBezTo>
                    <a:pt x="6262" y="0"/>
                    <a:pt x="4253" y="776"/>
                    <a:pt x="2915" y="2355"/>
                  </a:cubicBezTo>
                  <a:cubicBezTo>
                    <a:pt x="1" y="5802"/>
                    <a:pt x="1380" y="11762"/>
                    <a:pt x="5997" y="15671"/>
                  </a:cubicBezTo>
                  <a:cubicBezTo>
                    <a:pt x="8496" y="17787"/>
                    <a:pt x="11433" y="18869"/>
                    <a:pt x="14063" y="18869"/>
                  </a:cubicBezTo>
                  <a:cubicBezTo>
                    <a:pt x="16291" y="18869"/>
                    <a:pt x="18300" y="18092"/>
                    <a:pt x="19638" y="16512"/>
                  </a:cubicBezTo>
                  <a:cubicBezTo>
                    <a:pt x="22555" y="13068"/>
                    <a:pt x="21176" y="7106"/>
                    <a:pt x="16556" y="3197"/>
                  </a:cubicBezTo>
                  <a:cubicBezTo>
                    <a:pt x="14057" y="1081"/>
                    <a:pt x="11121" y="0"/>
                    <a:pt x="849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779;p42">
              <a:extLst>
                <a:ext uri="{FF2B5EF4-FFF2-40B4-BE49-F238E27FC236}">
                  <a16:creationId xmlns:a16="http://schemas.microsoft.com/office/drawing/2014/main" id="{F9C26565-65BE-B109-D1D3-76FC3BB1D1B1}"/>
                </a:ext>
              </a:extLst>
            </p:cNvPr>
            <p:cNvSpPr/>
            <p:nvPr/>
          </p:nvSpPr>
          <p:spPr>
            <a:xfrm>
              <a:off x="3922300" y="3693300"/>
              <a:ext cx="53800" cy="45300"/>
            </a:xfrm>
            <a:custGeom>
              <a:avLst/>
              <a:gdLst/>
              <a:ahLst/>
              <a:cxnLst/>
              <a:rect l="l" t="t" r="r" b="b"/>
              <a:pathLst>
                <a:path w="2152" h="1812" extrusionOk="0">
                  <a:moveTo>
                    <a:pt x="101" y="1"/>
                  </a:moveTo>
                  <a:cubicBezTo>
                    <a:pt x="70" y="45"/>
                    <a:pt x="34" y="92"/>
                    <a:pt x="1" y="140"/>
                  </a:cubicBezTo>
                  <a:lnTo>
                    <a:pt x="2049" y="1812"/>
                  </a:lnTo>
                  <a:cubicBezTo>
                    <a:pt x="2082" y="1764"/>
                    <a:pt x="2118" y="1720"/>
                    <a:pt x="2152" y="1675"/>
                  </a:cubicBezTo>
                  <a:lnTo>
                    <a:pt x="10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780;p42">
              <a:extLst>
                <a:ext uri="{FF2B5EF4-FFF2-40B4-BE49-F238E27FC236}">
                  <a16:creationId xmlns:a16="http://schemas.microsoft.com/office/drawing/2014/main" id="{0374E786-EE38-49C4-D6C3-9668B0F41DCC}"/>
                </a:ext>
              </a:extLst>
            </p:cNvPr>
            <p:cNvSpPr/>
            <p:nvPr/>
          </p:nvSpPr>
          <p:spPr>
            <a:xfrm>
              <a:off x="3411800" y="3276500"/>
              <a:ext cx="54025" cy="45075"/>
            </a:xfrm>
            <a:custGeom>
              <a:avLst/>
              <a:gdLst/>
              <a:ahLst/>
              <a:cxnLst/>
              <a:rect l="l" t="t" r="r" b="b"/>
              <a:pathLst>
                <a:path w="2161" h="1803" extrusionOk="0">
                  <a:moveTo>
                    <a:pt x="110" y="0"/>
                  </a:moveTo>
                  <a:cubicBezTo>
                    <a:pt x="96" y="20"/>
                    <a:pt x="76" y="39"/>
                    <a:pt x="59" y="59"/>
                  </a:cubicBezTo>
                  <a:cubicBezTo>
                    <a:pt x="43" y="75"/>
                    <a:pt x="20" y="109"/>
                    <a:pt x="1" y="131"/>
                  </a:cubicBezTo>
                  <a:lnTo>
                    <a:pt x="2046" y="1803"/>
                  </a:lnTo>
                  <a:cubicBezTo>
                    <a:pt x="2057" y="1792"/>
                    <a:pt x="2068" y="1778"/>
                    <a:pt x="2077" y="1767"/>
                  </a:cubicBezTo>
                  <a:cubicBezTo>
                    <a:pt x="2104" y="1733"/>
                    <a:pt x="2132" y="1705"/>
                    <a:pt x="2160" y="1675"/>
                  </a:cubicBezTo>
                  <a:lnTo>
                    <a:pt x="11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781;p42">
              <a:extLst>
                <a:ext uri="{FF2B5EF4-FFF2-40B4-BE49-F238E27FC236}">
                  <a16:creationId xmlns:a16="http://schemas.microsoft.com/office/drawing/2014/main" id="{BC9B5C8B-D440-AFA4-5F17-CE017FCE2C7E}"/>
                </a:ext>
              </a:extLst>
            </p:cNvPr>
            <p:cNvSpPr/>
            <p:nvPr/>
          </p:nvSpPr>
          <p:spPr>
            <a:xfrm>
              <a:off x="3369800" y="3488100"/>
              <a:ext cx="59250" cy="8525"/>
            </a:xfrm>
            <a:custGeom>
              <a:avLst/>
              <a:gdLst/>
              <a:ahLst/>
              <a:cxnLst/>
              <a:rect l="l" t="t" r="r" b="b"/>
              <a:pathLst>
                <a:path w="2370" h="341" extrusionOk="0">
                  <a:moveTo>
                    <a:pt x="1" y="1"/>
                  </a:moveTo>
                  <a:lnTo>
                    <a:pt x="1" y="1"/>
                  </a:lnTo>
                  <a:cubicBezTo>
                    <a:pt x="15" y="65"/>
                    <a:pt x="26" y="131"/>
                    <a:pt x="43" y="198"/>
                  </a:cubicBezTo>
                  <a:lnTo>
                    <a:pt x="2369" y="340"/>
                  </a:lnTo>
                  <a:cubicBezTo>
                    <a:pt x="2355" y="274"/>
                    <a:pt x="2341" y="209"/>
                    <a:pt x="2327" y="143"/>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782;p42">
              <a:extLst>
                <a:ext uri="{FF2B5EF4-FFF2-40B4-BE49-F238E27FC236}">
                  <a16:creationId xmlns:a16="http://schemas.microsoft.com/office/drawing/2014/main" id="{AEF8CBB4-5857-72F3-5B76-453F2BC4555C}"/>
                </a:ext>
              </a:extLst>
            </p:cNvPr>
            <p:cNvSpPr/>
            <p:nvPr/>
          </p:nvSpPr>
          <p:spPr>
            <a:xfrm>
              <a:off x="3950225" y="3523825"/>
              <a:ext cx="59450" cy="8600"/>
            </a:xfrm>
            <a:custGeom>
              <a:avLst/>
              <a:gdLst/>
              <a:ahLst/>
              <a:cxnLst/>
              <a:rect l="l" t="t" r="r" b="b"/>
              <a:pathLst>
                <a:path w="2378" h="344" extrusionOk="0">
                  <a:moveTo>
                    <a:pt x="1" y="1"/>
                  </a:moveTo>
                  <a:cubicBezTo>
                    <a:pt x="18" y="68"/>
                    <a:pt x="34" y="135"/>
                    <a:pt x="51" y="199"/>
                  </a:cubicBezTo>
                  <a:lnTo>
                    <a:pt x="2378" y="344"/>
                  </a:lnTo>
                  <a:cubicBezTo>
                    <a:pt x="2364" y="277"/>
                    <a:pt x="2344" y="213"/>
                    <a:pt x="2327" y="146"/>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783;p42">
              <a:extLst>
                <a:ext uri="{FF2B5EF4-FFF2-40B4-BE49-F238E27FC236}">
                  <a16:creationId xmlns:a16="http://schemas.microsoft.com/office/drawing/2014/main" id="{6F027E8A-1EB3-D755-C00E-EA77A8721B75}"/>
                </a:ext>
              </a:extLst>
            </p:cNvPr>
            <p:cNvSpPr/>
            <p:nvPr/>
          </p:nvSpPr>
          <p:spPr>
            <a:xfrm>
              <a:off x="3751725" y="3767425"/>
              <a:ext cx="18125" cy="57000"/>
            </a:xfrm>
            <a:custGeom>
              <a:avLst/>
              <a:gdLst/>
              <a:ahLst/>
              <a:cxnLst/>
              <a:rect l="l" t="t" r="r" b="b"/>
              <a:pathLst>
                <a:path w="725" h="2280" extrusionOk="0">
                  <a:moveTo>
                    <a:pt x="0" y="0"/>
                  </a:moveTo>
                  <a:lnTo>
                    <a:pt x="524" y="2274"/>
                  </a:lnTo>
                  <a:cubicBezTo>
                    <a:pt x="591" y="2276"/>
                    <a:pt x="658" y="2276"/>
                    <a:pt x="725" y="2279"/>
                  </a:cubicBezTo>
                  <a:lnTo>
                    <a:pt x="201" y="8"/>
                  </a:lnTo>
                  <a:cubicBezTo>
                    <a:pt x="134" y="6"/>
                    <a:pt x="67" y="3"/>
                    <a:pt x="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784;p42">
              <a:extLst>
                <a:ext uri="{FF2B5EF4-FFF2-40B4-BE49-F238E27FC236}">
                  <a16:creationId xmlns:a16="http://schemas.microsoft.com/office/drawing/2014/main" id="{54897511-2EF0-8AB9-6690-D46CEEA8D421}"/>
                </a:ext>
              </a:extLst>
            </p:cNvPr>
            <p:cNvSpPr/>
            <p:nvPr/>
          </p:nvSpPr>
          <p:spPr>
            <a:xfrm>
              <a:off x="3620625" y="3200775"/>
              <a:ext cx="18225" cy="57225"/>
            </a:xfrm>
            <a:custGeom>
              <a:avLst/>
              <a:gdLst/>
              <a:ahLst/>
              <a:cxnLst/>
              <a:rect l="l" t="t" r="r" b="b"/>
              <a:pathLst>
                <a:path w="729" h="2289" extrusionOk="0">
                  <a:moveTo>
                    <a:pt x="1" y="1"/>
                  </a:moveTo>
                  <a:lnTo>
                    <a:pt x="525" y="2271"/>
                  </a:lnTo>
                  <a:cubicBezTo>
                    <a:pt x="594" y="2277"/>
                    <a:pt x="661" y="2282"/>
                    <a:pt x="728" y="2288"/>
                  </a:cubicBezTo>
                  <a:lnTo>
                    <a:pt x="204" y="17"/>
                  </a:lnTo>
                  <a:cubicBezTo>
                    <a:pt x="135" y="12"/>
                    <a:pt x="68" y="3"/>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785;p42">
              <a:extLst>
                <a:ext uri="{FF2B5EF4-FFF2-40B4-BE49-F238E27FC236}">
                  <a16:creationId xmlns:a16="http://schemas.microsoft.com/office/drawing/2014/main" id="{570EA436-385D-5F3D-EFA7-05CE75783894}"/>
                </a:ext>
              </a:extLst>
            </p:cNvPr>
            <p:cNvSpPr/>
            <p:nvPr/>
          </p:nvSpPr>
          <p:spPr>
            <a:xfrm>
              <a:off x="3365975" y="3378600"/>
              <a:ext cx="59800" cy="28025"/>
            </a:xfrm>
            <a:custGeom>
              <a:avLst/>
              <a:gdLst/>
              <a:ahLst/>
              <a:cxnLst/>
              <a:rect l="l" t="t" r="r" b="b"/>
              <a:pathLst>
                <a:path w="2392" h="1121" extrusionOk="0">
                  <a:moveTo>
                    <a:pt x="28" y="1"/>
                  </a:moveTo>
                  <a:cubicBezTo>
                    <a:pt x="17" y="59"/>
                    <a:pt x="9" y="120"/>
                    <a:pt x="1" y="182"/>
                  </a:cubicBezTo>
                  <a:lnTo>
                    <a:pt x="2363" y="1121"/>
                  </a:lnTo>
                  <a:cubicBezTo>
                    <a:pt x="2372" y="1059"/>
                    <a:pt x="2380" y="1001"/>
                    <a:pt x="2391" y="940"/>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786;p42">
              <a:extLst>
                <a:ext uri="{FF2B5EF4-FFF2-40B4-BE49-F238E27FC236}">
                  <a16:creationId xmlns:a16="http://schemas.microsoft.com/office/drawing/2014/main" id="{2370D929-3E53-8EE2-AB76-2650D94FE9EE}"/>
                </a:ext>
              </a:extLst>
            </p:cNvPr>
            <p:cNvSpPr/>
            <p:nvPr/>
          </p:nvSpPr>
          <p:spPr>
            <a:xfrm>
              <a:off x="3955400" y="3612850"/>
              <a:ext cx="59775" cy="28025"/>
            </a:xfrm>
            <a:custGeom>
              <a:avLst/>
              <a:gdLst/>
              <a:ahLst/>
              <a:cxnLst/>
              <a:rect l="l" t="t" r="r" b="b"/>
              <a:pathLst>
                <a:path w="2391" h="1121" extrusionOk="0">
                  <a:moveTo>
                    <a:pt x="28" y="1"/>
                  </a:moveTo>
                  <a:cubicBezTo>
                    <a:pt x="20" y="62"/>
                    <a:pt x="8" y="120"/>
                    <a:pt x="0" y="182"/>
                  </a:cubicBezTo>
                  <a:lnTo>
                    <a:pt x="2363" y="1121"/>
                  </a:lnTo>
                  <a:cubicBezTo>
                    <a:pt x="2371" y="1062"/>
                    <a:pt x="2382" y="1001"/>
                    <a:pt x="2391" y="942"/>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787;p42">
              <a:extLst>
                <a:ext uri="{FF2B5EF4-FFF2-40B4-BE49-F238E27FC236}">
                  <a16:creationId xmlns:a16="http://schemas.microsoft.com/office/drawing/2014/main" id="{84F85DBC-D065-8597-713B-26134BBEA27A}"/>
                </a:ext>
              </a:extLst>
            </p:cNvPr>
            <p:cNvSpPr/>
            <p:nvPr/>
          </p:nvSpPr>
          <p:spPr>
            <a:xfrm>
              <a:off x="3728400" y="3228075"/>
              <a:ext cx="13450" cy="53950"/>
            </a:xfrm>
            <a:custGeom>
              <a:avLst/>
              <a:gdLst/>
              <a:ahLst/>
              <a:cxnLst/>
              <a:rect l="l" t="t" r="r" b="b"/>
              <a:pathLst>
                <a:path w="538" h="2158" extrusionOk="0">
                  <a:moveTo>
                    <a:pt x="334" y="1"/>
                  </a:moveTo>
                  <a:lnTo>
                    <a:pt x="0" y="2074"/>
                  </a:lnTo>
                  <a:cubicBezTo>
                    <a:pt x="70" y="2102"/>
                    <a:pt x="137" y="2127"/>
                    <a:pt x="206" y="2157"/>
                  </a:cubicBezTo>
                  <a:lnTo>
                    <a:pt x="538" y="82"/>
                  </a:lnTo>
                  <a:cubicBezTo>
                    <a:pt x="468" y="54"/>
                    <a:pt x="401" y="29"/>
                    <a:pt x="334"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788;p42">
              <a:extLst>
                <a:ext uri="{FF2B5EF4-FFF2-40B4-BE49-F238E27FC236}">
                  <a16:creationId xmlns:a16="http://schemas.microsoft.com/office/drawing/2014/main" id="{5BA20024-F170-ADD3-9DFB-983F19AD89A5}"/>
                </a:ext>
              </a:extLst>
            </p:cNvPr>
            <p:cNvSpPr/>
            <p:nvPr/>
          </p:nvSpPr>
          <p:spPr>
            <a:xfrm>
              <a:off x="3645350" y="3745400"/>
              <a:ext cx="13475" cy="53950"/>
            </a:xfrm>
            <a:custGeom>
              <a:avLst/>
              <a:gdLst/>
              <a:ahLst/>
              <a:cxnLst/>
              <a:rect l="l" t="t" r="r" b="b"/>
              <a:pathLst>
                <a:path w="539" h="2158" extrusionOk="0">
                  <a:moveTo>
                    <a:pt x="332" y="1"/>
                  </a:moveTo>
                  <a:lnTo>
                    <a:pt x="1" y="2076"/>
                  </a:lnTo>
                  <a:cubicBezTo>
                    <a:pt x="71" y="2101"/>
                    <a:pt x="137" y="2129"/>
                    <a:pt x="204" y="2157"/>
                  </a:cubicBezTo>
                  <a:lnTo>
                    <a:pt x="539" y="81"/>
                  </a:lnTo>
                  <a:cubicBezTo>
                    <a:pt x="469" y="56"/>
                    <a:pt x="402" y="28"/>
                    <a:pt x="332"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789;p42">
              <a:extLst>
                <a:ext uri="{FF2B5EF4-FFF2-40B4-BE49-F238E27FC236}">
                  <a16:creationId xmlns:a16="http://schemas.microsoft.com/office/drawing/2014/main" id="{DF6D6A40-A585-00EF-CC40-3B057D6CDD15}"/>
                </a:ext>
              </a:extLst>
            </p:cNvPr>
            <p:cNvSpPr/>
            <p:nvPr/>
          </p:nvSpPr>
          <p:spPr>
            <a:xfrm>
              <a:off x="3493025" y="3218325"/>
              <a:ext cx="40075" cy="54975"/>
            </a:xfrm>
            <a:custGeom>
              <a:avLst/>
              <a:gdLst/>
              <a:ahLst/>
              <a:cxnLst/>
              <a:rect l="l" t="t" r="r" b="b"/>
              <a:pathLst>
                <a:path w="1603" h="2199" extrusionOk="0">
                  <a:moveTo>
                    <a:pt x="168" y="1"/>
                  </a:moveTo>
                  <a:cubicBezTo>
                    <a:pt x="112" y="23"/>
                    <a:pt x="54" y="45"/>
                    <a:pt x="1" y="68"/>
                  </a:cubicBezTo>
                  <a:lnTo>
                    <a:pt x="1435" y="2199"/>
                  </a:lnTo>
                  <a:cubicBezTo>
                    <a:pt x="1491" y="2174"/>
                    <a:pt x="1547" y="2154"/>
                    <a:pt x="1603" y="2132"/>
                  </a:cubicBezTo>
                  <a:lnTo>
                    <a:pt x="16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790;p42">
              <a:extLst>
                <a:ext uri="{FF2B5EF4-FFF2-40B4-BE49-F238E27FC236}">
                  <a16:creationId xmlns:a16="http://schemas.microsoft.com/office/drawing/2014/main" id="{AECAC8E0-72B6-D303-AAF3-FF504641C605}"/>
                </a:ext>
              </a:extLst>
            </p:cNvPr>
            <p:cNvSpPr/>
            <p:nvPr/>
          </p:nvSpPr>
          <p:spPr>
            <a:xfrm>
              <a:off x="3851050" y="3749725"/>
              <a:ext cx="40075" cy="55050"/>
            </a:xfrm>
            <a:custGeom>
              <a:avLst/>
              <a:gdLst/>
              <a:ahLst/>
              <a:cxnLst/>
              <a:rect l="l" t="t" r="r" b="b"/>
              <a:pathLst>
                <a:path w="1603" h="2202" extrusionOk="0">
                  <a:moveTo>
                    <a:pt x="168" y="0"/>
                  </a:moveTo>
                  <a:cubicBezTo>
                    <a:pt x="112" y="25"/>
                    <a:pt x="56" y="48"/>
                    <a:pt x="0" y="73"/>
                  </a:cubicBezTo>
                  <a:lnTo>
                    <a:pt x="1438" y="2201"/>
                  </a:lnTo>
                  <a:cubicBezTo>
                    <a:pt x="1491" y="2179"/>
                    <a:pt x="1547" y="2157"/>
                    <a:pt x="1602" y="2132"/>
                  </a:cubicBezTo>
                  <a:lnTo>
                    <a:pt x="168"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791;p42">
              <a:extLst>
                <a:ext uri="{FF2B5EF4-FFF2-40B4-BE49-F238E27FC236}">
                  <a16:creationId xmlns:a16="http://schemas.microsoft.com/office/drawing/2014/main" id="{CB800E73-9BF4-5B2C-3503-C09D57791719}"/>
                </a:ext>
              </a:extLst>
            </p:cNvPr>
            <p:cNvSpPr/>
            <p:nvPr/>
          </p:nvSpPr>
          <p:spPr>
            <a:xfrm>
              <a:off x="3426650" y="3599550"/>
              <a:ext cx="50800" cy="24750"/>
            </a:xfrm>
            <a:custGeom>
              <a:avLst/>
              <a:gdLst/>
              <a:ahLst/>
              <a:cxnLst/>
              <a:rect l="l" t="t" r="r" b="b"/>
              <a:pathLst>
                <a:path w="2032" h="990" extrusionOk="0">
                  <a:moveTo>
                    <a:pt x="1909" y="0"/>
                  </a:moveTo>
                  <a:lnTo>
                    <a:pt x="0" y="803"/>
                  </a:lnTo>
                  <a:cubicBezTo>
                    <a:pt x="42" y="867"/>
                    <a:pt x="81" y="928"/>
                    <a:pt x="123" y="989"/>
                  </a:cubicBezTo>
                  <a:lnTo>
                    <a:pt x="2031" y="187"/>
                  </a:lnTo>
                  <a:cubicBezTo>
                    <a:pt x="1990" y="126"/>
                    <a:pt x="1951" y="64"/>
                    <a:pt x="190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792;p42">
              <a:extLst>
                <a:ext uri="{FF2B5EF4-FFF2-40B4-BE49-F238E27FC236}">
                  <a16:creationId xmlns:a16="http://schemas.microsoft.com/office/drawing/2014/main" id="{603556C8-9CAF-05EC-CE5C-C1F881FFEA6E}"/>
                </a:ext>
              </a:extLst>
            </p:cNvPr>
            <p:cNvSpPr/>
            <p:nvPr/>
          </p:nvSpPr>
          <p:spPr>
            <a:xfrm>
              <a:off x="3902250" y="3399350"/>
              <a:ext cx="50725" cy="24775"/>
            </a:xfrm>
            <a:custGeom>
              <a:avLst/>
              <a:gdLst/>
              <a:ahLst/>
              <a:cxnLst/>
              <a:rect l="l" t="t" r="r" b="b"/>
              <a:pathLst>
                <a:path w="2029" h="991" extrusionOk="0">
                  <a:moveTo>
                    <a:pt x="1906" y="1"/>
                  </a:moveTo>
                  <a:lnTo>
                    <a:pt x="0" y="803"/>
                  </a:lnTo>
                  <a:cubicBezTo>
                    <a:pt x="42" y="865"/>
                    <a:pt x="81" y="929"/>
                    <a:pt x="123" y="990"/>
                  </a:cubicBezTo>
                  <a:lnTo>
                    <a:pt x="2029" y="188"/>
                  </a:lnTo>
                  <a:cubicBezTo>
                    <a:pt x="1987" y="126"/>
                    <a:pt x="1948" y="65"/>
                    <a:pt x="1906"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793;p42">
              <a:extLst>
                <a:ext uri="{FF2B5EF4-FFF2-40B4-BE49-F238E27FC236}">
                  <a16:creationId xmlns:a16="http://schemas.microsoft.com/office/drawing/2014/main" id="{94C8F979-19D0-578B-E26F-3CBC62293A64}"/>
                </a:ext>
              </a:extLst>
            </p:cNvPr>
            <p:cNvSpPr/>
            <p:nvPr/>
          </p:nvSpPr>
          <p:spPr>
            <a:xfrm>
              <a:off x="3382700" y="3322675"/>
              <a:ext cx="57900" cy="37700"/>
            </a:xfrm>
            <a:custGeom>
              <a:avLst/>
              <a:gdLst/>
              <a:ahLst/>
              <a:cxnLst/>
              <a:rect l="l" t="t" r="r" b="b"/>
              <a:pathLst>
                <a:path w="2316" h="1508" extrusionOk="0">
                  <a:moveTo>
                    <a:pt x="73" y="0"/>
                  </a:moveTo>
                  <a:cubicBezTo>
                    <a:pt x="48" y="51"/>
                    <a:pt x="23" y="103"/>
                    <a:pt x="0" y="156"/>
                  </a:cubicBezTo>
                  <a:lnTo>
                    <a:pt x="2240" y="1508"/>
                  </a:lnTo>
                  <a:cubicBezTo>
                    <a:pt x="2265" y="1455"/>
                    <a:pt x="2291" y="1405"/>
                    <a:pt x="2316" y="1352"/>
                  </a:cubicBezTo>
                  <a:lnTo>
                    <a:pt x="7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794;p42">
              <a:extLst>
                <a:ext uri="{FF2B5EF4-FFF2-40B4-BE49-F238E27FC236}">
                  <a16:creationId xmlns:a16="http://schemas.microsoft.com/office/drawing/2014/main" id="{EB380B97-2BF9-049D-BDDD-0BE9D3D10CC8}"/>
                </a:ext>
              </a:extLst>
            </p:cNvPr>
            <p:cNvSpPr/>
            <p:nvPr/>
          </p:nvSpPr>
          <p:spPr>
            <a:xfrm>
              <a:off x="3941750" y="3659725"/>
              <a:ext cx="57825" cy="37850"/>
            </a:xfrm>
            <a:custGeom>
              <a:avLst/>
              <a:gdLst/>
              <a:ahLst/>
              <a:cxnLst/>
              <a:rect l="l" t="t" r="r" b="b"/>
              <a:pathLst>
                <a:path w="2313" h="1514" extrusionOk="0">
                  <a:moveTo>
                    <a:pt x="70" y="1"/>
                  </a:moveTo>
                  <a:cubicBezTo>
                    <a:pt x="47" y="54"/>
                    <a:pt x="25" y="106"/>
                    <a:pt x="0" y="159"/>
                  </a:cubicBezTo>
                  <a:lnTo>
                    <a:pt x="2243" y="1514"/>
                  </a:lnTo>
                  <a:cubicBezTo>
                    <a:pt x="2268" y="1458"/>
                    <a:pt x="2290" y="1405"/>
                    <a:pt x="2313" y="1352"/>
                  </a:cubicBezTo>
                  <a:lnTo>
                    <a:pt x="7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795;p42">
              <a:extLst>
                <a:ext uri="{FF2B5EF4-FFF2-40B4-BE49-F238E27FC236}">
                  <a16:creationId xmlns:a16="http://schemas.microsoft.com/office/drawing/2014/main" id="{CE66AABA-3A70-F3BF-8189-EE726D5E0028}"/>
                </a:ext>
              </a:extLst>
            </p:cNvPr>
            <p:cNvSpPr/>
            <p:nvPr/>
          </p:nvSpPr>
          <p:spPr>
            <a:xfrm>
              <a:off x="3781950" y="3260825"/>
              <a:ext cx="25375" cy="48850"/>
            </a:xfrm>
            <a:custGeom>
              <a:avLst/>
              <a:gdLst/>
              <a:ahLst/>
              <a:cxnLst/>
              <a:rect l="l" t="t" r="r" b="b"/>
              <a:pathLst>
                <a:path w="1015" h="1954" extrusionOk="0">
                  <a:moveTo>
                    <a:pt x="820" y="0"/>
                  </a:moveTo>
                  <a:lnTo>
                    <a:pt x="1" y="1834"/>
                  </a:lnTo>
                  <a:cubicBezTo>
                    <a:pt x="67" y="1873"/>
                    <a:pt x="132" y="1912"/>
                    <a:pt x="196" y="1953"/>
                  </a:cubicBezTo>
                  <a:lnTo>
                    <a:pt x="1015" y="120"/>
                  </a:lnTo>
                  <a:cubicBezTo>
                    <a:pt x="951" y="78"/>
                    <a:pt x="887" y="39"/>
                    <a:pt x="82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796;p42">
              <a:extLst>
                <a:ext uri="{FF2B5EF4-FFF2-40B4-BE49-F238E27FC236}">
                  <a16:creationId xmlns:a16="http://schemas.microsoft.com/office/drawing/2014/main" id="{16495DB1-54F6-E987-9C68-115D65B66FCC}"/>
                </a:ext>
              </a:extLst>
            </p:cNvPr>
            <p:cNvSpPr/>
            <p:nvPr/>
          </p:nvSpPr>
          <p:spPr>
            <a:xfrm>
              <a:off x="3577575" y="3717825"/>
              <a:ext cx="25450" cy="48775"/>
            </a:xfrm>
            <a:custGeom>
              <a:avLst/>
              <a:gdLst/>
              <a:ahLst/>
              <a:cxnLst/>
              <a:rect l="l" t="t" r="r" b="b"/>
              <a:pathLst>
                <a:path w="1018" h="1951" extrusionOk="0">
                  <a:moveTo>
                    <a:pt x="823" y="0"/>
                  </a:moveTo>
                  <a:lnTo>
                    <a:pt x="1" y="1834"/>
                  </a:lnTo>
                  <a:cubicBezTo>
                    <a:pt x="68" y="1873"/>
                    <a:pt x="132" y="1912"/>
                    <a:pt x="199" y="1951"/>
                  </a:cubicBezTo>
                  <a:lnTo>
                    <a:pt x="1018" y="117"/>
                  </a:lnTo>
                  <a:cubicBezTo>
                    <a:pt x="951" y="78"/>
                    <a:pt x="887" y="42"/>
                    <a:pt x="82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797;p42">
              <a:extLst>
                <a:ext uri="{FF2B5EF4-FFF2-40B4-BE49-F238E27FC236}">
                  <a16:creationId xmlns:a16="http://schemas.microsoft.com/office/drawing/2014/main" id="{85F98BE1-DB9F-D997-FC66-3CF34A16BA97}"/>
                </a:ext>
              </a:extLst>
            </p:cNvPr>
            <p:cNvSpPr/>
            <p:nvPr/>
          </p:nvSpPr>
          <p:spPr>
            <a:xfrm>
              <a:off x="3517675" y="3682650"/>
              <a:ext cx="35775" cy="41800"/>
            </a:xfrm>
            <a:custGeom>
              <a:avLst/>
              <a:gdLst/>
              <a:ahLst/>
              <a:cxnLst/>
              <a:rect l="l" t="t" r="r" b="b"/>
              <a:pathLst>
                <a:path w="1431" h="1672" extrusionOk="0">
                  <a:moveTo>
                    <a:pt x="1252" y="0"/>
                  </a:moveTo>
                  <a:lnTo>
                    <a:pt x="1" y="1527"/>
                  </a:lnTo>
                  <a:cubicBezTo>
                    <a:pt x="59" y="1577"/>
                    <a:pt x="121" y="1625"/>
                    <a:pt x="179" y="1672"/>
                  </a:cubicBezTo>
                  <a:lnTo>
                    <a:pt x="1430" y="145"/>
                  </a:lnTo>
                  <a:cubicBezTo>
                    <a:pt x="1369" y="98"/>
                    <a:pt x="1310" y="50"/>
                    <a:pt x="125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798;p42">
              <a:extLst>
                <a:ext uri="{FF2B5EF4-FFF2-40B4-BE49-F238E27FC236}">
                  <a16:creationId xmlns:a16="http://schemas.microsoft.com/office/drawing/2014/main" id="{A090F262-2B4C-EDA5-6B7B-A2D1D843C3DC}"/>
                </a:ext>
              </a:extLst>
            </p:cNvPr>
            <p:cNvSpPr/>
            <p:nvPr/>
          </p:nvSpPr>
          <p:spPr>
            <a:xfrm>
              <a:off x="3831550" y="3300175"/>
              <a:ext cx="35675" cy="38550"/>
            </a:xfrm>
            <a:custGeom>
              <a:avLst/>
              <a:gdLst/>
              <a:ahLst/>
              <a:cxnLst/>
              <a:rect l="l" t="t" r="r" b="b"/>
              <a:pathLst>
                <a:path w="1427" h="1542" extrusionOk="0">
                  <a:moveTo>
                    <a:pt x="1229" y="0"/>
                  </a:moveTo>
                  <a:lnTo>
                    <a:pt x="0" y="1499"/>
                  </a:lnTo>
                  <a:cubicBezTo>
                    <a:pt x="13" y="1510"/>
                    <a:pt x="33" y="1514"/>
                    <a:pt x="55" y="1514"/>
                  </a:cubicBezTo>
                  <a:cubicBezTo>
                    <a:pt x="95" y="1514"/>
                    <a:pt x="144" y="1503"/>
                    <a:pt x="184" y="1503"/>
                  </a:cubicBezTo>
                  <a:cubicBezTo>
                    <a:pt x="208" y="1503"/>
                    <a:pt x="229" y="1507"/>
                    <a:pt x="243" y="1519"/>
                  </a:cubicBezTo>
                  <a:lnTo>
                    <a:pt x="268" y="1541"/>
                  </a:lnTo>
                  <a:lnTo>
                    <a:pt x="1427" y="120"/>
                  </a:lnTo>
                  <a:lnTo>
                    <a:pt x="1382" y="173"/>
                  </a:lnTo>
                  <a:cubicBezTo>
                    <a:pt x="1324" y="123"/>
                    <a:pt x="1288" y="51"/>
                    <a:pt x="12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799;p42">
              <a:extLst>
                <a:ext uri="{FF2B5EF4-FFF2-40B4-BE49-F238E27FC236}">
                  <a16:creationId xmlns:a16="http://schemas.microsoft.com/office/drawing/2014/main" id="{7C6956C9-FFA8-B45C-65BF-A5819C202AD8}"/>
                </a:ext>
              </a:extLst>
            </p:cNvPr>
            <p:cNvSpPr/>
            <p:nvPr/>
          </p:nvSpPr>
          <p:spPr>
            <a:xfrm>
              <a:off x="3551325" y="3202875"/>
              <a:ext cx="29850" cy="57000"/>
            </a:xfrm>
            <a:custGeom>
              <a:avLst/>
              <a:gdLst/>
              <a:ahLst/>
              <a:cxnLst/>
              <a:rect l="l" t="t" r="r" b="b"/>
              <a:pathLst>
                <a:path w="1194" h="2280" extrusionOk="0">
                  <a:moveTo>
                    <a:pt x="187" y="0"/>
                  </a:moveTo>
                  <a:cubicBezTo>
                    <a:pt x="126" y="9"/>
                    <a:pt x="62" y="20"/>
                    <a:pt x="1" y="28"/>
                  </a:cubicBezTo>
                  <a:lnTo>
                    <a:pt x="1006" y="2279"/>
                  </a:lnTo>
                  <a:cubicBezTo>
                    <a:pt x="1068" y="2271"/>
                    <a:pt x="1129" y="2260"/>
                    <a:pt x="1193" y="2251"/>
                  </a:cubicBezTo>
                  <a:lnTo>
                    <a:pt x="18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800;p42">
              <a:extLst>
                <a:ext uri="{FF2B5EF4-FFF2-40B4-BE49-F238E27FC236}">
                  <a16:creationId xmlns:a16="http://schemas.microsoft.com/office/drawing/2014/main" id="{8CF137D1-6CFF-7DF6-7ACC-9599E2A0B447}"/>
                </a:ext>
              </a:extLst>
            </p:cNvPr>
            <p:cNvSpPr/>
            <p:nvPr/>
          </p:nvSpPr>
          <p:spPr>
            <a:xfrm>
              <a:off x="3802075" y="3764275"/>
              <a:ext cx="29925" cy="57075"/>
            </a:xfrm>
            <a:custGeom>
              <a:avLst/>
              <a:gdLst/>
              <a:ahLst/>
              <a:cxnLst/>
              <a:rect l="l" t="t" r="r" b="b"/>
              <a:pathLst>
                <a:path w="1197" h="2283" extrusionOk="0">
                  <a:moveTo>
                    <a:pt x="190" y="1"/>
                  </a:moveTo>
                  <a:cubicBezTo>
                    <a:pt x="126" y="12"/>
                    <a:pt x="65" y="23"/>
                    <a:pt x="1" y="31"/>
                  </a:cubicBezTo>
                  <a:lnTo>
                    <a:pt x="1007" y="2283"/>
                  </a:lnTo>
                  <a:cubicBezTo>
                    <a:pt x="1071" y="2271"/>
                    <a:pt x="1132" y="2263"/>
                    <a:pt x="1196" y="2252"/>
                  </a:cubicBezTo>
                  <a:lnTo>
                    <a:pt x="19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801;p42">
              <a:extLst>
                <a:ext uri="{FF2B5EF4-FFF2-40B4-BE49-F238E27FC236}">
                  <a16:creationId xmlns:a16="http://schemas.microsoft.com/office/drawing/2014/main" id="{DF671739-8BFD-3136-656D-7CB7BDD3A733}"/>
                </a:ext>
              </a:extLst>
            </p:cNvPr>
            <p:cNvSpPr/>
            <p:nvPr/>
          </p:nvSpPr>
          <p:spPr>
            <a:xfrm>
              <a:off x="3931350" y="3462125"/>
              <a:ext cx="56325" cy="13400"/>
            </a:xfrm>
            <a:custGeom>
              <a:avLst/>
              <a:gdLst/>
              <a:ahLst/>
              <a:cxnLst/>
              <a:rect l="l" t="t" r="r" b="b"/>
              <a:pathLst>
                <a:path w="2253" h="536" extrusionOk="0">
                  <a:moveTo>
                    <a:pt x="2166" y="0"/>
                  </a:moveTo>
                  <a:lnTo>
                    <a:pt x="1" y="340"/>
                  </a:lnTo>
                  <a:cubicBezTo>
                    <a:pt x="32" y="404"/>
                    <a:pt x="59" y="468"/>
                    <a:pt x="90" y="535"/>
                  </a:cubicBezTo>
                  <a:lnTo>
                    <a:pt x="2252" y="195"/>
                  </a:lnTo>
                  <a:cubicBezTo>
                    <a:pt x="2224" y="128"/>
                    <a:pt x="2194" y="64"/>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802;p42">
              <a:extLst>
                <a:ext uri="{FF2B5EF4-FFF2-40B4-BE49-F238E27FC236}">
                  <a16:creationId xmlns:a16="http://schemas.microsoft.com/office/drawing/2014/main" id="{1BF6F6CB-0998-4112-9C03-ABB8FC283AE7}"/>
                </a:ext>
              </a:extLst>
            </p:cNvPr>
            <p:cNvSpPr/>
            <p:nvPr/>
          </p:nvSpPr>
          <p:spPr>
            <a:xfrm>
              <a:off x="3391600" y="3546825"/>
              <a:ext cx="56325" cy="13450"/>
            </a:xfrm>
            <a:custGeom>
              <a:avLst/>
              <a:gdLst/>
              <a:ahLst/>
              <a:cxnLst/>
              <a:rect l="l" t="t" r="r" b="b"/>
              <a:pathLst>
                <a:path w="2253" h="538" extrusionOk="0">
                  <a:moveTo>
                    <a:pt x="2166" y="0"/>
                  </a:moveTo>
                  <a:lnTo>
                    <a:pt x="1" y="343"/>
                  </a:lnTo>
                  <a:cubicBezTo>
                    <a:pt x="29" y="410"/>
                    <a:pt x="59" y="474"/>
                    <a:pt x="90" y="538"/>
                  </a:cubicBezTo>
                  <a:lnTo>
                    <a:pt x="2252" y="198"/>
                  </a:lnTo>
                  <a:cubicBezTo>
                    <a:pt x="2224" y="131"/>
                    <a:pt x="2194" y="67"/>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803;p42">
              <a:extLst>
                <a:ext uri="{FF2B5EF4-FFF2-40B4-BE49-F238E27FC236}">
                  <a16:creationId xmlns:a16="http://schemas.microsoft.com/office/drawing/2014/main" id="{451F583B-6371-60B1-228C-253AB16880FF}"/>
                </a:ext>
              </a:extLst>
            </p:cNvPr>
            <p:cNvSpPr/>
            <p:nvPr/>
          </p:nvSpPr>
          <p:spPr>
            <a:xfrm>
              <a:off x="3448450" y="3242650"/>
              <a:ext cx="47525" cy="51275"/>
            </a:xfrm>
            <a:custGeom>
              <a:avLst/>
              <a:gdLst/>
              <a:ahLst/>
              <a:cxnLst/>
              <a:rect l="l" t="t" r="r" b="b"/>
              <a:pathLst>
                <a:path w="1901" h="2051" extrusionOk="0">
                  <a:moveTo>
                    <a:pt x="137" y="0"/>
                  </a:moveTo>
                  <a:cubicBezTo>
                    <a:pt x="92" y="36"/>
                    <a:pt x="45" y="70"/>
                    <a:pt x="0" y="106"/>
                  </a:cubicBezTo>
                  <a:lnTo>
                    <a:pt x="1761" y="2051"/>
                  </a:lnTo>
                  <a:cubicBezTo>
                    <a:pt x="1809" y="2014"/>
                    <a:pt x="1853" y="1981"/>
                    <a:pt x="1901" y="1945"/>
                  </a:cubicBezTo>
                  <a:lnTo>
                    <a:pt x="13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804;p42">
              <a:extLst>
                <a:ext uri="{FF2B5EF4-FFF2-40B4-BE49-F238E27FC236}">
                  <a16:creationId xmlns:a16="http://schemas.microsoft.com/office/drawing/2014/main" id="{8BFD9392-2985-C115-A40D-B0090E908374}"/>
                </a:ext>
              </a:extLst>
            </p:cNvPr>
            <p:cNvSpPr/>
            <p:nvPr/>
          </p:nvSpPr>
          <p:spPr>
            <a:xfrm>
              <a:off x="3888100" y="3728000"/>
              <a:ext cx="47600" cy="51200"/>
            </a:xfrm>
            <a:custGeom>
              <a:avLst/>
              <a:gdLst/>
              <a:ahLst/>
              <a:cxnLst/>
              <a:rect l="l" t="t" r="r" b="b"/>
              <a:pathLst>
                <a:path w="1904" h="2048" extrusionOk="0">
                  <a:moveTo>
                    <a:pt x="143" y="0"/>
                  </a:moveTo>
                  <a:cubicBezTo>
                    <a:pt x="98" y="33"/>
                    <a:pt x="48" y="67"/>
                    <a:pt x="1" y="100"/>
                  </a:cubicBezTo>
                  <a:lnTo>
                    <a:pt x="1764" y="2048"/>
                  </a:lnTo>
                  <a:cubicBezTo>
                    <a:pt x="1812" y="2012"/>
                    <a:pt x="1859" y="1978"/>
                    <a:pt x="1904" y="1945"/>
                  </a:cubicBezTo>
                  <a:lnTo>
                    <a:pt x="14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805;p42">
              <a:extLst>
                <a:ext uri="{FF2B5EF4-FFF2-40B4-BE49-F238E27FC236}">
                  <a16:creationId xmlns:a16="http://schemas.microsoft.com/office/drawing/2014/main" id="{8742AD51-9AB8-81F0-4C42-C86DB95C6871}"/>
                </a:ext>
              </a:extLst>
            </p:cNvPr>
            <p:cNvSpPr/>
            <p:nvPr/>
          </p:nvSpPr>
          <p:spPr>
            <a:xfrm>
              <a:off x="3868950" y="3348225"/>
              <a:ext cx="44050" cy="33825"/>
            </a:xfrm>
            <a:custGeom>
              <a:avLst/>
              <a:gdLst/>
              <a:ahLst/>
              <a:cxnLst/>
              <a:rect l="l" t="t" r="r" b="b"/>
              <a:pathLst>
                <a:path w="1762" h="1353" extrusionOk="0">
                  <a:moveTo>
                    <a:pt x="1608" y="1"/>
                  </a:moveTo>
                  <a:lnTo>
                    <a:pt x="0" y="1182"/>
                  </a:lnTo>
                  <a:cubicBezTo>
                    <a:pt x="51" y="1238"/>
                    <a:pt x="104" y="1294"/>
                    <a:pt x="154" y="1352"/>
                  </a:cubicBezTo>
                  <a:lnTo>
                    <a:pt x="1761" y="168"/>
                  </a:lnTo>
                  <a:cubicBezTo>
                    <a:pt x="1711" y="112"/>
                    <a:pt x="1658" y="57"/>
                    <a:pt x="160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806;p42">
              <a:extLst>
                <a:ext uri="{FF2B5EF4-FFF2-40B4-BE49-F238E27FC236}">
                  <a16:creationId xmlns:a16="http://schemas.microsoft.com/office/drawing/2014/main" id="{4751ADFD-76DB-6635-D5EE-2C6849AB89F9}"/>
                </a:ext>
              </a:extLst>
            </p:cNvPr>
            <p:cNvSpPr/>
            <p:nvPr/>
          </p:nvSpPr>
          <p:spPr>
            <a:xfrm>
              <a:off x="3467800" y="3643150"/>
              <a:ext cx="44125" cy="33800"/>
            </a:xfrm>
            <a:custGeom>
              <a:avLst/>
              <a:gdLst/>
              <a:ahLst/>
              <a:cxnLst/>
              <a:rect l="l" t="t" r="r" b="b"/>
              <a:pathLst>
                <a:path w="1765" h="1352" extrusionOk="0">
                  <a:moveTo>
                    <a:pt x="1611" y="1"/>
                  </a:moveTo>
                  <a:lnTo>
                    <a:pt x="1" y="1185"/>
                  </a:lnTo>
                  <a:cubicBezTo>
                    <a:pt x="51" y="1240"/>
                    <a:pt x="104" y="1296"/>
                    <a:pt x="154" y="1352"/>
                  </a:cubicBezTo>
                  <a:lnTo>
                    <a:pt x="1765" y="168"/>
                  </a:lnTo>
                  <a:cubicBezTo>
                    <a:pt x="1712" y="112"/>
                    <a:pt x="1662" y="56"/>
                    <a:pt x="161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807;p42">
              <a:extLst>
                <a:ext uri="{FF2B5EF4-FFF2-40B4-BE49-F238E27FC236}">
                  <a16:creationId xmlns:a16="http://schemas.microsoft.com/office/drawing/2014/main" id="{0EC064D4-F1A6-B4F5-A206-2F184F8D2797}"/>
                </a:ext>
              </a:extLst>
            </p:cNvPr>
            <p:cNvSpPr/>
            <p:nvPr/>
          </p:nvSpPr>
          <p:spPr>
            <a:xfrm>
              <a:off x="3672600" y="3208300"/>
              <a:ext cx="7950" cy="56450"/>
            </a:xfrm>
            <a:custGeom>
              <a:avLst/>
              <a:gdLst/>
              <a:ahLst/>
              <a:cxnLst/>
              <a:rect l="l" t="t" r="r" b="b"/>
              <a:pathLst>
                <a:path w="318" h="2258" extrusionOk="0">
                  <a:moveTo>
                    <a:pt x="0" y="1"/>
                  </a:moveTo>
                  <a:lnTo>
                    <a:pt x="109" y="2213"/>
                  </a:lnTo>
                  <a:cubicBezTo>
                    <a:pt x="179" y="2227"/>
                    <a:pt x="248" y="2241"/>
                    <a:pt x="318" y="2257"/>
                  </a:cubicBezTo>
                  <a:lnTo>
                    <a:pt x="206" y="45"/>
                  </a:lnTo>
                  <a:cubicBezTo>
                    <a:pt x="137" y="28"/>
                    <a:pt x="67" y="14"/>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808;p42">
              <a:extLst>
                <a:ext uri="{FF2B5EF4-FFF2-40B4-BE49-F238E27FC236}">
                  <a16:creationId xmlns:a16="http://schemas.microsoft.com/office/drawing/2014/main" id="{4A69E693-E8A0-4BEA-224B-AD49F0B4F289}"/>
                </a:ext>
              </a:extLst>
            </p:cNvPr>
            <p:cNvSpPr/>
            <p:nvPr/>
          </p:nvSpPr>
          <p:spPr>
            <a:xfrm>
              <a:off x="3699900" y="3759950"/>
              <a:ext cx="7975" cy="56450"/>
            </a:xfrm>
            <a:custGeom>
              <a:avLst/>
              <a:gdLst/>
              <a:ahLst/>
              <a:cxnLst/>
              <a:rect l="l" t="t" r="r" b="b"/>
              <a:pathLst>
                <a:path w="319" h="2258" extrusionOk="0">
                  <a:moveTo>
                    <a:pt x="0" y="1"/>
                  </a:moveTo>
                  <a:lnTo>
                    <a:pt x="109" y="2213"/>
                  </a:lnTo>
                  <a:cubicBezTo>
                    <a:pt x="179" y="2227"/>
                    <a:pt x="248" y="2241"/>
                    <a:pt x="318" y="2258"/>
                  </a:cubicBezTo>
                  <a:lnTo>
                    <a:pt x="209" y="45"/>
                  </a:lnTo>
                  <a:cubicBezTo>
                    <a:pt x="140" y="32"/>
                    <a:pt x="70" y="18"/>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809;p42">
              <a:extLst>
                <a:ext uri="{FF2B5EF4-FFF2-40B4-BE49-F238E27FC236}">
                  <a16:creationId xmlns:a16="http://schemas.microsoft.com/office/drawing/2014/main" id="{09BE9785-8092-F4E8-3971-22631A9BF78F}"/>
                </a:ext>
              </a:extLst>
            </p:cNvPr>
            <p:cNvSpPr/>
            <p:nvPr/>
          </p:nvSpPr>
          <p:spPr>
            <a:xfrm>
              <a:off x="3957350" y="3567925"/>
              <a:ext cx="59925" cy="18350"/>
            </a:xfrm>
            <a:custGeom>
              <a:avLst/>
              <a:gdLst/>
              <a:ahLst/>
              <a:cxnLst/>
              <a:rect l="l" t="t" r="r" b="b"/>
              <a:pathLst>
                <a:path w="2397" h="734" extrusionOk="0">
                  <a:moveTo>
                    <a:pt x="0" y="0"/>
                  </a:moveTo>
                  <a:cubicBezTo>
                    <a:pt x="6" y="67"/>
                    <a:pt x="8" y="131"/>
                    <a:pt x="11" y="195"/>
                  </a:cubicBezTo>
                  <a:lnTo>
                    <a:pt x="2396" y="733"/>
                  </a:lnTo>
                  <a:cubicBezTo>
                    <a:pt x="2391" y="669"/>
                    <a:pt x="2388" y="605"/>
                    <a:pt x="2382"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810;p42">
              <a:extLst>
                <a:ext uri="{FF2B5EF4-FFF2-40B4-BE49-F238E27FC236}">
                  <a16:creationId xmlns:a16="http://schemas.microsoft.com/office/drawing/2014/main" id="{78584CA9-C603-97D8-20EE-6FBA9313FEB2}"/>
                </a:ext>
              </a:extLst>
            </p:cNvPr>
            <p:cNvSpPr/>
            <p:nvPr/>
          </p:nvSpPr>
          <p:spPr>
            <a:xfrm>
              <a:off x="3362775" y="3433425"/>
              <a:ext cx="59925" cy="18275"/>
            </a:xfrm>
            <a:custGeom>
              <a:avLst/>
              <a:gdLst/>
              <a:ahLst/>
              <a:cxnLst/>
              <a:rect l="l" t="t" r="r" b="b"/>
              <a:pathLst>
                <a:path w="2397" h="731" extrusionOk="0">
                  <a:moveTo>
                    <a:pt x="0" y="0"/>
                  </a:moveTo>
                  <a:lnTo>
                    <a:pt x="0" y="0"/>
                  </a:lnTo>
                  <a:cubicBezTo>
                    <a:pt x="3" y="64"/>
                    <a:pt x="9" y="129"/>
                    <a:pt x="12" y="193"/>
                  </a:cubicBezTo>
                  <a:lnTo>
                    <a:pt x="2397" y="730"/>
                  </a:lnTo>
                  <a:cubicBezTo>
                    <a:pt x="2394" y="669"/>
                    <a:pt x="2388" y="605"/>
                    <a:pt x="2388"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1920;p42">
            <a:extLst>
              <a:ext uri="{FF2B5EF4-FFF2-40B4-BE49-F238E27FC236}">
                <a16:creationId xmlns:a16="http://schemas.microsoft.com/office/drawing/2014/main" id="{57758A2F-4250-E84D-3CFD-37DF513E2356}"/>
              </a:ext>
            </a:extLst>
          </p:cNvPr>
          <p:cNvGrpSpPr/>
          <p:nvPr/>
        </p:nvGrpSpPr>
        <p:grpSpPr>
          <a:xfrm>
            <a:off x="7533729" y="4506339"/>
            <a:ext cx="698494" cy="364112"/>
            <a:chOff x="3187175" y="4566775"/>
            <a:chExt cx="716625" cy="373525"/>
          </a:xfrm>
        </p:grpSpPr>
        <p:sp>
          <p:nvSpPr>
            <p:cNvPr id="346" name="Google Shape;1921;p42">
              <a:extLst>
                <a:ext uri="{FF2B5EF4-FFF2-40B4-BE49-F238E27FC236}">
                  <a16:creationId xmlns:a16="http://schemas.microsoft.com/office/drawing/2014/main" id="{F9F42CC5-6521-C575-70A2-C2CE3D1DBE91}"/>
                </a:ext>
              </a:extLst>
            </p:cNvPr>
            <p:cNvSpPr/>
            <p:nvPr/>
          </p:nvSpPr>
          <p:spPr>
            <a:xfrm>
              <a:off x="3187175" y="4583200"/>
              <a:ext cx="705475" cy="357100"/>
            </a:xfrm>
            <a:custGeom>
              <a:avLst/>
              <a:gdLst/>
              <a:ahLst/>
              <a:cxnLst/>
              <a:rect l="l" t="t" r="r" b="b"/>
              <a:pathLst>
                <a:path w="28219" h="14284" extrusionOk="0">
                  <a:moveTo>
                    <a:pt x="1945" y="1"/>
                  </a:moveTo>
                  <a:cubicBezTo>
                    <a:pt x="1555" y="466"/>
                    <a:pt x="984" y="2486"/>
                    <a:pt x="770" y="3079"/>
                  </a:cubicBezTo>
                  <a:cubicBezTo>
                    <a:pt x="1" y="5200"/>
                    <a:pt x="5180" y="9362"/>
                    <a:pt x="12471" y="12009"/>
                  </a:cubicBezTo>
                  <a:cubicBezTo>
                    <a:pt x="16610" y="13511"/>
                    <a:pt x="20509" y="14284"/>
                    <a:pt x="23248" y="14284"/>
                  </a:cubicBezTo>
                  <a:cubicBezTo>
                    <a:pt x="25334" y="14284"/>
                    <a:pt x="26747" y="13836"/>
                    <a:pt x="27079" y="12920"/>
                  </a:cubicBezTo>
                  <a:cubicBezTo>
                    <a:pt x="27294" y="12335"/>
                    <a:pt x="28219" y="10301"/>
                    <a:pt x="28219" y="9577"/>
                  </a:cubicBezTo>
                  <a:lnTo>
                    <a:pt x="28219" y="9577"/>
                  </a:lnTo>
                  <a:cubicBezTo>
                    <a:pt x="28046" y="9699"/>
                    <a:pt x="27709" y="9799"/>
                    <a:pt x="27258" y="9875"/>
                  </a:cubicBezTo>
                  <a:lnTo>
                    <a:pt x="27238" y="9883"/>
                  </a:lnTo>
                  <a:lnTo>
                    <a:pt x="27230" y="9877"/>
                  </a:lnTo>
                  <a:cubicBezTo>
                    <a:pt x="26965" y="9922"/>
                    <a:pt x="26672" y="9958"/>
                    <a:pt x="26327" y="9978"/>
                  </a:cubicBezTo>
                  <a:lnTo>
                    <a:pt x="26539" y="10073"/>
                  </a:lnTo>
                  <a:cubicBezTo>
                    <a:pt x="26511" y="10078"/>
                    <a:pt x="26483" y="10081"/>
                    <a:pt x="26455" y="10084"/>
                  </a:cubicBezTo>
                  <a:lnTo>
                    <a:pt x="26229" y="9983"/>
                  </a:lnTo>
                  <a:cubicBezTo>
                    <a:pt x="25951" y="9998"/>
                    <a:pt x="25647" y="10005"/>
                    <a:pt x="25323" y="10005"/>
                  </a:cubicBezTo>
                  <a:cubicBezTo>
                    <a:pt x="25220" y="10005"/>
                    <a:pt x="25114" y="10004"/>
                    <a:pt x="25006" y="10003"/>
                  </a:cubicBezTo>
                  <a:lnTo>
                    <a:pt x="25006" y="10003"/>
                  </a:lnTo>
                  <a:lnTo>
                    <a:pt x="25190" y="10098"/>
                  </a:lnTo>
                  <a:cubicBezTo>
                    <a:pt x="25151" y="10095"/>
                    <a:pt x="25109" y="10092"/>
                    <a:pt x="25070" y="10089"/>
                  </a:cubicBezTo>
                  <a:lnTo>
                    <a:pt x="24900" y="10003"/>
                  </a:lnTo>
                  <a:cubicBezTo>
                    <a:pt x="22181" y="9953"/>
                    <a:pt x="18169" y="9376"/>
                    <a:pt x="13976" y="7855"/>
                  </a:cubicBezTo>
                  <a:cubicBezTo>
                    <a:pt x="10471" y="6584"/>
                    <a:pt x="7490" y="4885"/>
                    <a:pt x="5367" y="3366"/>
                  </a:cubicBezTo>
                  <a:lnTo>
                    <a:pt x="5297" y="3355"/>
                  </a:lnTo>
                  <a:cubicBezTo>
                    <a:pt x="5252" y="3327"/>
                    <a:pt x="5211" y="3302"/>
                    <a:pt x="5166" y="3277"/>
                  </a:cubicBezTo>
                  <a:lnTo>
                    <a:pt x="5166" y="3277"/>
                  </a:lnTo>
                  <a:lnTo>
                    <a:pt x="5264" y="3291"/>
                  </a:lnTo>
                  <a:cubicBezTo>
                    <a:pt x="4929" y="3051"/>
                    <a:pt x="4612" y="2815"/>
                    <a:pt x="4322" y="2586"/>
                  </a:cubicBezTo>
                  <a:lnTo>
                    <a:pt x="3965" y="2505"/>
                  </a:lnTo>
                  <a:cubicBezTo>
                    <a:pt x="3932" y="2480"/>
                    <a:pt x="3893" y="2458"/>
                    <a:pt x="3862" y="2433"/>
                  </a:cubicBezTo>
                  <a:lnTo>
                    <a:pt x="3862" y="2433"/>
                  </a:lnTo>
                  <a:lnTo>
                    <a:pt x="4241" y="2516"/>
                  </a:lnTo>
                  <a:cubicBezTo>
                    <a:pt x="3943" y="2277"/>
                    <a:pt x="3675" y="2048"/>
                    <a:pt x="3433" y="1831"/>
                  </a:cubicBezTo>
                  <a:lnTo>
                    <a:pt x="2937" y="1695"/>
                  </a:lnTo>
                  <a:cubicBezTo>
                    <a:pt x="2912" y="1675"/>
                    <a:pt x="2887" y="1653"/>
                    <a:pt x="2868" y="1630"/>
                  </a:cubicBezTo>
                  <a:lnTo>
                    <a:pt x="2868" y="1630"/>
                  </a:lnTo>
                  <a:lnTo>
                    <a:pt x="3361" y="1764"/>
                  </a:lnTo>
                  <a:cubicBezTo>
                    <a:pt x="3071" y="1502"/>
                    <a:pt x="2817" y="1252"/>
                    <a:pt x="2611" y="1026"/>
                  </a:cubicBezTo>
                  <a:lnTo>
                    <a:pt x="2277" y="920"/>
                  </a:lnTo>
                  <a:cubicBezTo>
                    <a:pt x="2268" y="903"/>
                    <a:pt x="2257" y="887"/>
                    <a:pt x="2249" y="870"/>
                  </a:cubicBezTo>
                  <a:lnTo>
                    <a:pt x="2249" y="870"/>
                  </a:lnTo>
                  <a:lnTo>
                    <a:pt x="2564" y="967"/>
                  </a:lnTo>
                  <a:cubicBezTo>
                    <a:pt x="2196" y="555"/>
                    <a:pt x="1984" y="223"/>
                    <a:pt x="1945"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922;p42">
              <a:extLst>
                <a:ext uri="{FF2B5EF4-FFF2-40B4-BE49-F238E27FC236}">
                  <a16:creationId xmlns:a16="http://schemas.microsoft.com/office/drawing/2014/main" id="{39080610-0A41-5EAB-BBE8-702B20927E06}"/>
                </a:ext>
              </a:extLst>
            </p:cNvPr>
            <p:cNvSpPr/>
            <p:nvPr/>
          </p:nvSpPr>
          <p:spPr>
            <a:xfrm>
              <a:off x="3241375" y="4590725"/>
              <a:ext cx="58375" cy="21675"/>
            </a:xfrm>
            <a:custGeom>
              <a:avLst/>
              <a:gdLst/>
              <a:ahLst/>
              <a:cxnLst/>
              <a:rect l="l" t="t" r="r" b="b"/>
              <a:pathLst>
                <a:path w="2335" h="867" extrusionOk="0">
                  <a:moveTo>
                    <a:pt x="14" y="0"/>
                  </a:moveTo>
                  <a:cubicBezTo>
                    <a:pt x="11" y="6"/>
                    <a:pt x="9" y="12"/>
                    <a:pt x="6" y="17"/>
                  </a:cubicBezTo>
                  <a:cubicBezTo>
                    <a:pt x="3" y="23"/>
                    <a:pt x="3" y="31"/>
                    <a:pt x="0" y="39"/>
                  </a:cubicBezTo>
                  <a:lnTo>
                    <a:pt x="2318" y="867"/>
                  </a:lnTo>
                  <a:cubicBezTo>
                    <a:pt x="2318" y="864"/>
                    <a:pt x="2318" y="859"/>
                    <a:pt x="2321" y="856"/>
                  </a:cubicBezTo>
                  <a:cubicBezTo>
                    <a:pt x="2324" y="847"/>
                    <a:pt x="2329" y="839"/>
                    <a:pt x="2335" y="831"/>
                  </a:cubicBezTo>
                  <a:lnTo>
                    <a:pt x="14"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923;p42">
              <a:extLst>
                <a:ext uri="{FF2B5EF4-FFF2-40B4-BE49-F238E27FC236}">
                  <a16:creationId xmlns:a16="http://schemas.microsoft.com/office/drawing/2014/main" id="{B72A779D-09E7-9561-E3EA-6F48EFFF0898}"/>
                </a:ext>
              </a:extLst>
            </p:cNvPr>
            <p:cNvSpPr/>
            <p:nvPr/>
          </p:nvSpPr>
          <p:spPr>
            <a:xfrm>
              <a:off x="3819425" y="4797525"/>
              <a:ext cx="58125" cy="21750"/>
            </a:xfrm>
            <a:custGeom>
              <a:avLst/>
              <a:gdLst/>
              <a:ahLst/>
              <a:cxnLst/>
              <a:rect l="l" t="t" r="r" b="b"/>
              <a:pathLst>
                <a:path w="2325" h="870" extrusionOk="0">
                  <a:moveTo>
                    <a:pt x="3" y="1"/>
                  </a:moveTo>
                  <a:cubicBezTo>
                    <a:pt x="3" y="15"/>
                    <a:pt x="1" y="28"/>
                    <a:pt x="1" y="42"/>
                  </a:cubicBezTo>
                  <a:lnTo>
                    <a:pt x="2319" y="870"/>
                  </a:lnTo>
                  <a:cubicBezTo>
                    <a:pt x="2319" y="859"/>
                    <a:pt x="2324" y="845"/>
                    <a:pt x="2324" y="831"/>
                  </a:cubicBezTo>
                  <a:lnTo>
                    <a:pt x="3"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924;p42">
              <a:extLst>
                <a:ext uri="{FF2B5EF4-FFF2-40B4-BE49-F238E27FC236}">
                  <a16:creationId xmlns:a16="http://schemas.microsoft.com/office/drawing/2014/main" id="{073ECAA0-9116-C944-91DF-F5AA93ACB351}"/>
                </a:ext>
              </a:extLst>
            </p:cNvPr>
            <p:cNvSpPr/>
            <p:nvPr/>
          </p:nvSpPr>
          <p:spPr>
            <a:xfrm>
              <a:off x="3752200" y="4736925"/>
              <a:ext cx="47125" cy="9225"/>
            </a:xfrm>
            <a:custGeom>
              <a:avLst/>
              <a:gdLst/>
              <a:ahLst/>
              <a:cxnLst/>
              <a:rect l="l" t="t" r="r" b="b"/>
              <a:pathLst>
                <a:path w="1885" h="369" extrusionOk="0">
                  <a:moveTo>
                    <a:pt x="1" y="1"/>
                  </a:moveTo>
                  <a:lnTo>
                    <a:pt x="1" y="1"/>
                  </a:lnTo>
                  <a:cubicBezTo>
                    <a:pt x="45" y="26"/>
                    <a:pt x="90" y="54"/>
                    <a:pt x="135" y="79"/>
                  </a:cubicBezTo>
                  <a:lnTo>
                    <a:pt x="1884" y="368"/>
                  </a:lnTo>
                  <a:cubicBezTo>
                    <a:pt x="1840" y="341"/>
                    <a:pt x="1792" y="315"/>
                    <a:pt x="1748" y="288"/>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925;p42">
              <a:extLst>
                <a:ext uri="{FF2B5EF4-FFF2-40B4-BE49-F238E27FC236}">
                  <a16:creationId xmlns:a16="http://schemas.microsoft.com/office/drawing/2014/main" id="{026F2240-1019-B72C-5A29-50396235B915}"/>
                </a:ext>
              </a:extLst>
            </p:cNvPr>
            <p:cNvSpPr/>
            <p:nvPr/>
          </p:nvSpPr>
          <p:spPr>
            <a:xfrm>
              <a:off x="3316325" y="4665125"/>
              <a:ext cx="46950" cy="9150"/>
            </a:xfrm>
            <a:custGeom>
              <a:avLst/>
              <a:gdLst/>
              <a:ahLst/>
              <a:cxnLst/>
              <a:rect l="l" t="t" r="r" b="b"/>
              <a:pathLst>
                <a:path w="1878" h="366" extrusionOk="0">
                  <a:moveTo>
                    <a:pt x="0" y="0"/>
                  </a:moveTo>
                  <a:cubicBezTo>
                    <a:pt x="45" y="25"/>
                    <a:pt x="86" y="50"/>
                    <a:pt x="131" y="75"/>
                  </a:cubicBezTo>
                  <a:lnTo>
                    <a:pt x="201" y="89"/>
                  </a:lnTo>
                  <a:lnTo>
                    <a:pt x="1878" y="365"/>
                  </a:lnTo>
                  <a:cubicBezTo>
                    <a:pt x="1833" y="337"/>
                    <a:pt x="1794" y="312"/>
                    <a:pt x="1750" y="287"/>
                  </a:cubicBezTo>
                  <a:lnTo>
                    <a:pt x="95" y="14"/>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926;p42">
              <a:extLst>
                <a:ext uri="{FF2B5EF4-FFF2-40B4-BE49-F238E27FC236}">
                  <a16:creationId xmlns:a16="http://schemas.microsoft.com/office/drawing/2014/main" id="{AECBC0F8-EA42-316D-0B9F-ACAB9CCD7736}"/>
                </a:ext>
              </a:extLst>
            </p:cNvPr>
            <p:cNvSpPr/>
            <p:nvPr/>
          </p:nvSpPr>
          <p:spPr>
            <a:xfrm>
              <a:off x="3732300" y="4807700"/>
              <a:ext cx="41875" cy="23075"/>
            </a:xfrm>
            <a:custGeom>
              <a:avLst/>
              <a:gdLst/>
              <a:ahLst/>
              <a:cxnLst/>
              <a:rect l="l" t="t" r="r" b="b"/>
              <a:pathLst>
                <a:path w="1675" h="923" extrusionOk="0">
                  <a:moveTo>
                    <a:pt x="0" y="0"/>
                  </a:moveTo>
                  <a:lnTo>
                    <a:pt x="1527" y="900"/>
                  </a:lnTo>
                  <a:lnTo>
                    <a:pt x="1675" y="923"/>
                  </a:lnTo>
                  <a:lnTo>
                    <a:pt x="148" y="25"/>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927;p42">
              <a:extLst>
                <a:ext uri="{FF2B5EF4-FFF2-40B4-BE49-F238E27FC236}">
                  <a16:creationId xmlns:a16="http://schemas.microsoft.com/office/drawing/2014/main" id="{B9A2F4C7-E249-3254-47B3-C023A81380CC}"/>
                </a:ext>
              </a:extLst>
            </p:cNvPr>
            <p:cNvSpPr/>
            <p:nvPr/>
          </p:nvSpPr>
          <p:spPr>
            <a:xfrm>
              <a:off x="3351775" y="4583275"/>
              <a:ext cx="42025" cy="23150"/>
            </a:xfrm>
            <a:custGeom>
              <a:avLst/>
              <a:gdLst/>
              <a:ahLst/>
              <a:cxnLst/>
              <a:rect l="l" t="t" r="r" b="b"/>
              <a:pathLst>
                <a:path w="1681" h="926" extrusionOk="0">
                  <a:moveTo>
                    <a:pt x="0" y="0"/>
                  </a:moveTo>
                  <a:lnTo>
                    <a:pt x="1524" y="900"/>
                  </a:lnTo>
                  <a:lnTo>
                    <a:pt x="1680" y="925"/>
                  </a:lnTo>
                  <a:lnTo>
                    <a:pt x="153" y="28"/>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928;p42">
              <a:extLst>
                <a:ext uri="{FF2B5EF4-FFF2-40B4-BE49-F238E27FC236}">
                  <a16:creationId xmlns:a16="http://schemas.microsoft.com/office/drawing/2014/main" id="{E1232485-C160-7FF3-49AE-4EC9DB777759}"/>
                </a:ext>
              </a:extLst>
            </p:cNvPr>
            <p:cNvSpPr/>
            <p:nvPr/>
          </p:nvSpPr>
          <p:spPr>
            <a:xfrm>
              <a:off x="3801325" y="4770700"/>
              <a:ext cx="56150" cy="16325"/>
            </a:xfrm>
            <a:custGeom>
              <a:avLst/>
              <a:gdLst/>
              <a:ahLst/>
              <a:cxnLst/>
              <a:rect l="l" t="t" r="r" b="b"/>
              <a:pathLst>
                <a:path w="2246" h="653" extrusionOk="0">
                  <a:moveTo>
                    <a:pt x="0" y="1"/>
                  </a:moveTo>
                  <a:cubicBezTo>
                    <a:pt x="25" y="20"/>
                    <a:pt x="47" y="43"/>
                    <a:pt x="70" y="65"/>
                  </a:cubicBezTo>
                  <a:lnTo>
                    <a:pt x="2246" y="653"/>
                  </a:lnTo>
                  <a:cubicBezTo>
                    <a:pt x="2223" y="631"/>
                    <a:pt x="2201" y="611"/>
                    <a:pt x="2176" y="589"/>
                  </a:cubicBez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929;p42">
              <a:extLst>
                <a:ext uri="{FF2B5EF4-FFF2-40B4-BE49-F238E27FC236}">
                  <a16:creationId xmlns:a16="http://schemas.microsoft.com/office/drawing/2014/main" id="{7B174842-BFA7-AE40-3209-E2FAA6A60033}"/>
                </a:ext>
              </a:extLst>
            </p:cNvPr>
            <p:cNvSpPr/>
            <p:nvPr/>
          </p:nvSpPr>
          <p:spPr>
            <a:xfrm>
              <a:off x="3258775" y="4624025"/>
              <a:ext cx="56175" cy="16250"/>
            </a:xfrm>
            <a:custGeom>
              <a:avLst/>
              <a:gdLst/>
              <a:ahLst/>
              <a:cxnLst/>
              <a:rect l="l" t="t" r="r" b="b"/>
              <a:pathLst>
                <a:path w="2247" h="650" extrusionOk="0">
                  <a:moveTo>
                    <a:pt x="1" y="0"/>
                  </a:moveTo>
                  <a:cubicBezTo>
                    <a:pt x="23" y="20"/>
                    <a:pt x="48" y="42"/>
                    <a:pt x="70" y="64"/>
                  </a:cubicBezTo>
                  <a:lnTo>
                    <a:pt x="566" y="198"/>
                  </a:lnTo>
                  <a:lnTo>
                    <a:pt x="2246" y="649"/>
                  </a:lnTo>
                  <a:cubicBezTo>
                    <a:pt x="2224" y="630"/>
                    <a:pt x="2199" y="608"/>
                    <a:pt x="2177" y="585"/>
                  </a:cubicBezTo>
                  <a:lnTo>
                    <a:pt x="497" y="134"/>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930;p42">
              <a:extLst>
                <a:ext uri="{FF2B5EF4-FFF2-40B4-BE49-F238E27FC236}">
                  <a16:creationId xmlns:a16="http://schemas.microsoft.com/office/drawing/2014/main" id="{1704E646-E939-2121-869E-DDC6F5F40BA0}"/>
                </a:ext>
              </a:extLst>
            </p:cNvPr>
            <p:cNvSpPr/>
            <p:nvPr/>
          </p:nvSpPr>
          <p:spPr>
            <a:xfrm>
              <a:off x="3449150" y="4605150"/>
              <a:ext cx="24875" cy="19800"/>
            </a:xfrm>
            <a:custGeom>
              <a:avLst/>
              <a:gdLst/>
              <a:ahLst/>
              <a:cxnLst/>
              <a:rect l="l" t="t" r="r" b="b"/>
              <a:pathLst>
                <a:path w="995" h="792" extrusionOk="0">
                  <a:moveTo>
                    <a:pt x="0" y="0"/>
                  </a:moveTo>
                  <a:lnTo>
                    <a:pt x="808" y="741"/>
                  </a:lnTo>
                  <a:cubicBezTo>
                    <a:pt x="870" y="758"/>
                    <a:pt x="931" y="775"/>
                    <a:pt x="995" y="791"/>
                  </a:cubicBezTo>
                  <a:lnTo>
                    <a:pt x="187" y="53"/>
                  </a:lnTo>
                  <a:cubicBezTo>
                    <a:pt x="126" y="34"/>
                    <a:pt x="62" y="17"/>
                    <a:pt x="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931;p42">
              <a:extLst>
                <a:ext uri="{FF2B5EF4-FFF2-40B4-BE49-F238E27FC236}">
                  <a16:creationId xmlns:a16="http://schemas.microsoft.com/office/drawing/2014/main" id="{B5B33DE0-21D3-BEA2-8E49-E1385F7A1B35}"/>
                </a:ext>
              </a:extLst>
            </p:cNvPr>
            <p:cNvSpPr/>
            <p:nvPr/>
          </p:nvSpPr>
          <p:spPr>
            <a:xfrm>
              <a:off x="3650650" y="4789575"/>
              <a:ext cx="24900" cy="19825"/>
            </a:xfrm>
            <a:custGeom>
              <a:avLst/>
              <a:gdLst/>
              <a:ahLst/>
              <a:cxnLst/>
              <a:rect l="l" t="t" r="r" b="b"/>
              <a:pathLst>
                <a:path w="996" h="793" extrusionOk="0">
                  <a:moveTo>
                    <a:pt x="1" y="1"/>
                  </a:moveTo>
                  <a:lnTo>
                    <a:pt x="809" y="742"/>
                  </a:lnTo>
                  <a:lnTo>
                    <a:pt x="995" y="792"/>
                  </a:lnTo>
                  <a:lnTo>
                    <a:pt x="187" y="54"/>
                  </a:lnTo>
                  <a:cubicBezTo>
                    <a:pt x="126" y="37"/>
                    <a:pt x="62" y="18"/>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932;p42">
              <a:extLst>
                <a:ext uri="{FF2B5EF4-FFF2-40B4-BE49-F238E27FC236}">
                  <a16:creationId xmlns:a16="http://schemas.microsoft.com/office/drawing/2014/main" id="{704ECBA5-1582-81B2-CE08-D58FC07E5F7D}"/>
                </a:ext>
              </a:extLst>
            </p:cNvPr>
            <p:cNvSpPr/>
            <p:nvPr/>
          </p:nvSpPr>
          <p:spPr>
            <a:xfrm>
              <a:off x="3795825" y="4811525"/>
              <a:ext cx="54825" cy="23775"/>
            </a:xfrm>
            <a:custGeom>
              <a:avLst/>
              <a:gdLst/>
              <a:ahLst/>
              <a:cxnLst/>
              <a:rect l="l" t="t" r="r" b="b"/>
              <a:pathLst>
                <a:path w="2193" h="951" extrusionOk="0">
                  <a:moveTo>
                    <a:pt x="81" y="1"/>
                  </a:moveTo>
                  <a:lnTo>
                    <a:pt x="0" y="12"/>
                  </a:lnTo>
                  <a:lnTo>
                    <a:pt x="1883" y="850"/>
                  </a:lnTo>
                  <a:lnTo>
                    <a:pt x="2109" y="951"/>
                  </a:lnTo>
                  <a:cubicBezTo>
                    <a:pt x="2137" y="945"/>
                    <a:pt x="2165" y="942"/>
                    <a:pt x="2193" y="940"/>
                  </a:cubicBezTo>
                  <a:lnTo>
                    <a:pt x="1981" y="845"/>
                  </a:lnTo>
                  <a:lnTo>
                    <a:pt x="8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933;p42">
              <a:extLst>
                <a:ext uri="{FF2B5EF4-FFF2-40B4-BE49-F238E27FC236}">
                  <a16:creationId xmlns:a16="http://schemas.microsoft.com/office/drawing/2014/main" id="{D9F18EEE-2873-C315-CABA-D62FB6065C49}"/>
                </a:ext>
              </a:extLst>
            </p:cNvPr>
            <p:cNvSpPr/>
            <p:nvPr/>
          </p:nvSpPr>
          <p:spPr>
            <a:xfrm>
              <a:off x="3269575" y="4577350"/>
              <a:ext cx="54975" cy="23700"/>
            </a:xfrm>
            <a:custGeom>
              <a:avLst/>
              <a:gdLst/>
              <a:ahLst/>
              <a:cxnLst/>
              <a:rect l="l" t="t" r="r" b="b"/>
              <a:pathLst>
                <a:path w="2199" h="948" extrusionOk="0">
                  <a:moveTo>
                    <a:pt x="87" y="1"/>
                  </a:moveTo>
                  <a:cubicBezTo>
                    <a:pt x="59" y="3"/>
                    <a:pt x="28" y="6"/>
                    <a:pt x="1" y="9"/>
                  </a:cubicBezTo>
                  <a:lnTo>
                    <a:pt x="2112" y="948"/>
                  </a:lnTo>
                  <a:lnTo>
                    <a:pt x="2199" y="939"/>
                  </a:lnTo>
                  <a:lnTo>
                    <a:pt x="8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934;p42">
              <a:extLst>
                <a:ext uri="{FF2B5EF4-FFF2-40B4-BE49-F238E27FC236}">
                  <a16:creationId xmlns:a16="http://schemas.microsoft.com/office/drawing/2014/main" id="{ADD20CBD-E79E-1476-26BA-263CC37E8660}"/>
                </a:ext>
              </a:extLst>
            </p:cNvPr>
            <p:cNvSpPr/>
            <p:nvPr/>
          </p:nvSpPr>
          <p:spPr>
            <a:xfrm>
              <a:off x="3664925" y="4690475"/>
              <a:ext cx="28725" cy="4675"/>
            </a:xfrm>
            <a:custGeom>
              <a:avLst/>
              <a:gdLst/>
              <a:ahLst/>
              <a:cxnLst/>
              <a:rect l="l" t="t" r="r" b="b"/>
              <a:pathLst>
                <a:path w="1149" h="187" extrusionOk="0">
                  <a:moveTo>
                    <a:pt x="965" y="0"/>
                  </a:moveTo>
                  <a:lnTo>
                    <a:pt x="1" y="106"/>
                  </a:lnTo>
                  <a:cubicBezTo>
                    <a:pt x="62" y="134"/>
                    <a:pt x="121" y="162"/>
                    <a:pt x="182" y="187"/>
                  </a:cubicBezTo>
                  <a:lnTo>
                    <a:pt x="1149" y="81"/>
                  </a:lnTo>
                  <a:lnTo>
                    <a:pt x="965"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935;p42">
              <a:extLst>
                <a:ext uri="{FF2B5EF4-FFF2-40B4-BE49-F238E27FC236}">
                  <a16:creationId xmlns:a16="http://schemas.microsoft.com/office/drawing/2014/main" id="{57DF1B10-1A28-52BE-3053-B03D2943D379}"/>
                </a:ext>
              </a:extLst>
            </p:cNvPr>
            <p:cNvSpPr/>
            <p:nvPr/>
          </p:nvSpPr>
          <p:spPr>
            <a:xfrm>
              <a:off x="3423725" y="4717150"/>
              <a:ext cx="28725" cy="4750"/>
            </a:xfrm>
            <a:custGeom>
              <a:avLst/>
              <a:gdLst/>
              <a:ahLst/>
              <a:cxnLst/>
              <a:rect l="l" t="t" r="r" b="b"/>
              <a:pathLst>
                <a:path w="1149" h="190" extrusionOk="0">
                  <a:moveTo>
                    <a:pt x="967" y="0"/>
                  </a:moveTo>
                  <a:lnTo>
                    <a:pt x="0" y="109"/>
                  </a:lnTo>
                  <a:lnTo>
                    <a:pt x="181" y="190"/>
                  </a:lnTo>
                  <a:lnTo>
                    <a:pt x="1148" y="84"/>
                  </a:lnTo>
                  <a:cubicBezTo>
                    <a:pt x="1087" y="56"/>
                    <a:pt x="1028" y="28"/>
                    <a:pt x="967"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936;p42">
              <a:extLst>
                <a:ext uri="{FF2B5EF4-FFF2-40B4-BE49-F238E27FC236}">
                  <a16:creationId xmlns:a16="http://schemas.microsoft.com/office/drawing/2014/main" id="{C27A8A3B-FE2C-BE11-5315-73577950672B}"/>
                </a:ext>
              </a:extLst>
            </p:cNvPr>
            <p:cNvSpPr/>
            <p:nvPr/>
          </p:nvSpPr>
          <p:spPr>
            <a:xfrm>
              <a:off x="3815950" y="4786800"/>
              <a:ext cx="58250" cy="19675"/>
            </a:xfrm>
            <a:custGeom>
              <a:avLst/>
              <a:gdLst/>
              <a:ahLst/>
              <a:cxnLst/>
              <a:rect l="l" t="t" r="r" b="b"/>
              <a:pathLst>
                <a:path w="2330" h="787" extrusionOk="0">
                  <a:moveTo>
                    <a:pt x="0" y="1"/>
                  </a:moveTo>
                  <a:cubicBezTo>
                    <a:pt x="11" y="20"/>
                    <a:pt x="23" y="37"/>
                    <a:pt x="34" y="56"/>
                  </a:cubicBezTo>
                  <a:lnTo>
                    <a:pt x="2329" y="786"/>
                  </a:lnTo>
                  <a:cubicBezTo>
                    <a:pt x="2318" y="769"/>
                    <a:pt x="2307" y="750"/>
                    <a:pt x="2296" y="733"/>
                  </a:cubicBez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937;p42">
              <a:extLst>
                <a:ext uri="{FF2B5EF4-FFF2-40B4-BE49-F238E27FC236}">
                  <a16:creationId xmlns:a16="http://schemas.microsoft.com/office/drawing/2014/main" id="{E27FC215-EE90-A90A-E01F-7EA9E931F241}"/>
                </a:ext>
              </a:extLst>
            </p:cNvPr>
            <p:cNvSpPr/>
            <p:nvPr/>
          </p:nvSpPr>
          <p:spPr>
            <a:xfrm>
              <a:off x="3243325" y="4604875"/>
              <a:ext cx="58100" cy="19575"/>
            </a:xfrm>
            <a:custGeom>
              <a:avLst/>
              <a:gdLst/>
              <a:ahLst/>
              <a:cxnLst/>
              <a:rect l="l" t="t" r="r" b="b"/>
              <a:pathLst>
                <a:path w="2324" h="783" extrusionOk="0">
                  <a:moveTo>
                    <a:pt x="0" y="0"/>
                  </a:moveTo>
                  <a:cubicBezTo>
                    <a:pt x="9" y="20"/>
                    <a:pt x="17" y="36"/>
                    <a:pt x="28" y="53"/>
                  </a:cubicBezTo>
                  <a:lnTo>
                    <a:pt x="362" y="159"/>
                  </a:lnTo>
                  <a:lnTo>
                    <a:pt x="2324" y="783"/>
                  </a:lnTo>
                  <a:cubicBezTo>
                    <a:pt x="2315" y="766"/>
                    <a:pt x="2307" y="750"/>
                    <a:pt x="2299" y="730"/>
                  </a:cubicBezTo>
                  <a:lnTo>
                    <a:pt x="312" y="100"/>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938;p42">
              <a:extLst>
                <a:ext uri="{FF2B5EF4-FFF2-40B4-BE49-F238E27FC236}">
                  <a16:creationId xmlns:a16="http://schemas.microsoft.com/office/drawing/2014/main" id="{BD257EAB-F923-C2DD-8F99-8E9B09F4A917}"/>
                </a:ext>
              </a:extLst>
            </p:cNvPr>
            <p:cNvSpPr/>
            <p:nvPr/>
          </p:nvSpPr>
          <p:spPr>
            <a:xfrm>
              <a:off x="3596750" y="4773700"/>
              <a:ext cx="13400" cy="16600"/>
            </a:xfrm>
            <a:custGeom>
              <a:avLst/>
              <a:gdLst/>
              <a:ahLst/>
              <a:cxnLst/>
              <a:rect l="l" t="t" r="r" b="b"/>
              <a:pathLst>
                <a:path w="536" h="664" extrusionOk="0">
                  <a:moveTo>
                    <a:pt x="0" y="1"/>
                  </a:moveTo>
                  <a:lnTo>
                    <a:pt x="335" y="603"/>
                  </a:lnTo>
                  <a:lnTo>
                    <a:pt x="535" y="664"/>
                  </a:lnTo>
                  <a:lnTo>
                    <a:pt x="198" y="65"/>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939;p42">
              <a:extLst>
                <a:ext uri="{FF2B5EF4-FFF2-40B4-BE49-F238E27FC236}">
                  <a16:creationId xmlns:a16="http://schemas.microsoft.com/office/drawing/2014/main" id="{333F0639-D4C4-BF11-8F04-71C184EE49E1}"/>
                </a:ext>
              </a:extLst>
            </p:cNvPr>
            <p:cNvSpPr/>
            <p:nvPr/>
          </p:nvSpPr>
          <p:spPr>
            <a:xfrm>
              <a:off x="3540600" y="4755725"/>
              <a:ext cx="8250" cy="12925"/>
            </a:xfrm>
            <a:custGeom>
              <a:avLst/>
              <a:gdLst/>
              <a:ahLst/>
              <a:cxnLst/>
              <a:rect l="l" t="t" r="r" b="b"/>
              <a:pathLst>
                <a:path w="330" h="517" extrusionOk="0">
                  <a:moveTo>
                    <a:pt x="129" y="1"/>
                  </a:moveTo>
                  <a:lnTo>
                    <a:pt x="1" y="444"/>
                  </a:lnTo>
                  <a:lnTo>
                    <a:pt x="201" y="516"/>
                  </a:lnTo>
                  <a:lnTo>
                    <a:pt x="329" y="73"/>
                  </a:lnTo>
                  <a:lnTo>
                    <a:pt x="12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940;p42">
              <a:extLst>
                <a:ext uri="{FF2B5EF4-FFF2-40B4-BE49-F238E27FC236}">
                  <a16:creationId xmlns:a16="http://schemas.microsoft.com/office/drawing/2014/main" id="{5BBA8042-470B-A4C5-2B72-BB414FB0B2DF}"/>
                </a:ext>
              </a:extLst>
            </p:cNvPr>
            <p:cNvSpPr/>
            <p:nvPr/>
          </p:nvSpPr>
          <p:spPr>
            <a:xfrm>
              <a:off x="3572425" y="4645275"/>
              <a:ext cx="8250" cy="12825"/>
            </a:xfrm>
            <a:custGeom>
              <a:avLst/>
              <a:gdLst/>
              <a:ahLst/>
              <a:cxnLst/>
              <a:rect l="l" t="t" r="r" b="b"/>
              <a:pathLst>
                <a:path w="330" h="513" extrusionOk="0">
                  <a:moveTo>
                    <a:pt x="126" y="0"/>
                  </a:moveTo>
                  <a:lnTo>
                    <a:pt x="1" y="440"/>
                  </a:lnTo>
                  <a:cubicBezTo>
                    <a:pt x="59" y="463"/>
                    <a:pt x="118" y="482"/>
                    <a:pt x="174" y="504"/>
                  </a:cubicBezTo>
                  <a:lnTo>
                    <a:pt x="201" y="513"/>
                  </a:lnTo>
                  <a:lnTo>
                    <a:pt x="330" y="72"/>
                  </a:lnTo>
                  <a:cubicBezTo>
                    <a:pt x="263" y="47"/>
                    <a:pt x="196" y="22"/>
                    <a:pt x="12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941;p42">
              <a:extLst>
                <a:ext uri="{FF2B5EF4-FFF2-40B4-BE49-F238E27FC236}">
                  <a16:creationId xmlns:a16="http://schemas.microsoft.com/office/drawing/2014/main" id="{2E3FD655-DD0F-807F-1D4B-F6FABB50EB05}"/>
                </a:ext>
              </a:extLst>
            </p:cNvPr>
            <p:cNvSpPr/>
            <p:nvPr/>
          </p:nvSpPr>
          <p:spPr>
            <a:xfrm>
              <a:off x="3767400" y="4811875"/>
              <a:ext cx="49550" cy="23700"/>
            </a:xfrm>
            <a:custGeom>
              <a:avLst/>
              <a:gdLst/>
              <a:ahLst/>
              <a:cxnLst/>
              <a:rect l="l" t="t" r="r" b="b"/>
              <a:pathLst>
                <a:path w="1982" h="948" extrusionOk="0">
                  <a:moveTo>
                    <a:pt x="0" y="1"/>
                  </a:moveTo>
                  <a:lnTo>
                    <a:pt x="1691" y="856"/>
                  </a:lnTo>
                  <a:lnTo>
                    <a:pt x="1861" y="942"/>
                  </a:lnTo>
                  <a:cubicBezTo>
                    <a:pt x="1900" y="945"/>
                    <a:pt x="1942" y="948"/>
                    <a:pt x="1981" y="948"/>
                  </a:cubicBezTo>
                  <a:lnTo>
                    <a:pt x="1797" y="856"/>
                  </a:lnTo>
                  <a:lnTo>
                    <a:pt x="120" y="9"/>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942;p42">
              <a:extLst>
                <a:ext uri="{FF2B5EF4-FFF2-40B4-BE49-F238E27FC236}">
                  <a16:creationId xmlns:a16="http://schemas.microsoft.com/office/drawing/2014/main" id="{6B30AF3F-B774-469C-719F-08A35FBB21C8}"/>
                </a:ext>
              </a:extLst>
            </p:cNvPr>
            <p:cNvSpPr/>
            <p:nvPr/>
          </p:nvSpPr>
          <p:spPr>
            <a:xfrm>
              <a:off x="3303300" y="4577350"/>
              <a:ext cx="49550" cy="23775"/>
            </a:xfrm>
            <a:custGeom>
              <a:avLst/>
              <a:gdLst/>
              <a:ahLst/>
              <a:cxnLst/>
              <a:rect l="l" t="t" r="r" b="b"/>
              <a:pathLst>
                <a:path w="1982" h="951" extrusionOk="0">
                  <a:moveTo>
                    <a:pt x="0" y="1"/>
                  </a:moveTo>
                  <a:lnTo>
                    <a:pt x="1861" y="942"/>
                  </a:lnTo>
                  <a:cubicBezTo>
                    <a:pt x="1900" y="942"/>
                    <a:pt x="1939" y="945"/>
                    <a:pt x="1981" y="951"/>
                  </a:cubicBezTo>
                  <a:lnTo>
                    <a:pt x="120" y="9"/>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943;p42">
              <a:extLst>
                <a:ext uri="{FF2B5EF4-FFF2-40B4-BE49-F238E27FC236}">
                  <a16:creationId xmlns:a16="http://schemas.microsoft.com/office/drawing/2014/main" id="{5B9EBC0F-DACD-522C-4255-6ED6C7F22A5E}"/>
                </a:ext>
              </a:extLst>
            </p:cNvPr>
            <p:cNvSpPr/>
            <p:nvPr/>
          </p:nvSpPr>
          <p:spPr>
            <a:xfrm>
              <a:off x="3365975" y="4692350"/>
              <a:ext cx="38750" cy="4350"/>
            </a:xfrm>
            <a:custGeom>
              <a:avLst/>
              <a:gdLst/>
              <a:ahLst/>
              <a:cxnLst/>
              <a:rect l="l" t="t" r="r" b="b"/>
              <a:pathLst>
                <a:path w="1550" h="174" extrusionOk="0">
                  <a:moveTo>
                    <a:pt x="1" y="0"/>
                  </a:moveTo>
                  <a:lnTo>
                    <a:pt x="162" y="81"/>
                  </a:lnTo>
                  <a:lnTo>
                    <a:pt x="1550" y="173"/>
                  </a:lnTo>
                  <a:lnTo>
                    <a:pt x="1388" y="92"/>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944;p42">
              <a:extLst>
                <a:ext uri="{FF2B5EF4-FFF2-40B4-BE49-F238E27FC236}">
                  <a16:creationId xmlns:a16="http://schemas.microsoft.com/office/drawing/2014/main" id="{1533DEC2-BEAA-782F-FD01-D2BB56F9561B}"/>
                </a:ext>
              </a:extLst>
            </p:cNvPr>
            <p:cNvSpPr/>
            <p:nvPr/>
          </p:nvSpPr>
          <p:spPr>
            <a:xfrm>
              <a:off x="3711675" y="4715125"/>
              <a:ext cx="38750" cy="4425"/>
            </a:xfrm>
            <a:custGeom>
              <a:avLst/>
              <a:gdLst/>
              <a:ahLst/>
              <a:cxnLst/>
              <a:rect l="l" t="t" r="r" b="b"/>
              <a:pathLst>
                <a:path w="1550" h="177" extrusionOk="0">
                  <a:moveTo>
                    <a:pt x="0" y="1"/>
                  </a:moveTo>
                  <a:lnTo>
                    <a:pt x="162" y="84"/>
                  </a:lnTo>
                  <a:lnTo>
                    <a:pt x="1549" y="176"/>
                  </a:lnTo>
                  <a:lnTo>
                    <a:pt x="1549" y="176"/>
                  </a:lnTo>
                  <a:lnTo>
                    <a:pt x="1388" y="92"/>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945;p42">
              <a:extLst>
                <a:ext uri="{FF2B5EF4-FFF2-40B4-BE49-F238E27FC236}">
                  <a16:creationId xmlns:a16="http://schemas.microsoft.com/office/drawing/2014/main" id="{A20A591F-0CAF-15FD-1E39-C3F8E172D01C}"/>
                </a:ext>
              </a:extLst>
            </p:cNvPr>
            <p:cNvSpPr/>
            <p:nvPr/>
          </p:nvSpPr>
          <p:spPr>
            <a:xfrm>
              <a:off x="3811825" y="4807075"/>
              <a:ext cx="57575" cy="23225"/>
            </a:xfrm>
            <a:custGeom>
              <a:avLst/>
              <a:gdLst/>
              <a:ahLst/>
              <a:cxnLst/>
              <a:rect l="l" t="t" r="r" b="b"/>
              <a:pathLst>
                <a:path w="2303" h="929" extrusionOk="0">
                  <a:moveTo>
                    <a:pt x="51" y="0"/>
                  </a:moveTo>
                  <a:cubicBezTo>
                    <a:pt x="37" y="9"/>
                    <a:pt x="18" y="17"/>
                    <a:pt x="1" y="25"/>
                  </a:cubicBezTo>
                  <a:lnTo>
                    <a:pt x="2244" y="922"/>
                  </a:lnTo>
                  <a:lnTo>
                    <a:pt x="2252" y="928"/>
                  </a:lnTo>
                  <a:lnTo>
                    <a:pt x="2272" y="920"/>
                  </a:lnTo>
                  <a:cubicBezTo>
                    <a:pt x="2283" y="914"/>
                    <a:pt x="2294" y="909"/>
                    <a:pt x="2302" y="903"/>
                  </a:cubicBezTo>
                  <a:lnTo>
                    <a:pt x="5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946;p42">
              <a:extLst>
                <a:ext uri="{FF2B5EF4-FFF2-40B4-BE49-F238E27FC236}">
                  <a16:creationId xmlns:a16="http://schemas.microsoft.com/office/drawing/2014/main" id="{C9EDAA00-8D63-3CD5-9817-88DDD73409D0}"/>
                </a:ext>
              </a:extLst>
            </p:cNvPr>
            <p:cNvSpPr/>
            <p:nvPr/>
          </p:nvSpPr>
          <p:spPr>
            <a:xfrm>
              <a:off x="3250275" y="4581950"/>
              <a:ext cx="57575" cy="23150"/>
            </a:xfrm>
            <a:custGeom>
              <a:avLst/>
              <a:gdLst/>
              <a:ahLst/>
              <a:cxnLst/>
              <a:rect l="l" t="t" r="r" b="b"/>
              <a:pathLst>
                <a:path w="2303" h="926" extrusionOk="0">
                  <a:moveTo>
                    <a:pt x="51" y="0"/>
                  </a:moveTo>
                  <a:cubicBezTo>
                    <a:pt x="31" y="6"/>
                    <a:pt x="18" y="14"/>
                    <a:pt x="1" y="23"/>
                  </a:cubicBezTo>
                  <a:lnTo>
                    <a:pt x="2252" y="925"/>
                  </a:lnTo>
                  <a:cubicBezTo>
                    <a:pt x="2269" y="917"/>
                    <a:pt x="2283" y="909"/>
                    <a:pt x="2302" y="900"/>
                  </a:cubicBezTo>
                  <a:lnTo>
                    <a:pt x="5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947;p42">
              <a:extLst>
                <a:ext uri="{FF2B5EF4-FFF2-40B4-BE49-F238E27FC236}">
                  <a16:creationId xmlns:a16="http://schemas.microsoft.com/office/drawing/2014/main" id="{B8960B5C-DCDA-A6C9-9B1D-528399B09312}"/>
                </a:ext>
              </a:extLst>
            </p:cNvPr>
            <p:cNvSpPr/>
            <p:nvPr/>
          </p:nvSpPr>
          <p:spPr>
            <a:xfrm>
              <a:off x="3480150" y="4736850"/>
              <a:ext cx="18950" cy="8950"/>
            </a:xfrm>
            <a:custGeom>
              <a:avLst/>
              <a:gdLst/>
              <a:ahLst/>
              <a:cxnLst/>
              <a:rect l="l" t="t" r="r" b="b"/>
              <a:pathLst>
                <a:path w="758" h="358" extrusionOk="0">
                  <a:moveTo>
                    <a:pt x="560" y="1"/>
                  </a:moveTo>
                  <a:lnTo>
                    <a:pt x="0" y="277"/>
                  </a:lnTo>
                  <a:lnTo>
                    <a:pt x="195" y="357"/>
                  </a:lnTo>
                  <a:lnTo>
                    <a:pt x="758" y="79"/>
                  </a:lnTo>
                  <a:cubicBezTo>
                    <a:pt x="691" y="51"/>
                    <a:pt x="627" y="26"/>
                    <a:pt x="56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948;p42">
              <a:extLst>
                <a:ext uri="{FF2B5EF4-FFF2-40B4-BE49-F238E27FC236}">
                  <a16:creationId xmlns:a16="http://schemas.microsoft.com/office/drawing/2014/main" id="{677B5D15-B855-122C-1884-00CD07306C01}"/>
                </a:ext>
              </a:extLst>
            </p:cNvPr>
            <p:cNvSpPr/>
            <p:nvPr/>
          </p:nvSpPr>
          <p:spPr>
            <a:xfrm>
              <a:off x="3619875" y="4667350"/>
              <a:ext cx="18975" cy="8925"/>
            </a:xfrm>
            <a:custGeom>
              <a:avLst/>
              <a:gdLst/>
              <a:ahLst/>
              <a:cxnLst/>
              <a:rect l="l" t="t" r="r" b="b"/>
              <a:pathLst>
                <a:path w="759" h="357" extrusionOk="0">
                  <a:moveTo>
                    <a:pt x="560" y="0"/>
                  </a:moveTo>
                  <a:lnTo>
                    <a:pt x="0" y="279"/>
                  </a:lnTo>
                  <a:cubicBezTo>
                    <a:pt x="67" y="304"/>
                    <a:pt x="131" y="329"/>
                    <a:pt x="198" y="357"/>
                  </a:cubicBezTo>
                  <a:lnTo>
                    <a:pt x="758" y="78"/>
                  </a:lnTo>
                  <a:lnTo>
                    <a:pt x="56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949;p42">
              <a:extLst>
                <a:ext uri="{FF2B5EF4-FFF2-40B4-BE49-F238E27FC236}">
                  <a16:creationId xmlns:a16="http://schemas.microsoft.com/office/drawing/2014/main" id="{ED31E148-35C0-5138-BA9F-EE844BED5E3F}"/>
                </a:ext>
              </a:extLst>
            </p:cNvPr>
            <p:cNvSpPr/>
            <p:nvPr/>
          </p:nvSpPr>
          <p:spPr>
            <a:xfrm>
              <a:off x="3691250" y="4799675"/>
              <a:ext cx="34225" cy="21825"/>
            </a:xfrm>
            <a:custGeom>
              <a:avLst/>
              <a:gdLst/>
              <a:ahLst/>
              <a:cxnLst/>
              <a:rect l="l" t="t" r="r" b="b"/>
              <a:pathLst>
                <a:path w="1369" h="873" extrusionOk="0">
                  <a:moveTo>
                    <a:pt x="1" y="1"/>
                  </a:moveTo>
                  <a:lnTo>
                    <a:pt x="1196" y="837"/>
                  </a:lnTo>
                  <a:cubicBezTo>
                    <a:pt x="1255" y="851"/>
                    <a:pt x="1310" y="862"/>
                    <a:pt x="1369" y="873"/>
                  </a:cubicBezTo>
                  <a:lnTo>
                    <a:pt x="171" y="37"/>
                  </a:lnTo>
                  <a:cubicBezTo>
                    <a:pt x="115" y="26"/>
                    <a:pt x="60" y="15"/>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950;p42">
              <a:extLst>
                <a:ext uri="{FF2B5EF4-FFF2-40B4-BE49-F238E27FC236}">
                  <a16:creationId xmlns:a16="http://schemas.microsoft.com/office/drawing/2014/main" id="{8BAA2036-4FF4-24CF-E533-82A1A164EFA5}"/>
                </a:ext>
              </a:extLst>
            </p:cNvPr>
            <p:cNvSpPr/>
            <p:nvPr/>
          </p:nvSpPr>
          <p:spPr>
            <a:xfrm>
              <a:off x="3393000" y="4591275"/>
              <a:ext cx="34150" cy="21900"/>
            </a:xfrm>
            <a:custGeom>
              <a:avLst/>
              <a:gdLst/>
              <a:ahLst/>
              <a:cxnLst/>
              <a:rect l="l" t="t" r="r" b="b"/>
              <a:pathLst>
                <a:path w="1366" h="876" extrusionOk="0">
                  <a:moveTo>
                    <a:pt x="1" y="1"/>
                  </a:moveTo>
                  <a:lnTo>
                    <a:pt x="1196" y="837"/>
                  </a:lnTo>
                  <a:lnTo>
                    <a:pt x="1366" y="876"/>
                  </a:lnTo>
                  <a:lnTo>
                    <a:pt x="171" y="40"/>
                  </a:ln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951;p42">
              <a:extLst>
                <a:ext uri="{FF2B5EF4-FFF2-40B4-BE49-F238E27FC236}">
                  <a16:creationId xmlns:a16="http://schemas.microsoft.com/office/drawing/2014/main" id="{5CCB3BDC-9847-77F9-C1A0-6DB879715CC9}"/>
                </a:ext>
              </a:extLst>
            </p:cNvPr>
            <p:cNvSpPr/>
            <p:nvPr/>
          </p:nvSpPr>
          <p:spPr>
            <a:xfrm>
              <a:off x="3283650" y="4644000"/>
              <a:ext cx="52325" cy="12850"/>
            </a:xfrm>
            <a:custGeom>
              <a:avLst/>
              <a:gdLst/>
              <a:ahLst/>
              <a:cxnLst/>
              <a:rect l="l" t="t" r="r" b="b"/>
              <a:pathLst>
                <a:path w="2093" h="514" extrusionOk="0">
                  <a:moveTo>
                    <a:pt x="0" y="1"/>
                  </a:moveTo>
                  <a:cubicBezTo>
                    <a:pt x="37" y="23"/>
                    <a:pt x="70" y="48"/>
                    <a:pt x="106" y="73"/>
                  </a:cubicBezTo>
                  <a:lnTo>
                    <a:pt x="460" y="151"/>
                  </a:lnTo>
                  <a:lnTo>
                    <a:pt x="2093" y="514"/>
                  </a:lnTo>
                  <a:cubicBezTo>
                    <a:pt x="2059" y="491"/>
                    <a:pt x="2026" y="466"/>
                    <a:pt x="1992" y="444"/>
                  </a:cubicBezTo>
                  <a:lnTo>
                    <a:pt x="382" y="84"/>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952;p42">
              <a:extLst>
                <a:ext uri="{FF2B5EF4-FFF2-40B4-BE49-F238E27FC236}">
                  <a16:creationId xmlns:a16="http://schemas.microsoft.com/office/drawing/2014/main" id="{8F0BACD4-8D93-315F-BEA5-F2B3EEA176BF}"/>
                </a:ext>
              </a:extLst>
            </p:cNvPr>
            <p:cNvSpPr/>
            <p:nvPr/>
          </p:nvSpPr>
          <p:spPr>
            <a:xfrm>
              <a:off x="3779575" y="4754075"/>
              <a:ext cx="52350" cy="12900"/>
            </a:xfrm>
            <a:custGeom>
              <a:avLst/>
              <a:gdLst/>
              <a:ahLst/>
              <a:cxnLst/>
              <a:rect l="l" t="t" r="r" b="b"/>
              <a:pathLst>
                <a:path w="2094" h="516" extrusionOk="0">
                  <a:moveTo>
                    <a:pt x="1" y="0"/>
                  </a:moveTo>
                  <a:cubicBezTo>
                    <a:pt x="34" y="25"/>
                    <a:pt x="71" y="50"/>
                    <a:pt x="104" y="72"/>
                  </a:cubicBezTo>
                  <a:lnTo>
                    <a:pt x="2093" y="515"/>
                  </a:lnTo>
                  <a:lnTo>
                    <a:pt x="2093" y="515"/>
                  </a:lnTo>
                  <a:lnTo>
                    <a:pt x="1987" y="440"/>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953;p42">
              <a:extLst>
                <a:ext uri="{FF2B5EF4-FFF2-40B4-BE49-F238E27FC236}">
                  <a16:creationId xmlns:a16="http://schemas.microsoft.com/office/drawing/2014/main" id="{C76627D9-3A97-6B57-61FC-144EAED4181D}"/>
                </a:ext>
              </a:extLst>
            </p:cNvPr>
            <p:cNvSpPr/>
            <p:nvPr/>
          </p:nvSpPr>
          <p:spPr>
            <a:xfrm>
              <a:off x="3235450" y="4566775"/>
              <a:ext cx="668350" cy="266550"/>
            </a:xfrm>
            <a:custGeom>
              <a:avLst/>
              <a:gdLst/>
              <a:ahLst/>
              <a:cxnLst/>
              <a:rect l="l" t="t" r="r" b="b"/>
              <a:pathLst>
                <a:path w="26734" h="10662" extrusionOk="0">
                  <a:moveTo>
                    <a:pt x="1452" y="424"/>
                  </a:moveTo>
                  <a:lnTo>
                    <a:pt x="3564" y="1365"/>
                  </a:lnTo>
                  <a:lnTo>
                    <a:pt x="3475" y="1371"/>
                  </a:lnTo>
                  <a:lnTo>
                    <a:pt x="1366" y="432"/>
                  </a:lnTo>
                  <a:cubicBezTo>
                    <a:pt x="1393" y="429"/>
                    <a:pt x="1424" y="426"/>
                    <a:pt x="1452" y="424"/>
                  </a:cubicBezTo>
                  <a:close/>
                  <a:moveTo>
                    <a:pt x="2714" y="421"/>
                  </a:moveTo>
                  <a:lnTo>
                    <a:pt x="2834" y="429"/>
                  </a:lnTo>
                  <a:lnTo>
                    <a:pt x="4695" y="1371"/>
                  </a:lnTo>
                  <a:cubicBezTo>
                    <a:pt x="4653" y="1368"/>
                    <a:pt x="4614" y="1365"/>
                    <a:pt x="4575" y="1362"/>
                  </a:cubicBezTo>
                  <a:lnTo>
                    <a:pt x="2714" y="421"/>
                  </a:lnTo>
                  <a:close/>
                  <a:moveTo>
                    <a:pt x="641" y="605"/>
                  </a:moveTo>
                  <a:lnTo>
                    <a:pt x="2892" y="1507"/>
                  </a:lnTo>
                  <a:cubicBezTo>
                    <a:pt x="2876" y="1516"/>
                    <a:pt x="2862" y="1524"/>
                    <a:pt x="2845" y="1532"/>
                  </a:cubicBezTo>
                  <a:lnTo>
                    <a:pt x="2845" y="1530"/>
                  </a:lnTo>
                  <a:lnTo>
                    <a:pt x="594" y="627"/>
                  </a:lnTo>
                  <a:cubicBezTo>
                    <a:pt x="608" y="621"/>
                    <a:pt x="624" y="613"/>
                    <a:pt x="641" y="605"/>
                  </a:cubicBezTo>
                  <a:close/>
                  <a:moveTo>
                    <a:pt x="4650" y="658"/>
                  </a:moveTo>
                  <a:lnTo>
                    <a:pt x="4806" y="685"/>
                  </a:lnTo>
                  <a:lnTo>
                    <a:pt x="6331" y="1585"/>
                  </a:lnTo>
                  <a:lnTo>
                    <a:pt x="6177" y="1557"/>
                  </a:lnTo>
                  <a:lnTo>
                    <a:pt x="4650" y="658"/>
                  </a:lnTo>
                  <a:close/>
                  <a:moveTo>
                    <a:pt x="248" y="958"/>
                  </a:moveTo>
                  <a:lnTo>
                    <a:pt x="2569" y="1789"/>
                  </a:lnTo>
                  <a:cubicBezTo>
                    <a:pt x="2566" y="1797"/>
                    <a:pt x="2561" y="1805"/>
                    <a:pt x="2558" y="1814"/>
                  </a:cubicBezTo>
                  <a:lnTo>
                    <a:pt x="2555" y="1814"/>
                  </a:lnTo>
                  <a:cubicBezTo>
                    <a:pt x="2555" y="1817"/>
                    <a:pt x="2555" y="1822"/>
                    <a:pt x="2552" y="1825"/>
                  </a:cubicBezTo>
                  <a:lnTo>
                    <a:pt x="237" y="995"/>
                  </a:lnTo>
                  <a:cubicBezTo>
                    <a:pt x="240" y="989"/>
                    <a:pt x="240" y="981"/>
                    <a:pt x="240" y="972"/>
                  </a:cubicBezTo>
                  <a:cubicBezTo>
                    <a:pt x="243" y="967"/>
                    <a:pt x="248" y="964"/>
                    <a:pt x="248" y="958"/>
                  </a:cubicBezTo>
                  <a:close/>
                  <a:moveTo>
                    <a:pt x="6300" y="981"/>
                  </a:moveTo>
                  <a:lnTo>
                    <a:pt x="6473" y="1020"/>
                  </a:lnTo>
                  <a:lnTo>
                    <a:pt x="7668" y="1856"/>
                  </a:lnTo>
                  <a:lnTo>
                    <a:pt x="7668" y="1856"/>
                  </a:lnTo>
                  <a:lnTo>
                    <a:pt x="7495" y="1817"/>
                  </a:lnTo>
                  <a:lnTo>
                    <a:pt x="6300" y="981"/>
                  </a:lnTo>
                  <a:close/>
                  <a:moveTo>
                    <a:pt x="8548" y="1535"/>
                  </a:moveTo>
                  <a:lnTo>
                    <a:pt x="8548" y="1535"/>
                  </a:lnTo>
                  <a:cubicBezTo>
                    <a:pt x="8610" y="1552"/>
                    <a:pt x="8674" y="1569"/>
                    <a:pt x="8735" y="1588"/>
                  </a:cubicBezTo>
                  <a:lnTo>
                    <a:pt x="8735" y="1585"/>
                  </a:lnTo>
                  <a:lnTo>
                    <a:pt x="9543" y="2324"/>
                  </a:lnTo>
                  <a:cubicBezTo>
                    <a:pt x="9479" y="2307"/>
                    <a:pt x="9418" y="2290"/>
                    <a:pt x="9354" y="2274"/>
                  </a:cubicBezTo>
                  <a:lnTo>
                    <a:pt x="8548" y="1535"/>
                  </a:lnTo>
                  <a:close/>
                  <a:moveTo>
                    <a:pt x="11100" y="2287"/>
                  </a:moveTo>
                  <a:cubicBezTo>
                    <a:pt x="11167" y="2310"/>
                    <a:pt x="11234" y="2332"/>
                    <a:pt x="11301" y="2352"/>
                  </a:cubicBezTo>
                  <a:lnTo>
                    <a:pt x="11635" y="2951"/>
                  </a:lnTo>
                  <a:lnTo>
                    <a:pt x="11438" y="2889"/>
                  </a:lnTo>
                  <a:lnTo>
                    <a:pt x="11100" y="2287"/>
                  </a:lnTo>
                  <a:close/>
                  <a:moveTo>
                    <a:pt x="15937" y="4020"/>
                  </a:moveTo>
                  <a:lnTo>
                    <a:pt x="16132" y="4098"/>
                  </a:lnTo>
                  <a:lnTo>
                    <a:pt x="15575" y="4377"/>
                  </a:lnTo>
                  <a:cubicBezTo>
                    <a:pt x="15508" y="4352"/>
                    <a:pt x="15444" y="4324"/>
                    <a:pt x="15377" y="4299"/>
                  </a:cubicBezTo>
                  <a:lnTo>
                    <a:pt x="15937" y="4020"/>
                  </a:lnTo>
                  <a:close/>
                  <a:moveTo>
                    <a:pt x="18144" y="4948"/>
                  </a:moveTo>
                  <a:lnTo>
                    <a:pt x="18328" y="5029"/>
                  </a:lnTo>
                  <a:lnTo>
                    <a:pt x="17361" y="5138"/>
                  </a:lnTo>
                  <a:cubicBezTo>
                    <a:pt x="17300" y="5110"/>
                    <a:pt x="17238" y="5082"/>
                    <a:pt x="17177" y="5054"/>
                  </a:cubicBezTo>
                  <a:lnTo>
                    <a:pt x="18144" y="4948"/>
                  </a:lnTo>
                  <a:close/>
                  <a:moveTo>
                    <a:pt x="5222" y="5023"/>
                  </a:moveTo>
                  <a:lnTo>
                    <a:pt x="6606" y="5113"/>
                  </a:lnTo>
                  <a:lnTo>
                    <a:pt x="6768" y="5196"/>
                  </a:lnTo>
                  <a:lnTo>
                    <a:pt x="5383" y="5104"/>
                  </a:lnTo>
                  <a:lnTo>
                    <a:pt x="5222" y="5023"/>
                  </a:lnTo>
                  <a:close/>
                  <a:moveTo>
                    <a:pt x="19049" y="5937"/>
                  </a:moveTo>
                  <a:lnTo>
                    <a:pt x="20437" y="6026"/>
                  </a:lnTo>
                  <a:lnTo>
                    <a:pt x="20598" y="6110"/>
                  </a:lnTo>
                  <a:lnTo>
                    <a:pt x="20598" y="6110"/>
                  </a:lnTo>
                  <a:lnTo>
                    <a:pt x="19211" y="6018"/>
                  </a:lnTo>
                  <a:lnTo>
                    <a:pt x="19049" y="5937"/>
                  </a:lnTo>
                  <a:close/>
                  <a:moveTo>
                    <a:pt x="8495" y="6015"/>
                  </a:moveTo>
                  <a:cubicBezTo>
                    <a:pt x="8557" y="6043"/>
                    <a:pt x="8618" y="6068"/>
                    <a:pt x="8679" y="6096"/>
                  </a:cubicBezTo>
                  <a:lnTo>
                    <a:pt x="7712" y="6205"/>
                  </a:lnTo>
                  <a:lnTo>
                    <a:pt x="7529" y="6121"/>
                  </a:lnTo>
                  <a:lnTo>
                    <a:pt x="8495" y="6015"/>
                  </a:lnTo>
                  <a:close/>
                  <a:moveTo>
                    <a:pt x="10348" y="6801"/>
                  </a:moveTo>
                  <a:cubicBezTo>
                    <a:pt x="10412" y="6826"/>
                    <a:pt x="10476" y="6854"/>
                    <a:pt x="10543" y="6879"/>
                  </a:cubicBezTo>
                  <a:lnTo>
                    <a:pt x="9983" y="7158"/>
                  </a:lnTo>
                  <a:lnTo>
                    <a:pt x="9788" y="7080"/>
                  </a:lnTo>
                  <a:lnTo>
                    <a:pt x="10348" y="6801"/>
                  </a:lnTo>
                  <a:close/>
                  <a:moveTo>
                    <a:pt x="20668" y="6807"/>
                  </a:moveTo>
                  <a:lnTo>
                    <a:pt x="22418" y="7094"/>
                  </a:lnTo>
                  <a:cubicBezTo>
                    <a:pt x="22462" y="7121"/>
                    <a:pt x="22510" y="7147"/>
                    <a:pt x="22552" y="7174"/>
                  </a:cubicBezTo>
                  <a:lnTo>
                    <a:pt x="20805" y="6885"/>
                  </a:lnTo>
                  <a:cubicBezTo>
                    <a:pt x="20760" y="6860"/>
                    <a:pt x="20715" y="6832"/>
                    <a:pt x="20668" y="6807"/>
                  </a:cubicBezTo>
                  <a:close/>
                  <a:moveTo>
                    <a:pt x="21766" y="7492"/>
                  </a:moveTo>
                  <a:lnTo>
                    <a:pt x="23755" y="7932"/>
                  </a:lnTo>
                  <a:lnTo>
                    <a:pt x="23858" y="8007"/>
                  </a:lnTo>
                  <a:lnTo>
                    <a:pt x="23858" y="8007"/>
                  </a:lnTo>
                  <a:lnTo>
                    <a:pt x="21872" y="7564"/>
                  </a:lnTo>
                  <a:cubicBezTo>
                    <a:pt x="21836" y="7542"/>
                    <a:pt x="21802" y="7517"/>
                    <a:pt x="21766" y="7492"/>
                  </a:cubicBezTo>
                  <a:close/>
                  <a:moveTo>
                    <a:pt x="12332" y="7559"/>
                  </a:moveTo>
                  <a:lnTo>
                    <a:pt x="12533" y="7631"/>
                  </a:lnTo>
                  <a:lnTo>
                    <a:pt x="12404" y="8074"/>
                  </a:lnTo>
                  <a:lnTo>
                    <a:pt x="12204" y="8002"/>
                  </a:lnTo>
                  <a:lnTo>
                    <a:pt x="12332" y="7559"/>
                  </a:lnTo>
                  <a:close/>
                  <a:moveTo>
                    <a:pt x="22638" y="8155"/>
                  </a:moveTo>
                  <a:lnTo>
                    <a:pt x="24811" y="8746"/>
                  </a:lnTo>
                  <a:cubicBezTo>
                    <a:pt x="24836" y="8768"/>
                    <a:pt x="24858" y="8788"/>
                    <a:pt x="24881" y="8810"/>
                  </a:cubicBezTo>
                  <a:lnTo>
                    <a:pt x="22708" y="8222"/>
                  </a:lnTo>
                  <a:cubicBezTo>
                    <a:pt x="22682" y="8200"/>
                    <a:pt x="22660" y="8177"/>
                    <a:pt x="22638" y="8155"/>
                  </a:cubicBezTo>
                  <a:close/>
                  <a:moveTo>
                    <a:pt x="14449" y="8278"/>
                  </a:moveTo>
                  <a:lnTo>
                    <a:pt x="14647" y="8339"/>
                  </a:lnTo>
                  <a:lnTo>
                    <a:pt x="14984" y="8941"/>
                  </a:lnTo>
                  <a:lnTo>
                    <a:pt x="14984" y="8941"/>
                  </a:lnTo>
                  <a:lnTo>
                    <a:pt x="14784" y="8877"/>
                  </a:lnTo>
                  <a:lnTo>
                    <a:pt x="14449" y="8278"/>
                  </a:lnTo>
                  <a:close/>
                  <a:moveTo>
                    <a:pt x="23220" y="8804"/>
                  </a:moveTo>
                  <a:lnTo>
                    <a:pt x="25516" y="9537"/>
                  </a:lnTo>
                  <a:cubicBezTo>
                    <a:pt x="25527" y="9554"/>
                    <a:pt x="25538" y="9570"/>
                    <a:pt x="25549" y="9590"/>
                  </a:cubicBezTo>
                  <a:lnTo>
                    <a:pt x="23251" y="8857"/>
                  </a:lnTo>
                  <a:cubicBezTo>
                    <a:pt x="23243" y="8841"/>
                    <a:pt x="23231" y="8824"/>
                    <a:pt x="23220" y="8804"/>
                  </a:cubicBezTo>
                  <a:close/>
                  <a:moveTo>
                    <a:pt x="16606" y="8913"/>
                  </a:moveTo>
                  <a:lnTo>
                    <a:pt x="16606" y="8913"/>
                  </a:lnTo>
                  <a:cubicBezTo>
                    <a:pt x="16667" y="8930"/>
                    <a:pt x="16731" y="8946"/>
                    <a:pt x="16795" y="8963"/>
                  </a:cubicBezTo>
                  <a:lnTo>
                    <a:pt x="17603" y="9704"/>
                  </a:lnTo>
                  <a:lnTo>
                    <a:pt x="17414" y="9651"/>
                  </a:lnTo>
                  <a:lnTo>
                    <a:pt x="16606" y="8913"/>
                  </a:lnTo>
                  <a:close/>
                  <a:moveTo>
                    <a:pt x="23362" y="9231"/>
                  </a:moveTo>
                  <a:lnTo>
                    <a:pt x="25683" y="10061"/>
                  </a:lnTo>
                  <a:cubicBezTo>
                    <a:pt x="25680" y="10075"/>
                    <a:pt x="25678" y="10089"/>
                    <a:pt x="25678" y="10100"/>
                  </a:cubicBezTo>
                  <a:lnTo>
                    <a:pt x="25675" y="10100"/>
                  </a:lnTo>
                  <a:lnTo>
                    <a:pt x="23360" y="9272"/>
                  </a:lnTo>
                  <a:cubicBezTo>
                    <a:pt x="23360" y="9258"/>
                    <a:pt x="23360" y="9245"/>
                    <a:pt x="23362" y="9231"/>
                  </a:cubicBezTo>
                  <a:close/>
                  <a:moveTo>
                    <a:pt x="18230" y="9314"/>
                  </a:moveTo>
                  <a:lnTo>
                    <a:pt x="18230" y="9314"/>
                  </a:lnTo>
                  <a:cubicBezTo>
                    <a:pt x="18289" y="9328"/>
                    <a:pt x="18344" y="9339"/>
                    <a:pt x="18403" y="9353"/>
                  </a:cubicBezTo>
                  <a:lnTo>
                    <a:pt x="19598" y="10189"/>
                  </a:lnTo>
                  <a:cubicBezTo>
                    <a:pt x="19542" y="10178"/>
                    <a:pt x="19487" y="10167"/>
                    <a:pt x="19428" y="10153"/>
                  </a:cubicBezTo>
                  <a:lnTo>
                    <a:pt x="19425" y="10150"/>
                  </a:lnTo>
                  <a:lnTo>
                    <a:pt x="18230" y="9314"/>
                  </a:lnTo>
                  <a:close/>
                  <a:moveTo>
                    <a:pt x="19871" y="9635"/>
                  </a:moveTo>
                  <a:lnTo>
                    <a:pt x="20022" y="9660"/>
                  </a:lnTo>
                  <a:lnTo>
                    <a:pt x="21546" y="10560"/>
                  </a:lnTo>
                  <a:lnTo>
                    <a:pt x="21546" y="10560"/>
                  </a:lnTo>
                  <a:lnTo>
                    <a:pt x="21398" y="10534"/>
                  </a:lnTo>
                  <a:lnTo>
                    <a:pt x="19871" y="9635"/>
                  </a:lnTo>
                  <a:close/>
                  <a:moveTo>
                    <a:pt x="1439" y="1"/>
                  </a:moveTo>
                  <a:cubicBezTo>
                    <a:pt x="637" y="1"/>
                    <a:pt x="135" y="158"/>
                    <a:pt x="12" y="499"/>
                  </a:cubicBezTo>
                  <a:cubicBezTo>
                    <a:pt x="0" y="552"/>
                    <a:pt x="0" y="605"/>
                    <a:pt x="14" y="658"/>
                  </a:cubicBezTo>
                  <a:cubicBezTo>
                    <a:pt x="51" y="878"/>
                    <a:pt x="262" y="1212"/>
                    <a:pt x="630" y="1624"/>
                  </a:cubicBezTo>
                  <a:lnTo>
                    <a:pt x="2614" y="2254"/>
                  </a:lnTo>
                  <a:cubicBezTo>
                    <a:pt x="2622" y="2274"/>
                    <a:pt x="2633" y="2290"/>
                    <a:pt x="2642" y="2307"/>
                  </a:cubicBezTo>
                  <a:lnTo>
                    <a:pt x="680" y="1683"/>
                  </a:lnTo>
                  <a:lnTo>
                    <a:pt x="680" y="1683"/>
                  </a:lnTo>
                  <a:cubicBezTo>
                    <a:pt x="886" y="1909"/>
                    <a:pt x="1140" y="2157"/>
                    <a:pt x="1430" y="2421"/>
                  </a:cubicBezTo>
                  <a:lnTo>
                    <a:pt x="3110" y="2875"/>
                  </a:lnTo>
                  <a:cubicBezTo>
                    <a:pt x="3132" y="2895"/>
                    <a:pt x="3157" y="2917"/>
                    <a:pt x="3179" y="2939"/>
                  </a:cubicBezTo>
                  <a:lnTo>
                    <a:pt x="1502" y="2485"/>
                  </a:lnTo>
                  <a:lnTo>
                    <a:pt x="1502" y="2485"/>
                  </a:lnTo>
                  <a:cubicBezTo>
                    <a:pt x="1744" y="2705"/>
                    <a:pt x="2012" y="2934"/>
                    <a:pt x="2310" y="3173"/>
                  </a:cubicBezTo>
                  <a:lnTo>
                    <a:pt x="3920" y="3530"/>
                  </a:lnTo>
                  <a:cubicBezTo>
                    <a:pt x="3954" y="3555"/>
                    <a:pt x="3990" y="3580"/>
                    <a:pt x="4024" y="3603"/>
                  </a:cubicBezTo>
                  <a:lnTo>
                    <a:pt x="2394" y="3240"/>
                  </a:lnTo>
                  <a:lnTo>
                    <a:pt x="2394" y="3240"/>
                  </a:lnTo>
                  <a:cubicBezTo>
                    <a:pt x="2681" y="3469"/>
                    <a:pt x="2998" y="3706"/>
                    <a:pt x="3333" y="3948"/>
                  </a:cubicBezTo>
                  <a:lnTo>
                    <a:pt x="4985" y="4221"/>
                  </a:lnTo>
                  <a:cubicBezTo>
                    <a:pt x="5029" y="4246"/>
                    <a:pt x="5071" y="4271"/>
                    <a:pt x="5116" y="4299"/>
                  </a:cubicBezTo>
                  <a:lnTo>
                    <a:pt x="3438" y="4020"/>
                  </a:lnTo>
                  <a:lnTo>
                    <a:pt x="3438" y="4020"/>
                  </a:lnTo>
                  <a:cubicBezTo>
                    <a:pt x="5562" y="5542"/>
                    <a:pt x="8540" y="7238"/>
                    <a:pt x="12048" y="8512"/>
                  </a:cubicBezTo>
                  <a:cubicBezTo>
                    <a:pt x="16241" y="10033"/>
                    <a:pt x="20253" y="10607"/>
                    <a:pt x="22969" y="10660"/>
                  </a:cubicBezTo>
                  <a:lnTo>
                    <a:pt x="21281" y="9805"/>
                  </a:lnTo>
                  <a:lnTo>
                    <a:pt x="21401" y="9813"/>
                  </a:lnTo>
                  <a:lnTo>
                    <a:pt x="23075" y="10660"/>
                  </a:lnTo>
                  <a:cubicBezTo>
                    <a:pt x="23181" y="10661"/>
                    <a:pt x="23284" y="10662"/>
                    <a:pt x="23385" y="10662"/>
                  </a:cubicBezTo>
                  <a:cubicBezTo>
                    <a:pt x="23713" y="10662"/>
                    <a:pt x="24020" y="10655"/>
                    <a:pt x="24301" y="10638"/>
                  </a:cubicBezTo>
                  <a:lnTo>
                    <a:pt x="22415" y="9802"/>
                  </a:lnTo>
                  <a:lnTo>
                    <a:pt x="22496" y="9791"/>
                  </a:lnTo>
                  <a:lnTo>
                    <a:pt x="24396" y="10635"/>
                  </a:lnTo>
                  <a:cubicBezTo>
                    <a:pt x="24741" y="10613"/>
                    <a:pt x="25034" y="10579"/>
                    <a:pt x="25299" y="10534"/>
                  </a:cubicBezTo>
                  <a:lnTo>
                    <a:pt x="23056" y="9637"/>
                  </a:lnTo>
                  <a:cubicBezTo>
                    <a:pt x="23073" y="9629"/>
                    <a:pt x="23092" y="9621"/>
                    <a:pt x="23106" y="9612"/>
                  </a:cubicBezTo>
                  <a:lnTo>
                    <a:pt x="25357" y="10515"/>
                  </a:lnTo>
                  <a:cubicBezTo>
                    <a:pt x="25349" y="10521"/>
                    <a:pt x="25338" y="10526"/>
                    <a:pt x="25327" y="10532"/>
                  </a:cubicBezTo>
                  <a:cubicBezTo>
                    <a:pt x="25778" y="10456"/>
                    <a:pt x="26115" y="10356"/>
                    <a:pt x="26288" y="10234"/>
                  </a:cubicBezTo>
                  <a:cubicBezTo>
                    <a:pt x="26344" y="10195"/>
                    <a:pt x="26391" y="10142"/>
                    <a:pt x="26419" y="10080"/>
                  </a:cubicBezTo>
                  <a:cubicBezTo>
                    <a:pt x="26734" y="9211"/>
                    <a:pt x="21242" y="5909"/>
                    <a:pt x="13951" y="3263"/>
                  </a:cubicBezTo>
                  <a:cubicBezTo>
                    <a:pt x="13903" y="3246"/>
                    <a:pt x="13856" y="3226"/>
                    <a:pt x="13809" y="3212"/>
                  </a:cubicBezTo>
                  <a:lnTo>
                    <a:pt x="13680" y="3653"/>
                  </a:lnTo>
                  <a:lnTo>
                    <a:pt x="13653" y="3644"/>
                  </a:lnTo>
                  <a:cubicBezTo>
                    <a:pt x="13594" y="3622"/>
                    <a:pt x="13538" y="3603"/>
                    <a:pt x="13480" y="3580"/>
                  </a:cubicBezTo>
                  <a:lnTo>
                    <a:pt x="13608" y="3140"/>
                  </a:lnTo>
                  <a:cubicBezTo>
                    <a:pt x="8338" y="1246"/>
                    <a:pt x="3698" y="1"/>
                    <a:pt x="1439"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79;p30">
            <a:extLst>
              <a:ext uri="{FF2B5EF4-FFF2-40B4-BE49-F238E27FC236}">
                <a16:creationId xmlns:a16="http://schemas.microsoft.com/office/drawing/2014/main" id="{FAD3DC8E-E5D3-5275-8C90-1F39D46CB67F}"/>
              </a:ext>
            </a:extLst>
          </p:cNvPr>
          <p:cNvSpPr txBox="1">
            <a:spLocks/>
          </p:cNvSpPr>
          <p:nvPr/>
        </p:nvSpPr>
        <p:spPr>
          <a:xfrm>
            <a:off x="2996550" y="1011763"/>
            <a:ext cx="31509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a:p>
        </p:txBody>
      </p:sp>
      <p:sp>
        <p:nvSpPr>
          <p:cNvPr id="3" name="Google Shape;479;p30">
            <a:extLst>
              <a:ext uri="{FF2B5EF4-FFF2-40B4-BE49-F238E27FC236}">
                <a16:creationId xmlns:a16="http://schemas.microsoft.com/office/drawing/2014/main" id="{F78FEB20-97C2-EE31-8BF8-CBD4CE9EC56D}"/>
              </a:ext>
            </a:extLst>
          </p:cNvPr>
          <p:cNvSpPr txBox="1">
            <a:spLocks/>
          </p:cNvSpPr>
          <p:nvPr/>
        </p:nvSpPr>
        <p:spPr>
          <a:xfrm>
            <a:off x="4572000" y="1351903"/>
            <a:ext cx="31509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000">
                <a:solidFill>
                  <a:schemeClr val="accent3"/>
                </a:solidFill>
              </a:rPr>
              <a:t>04</a:t>
            </a:r>
          </a:p>
        </p:txBody>
      </p:sp>
      <p:cxnSp>
        <p:nvCxnSpPr>
          <p:cNvPr id="379" name="Google Shape;482;p30">
            <a:extLst>
              <a:ext uri="{FF2B5EF4-FFF2-40B4-BE49-F238E27FC236}">
                <a16:creationId xmlns:a16="http://schemas.microsoft.com/office/drawing/2014/main" id="{70E5E86B-B1CD-765E-C01A-530F47B6B3AA}"/>
              </a:ext>
            </a:extLst>
          </p:cNvPr>
          <p:cNvCxnSpPr/>
          <p:nvPr/>
        </p:nvCxnSpPr>
        <p:spPr>
          <a:xfrm>
            <a:off x="5680950" y="2230328"/>
            <a:ext cx="933000" cy="0"/>
          </a:xfrm>
          <a:prstGeom prst="straightConnector1">
            <a:avLst/>
          </a:prstGeom>
          <a:noFill/>
          <a:ln w="19050"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3101169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6" name="Google Shape;616;p32"/>
          <p:cNvSpPr txBox="1">
            <a:spLocks noGrp="1"/>
          </p:cNvSpPr>
          <p:nvPr>
            <p:ph type="title"/>
          </p:nvPr>
        </p:nvSpPr>
        <p:spPr>
          <a:xfrm>
            <a:off x="4758102" y="2942035"/>
            <a:ext cx="3283732" cy="7245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a:t>Train-Test-Split</a:t>
            </a:r>
            <a:endParaRPr lang="en-US" sz="4400" b="1">
              <a:solidFill>
                <a:schemeClr val="accent3"/>
              </a:solidFill>
            </a:endParaRPr>
          </a:p>
        </p:txBody>
      </p:sp>
      <p:grpSp>
        <p:nvGrpSpPr>
          <p:cNvPr id="617" name="Google Shape;617;p32"/>
          <p:cNvGrpSpPr/>
          <p:nvPr/>
        </p:nvGrpSpPr>
        <p:grpSpPr>
          <a:xfrm rot="4621808">
            <a:off x="839595" y="62643"/>
            <a:ext cx="933908" cy="1011918"/>
            <a:chOff x="2761250" y="617875"/>
            <a:chExt cx="1222900" cy="1325050"/>
          </a:xfrm>
        </p:grpSpPr>
        <p:sp>
          <p:nvSpPr>
            <p:cNvPr id="618" name="Google Shape;618;p32"/>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32"/>
          <p:cNvGrpSpPr/>
          <p:nvPr/>
        </p:nvGrpSpPr>
        <p:grpSpPr>
          <a:xfrm rot="1881120">
            <a:off x="7374674" y="3805847"/>
            <a:ext cx="701869" cy="1011948"/>
            <a:chOff x="1705850" y="434250"/>
            <a:chExt cx="978800" cy="1411225"/>
          </a:xfrm>
        </p:grpSpPr>
        <p:sp>
          <p:nvSpPr>
            <p:cNvPr id="626" name="Google Shape;626;p32"/>
            <p:cNvSpPr/>
            <p:nvPr/>
          </p:nvSpPr>
          <p:spPr>
            <a:xfrm>
              <a:off x="2039325" y="1468300"/>
              <a:ext cx="114225" cy="100025"/>
            </a:xfrm>
            <a:custGeom>
              <a:avLst/>
              <a:gdLst/>
              <a:ahLst/>
              <a:cxnLst/>
              <a:rect l="l" t="t" r="r" b="b"/>
              <a:pathLst>
                <a:path w="4569" h="4001" extrusionOk="0">
                  <a:moveTo>
                    <a:pt x="2278" y="0"/>
                  </a:moveTo>
                  <a:cubicBezTo>
                    <a:pt x="1467" y="0"/>
                    <a:pt x="714" y="508"/>
                    <a:pt x="400" y="1316"/>
                  </a:cubicBezTo>
                  <a:cubicBezTo>
                    <a:pt x="1" y="2353"/>
                    <a:pt x="474" y="3486"/>
                    <a:pt x="1516" y="3872"/>
                  </a:cubicBezTo>
                  <a:cubicBezTo>
                    <a:pt x="1751" y="3959"/>
                    <a:pt x="1995" y="4000"/>
                    <a:pt x="2236" y="4000"/>
                  </a:cubicBezTo>
                  <a:cubicBezTo>
                    <a:pt x="3064" y="4000"/>
                    <a:pt x="3861" y="3514"/>
                    <a:pt x="4169" y="2713"/>
                  </a:cubicBezTo>
                  <a:cubicBezTo>
                    <a:pt x="4568" y="1679"/>
                    <a:pt x="4005" y="510"/>
                    <a:pt x="2966" y="125"/>
                  </a:cubicBezTo>
                  <a:cubicBezTo>
                    <a:pt x="2738" y="40"/>
                    <a:pt x="2506" y="0"/>
                    <a:pt x="2278"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1705850" y="434250"/>
              <a:ext cx="978800" cy="1411225"/>
            </a:xfrm>
            <a:custGeom>
              <a:avLst/>
              <a:gdLst/>
              <a:ahLst/>
              <a:cxnLst/>
              <a:rect l="l" t="t" r="r" b="b"/>
              <a:pathLst>
                <a:path w="39152" h="56449" extrusionOk="0">
                  <a:moveTo>
                    <a:pt x="21401" y="3462"/>
                  </a:moveTo>
                  <a:lnTo>
                    <a:pt x="33255" y="7856"/>
                  </a:lnTo>
                  <a:cubicBezTo>
                    <a:pt x="32341" y="9216"/>
                    <a:pt x="32941" y="10814"/>
                    <a:pt x="34430" y="11366"/>
                  </a:cubicBezTo>
                  <a:cubicBezTo>
                    <a:pt x="27596" y="23744"/>
                    <a:pt x="28819" y="39106"/>
                    <a:pt x="21985" y="51484"/>
                  </a:cubicBezTo>
                  <a:cubicBezTo>
                    <a:pt x="21635" y="51355"/>
                    <a:pt x="21267" y="51294"/>
                    <a:pt x="20897" y="51294"/>
                  </a:cubicBezTo>
                  <a:cubicBezTo>
                    <a:pt x="19686" y="51294"/>
                    <a:pt x="18453" y="51948"/>
                    <a:pt x="17755" y="52990"/>
                  </a:cubicBezTo>
                  <a:cubicBezTo>
                    <a:pt x="13802" y="51526"/>
                    <a:pt x="9851" y="50062"/>
                    <a:pt x="5898" y="48598"/>
                  </a:cubicBezTo>
                  <a:cubicBezTo>
                    <a:pt x="6812" y="47238"/>
                    <a:pt x="6214" y="45640"/>
                    <a:pt x="4725" y="45089"/>
                  </a:cubicBezTo>
                  <a:cubicBezTo>
                    <a:pt x="11560" y="32710"/>
                    <a:pt x="10336" y="17346"/>
                    <a:pt x="17171" y="4970"/>
                  </a:cubicBezTo>
                  <a:cubicBezTo>
                    <a:pt x="17519" y="5099"/>
                    <a:pt x="17886" y="5160"/>
                    <a:pt x="18255" y="5160"/>
                  </a:cubicBezTo>
                  <a:cubicBezTo>
                    <a:pt x="19466" y="5160"/>
                    <a:pt x="20700" y="4504"/>
                    <a:pt x="21401" y="3462"/>
                  </a:cubicBezTo>
                  <a:close/>
                  <a:moveTo>
                    <a:pt x="18013" y="1"/>
                  </a:moveTo>
                  <a:cubicBezTo>
                    <a:pt x="6935" y="14326"/>
                    <a:pt x="11079" y="34292"/>
                    <a:pt x="1" y="48617"/>
                  </a:cubicBezTo>
                  <a:cubicBezTo>
                    <a:pt x="7046" y="51228"/>
                    <a:pt x="14095" y="53837"/>
                    <a:pt x="21142" y="56449"/>
                  </a:cubicBezTo>
                  <a:cubicBezTo>
                    <a:pt x="32218" y="42124"/>
                    <a:pt x="28076" y="22160"/>
                    <a:pt x="39152" y="7835"/>
                  </a:cubicBezTo>
                  <a:cubicBezTo>
                    <a:pt x="32105" y="5224"/>
                    <a:pt x="25060" y="2612"/>
                    <a:pt x="18013"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1865525" y="556650"/>
              <a:ext cx="659525" cy="1166525"/>
            </a:xfrm>
            <a:custGeom>
              <a:avLst/>
              <a:gdLst/>
              <a:ahLst/>
              <a:cxnLst/>
              <a:rect l="l" t="t" r="r" b="b"/>
              <a:pathLst>
                <a:path w="26381" h="46661" extrusionOk="0">
                  <a:moveTo>
                    <a:pt x="17195" y="6055"/>
                  </a:moveTo>
                  <a:cubicBezTo>
                    <a:pt x="17454" y="6055"/>
                    <a:pt x="17715" y="6099"/>
                    <a:pt x="17967" y="6193"/>
                  </a:cubicBezTo>
                  <a:cubicBezTo>
                    <a:pt x="19077" y="6606"/>
                    <a:pt x="19585" y="7816"/>
                    <a:pt x="19158" y="8922"/>
                  </a:cubicBezTo>
                  <a:cubicBezTo>
                    <a:pt x="18823" y="9787"/>
                    <a:pt x="18018" y="10330"/>
                    <a:pt x="17151" y="10330"/>
                  </a:cubicBezTo>
                  <a:cubicBezTo>
                    <a:pt x="16908" y="10330"/>
                    <a:pt x="16659" y="10287"/>
                    <a:pt x="16415" y="10196"/>
                  </a:cubicBezTo>
                  <a:cubicBezTo>
                    <a:pt x="15305" y="9785"/>
                    <a:pt x="14704" y="8539"/>
                    <a:pt x="15131" y="7433"/>
                  </a:cubicBezTo>
                  <a:cubicBezTo>
                    <a:pt x="15460" y="6575"/>
                    <a:pt x="16311" y="6055"/>
                    <a:pt x="17195" y="6055"/>
                  </a:cubicBezTo>
                  <a:close/>
                  <a:moveTo>
                    <a:pt x="12445" y="16581"/>
                  </a:moveTo>
                  <a:cubicBezTo>
                    <a:pt x="13126" y="16581"/>
                    <a:pt x="13832" y="16705"/>
                    <a:pt x="14538" y="16966"/>
                  </a:cubicBezTo>
                  <a:cubicBezTo>
                    <a:pt x="17865" y="18199"/>
                    <a:pt x="19922" y="22035"/>
                    <a:pt x="19223" y="25565"/>
                  </a:cubicBezTo>
                  <a:cubicBezTo>
                    <a:pt x="18671" y="28350"/>
                    <a:pt x="16474" y="30079"/>
                    <a:pt x="13933" y="30079"/>
                  </a:cubicBezTo>
                  <a:cubicBezTo>
                    <a:pt x="13252" y="30079"/>
                    <a:pt x="12546" y="29955"/>
                    <a:pt x="11841" y="29694"/>
                  </a:cubicBezTo>
                  <a:cubicBezTo>
                    <a:pt x="8514" y="28461"/>
                    <a:pt x="6457" y="24625"/>
                    <a:pt x="7156" y="21095"/>
                  </a:cubicBezTo>
                  <a:cubicBezTo>
                    <a:pt x="7706" y="18309"/>
                    <a:pt x="9903" y="16581"/>
                    <a:pt x="12445" y="16581"/>
                  </a:cubicBezTo>
                  <a:close/>
                  <a:moveTo>
                    <a:pt x="9231" y="36329"/>
                  </a:moveTo>
                  <a:cubicBezTo>
                    <a:pt x="9474" y="36329"/>
                    <a:pt x="9721" y="36371"/>
                    <a:pt x="9964" y="36461"/>
                  </a:cubicBezTo>
                  <a:cubicBezTo>
                    <a:pt x="11074" y="36875"/>
                    <a:pt x="11677" y="38121"/>
                    <a:pt x="11250" y="39227"/>
                  </a:cubicBezTo>
                  <a:cubicBezTo>
                    <a:pt x="10921" y="40084"/>
                    <a:pt x="10068" y="40604"/>
                    <a:pt x="9183" y="40604"/>
                  </a:cubicBezTo>
                  <a:cubicBezTo>
                    <a:pt x="8926" y="40604"/>
                    <a:pt x="8665" y="40560"/>
                    <a:pt x="8415" y="40467"/>
                  </a:cubicBezTo>
                  <a:cubicBezTo>
                    <a:pt x="7304" y="40054"/>
                    <a:pt x="6798" y="38842"/>
                    <a:pt x="7225" y="37736"/>
                  </a:cubicBezTo>
                  <a:cubicBezTo>
                    <a:pt x="7557" y="36872"/>
                    <a:pt x="8364" y="36329"/>
                    <a:pt x="9231" y="36329"/>
                  </a:cubicBezTo>
                  <a:close/>
                  <a:moveTo>
                    <a:pt x="15309" y="0"/>
                  </a:moveTo>
                  <a:cubicBezTo>
                    <a:pt x="14319" y="901"/>
                    <a:pt x="13006" y="1446"/>
                    <a:pt x="11714" y="1446"/>
                  </a:cubicBezTo>
                  <a:cubicBezTo>
                    <a:pt x="11625" y="1446"/>
                    <a:pt x="11537" y="1444"/>
                    <a:pt x="11449" y="1439"/>
                  </a:cubicBezTo>
                  <a:cubicBezTo>
                    <a:pt x="5327" y="13334"/>
                    <a:pt x="6119" y="27791"/>
                    <a:pt x="1" y="39687"/>
                  </a:cubicBezTo>
                  <a:cubicBezTo>
                    <a:pt x="1005" y="40488"/>
                    <a:pt x="1488" y="41753"/>
                    <a:pt x="1185" y="42996"/>
                  </a:cubicBezTo>
                  <a:lnTo>
                    <a:pt x="11070" y="46660"/>
                  </a:lnTo>
                  <a:cubicBezTo>
                    <a:pt x="12062" y="45757"/>
                    <a:pt x="13373" y="45212"/>
                    <a:pt x="14667" y="45212"/>
                  </a:cubicBezTo>
                  <a:cubicBezTo>
                    <a:pt x="14756" y="45212"/>
                    <a:pt x="14844" y="45214"/>
                    <a:pt x="14933" y="45219"/>
                  </a:cubicBezTo>
                  <a:cubicBezTo>
                    <a:pt x="21052" y="33323"/>
                    <a:pt x="20262" y="18869"/>
                    <a:pt x="26381" y="6973"/>
                  </a:cubicBezTo>
                  <a:cubicBezTo>
                    <a:pt x="25374" y="6170"/>
                    <a:pt x="24891" y="4904"/>
                    <a:pt x="25196" y="3664"/>
                  </a:cubicBezTo>
                  <a:cubicBezTo>
                    <a:pt x="21899" y="2443"/>
                    <a:pt x="18604" y="1221"/>
                    <a:pt x="15309" y="0"/>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1823975" y="520850"/>
              <a:ext cx="742650" cy="1238150"/>
            </a:xfrm>
            <a:custGeom>
              <a:avLst/>
              <a:gdLst/>
              <a:ahLst/>
              <a:cxnLst/>
              <a:rect l="l" t="t" r="r" b="b"/>
              <a:pathLst>
                <a:path w="29706" h="49526" extrusionOk="0">
                  <a:moveTo>
                    <a:pt x="16927" y="1123"/>
                  </a:moveTo>
                  <a:lnTo>
                    <a:pt x="27200" y="4928"/>
                  </a:lnTo>
                  <a:cubicBezTo>
                    <a:pt x="27191" y="4960"/>
                    <a:pt x="27181" y="4992"/>
                    <a:pt x="27172" y="5025"/>
                  </a:cubicBezTo>
                  <a:cubicBezTo>
                    <a:pt x="26833" y="6244"/>
                    <a:pt x="27306" y="7493"/>
                    <a:pt x="28317" y="8257"/>
                  </a:cubicBezTo>
                  <a:cubicBezTo>
                    <a:pt x="28343" y="8278"/>
                    <a:pt x="28371" y="8297"/>
                    <a:pt x="28396" y="8317"/>
                  </a:cubicBezTo>
                  <a:cubicBezTo>
                    <a:pt x="22141" y="20308"/>
                    <a:pt x="23011" y="34940"/>
                    <a:pt x="16756" y="46933"/>
                  </a:cubicBezTo>
                  <a:cubicBezTo>
                    <a:pt x="16722" y="46928"/>
                    <a:pt x="16685" y="46926"/>
                    <a:pt x="16650" y="46924"/>
                  </a:cubicBezTo>
                  <a:cubicBezTo>
                    <a:pt x="16531" y="46914"/>
                    <a:pt x="16412" y="46909"/>
                    <a:pt x="16292" y="46909"/>
                  </a:cubicBezTo>
                  <a:cubicBezTo>
                    <a:pt x="15051" y="46909"/>
                    <a:pt x="13789" y="47445"/>
                    <a:pt x="12857" y="48325"/>
                  </a:cubicBezTo>
                  <a:cubicBezTo>
                    <a:pt x="12829" y="48351"/>
                    <a:pt x="12803" y="48376"/>
                    <a:pt x="12776" y="48401"/>
                  </a:cubicBezTo>
                  <a:cubicBezTo>
                    <a:pt x="9354" y="47132"/>
                    <a:pt x="5930" y="45864"/>
                    <a:pt x="2503" y="44596"/>
                  </a:cubicBezTo>
                  <a:cubicBezTo>
                    <a:pt x="2512" y="44564"/>
                    <a:pt x="2522" y="44532"/>
                    <a:pt x="2531" y="44499"/>
                  </a:cubicBezTo>
                  <a:cubicBezTo>
                    <a:pt x="2873" y="43282"/>
                    <a:pt x="2399" y="42029"/>
                    <a:pt x="1386" y="41269"/>
                  </a:cubicBezTo>
                  <a:cubicBezTo>
                    <a:pt x="1360" y="41248"/>
                    <a:pt x="1335" y="41227"/>
                    <a:pt x="1307" y="41207"/>
                  </a:cubicBezTo>
                  <a:cubicBezTo>
                    <a:pt x="7562" y="29216"/>
                    <a:pt x="6692" y="14584"/>
                    <a:pt x="12947" y="2591"/>
                  </a:cubicBezTo>
                  <a:lnTo>
                    <a:pt x="13055" y="2600"/>
                  </a:lnTo>
                  <a:cubicBezTo>
                    <a:pt x="13172" y="2610"/>
                    <a:pt x="13290" y="2615"/>
                    <a:pt x="13408" y="2615"/>
                  </a:cubicBezTo>
                  <a:cubicBezTo>
                    <a:pt x="14649" y="2615"/>
                    <a:pt x="15912" y="2080"/>
                    <a:pt x="16846" y="1199"/>
                  </a:cubicBezTo>
                  <a:cubicBezTo>
                    <a:pt x="16874" y="1173"/>
                    <a:pt x="16900" y="1148"/>
                    <a:pt x="16927" y="1123"/>
                  </a:cubicBezTo>
                  <a:close/>
                  <a:moveTo>
                    <a:pt x="16676" y="0"/>
                  </a:moveTo>
                  <a:cubicBezTo>
                    <a:pt x="15975" y="1041"/>
                    <a:pt x="14741" y="1696"/>
                    <a:pt x="13531" y="1696"/>
                  </a:cubicBezTo>
                  <a:cubicBezTo>
                    <a:pt x="13161" y="1696"/>
                    <a:pt x="12795" y="1635"/>
                    <a:pt x="12446" y="1506"/>
                  </a:cubicBezTo>
                  <a:cubicBezTo>
                    <a:pt x="5611" y="13882"/>
                    <a:pt x="6835" y="29246"/>
                    <a:pt x="0" y="41625"/>
                  </a:cubicBezTo>
                  <a:cubicBezTo>
                    <a:pt x="1489" y="42176"/>
                    <a:pt x="2087" y="43774"/>
                    <a:pt x="1173" y="45134"/>
                  </a:cubicBezTo>
                  <a:cubicBezTo>
                    <a:pt x="5124" y="46598"/>
                    <a:pt x="9077" y="48062"/>
                    <a:pt x="13030" y="49526"/>
                  </a:cubicBezTo>
                  <a:cubicBezTo>
                    <a:pt x="13728" y="48484"/>
                    <a:pt x="14961" y="47830"/>
                    <a:pt x="16172" y="47830"/>
                  </a:cubicBezTo>
                  <a:cubicBezTo>
                    <a:pt x="16542" y="47830"/>
                    <a:pt x="16910" y="47891"/>
                    <a:pt x="17260" y="48020"/>
                  </a:cubicBezTo>
                  <a:cubicBezTo>
                    <a:pt x="24094" y="35640"/>
                    <a:pt x="22871" y="20278"/>
                    <a:pt x="29705" y="7902"/>
                  </a:cubicBezTo>
                  <a:cubicBezTo>
                    <a:pt x="28216" y="7350"/>
                    <a:pt x="27616" y="5752"/>
                    <a:pt x="28530" y="4392"/>
                  </a:cubicBezTo>
                  <a:lnTo>
                    <a:pt x="16676" y="0"/>
                  </a:ln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856650" y="548900"/>
              <a:ext cx="677225" cy="1182000"/>
            </a:xfrm>
            <a:custGeom>
              <a:avLst/>
              <a:gdLst/>
              <a:ahLst/>
              <a:cxnLst/>
              <a:rect l="l" t="t" r="r" b="b"/>
              <a:pathLst>
                <a:path w="27089" h="47280" extrusionOk="0">
                  <a:moveTo>
                    <a:pt x="15664" y="310"/>
                  </a:moveTo>
                  <a:cubicBezTo>
                    <a:pt x="18959" y="1529"/>
                    <a:pt x="22254" y="2751"/>
                    <a:pt x="25551" y="3972"/>
                  </a:cubicBezTo>
                  <a:cubicBezTo>
                    <a:pt x="25246" y="5214"/>
                    <a:pt x="25729" y="6480"/>
                    <a:pt x="26736" y="7281"/>
                  </a:cubicBezTo>
                  <a:cubicBezTo>
                    <a:pt x="20617" y="19177"/>
                    <a:pt x="21407" y="33633"/>
                    <a:pt x="15288" y="45529"/>
                  </a:cubicBezTo>
                  <a:cubicBezTo>
                    <a:pt x="15199" y="45524"/>
                    <a:pt x="15111" y="45522"/>
                    <a:pt x="15022" y="45522"/>
                  </a:cubicBezTo>
                  <a:cubicBezTo>
                    <a:pt x="13728" y="45522"/>
                    <a:pt x="12417" y="46067"/>
                    <a:pt x="11425" y="46968"/>
                  </a:cubicBezTo>
                  <a:lnTo>
                    <a:pt x="1538" y="43306"/>
                  </a:lnTo>
                  <a:cubicBezTo>
                    <a:pt x="1843" y="42063"/>
                    <a:pt x="1360" y="40798"/>
                    <a:pt x="353" y="39997"/>
                  </a:cubicBezTo>
                  <a:lnTo>
                    <a:pt x="356" y="39997"/>
                  </a:lnTo>
                  <a:cubicBezTo>
                    <a:pt x="6474" y="28101"/>
                    <a:pt x="5682" y="13644"/>
                    <a:pt x="11804" y="1749"/>
                  </a:cubicBezTo>
                  <a:cubicBezTo>
                    <a:pt x="11892" y="1754"/>
                    <a:pt x="11980" y="1756"/>
                    <a:pt x="12069" y="1756"/>
                  </a:cubicBezTo>
                  <a:cubicBezTo>
                    <a:pt x="13361" y="1756"/>
                    <a:pt x="14674" y="1211"/>
                    <a:pt x="15664" y="310"/>
                  </a:cubicBezTo>
                  <a:close/>
                  <a:moveTo>
                    <a:pt x="15620" y="1"/>
                  </a:moveTo>
                  <a:cubicBezTo>
                    <a:pt x="15593" y="26"/>
                    <a:pt x="15567" y="51"/>
                    <a:pt x="15539" y="77"/>
                  </a:cubicBezTo>
                  <a:cubicBezTo>
                    <a:pt x="14607" y="958"/>
                    <a:pt x="13342" y="1493"/>
                    <a:pt x="12101" y="1493"/>
                  </a:cubicBezTo>
                  <a:cubicBezTo>
                    <a:pt x="11983" y="1493"/>
                    <a:pt x="11865" y="1488"/>
                    <a:pt x="11748" y="1478"/>
                  </a:cubicBezTo>
                  <a:lnTo>
                    <a:pt x="11640" y="1469"/>
                  </a:lnTo>
                  <a:cubicBezTo>
                    <a:pt x="5385" y="13462"/>
                    <a:pt x="6255" y="28094"/>
                    <a:pt x="0" y="40085"/>
                  </a:cubicBezTo>
                  <a:cubicBezTo>
                    <a:pt x="28" y="40105"/>
                    <a:pt x="53" y="40126"/>
                    <a:pt x="81" y="40147"/>
                  </a:cubicBezTo>
                  <a:cubicBezTo>
                    <a:pt x="1092" y="40909"/>
                    <a:pt x="1566" y="42160"/>
                    <a:pt x="1224" y="43380"/>
                  </a:cubicBezTo>
                  <a:cubicBezTo>
                    <a:pt x="1215" y="43412"/>
                    <a:pt x="1205" y="43444"/>
                    <a:pt x="1196" y="43474"/>
                  </a:cubicBezTo>
                  <a:cubicBezTo>
                    <a:pt x="4620" y="44744"/>
                    <a:pt x="8044" y="46012"/>
                    <a:pt x="11469" y="47279"/>
                  </a:cubicBezTo>
                  <a:cubicBezTo>
                    <a:pt x="11496" y="47256"/>
                    <a:pt x="11522" y="47231"/>
                    <a:pt x="11550" y="47206"/>
                  </a:cubicBezTo>
                  <a:cubicBezTo>
                    <a:pt x="12484" y="46324"/>
                    <a:pt x="13750" y="45787"/>
                    <a:pt x="14991" y="45787"/>
                  </a:cubicBezTo>
                  <a:cubicBezTo>
                    <a:pt x="15109" y="45787"/>
                    <a:pt x="15226" y="45792"/>
                    <a:pt x="15343" y="45802"/>
                  </a:cubicBezTo>
                  <a:cubicBezTo>
                    <a:pt x="15380" y="45806"/>
                    <a:pt x="15415" y="45809"/>
                    <a:pt x="15452" y="45811"/>
                  </a:cubicBezTo>
                  <a:cubicBezTo>
                    <a:pt x="21704" y="33820"/>
                    <a:pt x="20834" y="19188"/>
                    <a:pt x="27089" y="7195"/>
                  </a:cubicBezTo>
                  <a:cubicBezTo>
                    <a:pt x="27064" y="7175"/>
                    <a:pt x="27036" y="7156"/>
                    <a:pt x="27010" y="7135"/>
                  </a:cubicBezTo>
                  <a:cubicBezTo>
                    <a:pt x="25999" y="6371"/>
                    <a:pt x="25526" y="5120"/>
                    <a:pt x="25865" y="3903"/>
                  </a:cubicBezTo>
                  <a:cubicBezTo>
                    <a:pt x="25874" y="3870"/>
                    <a:pt x="25884" y="3838"/>
                    <a:pt x="25893" y="3806"/>
                  </a:cubicBezTo>
                  <a:lnTo>
                    <a:pt x="15620" y="1"/>
                  </a:ln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2026925" y="971175"/>
              <a:ext cx="336675" cy="337450"/>
            </a:xfrm>
            <a:custGeom>
              <a:avLst/>
              <a:gdLst/>
              <a:ahLst/>
              <a:cxnLst/>
              <a:rect l="l" t="t" r="r" b="b"/>
              <a:pathLst>
                <a:path w="13467" h="13498" extrusionOk="0">
                  <a:moveTo>
                    <a:pt x="5989" y="0"/>
                  </a:moveTo>
                  <a:cubicBezTo>
                    <a:pt x="3447" y="0"/>
                    <a:pt x="1250" y="1728"/>
                    <a:pt x="700" y="4514"/>
                  </a:cubicBezTo>
                  <a:cubicBezTo>
                    <a:pt x="1" y="8044"/>
                    <a:pt x="2058" y="11880"/>
                    <a:pt x="5385" y="13113"/>
                  </a:cubicBezTo>
                  <a:cubicBezTo>
                    <a:pt x="6090" y="13374"/>
                    <a:pt x="6796" y="13498"/>
                    <a:pt x="7477" y="13498"/>
                  </a:cubicBezTo>
                  <a:cubicBezTo>
                    <a:pt x="10018" y="13498"/>
                    <a:pt x="12215" y="11769"/>
                    <a:pt x="12767" y="8984"/>
                  </a:cubicBezTo>
                  <a:cubicBezTo>
                    <a:pt x="13466" y="5454"/>
                    <a:pt x="11409" y="1618"/>
                    <a:pt x="8082" y="385"/>
                  </a:cubicBezTo>
                  <a:cubicBezTo>
                    <a:pt x="7376" y="124"/>
                    <a:pt x="6670" y="0"/>
                    <a:pt x="5989"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2237275" y="711425"/>
              <a:ext cx="114200" cy="100075"/>
            </a:xfrm>
            <a:custGeom>
              <a:avLst/>
              <a:gdLst/>
              <a:ahLst/>
              <a:cxnLst/>
              <a:rect l="l" t="t" r="r" b="b"/>
              <a:pathLst>
                <a:path w="4568" h="4003" extrusionOk="0">
                  <a:moveTo>
                    <a:pt x="2275" y="1"/>
                  </a:moveTo>
                  <a:cubicBezTo>
                    <a:pt x="1465" y="1"/>
                    <a:pt x="712" y="509"/>
                    <a:pt x="400" y="1318"/>
                  </a:cubicBezTo>
                  <a:cubicBezTo>
                    <a:pt x="0" y="2355"/>
                    <a:pt x="474" y="3488"/>
                    <a:pt x="1515" y="3874"/>
                  </a:cubicBezTo>
                  <a:cubicBezTo>
                    <a:pt x="1750" y="3961"/>
                    <a:pt x="1994" y="4002"/>
                    <a:pt x="2236" y="4002"/>
                  </a:cubicBezTo>
                  <a:cubicBezTo>
                    <a:pt x="3063" y="4002"/>
                    <a:pt x="3861" y="3516"/>
                    <a:pt x="4168" y="2715"/>
                  </a:cubicBezTo>
                  <a:cubicBezTo>
                    <a:pt x="4568" y="1680"/>
                    <a:pt x="4004" y="512"/>
                    <a:pt x="2965" y="126"/>
                  </a:cubicBezTo>
                  <a:cubicBezTo>
                    <a:pt x="2736" y="41"/>
                    <a:pt x="2503" y="1"/>
                    <a:pt x="2275"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32"/>
          <p:cNvGrpSpPr/>
          <p:nvPr/>
        </p:nvGrpSpPr>
        <p:grpSpPr>
          <a:xfrm rot="-1388379">
            <a:off x="151192" y="227319"/>
            <a:ext cx="584864" cy="513483"/>
            <a:chOff x="2665925" y="2466150"/>
            <a:chExt cx="627625" cy="551025"/>
          </a:xfrm>
        </p:grpSpPr>
        <p:sp>
          <p:nvSpPr>
            <p:cNvPr id="634" name="Google Shape;634;p32"/>
            <p:cNvSpPr/>
            <p:nvPr/>
          </p:nvSpPr>
          <p:spPr>
            <a:xfrm>
              <a:off x="2700675" y="2466150"/>
              <a:ext cx="592875" cy="549500"/>
            </a:xfrm>
            <a:custGeom>
              <a:avLst/>
              <a:gdLst/>
              <a:ahLst/>
              <a:cxnLst/>
              <a:rect l="l" t="t" r="r" b="b"/>
              <a:pathLst>
                <a:path w="23715" h="21980" extrusionOk="0">
                  <a:moveTo>
                    <a:pt x="6323" y="0"/>
                  </a:moveTo>
                  <a:cubicBezTo>
                    <a:pt x="5320" y="0"/>
                    <a:pt x="4347" y="220"/>
                    <a:pt x="3434" y="722"/>
                  </a:cubicBezTo>
                  <a:cubicBezTo>
                    <a:pt x="52" y="2578"/>
                    <a:pt x="1" y="6111"/>
                    <a:pt x="1" y="6111"/>
                  </a:cubicBezTo>
                  <a:cubicBezTo>
                    <a:pt x="1" y="6111"/>
                    <a:pt x="1555" y="3520"/>
                    <a:pt x="4741" y="3520"/>
                  </a:cubicBezTo>
                  <a:cubicBezTo>
                    <a:pt x="7746" y="3520"/>
                    <a:pt x="12205" y="5827"/>
                    <a:pt x="18179" y="14795"/>
                  </a:cubicBezTo>
                  <a:cubicBezTo>
                    <a:pt x="22322" y="21011"/>
                    <a:pt x="16293" y="21867"/>
                    <a:pt x="16293" y="21867"/>
                  </a:cubicBezTo>
                  <a:cubicBezTo>
                    <a:pt x="16293" y="21867"/>
                    <a:pt x="16625" y="21980"/>
                    <a:pt x="17147" y="21980"/>
                  </a:cubicBezTo>
                  <a:cubicBezTo>
                    <a:pt x="18141" y="21980"/>
                    <a:pt x="19823" y="21572"/>
                    <a:pt x="21209" y="19201"/>
                  </a:cubicBezTo>
                  <a:cubicBezTo>
                    <a:pt x="22213" y="17480"/>
                    <a:pt x="23714" y="15162"/>
                    <a:pt x="20548" y="10050"/>
                  </a:cubicBezTo>
                  <a:cubicBezTo>
                    <a:pt x="18795" y="7221"/>
                    <a:pt x="12072" y="0"/>
                    <a:pt x="6323"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2700275" y="2537525"/>
              <a:ext cx="507325" cy="479550"/>
            </a:xfrm>
            <a:custGeom>
              <a:avLst/>
              <a:gdLst/>
              <a:ahLst/>
              <a:cxnLst/>
              <a:rect l="l" t="t" r="r" b="b"/>
              <a:pathLst>
                <a:path w="20293" h="19182" extrusionOk="0">
                  <a:moveTo>
                    <a:pt x="3446" y="0"/>
                  </a:moveTo>
                  <a:cubicBezTo>
                    <a:pt x="3175" y="0"/>
                    <a:pt x="2902" y="23"/>
                    <a:pt x="2633" y="67"/>
                  </a:cubicBezTo>
                  <a:cubicBezTo>
                    <a:pt x="1859" y="197"/>
                    <a:pt x="1241" y="508"/>
                    <a:pt x="793" y="995"/>
                  </a:cubicBezTo>
                  <a:cubicBezTo>
                    <a:pt x="264" y="1570"/>
                    <a:pt x="1" y="2353"/>
                    <a:pt x="8" y="3325"/>
                  </a:cubicBezTo>
                  <a:cubicBezTo>
                    <a:pt x="12" y="4263"/>
                    <a:pt x="269" y="5339"/>
                    <a:pt x="770" y="6519"/>
                  </a:cubicBezTo>
                  <a:cubicBezTo>
                    <a:pt x="1799" y="8945"/>
                    <a:pt x="3741" y="11545"/>
                    <a:pt x="6242" y="13843"/>
                  </a:cubicBezTo>
                  <a:cubicBezTo>
                    <a:pt x="6535" y="14113"/>
                    <a:pt x="6812" y="14355"/>
                    <a:pt x="7085" y="14586"/>
                  </a:cubicBezTo>
                  <a:cubicBezTo>
                    <a:pt x="8876" y="16108"/>
                    <a:pt x="10793" y="17338"/>
                    <a:pt x="12629" y="18147"/>
                  </a:cubicBezTo>
                  <a:cubicBezTo>
                    <a:pt x="13116" y="18361"/>
                    <a:pt x="13614" y="18551"/>
                    <a:pt x="14122" y="18712"/>
                  </a:cubicBezTo>
                  <a:cubicBezTo>
                    <a:pt x="15032" y="19001"/>
                    <a:pt x="15877" y="19158"/>
                    <a:pt x="16630" y="19179"/>
                  </a:cubicBezTo>
                  <a:cubicBezTo>
                    <a:pt x="16688" y="19181"/>
                    <a:pt x="16745" y="19181"/>
                    <a:pt x="16803" y="19181"/>
                  </a:cubicBezTo>
                  <a:cubicBezTo>
                    <a:pt x="17985" y="19181"/>
                    <a:pt x="18893" y="18846"/>
                    <a:pt x="19500" y="18186"/>
                  </a:cubicBezTo>
                  <a:cubicBezTo>
                    <a:pt x="20026" y="17613"/>
                    <a:pt x="20292" y="16828"/>
                    <a:pt x="20285" y="15856"/>
                  </a:cubicBezTo>
                  <a:cubicBezTo>
                    <a:pt x="20280" y="14919"/>
                    <a:pt x="20024" y="13845"/>
                    <a:pt x="19523" y="12665"/>
                  </a:cubicBezTo>
                  <a:cubicBezTo>
                    <a:pt x="18493" y="10238"/>
                    <a:pt x="16551" y="7636"/>
                    <a:pt x="14053" y="5341"/>
                  </a:cubicBezTo>
                  <a:cubicBezTo>
                    <a:pt x="13342" y="4688"/>
                    <a:pt x="12599" y="4071"/>
                    <a:pt x="11825" y="3498"/>
                  </a:cubicBezTo>
                  <a:cubicBezTo>
                    <a:pt x="10894" y="2801"/>
                    <a:pt x="9911" y="2178"/>
                    <a:pt x="8886" y="1630"/>
                  </a:cubicBezTo>
                  <a:cubicBezTo>
                    <a:pt x="8364" y="1353"/>
                    <a:pt x="7847" y="1106"/>
                    <a:pt x="7343" y="898"/>
                  </a:cubicBezTo>
                  <a:cubicBezTo>
                    <a:pt x="5928" y="310"/>
                    <a:pt x="4593" y="0"/>
                    <a:pt x="3485" y="0"/>
                  </a:cubicBezTo>
                  <a:cubicBezTo>
                    <a:pt x="3472" y="0"/>
                    <a:pt x="3459" y="0"/>
                    <a:pt x="3446"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2665925" y="2537350"/>
              <a:ext cx="575950" cy="479825"/>
            </a:xfrm>
            <a:custGeom>
              <a:avLst/>
              <a:gdLst/>
              <a:ahLst/>
              <a:cxnLst/>
              <a:rect l="l" t="t" r="r" b="b"/>
              <a:pathLst>
                <a:path w="23038" h="19193" extrusionOk="0">
                  <a:moveTo>
                    <a:pt x="4859" y="0"/>
                  </a:moveTo>
                  <a:cubicBezTo>
                    <a:pt x="4859" y="0"/>
                    <a:pt x="4860" y="0"/>
                    <a:pt x="4860" y="0"/>
                  </a:cubicBezTo>
                  <a:lnTo>
                    <a:pt x="4860" y="0"/>
                  </a:lnTo>
                  <a:cubicBezTo>
                    <a:pt x="4860" y="0"/>
                    <a:pt x="4861" y="0"/>
                    <a:pt x="4861" y="0"/>
                  </a:cubicBezTo>
                  <a:close/>
                  <a:moveTo>
                    <a:pt x="4861" y="12"/>
                  </a:moveTo>
                  <a:cubicBezTo>
                    <a:pt x="5967" y="12"/>
                    <a:pt x="7302" y="324"/>
                    <a:pt x="8717" y="910"/>
                  </a:cubicBezTo>
                  <a:cubicBezTo>
                    <a:pt x="9218" y="1118"/>
                    <a:pt x="9738" y="1365"/>
                    <a:pt x="10260" y="1642"/>
                  </a:cubicBezTo>
                  <a:cubicBezTo>
                    <a:pt x="11285" y="2189"/>
                    <a:pt x="12266" y="2813"/>
                    <a:pt x="13197" y="3508"/>
                  </a:cubicBezTo>
                  <a:cubicBezTo>
                    <a:pt x="13970" y="4083"/>
                    <a:pt x="14714" y="4697"/>
                    <a:pt x="15423" y="5350"/>
                  </a:cubicBezTo>
                  <a:cubicBezTo>
                    <a:pt x="16686" y="6509"/>
                    <a:pt x="17808" y="7749"/>
                    <a:pt x="18757" y="9028"/>
                  </a:cubicBezTo>
                  <a:cubicBezTo>
                    <a:pt x="19673" y="10266"/>
                    <a:pt x="20391" y="11492"/>
                    <a:pt x="20893" y="12672"/>
                  </a:cubicBezTo>
                  <a:cubicBezTo>
                    <a:pt x="21394" y="13852"/>
                    <a:pt x="21648" y="14926"/>
                    <a:pt x="21654" y="15863"/>
                  </a:cubicBezTo>
                  <a:cubicBezTo>
                    <a:pt x="21661" y="16833"/>
                    <a:pt x="21396" y="17616"/>
                    <a:pt x="20872" y="18188"/>
                  </a:cubicBezTo>
                  <a:cubicBezTo>
                    <a:pt x="20567" y="18518"/>
                    <a:pt x="20179" y="18770"/>
                    <a:pt x="19720" y="18939"/>
                  </a:cubicBezTo>
                  <a:cubicBezTo>
                    <a:pt x="19274" y="19100"/>
                    <a:pt x="18754" y="19183"/>
                    <a:pt x="18179" y="19183"/>
                  </a:cubicBezTo>
                  <a:cubicBezTo>
                    <a:pt x="18122" y="19183"/>
                    <a:pt x="18064" y="19183"/>
                    <a:pt x="18006" y="19181"/>
                  </a:cubicBezTo>
                  <a:cubicBezTo>
                    <a:pt x="17251" y="19158"/>
                    <a:pt x="16408" y="19001"/>
                    <a:pt x="15499" y="18715"/>
                  </a:cubicBezTo>
                  <a:cubicBezTo>
                    <a:pt x="14991" y="18553"/>
                    <a:pt x="14492" y="18364"/>
                    <a:pt x="14005" y="18147"/>
                  </a:cubicBezTo>
                  <a:cubicBezTo>
                    <a:pt x="12169" y="17339"/>
                    <a:pt x="10253" y="16110"/>
                    <a:pt x="8463" y="14589"/>
                  </a:cubicBezTo>
                  <a:lnTo>
                    <a:pt x="8461" y="14589"/>
                  </a:lnTo>
                  <a:cubicBezTo>
                    <a:pt x="8189" y="14358"/>
                    <a:pt x="7914" y="14115"/>
                    <a:pt x="7621" y="13845"/>
                  </a:cubicBezTo>
                  <a:cubicBezTo>
                    <a:pt x="6357" y="12684"/>
                    <a:pt x="5235" y="11446"/>
                    <a:pt x="4284" y="10165"/>
                  </a:cubicBezTo>
                  <a:cubicBezTo>
                    <a:pt x="3367" y="8927"/>
                    <a:pt x="2649" y="7701"/>
                    <a:pt x="2148" y="6521"/>
                  </a:cubicBezTo>
                  <a:cubicBezTo>
                    <a:pt x="1649" y="5341"/>
                    <a:pt x="1393" y="4270"/>
                    <a:pt x="1386" y="3330"/>
                  </a:cubicBezTo>
                  <a:cubicBezTo>
                    <a:pt x="1382" y="2360"/>
                    <a:pt x="1645" y="1577"/>
                    <a:pt x="2171" y="1007"/>
                  </a:cubicBezTo>
                  <a:cubicBezTo>
                    <a:pt x="2617" y="520"/>
                    <a:pt x="3238" y="208"/>
                    <a:pt x="4009" y="79"/>
                  </a:cubicBezTo>
                  <a:cubicBezTo>
                    <a:pt x="4291" y="33"/>
                    <a:pt x="4575" y="12"/>
                    <a:pt x="4861" y="12"/>
                  </a:cubicBezTo>
                  <a:close/>
                  <a:moveTo>
                    <a:pt x="4860" y="0"/>
                  </a:moveTo>
                  <a:cubicBezTo>
                    <a:pt x="4574" y="0"/>
                    <a:pt x="4288" y="21"/>
                    <a:pt x="4007" y="67"/>
                  </a:cubicBezTo>
                  <a:cubicBezTo>
                    <a:pt x="3252" y="194"/>
                    <a:pt x="2622" y="499"/>
                    <a:pt x="2160" y="998"/>
                  </a:cubicBezTo>
                  <a:cubicBezTo>
                    <a:pt x="1" y="3348"/>
                    <a:pt x="2441" y="9102"/>
                    <a:pt x="7611" y="13852"/>
                  </a:cubicBezTo>
                  <a:cubicBezTo>
                    <a:pt x="7891" y="14111"/>
                    <a:pt x="8170" y="14358"/>
                    <a:pt x="8454" y="14595"/>
                  </a:cubicBezTo>
                  <a:lnTo>
                    <a:pt x="8456" y="14595"/>
                  </a:lnTo>
                  <a:cubicBezTo>
                    <a:pt x="10304" y="16166"/>
                    <a:pt x="12220" y="17371"/>
                    <a:pt x="14000" y="18156"/>
                  </a:cubicBezTo>
                  <a:cubicBezTo>
                    <a:pt x="14487" y="18371"/>
                    <a:pt x="14986" y="18560"/>
                    <a:pt x="15494" y="18724"/>
                  </a:cubicBezTo>
                  <a:cubicBezTo>
                    <a:pt x="16397" y="19008"/>
                    <a:pt x="17244" y="19167"/>
                    <a:pt x="18004" y="19190"/>
                  </a:cubicBezTo>
                  <a:cubicBezTo>
                    <a:pt x="18062" y="19190"/>
                    <a:pt x="18119" y="19193"/>
                    <a:pt x="18177" y="19193"/>
                  </a:cubicBezTo>
                  <a:cubicBezTo>
                    <a:pt x="19320" y="19193"/>
                    <a:pt x="20255" y="18872"/>
                    <a:pt x="20879" y="18193"/>
                  </a:cubicBezTo>
                  <a:cubicBezTo>
                    <a:pt x="23038" y="15845"/>
                    <a:pt x="20597" y="10088"/>
                    <a:pt x="15429" y="5341"/>
                  </a:cubicBezTo>
                  <a:cubicBezTo>
                    <a:pt x="14721" y="4688"/>
                    <a:pt x="13977" y="4073"/>
                    <a:pt x="13201" y="3498"/>
                  </a:cubicBezTo>
                  <a:cubicBezTo>
                    <a:pt x="12271" y="2801"/>
                    <a:pt x="11287" y="2178"/>
                    <a:pt x="10262" y="1630"/>
                  </a:cubicBezTo>
                  <a:cubicBezTo>
                    <a:pt x="9738" y="1351"/>
                    <a:pt x="9223" y="1106"/>
                    <a:pt x="8717" y="899"/>
                  </a:cubicBezTo>
                  <a:cubicBezTo>
                    <a:pt x="7305" y="312"/>
                    <a:pt x="5982" y="1"/>
                    <a:pt x="4860"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2747900" y="2609975"/>
              <a:ext cx="408725" cy="340475"/>
            </a:xfrm>
            <a:custGeom>
              <a:avLst/>
              <a:gdLst/>
              <a:ahLst/>
              <a:cxnLst/>
              <a:rect l="l" t="t" r="r" b="b"/>
              <a:pathLst>
                <a:path w="16349" h="13619" extrusionOk="0">
                  <a:moveTo>
                    <a:pt x="3097" y="0"/>
                  </a:moveTo>
                  <a:cubicBezTo>
                    <a:pt x="2363" y="0"/>
                    <a:pt x="1799" y="206"/>
                    <a:pt x="1428" y="610"/>
                  </a:cubicBezTo>
                  <a:cubicBezTo>
                    <a:pt x="1" y="2164"/>
                    <a:pt x="1866" y="6207"/>
                    <a:pt x="5586" y="9624"/>
                  </a:cubicBezTo>
                  <a:cubicBezTo>
                    <a:pt x="8228" y="12051"/>
                    <a:pt x="11236" y="13618"/>
                    <a:pt x="13252" y="13618"/>
                  </a:cubicBezTo>
                  <a:cubicBezTo>
                    <a:pt x="13986" y="13618"/>
                    <a:pt x="14547" y="13413"/>
                    <a:pt x="14921" y="13007"/>
                  </a:cubicBezTo>
                  <a:cubicBezTo>
                    <a:pt x="16348" y="11455"/>
                    <a:pt x="14483" y="7410"/>
                    <a:pt x="10760" y="3992"/>
                  </a:cubicBezTo>
                  <a:cubicBezTo>
                    <a:pt x="8121" y="1568"/>
                    <a:pt x="5113" y="0"/>
                    <a:pt x="3097"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2747675" y="2609800"/>
              <a:ext cx="409125" cy="340775"/>
            </a:xfrm>
            <a:custGeom>
              <a:avLst/>
              <a:gdLst/>
              <a:ahLst/>
              <a:cxnLst/>
              <a:rect l="l" t="t" r="r" b="b"/>
              <a:pathLst>
                <a:path w="16365" h="13631" extrusionOk="0">
                  <a:moveTo>
                    <a:pt x="3106" y="12"/>
                  </a:moveTo>
                  <a:cubicBezTo>
                    <a:pt x="4080" y="12"/>
                    <a:pt x="5304" y="376"/>
                    <a:pt x="6646" y="1067"/>
                  </a:cubicBezTo>
                  <a:cubicBezTo>
                    <a:pt x="8019" y="1776"/>
                    <a:pt x="9444" y="2792"/>
                    <a:pt x="10767" y="4004"/>
                  </a:cubicBezTo>
                  <a:cubicBezTo>
                    <a:pt x="12568" y="5659"/>
                    <a:pt x="13993" y="7509"/>
                    <a:pt x="14778" y="9213"/>
                  </a:cubicBezTo>
                  <a:cubicBezTo>
                    <a:pt x="15159" y="10040"/>
                    <a:pt x="15369" y="10788"/>
                    <a:pt x="15401" y="11434"/>
                  </a:cubicBezTo>
                  <a:cubicBezTo>
                    <a:pt x="15434" y="12102"/>
                    <a:pt x="15272" y="12633"/>
                    <a:pt x="14926" y="13011"/>
                  </a:cubicBezTo>
                  <a:cubicBezTo>
                    <a:pt x="14554" y="13415"/>
                    <a:pt x="13993" y="13621"/>
                    <a:pt x="13261" y="13621"/>
                  </a:cubicBezTo>
                  <a:cubicBezTo>
                    <a:pt x="12286" y="13621"/>
                    <a:pt x="11063" y="13256"/>
                    <a:pt x="9721" y="12566"/>
                  </a:cubicBezTo>
                  <a:cubicBezTo>
                    <a:pt x="8345" y="11857"/>
                    <a:pt x="6923" y="10843"/>
                    <a:pt x="5600" y="9629"/>
                  </a:cubicBezTo>
                  <a:cubicBezTo>
                    <a:pt x="3799" y="7973"/>
                    <a:pt x="2374" y="6124"/>
                    <a:pt x="1589" y="4420"/>
                  </a:cubicBezTo>
                  <a:cubicBezTo>
                    <a:pt x="1206" y="3593"/>
                    <a:pt x="998" y="2845"/>
                    <a:pt x="966" y="2198"/>
                  </a:cubicBezTo>
                  <a:cubicBezTo>
                    <a:pt x="933" y="1531"/>
                    <a:pt x="1093" y="1000"/>
                    <a:pt x="1441" y="621"/>
                  </a:cubicBezTo>
                  <a:cubicBezTo>
                    <a:pt x="1813" y="217"/>
                    <a:pt x="2372" y="12"/>
                    <a:pt x="3106" y="12"/>
                  </a:cubicBezTo>
                  <a:close/>
                  <a:moveTo>
                    <a:pt x="3106" y="0"/>
                  </a:moveTo>
                  <a:cubicBezTo>
                    <a:pt x="2392" y="0"/>
                    <a:pt x="1815" y="196"/>
                    <a:pt x="1432" y="614"/>
                  </a:cubicBezTo>
                  <a:cubicBezTo>
                    <a:pt x="0" y="2173"/>
                    <a:pt x="1864" y="6211"/>
                    <a:pt x="5590" y="9636"/>
                  </a:cubicBezTo>
                  <a:cubicBezTo>
                    <a:pt x="8324" y="12148"/>
                    <a:pt x="11301" y="13630"/>
                    <a:pt x="13259" y="13630"/>
                  </a:cubicBezTo>
                  <a:cubicBezTo>
                    <a:pt x="13972" y="13630"/>
                    <a:pt x="14552" y="13434"/>
                    <a:pt x="14933" y="13018"/>
                  </a:cubicBezTo>
                  <a:cubicBezTo>
                    <a:pt x="16364" y="11460"/>
                    <a:pt x="14503" y="7421"/>
                    <a:pt x="10774" y="3995"/>
                  </a:cubicBezTo>
                  <a:cubicBezTo>
                    <a:pt x="8040" y="1485"/>
                    <a:pt x="5064" y="0"/>
                    <a:pt x="3106"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2716275" y="2553225"/>
              <a:ext cx="450800" cy="428675"/>
            </a:xfrm>
            <a:custGeom>
              <a:avLst/>
              <a:gdLst/>
              <a:ahLst/>
              <a:cxnLst/>
              <a:rect l="l" t="t" r="r" b="b"/>
              <a:pathLst>
                <a:path w="18032" h="17147" fill="none" extrusionOk="0">
                  <a:moveTo>
                    <a:pt x="12665" y="5530"/>
                  </a:moveTo>
                  <a:cubicBezTo>
                    <a:pt x="14711" y="7410"/>
                    <a:pt x="16336" y="9578"/>
                    <a:pt x="17184" y="11557"/>
                  </a:cubicBezTo>
                  <a:cubicBezTo>
                    <a:pt x="18031" y="13538"/>
                    <a:pt x="18031" y="15168"/>
                    <a:pt x="17184" y="16087"/>
                  </a:cubicBezTo>
                  <a:cubicBezTo>
                    <a:pt x="16339" y="17008"/>
                    <a:pt x="14713" y="17147"/>
                    <a:pt x="12670" y="16468"/>
                  </a:cubicBezTo>
                  <a:cubicBezTo>
                    <a:pt x="10626" y="15791"/>
                    <a:pt x="8329" y="14355"/>
                    <a:pt x="6283" y="12476"/>
                  </a:cubicBezTo>
                  <a:cubicBezTo>
                    <a:pt x="2025" y="8562"/>
                    <a:pt x="0" y="3836"/>
                    <a:pt x="1764" y="1917"/>
                  </a:cubicBezTo>
                  <a:cubicBezTo>
                    <a:pt x="3526" y="0"/>
                    <a:pt x="8407" y="1617"/>
                    <a:pt x="12665" y="553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2766075" y="2537900"/>
              <a:ext cx="249925" cy="453525"/>
            </a:xfrm>
            <a:custGeom>
              <a:avLst/>
              <a:gdLst/>
              <a:ahLst/>
              <a:cxnLst/>
              <a:rect l="l" t="t" r="r" b="b"/>
              <a:pathLst>
                <a:path w="9997" h="18141" extrusionOk="0">
                  <a:moveTo>
                    <a:pt x="859" y="0"/>
                  </a:moveTo>
                  <a:cubicBezTo>
                    <a:pt x="568" y="0"/>
                    <a:pt x="282" y="17"/>
                    <a:pt x="1" y="50"/>
                  </a:cubicBezTo>
                  <a:lnTo>
                    <a:pt x="587" y="1966"/>
                  </a:lnTo>
                  <a:lnTo>
                    <a:pt x="980" y="3248"/>
                  </a:lnTo>
                  <a:lnTo>
                    <a:pt x="3349" y="10985"/>
                  </a:lnTo>
                  <a:lnTo>
                    <a:pt x="3871" y="12685"/>
                  </a:lnTo>
                  <a:lnTo>
                    <a:pt x="4448" y="14576"/>
                  </a:lnTo>
                  <a:lnTo>
                    <a:pt x="4450" y="14576"/>
                  </a:lnTo>
                  <a:cubicBezTo>
                    <a:pt x="6298" y="16146"/>
                    <a:pt x="8216" y="17351"/>
                    <a:pt x="9997" y="18141"/>
                  </a:cubicBezTo>
                  <a:lnTo>
                    <a:pt x="9535" y="16635"/>
                  </a:lnTo>
                  <a:lnTo>
                    <a:pt x="9209" y="15566"/>
                  </a:lnTo>
                  <a:lnTo>
                    <a:pt x="7771" y="10868"/>
                  </a:lnTo>
                  <a:lnTo>
                    <a:pt x="7741" y="10777"/>
                  </a:lnTo>
                  <a:lnTo>
                    <a:pt x="7487" y="9937"/>
                  </a:lnTo>
                  <a:lnTo>
                    <a:pt x="7484" y="9935"/>
                  </a:lnTo>
                  <a:lnTo>
                    <a:pt x="6847" y="7857"/>
                  </a:lnTo>
                  <a:lnTo>
                    <a:pt x="5600" y="3781"/>
                  </a:lnTo>
                  <a:lnTo>
                    <a:pt x="5208" y="2497"/>
                  </a:lnTo>
                  <a:lnTo>
                    <a:pt x="4714" y="881"/>
                  </a:lnTo>
                  <a:cubicBezTo>
                    <a:pt x="3342" y="284"/>
                    <a:pt x="2059" y="0"/>
                    <a:pt x="859"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2922450" y="2578150"/>
              <a:ext cx="193575" cy="439025"/>
            </a:xfrm>
            <a:custGeom>
              <a:avLst/>
              <a:gdLst/>
              <a:ahLst/>
              <a:cxnLst/>
              <a:rect l="l" t="t" r="r" b="b"/>
              <a:pathLst>
                <a:path w="7743" h="17561" extrusionOk="0">
                  <a:moveTo>
                    <a:pt x="1" y="1"/>
                  </a:moveTo>
                  <a:lnTo>
                    <a:pt x="509" y="1652"/>
                  </a:lnTo>
                  <a:lnTo>
                    <a:pt x="941" y="3063"/>
                  </a:lnTo>
                  <a:lnTo>
                    <a:pt x="2479" y="8085"/>
                  </a:lnTo>
                  <a:lnTo>
                    <a:pt x="2804" y="9151"/>
                  </a:lnTo>
                  <a:lnTo>
                    <a:pt x="2929" y="9555"/>
                  </a:lnTo>
                  <a:lnTo>
                    <a:pt x="2931" y="9558"/>
                  </a:lnTo>
                  <a:lnTo>
                    <a:pt x="3095" y="10098"/>
                  </a:lnTo>
                  <a:lnTo>
                    <a:pt x="4467" y="14575"/>
                  </a:lnTo>
                  <a:lnTo>
                    <a:pt x="4769" y="15573"/>
                  </a:lnTo>
                  <a:lnTo>
                    <a:pt x="5235" y="17094"/>
                  </a:lnTo>
                  <a:cubicBezTo>
                    <a:pt x="6136" y="17378"/>
                    <a:pt x="6983" y="17538"/>
                    <a:pt x="7743" y="17561"/>
                  </a:cubicBezTo>
                  <a:lnTo>
                    <a:pt x="7226" y="15868"/>
                  </a:lnTo>
                  <a:lnTo>
                    <a:pt x="6912" y="14836"/>
                  </a:lnTo>
                  <a:lnTo>
                    <a:pt x="4058" y="5519"/>
                  </a:lnTo>
                  <a:lnTo>
                    <a:pt x="3513" y="3737"/>
                  </a:lnTo>
                  <a:lnTo>
                    <a:pt x="2940" y="1866"/>
                  </a:lnTo>
                  <a:lnTo>
                    <a:pt x="1767" y="1074"/>
                  </a:lnTo>
                  <a:lnTo>
                    <a:pt x="1"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32"/>
          <p:cNvGrpSpPr/>
          <p:nvPr/>
        </p:nvGrpSpPr>
        <p:grpSpPr>
          <a:xfrm rot="1199995">
            <a:off x="8208958" y="4236257"/>
            <a:ext cx="520487" cy="722314"/>
            <a:chOff x="4081850" y="3204400"/>
            <a:chExt cx="743225" cy="914025"/>
          </a:xfrm>
        </p:grpSpPr>
        <p:sp>
          <p:nvSpPr>
            <p:cNvPr id="643" name="Google Shape;643;p32"/>
            <p:cNvSpPr/>
            <p:nvPr/>
          </p:nvSpPr>
          <p:spPr>
            <a:xfrm>
              <a:off x="4106625" y="3204400"/>
              <a:ext cx="718450" cy="914025"/>
            </a:xfrm>
            <a:custGeom>
              <a:avLst/>
              <a:gdLst/>
              <a:ahLst/>
              <a:cxnLst/>
              <a:rect l="l" t="t" r="r" b="b"/>
              <a:pathLst>
                <a:path w="28738" h="36561" extrusionOk="0">
                  <a:moveTo>
                    <a:pt x="14832" y="0"/>
                  </a:moveTo>
                  <a:cubicBezTo>
                    <a:pt x="12888" y="0"/>
                    <a:pt x="11529" y="569"/>
                    <a:pt x="11529" y="569"/>
                  </a:cubicBezTo>
                  <a:cubicBezTo>
                    <a:pt x="11529" y="569"/>
                    <a:pt x="27955" y="2714"/>
                    <a:pt x="10506" y="29792"/>
                  </a:cubicBezTo>
                  <a:cubicBezTo>
                    <a:pt x="8291" y="33228"/>
                    <a:pt x="6253" y="34299"/>
                    <a:pt x="4573" y="34299"/>
                  </a:cubicBezTo>
                  <a:cubicBezTo>
                    <a:pt x="1798" y="34299"/>
                    <a:pt x="1" y="31378"/>
                    <a:pt x="0" y="31378"/>
                  </a:cubicBezTo>
                  <a:lnTo>
                    <a:pt x="0" y="31378"/>
                  </a:lnTo>
                  <a:cubicBezTo>
                    <a:pt x="0" y="31378"/>
                    <a:pt x="361" y="35656"/>
                    <a:pt x="6396" y="36372"/>
                  </a:cubicBezTo>
                  <a:cubicBezTo>
                    <a:pt x="7105" y="36457"/>
                    <a:pt x="7880" y="36561"/>
                    <a:pt x="8720" y="36561"/>
                  </a:cubicBezTo>
                  <a:cubicBezTo>
                    <a:pt x="11282" y="36561"/>
                    <a:pt x="14450" y="35596"/>
                    <a:pt x="18190" y="30193"/>
                  </a:cubicBezTo>
                  <a:cubicBezTo>
                    <a:pt x="21421" y="25527"/>
                    <a:pt x="28738" y="8230"/>
                    <a:pt x="20691" y="2014"/>
                  </a:cubicBezTo>
                  <a:cubicBezTo>
                    <a:pt x="18635" y="426"/>
                    <a:pt x="16515" y="0"/>
                    <a:pt x="14832"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4081975" y="3206200"/>
              <a:ext cx="497850" cy="882300"/>
            </a:xfrm>
            <a:custGeom>
              <a:avLst/>
              <a:gdLst/>
              <a:ahLst/>
              <a:cxnLst/>
              <a:rect l="l" t="t" r="r" b="b"/>
              <a:pathLst>
                <a:path w="19914" h="35292" extrusionOk="0">
                  <a:moveTo>
                    <a:pt x="14683" y="1"/>
                  </a:moveTo>
                  <a:cubicBezTo>
                    <a:pt x="14676" y="1"/>
                    <a:pt x="14669" y="1"/>
                    <a:pt x="14662" y="1"/>
                  </a:cubicBezTo>
                  <a:cubicBezTo>
                    <a:pt x="12598" y="1"/>
                    <a:pt x="10190" y="1490"/>
                    <a:pt x="7886" y="4191"/>
                  </a:cubicBezTo>
                  <a:cubicBezTo>
                    <a:pt x="5553" y="6925"/>
                    <a:pt x="3475" y="10730"/>
                    <a:pt x="2032" y="14912"/>
                  </a:cubicBezTo>
                  <a:cubicBezTo>
                    <a:pt x="1843" y="15459"/>
                    <a:pt x="1679" y="15967"/>
                    <a:pt x="1531" y="16464"/>
                  </a:cubicBezTo>
                  <a:lnTo>
                    <a:pt x="1531" y="16466"/>
                  </a:lnTo>
                  <a:cubicBezTo>
                    <a:pt x="545" y="19731"/>
                    <a:pt x="19" y="22996"/>
                    <a:pt x="7" y="25907"/>
                  </a:cubicBezTo>
                  <a:cubicBezTo>
                    <a:pt x="0" y="26681"/>
                    <a:pt x="37" y="27454"/>
                    <a:pt x="116" y="28223"/>
                  </a:cubicBezTo>
                  <a:cubicBezTo>
                    <a:pt x="261" y="29600"/>
                    <a:pt x="541" y="30814"/>
                    <a:pt x="949" y="31830"/>
                  </a:cubicBezTo>
                  <a:cubicBezTo>
                    <a:pt x="1284" y="32661"/>
                    <a:pt x="1704" y="33356"/>
                    <a:pt x="2196" y="33899"/>
                  </a:cubicBezTo>
                  <a:cubicBezTo>
                    <a:pt x="2702" y="34455"/>
                    <a:pt x="3286" y="34852"/>
                    <a:pt x="3935" y="35076"/>
                  </a:cubicBezTo>
                  <a:cubicBezTo>
                    <a:pt x="4351" y="35217"/>
                    <a:pt x="4787" y="35291"/>
                    <a:pt x="5226" y="35291"/>
                  </a:cubicBezTo>
                  <a:cubicBezTo>
                    <a:pt x="5233" y="35291"/>
                    <a:pt x="5240" y="35291"/>
                    <a:pt x="5246" y="35291"/>
                  </a:cubicBezTo>
                  <a:cubicBezTo>
                    <a:pt x="7311" y="35291"/>
                    <a:pt x="9717" y="33802"/>
                    <a:pt x="12023" y="31100"/>
                  </a:cubicBezTo>
                  <a:cubicBezTo>
                    <a:pt x="14353" y="28369"/>
                    <a:pt x="16431" y="24561"/>
                    <a:pt x="17874" y="20384"/>
                  </a:cubicBezTo>
                  <a:cubicBezTo>
                    <a:pt x="18334" y="19061"/>
                    <a:pt x="18722" y="17715"/>
                    <a:pt x="19036" y="16351"/>
                  </a:cubicBezTo>
                  <a:cubicBezTo>
                    <a:pt x="19435" y="14635"/>
                    <a:pt x="19698" y="12956"/>
                    <a:pt x="19818" y="11359"/>
                  </a:cubicBezTo>
                  <a:cubicBezTo>
                    <a:pt x="19888" y="10502"/>
                    <a:pt x="19913" y="9668"/>
                    <a:pt x="19899" y="8879"/>
                  </a:cubicBezTo>
                  <a:cubicBezTo>
                    <a:pt x="19851" y="6022"/>
                    <a:pt x="19290" y="3688"/>
                    <a:pt x="18276" y="2129"/>
                  </a:cubicBezTo>
                  <a:cubicBezTo>
                    <a:pt x="17657" y="1174"/>
                    <a:pt x="16881" y="529"/>
                    <a:pt x="15972" y="215"/>
                  </a:cubicBezTo>
                  <a:cubicBezTo>
                    <a:pt x="15558" y="74"/>
                    <a:pt x="15121" y="1"/>
                    <a:pt x="14683"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4081850" y="3206025"/>
              <a:ext cx="498125" cy="882575"/>
            </a:xfrm>
            <a:custGeom>
              <a:avLst/>
              <a:gdLst/>
              <a:ahLst/>
              <a:cxnLst/>
              <a:rect l="l" t="t" r="r" b="b"/>
              <a:pathLst>
                <a:path w="19925" h="35303" extrusionOk="0">
                  <a:moveTo>
                    <a:pt x="14667" y="12"/>
                  </a:moveTo>
                  <a:cubicBezTo>
                    <a:pt x="15113" y="12"/>
                    <a:pt x="15554" y="84"/>
                    <a:pt x="15977" y="229"/>
                  </a:cubicBezTo>
                  <a:cubicBezTo>
                    <a:pt x="16884" y="541"/>
                    <a:pt x="17660" y="1185"/>
                    <a:pt x="18279" y="2141"/>
                  </a:cubicBezTo>
                  <a:cubicBezTo>
                    <a:pt x="19288" y="3700"/>
                    <a:pt x="19851" y="6032"/>
                    <a:pt x="19900" y="8886"/>
                  </a:cubicBezTo>
                  <a:cubicBezTo>
                    <a:pt x="19913" y="9675"/>
                    <a:pt x="19888" y="10509"/>
                    <a:pt x="19819" y="11366"/>
                  </a:cubicBezTo>
                  <a:cubicBezTo>
                    <a:pt x="19699" y="12963"/>
                    <a:pt x="19435" y="14642"/>
                    <a:pt x="19036" y="16355"/>
                  </a:cubicBezTo>
                  <a:cubicBezTo>
                    <a:pt x="18722" y="17720"/>
                    <a:pt x="18334" y="19066"/>
                    <a:pt x="17877" y="20389"/>
                  </a:cubicBezTo>
                  <a:cubicBezTo>
                    <a:pt x="17140" y="22516"/>
                    <a:pt x="16251" y="24534"/>
                    <a:pt x="15231" y="26388"/>
                  </a:cubicBezTo>
                  <a:cubicBezTo>
                    <a:pt x="14245" y="28177"/>
                    <a:pt x="13167" y="29764"/>
                    <a:pt x="12024" y="31103"/>
                  </a:cubicBezTo>
                  <a:cubicBezTo>
                    <a:pt x="10890" y="32433"/>
                    <a:pt x="9733" y="33469"/>
                    <a:pt x="8588" y="34188"/>
                  </a:cubicBezTo>
                  <a:cubicBezTo>
                    <a:pt x="7415" y="34922"/>
                    <a:pt x="6293" y="35294"/>
                    <a:pt x="5251" y="35294"/>
                  </a:cubicBezTo>
                  <a:cubicBezTo>
                    <a:pt x="4806" y="35294"/>
                    <a:pt x="4365" y="35222"/>
                    <a:pt x="3942" y="35077"/>
                  </a:cubicBezTo>
                  <a:cubicBezTo>
                    <a:pt x="3296" y="34853"/>
                    <a:pt x="2709" y="34458"/>
                    <a:pt x="2204" y="33901"/>
                  </a:cubicBezTo>
                  <a:cubicBezTo>
                    <a:pt x="1714" y="33361"/>
                    <a:pt x="1294" y="32666"/>
                    <a:pt x="959" y="31837"/>
                  </a:cubicBezTo>
                  <a:cubicBezTo>
                    <a:pt x="553" y="30821"/>
                    <a:pt x="271" y="29607"/>
                    <a:pt x="128" y="28230"/>
                  </a:cubicBezTo>
                  <a:cubicBezTo>
                    <a:pt x="49" y="27459"/>
                    <a:pt x="12" y="26686"/>
                    <a:pt x="17" y="25914"/>
                  </a:cubicBezTo>
                  <a:cubicBezTo>
                    <a:pt x="28" y="23003"/>
                    <a:pt x="555" y="19738"/>
                    <a:pt x="1541" y="16475"/>
                  </a:cubicBezTo>
                  <a:lnTo>
                    <a:pt x="1543" y="16473"/>
                  </a:lnTo>
                  <a:cubicBezTo>
                    <a:pt x="1689" y="15977"/>
                    <a:pt x="1853" y="15469"/>
                    <a:pt x="2042" y="14921"/>
                  </a:cubicBezTo>
                  <a:cubicBezTo>
                    <a:pt x="2776" y="12792"/>
                    <a:pt x="3667" y="10774"/>
                    <a:pt x="4688" y="8920"/>
                  </a:cubicBezTo>
                  <a:cubicBezTo>
                    <a:pt x="5674" y="7129"/>
                    <a:pt x="6752" y="5542"/>
                    <a:pt x="7895" y="4203"/>
                  </a:cubicBezTo>
                  <a:cubicBezTo>
                    <a:pt x="9029" y="2873"/>
                    <a:pt x="10186" y="1834"/>
                    <a:pt x="11333" y="1118"/>
                  </a:cubicBezTo>
                  <a:cubicBezTo>
                    <a:pt x="12504" y="384"/>
                    <a:pt x="13626" y="12"/>
                    <a:pt x="14667" y="12"/>
                  </a:cubicBezTo>
                  <a:close/>
                  <a:moveTo>
                    <a:pt x="14667" y="1"/>
                  </a:moveTo>
                  <a:cubicBezTo>
                    <a:pt x="10426" y="1"/>
                    <a:pt x="5037" y="6214"/>
                    <a:pt x="2033" y="14917"/>
                  </a:cubicBezTo>
                  <a:cubicBezTo>
                    <a:pt x="1853" y="15439"/>
                    <a:pt x="1686" y="15953"/>
                    <a:pt x="1532" y="16468"/>
                  </a:cubicBezTo>
                  <a:lnTo>
                    <a:pt x="1532" y="16473"/>
                  </a:lnTo>
                  <a:cubicBezTo>
                    <a:pt x="513" y="19840"/>
                    <a:pt x="17" y="23091"/>
                    <a:pt x="8" y="25912"/>
                  </a:cubicBezTo>
                  <a:cubicBezTo>
                    <a:pt x="1" y="26688"/>
                    <a:pt x="38" y="27461"/>
                    <a:pt x="116" y="28230"/>
                  </a:cubicBezTo>
                  <a:cubicBezTo>
                    <a:pt x="262" y="29595"/>
                    <a:pt x="539" y="30816"/>
                    <a:pt x="950" y="31839"/>
                  </a:cubicBezTo>
                  <a:cubicBezTo>
                    <a:pt x="1615" y="33486"/>
                    <a:pt x="2615" y="34631"/>
                    <a:pt x="3940" y="35088"/>
                  </a:cubicBezTo>
                  <a:cubicBezTo>
                    <a:pt x="4356" y="35229"/>
                    <a:pt x="4792" y="35303"/>
                    <a:pt x="5231" y="35303"/>
                  </a:cubicBezTo>
                  <a:cubicBezTo>
                    <a:pt x="5238" y="35303"/>
                    <a:pt x="5245" y="35303"/>
                    <a:pt x="5251" y="35303"/>
                  </a:cubicBezTo>
                  <a:cubicBezTo>
                    <a:pt x="9493" y="35303"/>
                    <a:pt x="14882" y="29092"/>
                    <a:pt x="17886" y="20391"/>
                  </a:cubicBezTo>
                  <a:cubicBezTo>
                    <a:pt x="18346" y="19068"/>
                    <a:pt x="18734" y="17724"/>
                    <a:pt x="19048" y="16360"/>
                  </a:cubicBezTo>
                  <a:cubicBezTo>
                    <a:pt x="19449" y="14628"/>
                    <a:pt x="19713" y="12947"/>
                    <a:pt x="19830" y="11368"/>
                  </a:cubicBezTo>
                  <a:cubicBezTo>
                    <a:pt x="19897" y="10509"/>
                    <a:pt x="19925" y="9680"/>
                    <a:pt x="19911" y="8888"/>
                  </a:cubicBezTo>
                  <a:cubicBezTo>
                    <a:pt x="19863" y="6073"/>
                    <a:pt x="19311" y="3714"/>
                    <a:pt x="18288" y="2136"/>
                  </a:cubicBezTo>
                  <a:cubicBezTo>
                    <a:pt x="17681" y="1201"/>
                    <a:pt x="16912" y="541"/>
                    <a:pt x="15979" y="220"/>
                  </a:cubicBezTo>
                  <a:cubicBezTo>
                    <a:pt x="15563" y="77"/>
                    <a:pt x="15126" y="3"/>
                    <a:pt x="14688" y="3"/>
                  </a:cubicBezTo>
                  <a:cubicBezTo>
                    <a:pt x="14681" y="3"/>
                    <a:pt x="14674" y="3"/>
                    <a:pt x="14667" y="3"/>
                  </a:cubicBezTo>
                  <a:lnTo>
                    <a:pt x="14667"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4152175" y="3329225"/>
              <a:ext cx="347700" cy="635150"/>
            </a:xfrm>
            <a:custGeom>
              <a:avLst/>
              <a:gdLst/>
              <a:ahLst/>
              <a:cxnLst/>
              <a:rect l="l" t="t" r="r" b="b"/>
              <a:pathLst>
                <a:path w="13908" h="25406" extrusionOk="0">
                  <a:moveTo>
                    <a:pt x="10494" y="0"/>
                  </a:moveTo>
                  <a:cubicBezTo>
                    <a:pt x="9111" y="0"/>
                    <a:pt x="7463" y="1090"/>
                    <a:pt x="5853" y="3071"/>
                  </a:cubicBezTo>
                  <a:cubicBezTo>
                    <a:pt x="4228" y="5071"/>
                    <a:pt x="2755" y="7848"/>
                    <a:pt x="1704" y="10889"/>
                  </a:cubicBezTo>
                  <a:cubicBezTo>
                    <a:pt x="545" y="14249"/>
                    <a:pt x="0" y="17595"/>
                    <a:pt x="173" y="20312"/>
                  </a:cubicBezTo>
                  <a:cubicBezTo>
                    <a:pt x="256" y="21633"/>
                    <a:pt x="506" y="22732"/>
                    <a:pt x="912" y="23582"/>
                  </a:cubicBezTo>
                  <a:cubicBezTo>
                    <a:pt x="1332" y="24459"/>
                    <a:pt x="1905" y="25030"/>
                    <a:pt x="2612" y="25272"/>
                  </a:cubicBezTo>
                  <a:cubicBezTo>
                    <a:pt x="2870" y="25362"/>
                    <a:pt x="3140" y="25406"/>
                    <a:pt x="3413" y="25406"/>
                  </a:cubicBezTo>
                  <a:cubicBezTo>
                    <a:pt x="4796" y="25406"/>
                    <a:pt x="6444" y="24314"/>
                    <a:pt x="8052" y="22335"/>
                  </a:cubicBezTo>
                  <a:cubicBezTo>
                    <a:pt x="9677" y="20333"/>
                    <a:pt x="11152" y="17558"/>
                    <a:pt x="12203" y="14514"/>
                  </a:cubicBezTo>
                  <a:cubicBezTo>
                    <a:pt x="13362" y="11157"/>
                    <a:pt x="13907" y="7811"/>
                    <a:pt x="13734" y="5094"/>
                  </a:cubicBezTo>
                  <a:cubicBezTo>
                    <a:pt x="13651" y="3773"/>
                    <a:pt x="13401" y="2672"/>
                    <a:pt x="12995" y="1824"/>
                  </a:cubicBezTo>
                  <a:cubicBezTo>
                    <a:pt x="12575" y="944"/>
                    <a:pt x="12002" y="376"/>
                    <a:pt x="11293" y="132"/>
                  </a:cubicBezTo>
                  <a:cubicBezTo>
                    <a:pt x="11037" y="44"/>
                    <a:pt x="10767" y="0"/>
                    <a:pt x="1049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4134675" y="3329050"/>
              <a:ext cx="382675" cy="635450"/>
            </a:xfrm>
            <a:custGeom>
              <a:avLst/>
              <a:gdLst/>
              <a:ahLst/>
              <a:cxnLst/>
              <a:rect l="l" t="t" r="r" b="b"/>
              <a:pathLst>
                <a:path w="15307" h="25418" extrusionOk="0">
                  <a:moveTo>
                    <a:pt x="11217" y="14"/>
                  </a:moveTo>
                  <a:cubicBezTo>
                    <a:pt x="11480" y="14"/>
                    <a:pt x="11743" y="58"/>
                    <a:pt x="11993" y="143"/>
                  </a:cubicBezTo>
                  <a:cubicBezTo>
                    <a:pt x="12700" y="388"/>
                    <a:pt x="13270" y="956"/>
                    <a:pt x="13690" y="1833"/>
                  </a:cubicBezTo>
                  <a:cubicBezTo>
                    <a:pt x="14097" y="2681"/>
                    <a:pt x="14346" y="3780"/>
                    <a:pt x="14429" y="5101"/>
                  </a:cubicBezTo>
                  <a:cubicBezTo>
                    <a:pt x="14512" y="6421"/>
                    <a:pt x="14427" y="7897"/>
                    <a:pt x="14175" y="9483"/>
                  </a:cubicBezTo>
                  <a:cubicBezTo>
                    <a:pt x="13912" y="11129"/>
                    <a:pt x="13483" y="12822"/>
                    <a:pt x="12898" y="14519"/>
                  </a:cubicBezTo>
                  <a:cubicBezTo>
                    <a:pt x="11848" y="17562"/>
                    <a:pt x="10375" y="20338"/>
                    <a:pt x="8749" y="22337"/>
                  </a:cubicBezTo>
                  <a:cubicBezTo>
                    <a:pt x="7142" y="24316"/>
                    <a:pt x="5496" y="25406"/>
                    <a:pt x="4113" y="25406"/>
                  </a:cubicBezTo>
                  <a:cubicBezTo>
                    <a:pt x="3843" y="25406"/>
                    <a:pt x="3572" y="25362"/>
                    <a:pt x="3316" y="25274"/>
                  </a:cubicBezTo>
                  <a:cubicBezTo>
                    <a:pt x="2610" y="25032"/>
                    <a:pt x="2037" y="24464"/>
                    <a:pt x="1619" y="23586"/>
                  </a:cubicBezTo>
                  <a:cubicBezTo>
                    <a:pt x="1213" y="22737"/>
                    <a:pt x="963" y="21638"/>
                    <a:pt x="880" y="20319"/>
                  </a:cubicBezTo>
                  <a:cubicBezTo>
                    <a:pt x="797" y="18999"/>
                    <a:pt x="883" y="17523"/>
                    <a:pt x="1134" y="15934"/>
                  </a:cubicBezTo>
                  <a:cubicBezTo>
                    <a:pt x="1395" y="14290"/>
                    <a:pt x="1825" y="12596"/>
                    <a:pt x="2411" y="10899"/>
                  </a:cubicBezTo>
                  <a:cubicBezTo>
                    <a:pt x="3462" y="7858"/>
                    <a:pt x="4935" y="5082"/>
                    <a:pt x="6558" y="3083"/>
                  </a:cubicBezTo>
                  <a:cubicBezTo>
                    <a:pt x="8167" y="1104"/>
                    <a:pt x="9814" y="14"/>
                    <a:pt x="11197" y="14"/>
                  </a:cubicBezTo>
                  <a:cubicBezTo>
                    <a:pt x="11203" y="14"/>
                    <a:pt x="11210" y="14"/>
                    <a:pt x="11217" y="14"/>
                  </a:cubicBezTo>
                  <a:close/>
                  <a:moveTo>
                    <a:pt x="11197" y="0"/>
                  </a:moveTo>
                  <a:cubicBezTo>
                    <a:pt x="8350" y="0"/>
                    <a:pt x="4586" y="4565"/>
                    <a:pt x="2400" y="10894"/>
                  </a:cubicBezTo>
                  <a:cubicBezTo>
                    <a:pt x="1" y="17842"/>
                    <a:pt x="409" y="24284"/>
                    <a:pt x="3312" y="25286"/>
                  </a:cubicBezTo>
                  <a:cubicBezTo>
                    <a:pt x="3570" y="25374"/>
                    <a:pt x="3840" y="25417"/>
                    <a:pt x="4113" y="25417"/>
                  </a:cubicBezTo>
                  <a:cubicBezTo>
                    <a:pt x="6960" y="25417"/>
                    <a:pt x="10723" y="20855"/>
                    <a:pt x="12910" y="14524"/>
                  </a:cubicBezTo>
                  <a:cubicBezTo>
                    <a:pt x="15307" y="7578"/>
                    <a:pt x="14900" y="1136"/>
                    <a:pt x="11998" y="134"/>
                  </a:cubicBezTo>
                  <a:cubicBezTo>
                    <a:pt x="11739" y="44"/>
                    <a:pt x="11469" y="0"/>
                    <a:pt x="11197"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4120125" y="3272825"/>
              <a:ext cx="418300" cy="747900"/>
            </a:xfrm>
            <a:custGeom>
              <a:avLst/>
              <a:gdLst/>
              <a:ahLst/>
              <a:cxnLst/>
              <a:rect l="l" t="t" r="r" b="b"/>
              <a:pathLst>
                <a:path w="16732" h="29916" fill="none" extrusionOk="0">
                  <a:moveTo>
                    <a:pt x="13326" y="591"/>
                  </a:moveTo>
                  <a:cubicBezTo>
                    <a:pt x="15041" y="1185"/>
                    <a:pt x="16166" y="3267"/>
                    <a:pt x="16447" y="6380"/>
                  </a:cubicBezTo>
                  <a:cubicBezTo>
                    <a:pt x="16731" y="9492"/>
                    <a:pt x="16152" y="13381"/>
                    <a:pt x="14836" y="17193"/>
                  </a:cubicBezTo>
                  <a:cubicBezTo>
                    <a:pt x="13520" y="21003"/>
                    <a:pt x="11578" y="24420"/>
                    <a:pt x="9433" y="26694"/>
                  </a:cubicBezTo>
                  <a:cubicBezTo>
                    <a:pt x="7290" y="28971"/>
                    <a:pt x="5122" y="29915"/>
                    <a:pt x="3404" y="29322"/>
                  </a:cubicBezTo>
                  <a:cubicBezTo>
                    <a:pt x="1689" y="28731"/>
                    <a:pt x="566" y="26648"/>
                    <a:pt x="282" y="23536"/>
                  </a:cubicBezTo>
                  <a:cubicBezTo>
                    <a:pt x="1" y="20423"/>
                    <a:pt x="580" y="16533"/>
                    <a:pt x="1896" y="12723"/>
                  </a:cubicBezTo>
                  <a:cubicBezTo>
                    <a:pt x="3210" y="8913"/>
                    <a:pt x="5154" y="5496"/>
                    <a:pt x="7297" y="3219"/>
                  </a:cubicBezTo>
                  <a:cubicBezTo>
                    <a:pt x="9442" y="945"/>
                    <a:pt x="11610" y="0"/>
                    <a:pt x="13326" y="591"/>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4081975" y="3231825"/>
              <a:ext cx="608550" cy="622075"/>
            </a:xfrm>
            <a:custGeom>
              <a:avLst/>
              <a:gdLst/>
              <a:ahLst/>
              <a:cxnLst/>
              <a:rect l="l" t="t" r="r" b="b"/>
              <a:pathLst>
                <a:path w="24342" h="24883" extrusionOk="0">
                  <a:moveTo>
                    <a:pt x="20008" y="1"/>
                  </a:moveTo>
                  <a:lnTo>
                    <a:pt x="18283" y="1102"/>
                  </a:lnTo>
                  <a:lnTo>
                    <a:pt x="16073" y="2993"/>
                  </a:lnTo>
                  <a:lnTo>
                    <a:pt x="14593" y="4256"/>
                  </a:lnTo>
                  <a:lnTo>
                    <a:pt x="5669" y="11892"/>
                  </a:lnTo>
                  <a:lnTo>
                    <a:pt x="3709" y="13571"/>
                  </a:lnTo>
                  <a:lnTo>
                    <a:pt x="3709" y="13573"/>
                  </a:lnTo>
                  <a:lnTo>
                    <a:pt x="1527" y="15436"/>
                  </a:lnTo>
                  <a:lnTo>
                    <a:pt x="1527" y="15441"/>
                  </a:lnTo>
                  <a:cubicBezTo>
                    <a:pt x="508" y="18808"/>
                    <a:pt x="12" y="22059"/>
                    <a:pt x="0" y="24882"/>
                  </a:cubicBezTo>
                  <a:lnTo>
                    <a:pt x="1737" y="23395"/>
                  </a:lnTo>
                  <a:lnTo>
                    <a:pt x="2967" y="22345"/>
                  </a:lnTo>
                  <a:lnTo>
                    <a:pt x="8389" y="17706"/>
                  </a:lnTo>
                  <a:lnTo>
                    <a:pt x="8491" y="17618"/>
                  </a:lnTo>
                  <a:lnTo>
                    <a:pt x="9463" y="16789"/>
                  </a:lnTo>
                  <a:lnTo>
                    <a:pt x="9463" y="16787"/>
                  </a:lnTo>
                  <a:lnTo>
                    <a:pt x="11862" y="14734"/>
                  </a:lnTo>
                  <a:lnTo>
                    <a:pt x="16563" y="10717"/>
                  </a:lnTo>
                  <a:lnTo>
                    <a:pt x="18043" y="9449"/>
                  </a:lnTo>
                  <a:lnTo>
                    <a:pt x="19906" y="7856"/>
                  </a:lnTo>
                  <a:lnTo>
                    <a:pt x="24342" y="4420"/>
                  </a:lnTo>
                  <a:cubicBezTo>
                    <a:pt x="23266" y="2321"/>
                    <a:pt x="21829" y="832"/>
                    <a:pt x="20008"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4084750" y="3382550"/>
              <a:ext cx="630250" cy="619525"/>
            </a:xfrm>
            <a:custGeom>
              <a:avLst/>
              <a:gdLst/>
              <a:ahLst/>
              <a:cxnLst/>
              <a:rect l="l" t="t" r="r" b="b"/>
              <a:pathLst>
                <a:path w="25210" h="24781" extrusionOk="0">
                  <a:moveTo>
                    <a:pt x="24769" y="1"/>
                  </a:moveTo>
                  <a:lnTo>
                    <a:pt x="19712" y="4305"/>
                  </a:lnTo>
                  <a:lnTo>
                    <a:pt x="17807" y="5937"/>
                  </a:lnTo>
                  <a:lnTo>
                    <a:pt x="16182" y="7327"/>
                  </a:lnTo>
                  <a:lnTo>
                    <a:pt x="10388" y="12282"/>
                  </a:lnTo>
                  <a:lnTo>
                    <a:pt x="9158" y="13335"/>
                  </a:lnTo>
                  <a:lnTo>
                    <a:pt x="8694" y="13734"/>
                  </a:lnTo>
                  <a:lnTo>
                    <a:pt x="8694" y="13739"/>
                  </a:lnTo>
                  <a:lnTo>
                    <a:pt x="8068" y="14270"/>
                  </a:lnTo>
                  <a:lnTo>
                    <a:pt x="2905" y="18687"/>
                  </a:lnTo>
                  <a:lnTo>
                    <a:pt x="1755" y="19671"/>
                  </a:lnTo>
                  <a:lnTo>
                    <a:pt x="0" y="21169"/>
                  </a:lnTo>
                  <a:cubicBezTo>
                    <a:pt x="143" y="22534"/>
                    <a:pt x="423" y="23755"/>
                    <a:pt x="834" y="24781"/>
                  </a:cubicBezTo>
                  <a:lnTo>
                    <a:pt x="2787" y="23111"/>
                  </a:lnTo>
                  <a:lnTo>
                    <a:pt x="3979" y="22093"/>
                  </a:lnTo>
                  <a:lnTo>
                    <a:pt x="14718" y="12903"/>
                  </a:lnTo>
                  <a:lnTo>
                    <a:pt x="14718" y="12901"/>
                  </a:lnTo>
                  <a:lnTo>
                    <a:pt x="16777" y="11144"/>
                  </a:lnTo>
                  <a:lnTo>
                    <a:pt x="18932" y="9299"/>
                  </a:lnTo>
                  <a:lnTo>
                    <a:pt x="25210" y="3365"/>
                  </a:lnTo>
                  <a:cubicBezTo>
                    <a:pt x="25157" y="2233"/>
                    <a:pt x="25009" y="1107"/>
                    <a:pt x="24769"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32"/>
          <p:cNvGrpSpPr/>
          <p:nvPr/>
        </p:nvGrpSpPr>
        <p:grpSpPr>
          <a:xfrm flipH="1">
            <a:off x="283268" y="1137208"/>
            <a:ext cx="530159" cy="550985"/>
            <a:chOff x="2777975" y="4487350"/>
            <a:chExt cx="803150" cy="834825"/>
          </a:xfrm>
        </p:grpSpPr>
        <p:sp>
          <p:nvSpPr>
            <p:cNvPr id="652" name="Google Shape;652;p32"/>
            <p:cNvSpPr/>
            <p:nvPr/>
          </p:nvSpPr>
          <p:spPr>
            <a:xfrm>
              <a:off x="2801475" y="4545025"/>
              <a:ext cx="776425" cy="720275"/>
            </a:xfrm>
            <a:custGeom>
              <a:avLst/>
              <a:gdLst/>
              <a:ahLst/>
              <a:cxnLst/>
              <a:rect l="l" t="t" r="r" b="b"/>
              <a:pathLst>
                <a:path w="31057" h="28811" extrusionOk="0">
                  <a:moveTo>
                    <a:pt x="14617" y="0"/>
                  </a:moveTo>
                  <a:cubicBezTo>
                    <a:pt x="8672" y="0"/>
                    <a:pt x="3310" y="3412"/>
                    <a:pt x="718" y="8603"/>
                  </a:cubicBezTo>
                  <a:cubicBezTo>
                    <a:pt x="469" y="9391"/>
                    <a:pt x="287" y="10196"/>
                    <a:pt x="169" y="11012"/>
                  </a:cubicBezTo>
                  <a:cubicBezTo>
                    <a:pt x="53" y="11797"/>
                    <a:pt x="0" y="12589"/>
                    <a:pt x="5" y="13381"/>
                  </a:cubicBezTo>
                  <a:cubicBezTo>
                    <a:pt x="10" y="14161"/>
                    <a:pt x="77" y="14939"/>
                    <a:pt x="201" y="15710"/>
                  </a:cubicBezTo>
                  <a:cubicBezTo>
                    <a:pt x="284" y="16230"/>
                    <a:pt x="393" y="16747"/>
                    <a:pt x="527" y="17255"/>
                  </a:cubicBezTo>
                  <a:cubicBezTo>
                    <a:pt x="905" y="18673"/>
                    <a:pt x="1483" y="20028"/>
                    <a:pt x="2240" y="21282"/>
                  </a:cubicBezTo>
                  <a:cubicBezTo>
                    <a:pt x="4565" y="25133"/>
                    <a:pt x="8532" y="27950"/>
                    <a:pt x="13328" y="28648"/>
                  </a:cubicBezTo>
                  <a:cubicBezTo>
                    <a:pt x="14085" y="28757"/>
                    <a:pt x="14838" y="28811"/>
                    <a:pt x="15582" y="28811"/>
                  </a:cubicBezTo>
                  <a:cubicBezTo>
                    <a:pt x="22075" y="28811"/>
                    <a:pt x="27874" y="24745"/>
                    <a:pt x="30130" y="18733"/>
                  </a:cubicBezTo>
                  <a:cubicBezTo>
                    <a:pt x="30456" y="17802"/>
                    <a:pt x="30691" y="16842"/>
                    <a:pt x="30837" y="15865"/>
                  </a:cubicBezTo>
                  <a:cubicBezTo>
                    <a:pt x="30906" y="15389"/>
                    <a:pt x="30952" y="14916"/>
                    <a:pt x="30978" y="14445"/>
                  </a:cubicBezTo>
                  <a:cubicBezTo>
                    <a:pt x="31056" y="12953"/>
                    <a:pt x="30121" y="13422"/>
                    <a:pt x="29793" y="12021"/>
                  </a:cubicBezTo>
                  <a:cubicBezTo>
                    <a:pt x="29671" y="11506"/>
                    <a:pt x="29523" y="10998"/>
                    <a:pt x="29354" y="10504"/>
                  </a:cubicBezTo>
                  <a:cubicBezTo>
                    <a:pt x="29098" y="9765"/>
                    <a:pt x="28789" y="9047"/>
                    <a:pt x="28426" y="8356"/>
                  </a:cubicBezTo>
                  <a:cubicBezTo>
                    <a:pt x="26191" y="4085"/>
                    <a:pt x="22007" y="910"/>
                    <a:pt x="16874" y="164"/>
                  </a:cubicBezTo>
                  <a:cubicBezTo>
                    <a:pt x="16116" y="54"/>
                    <a:pt x="15362" y="0"/>
                    <a:pt x="14617"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2801650" y="4487525"/>
              <a:ext cx="779300" cy="777675"/>
            </a:xfrm>
            <a:custGeom>
              <a:avLst/>
              <a:gdLst/>
              <a:ahLst/>
              <a:cxnLst/>
              <a:rect l="l" t="t" r="r" b="b"/>
              <a:pathLst>
                <a:path w="31172" h="31107" extrusionOk="0">
                  <a:moveTo>
                    <a:pt x="15542" y="0"/>
                  </a:moveTo>
                  <a:cubicBezTo>
                    <a:pt x="8747" y="5"/>
                    <a:pt x="2743" y="4422"/>
                    <a:pt x="716" y="10908"/>
                  </a:cubicBezTo>
                  <a:cubicBezTo>
                    <a:pt x="469" y="11693"/>
                    <a:pt x="284" y="12499"/>
                    <a:pt x="169" y="13316"/>
                  </a:cubicBezTo>
                  <a:cubicBezTo>
                    <a:pt x="53" y="14099"/>
                    <a:pt x="0" y="14891"/>
                    <a:pt x="5" y="15683"/>
                  </a:cubicBezTo>
                  <a:cubicBezTo>
                    <a:pt x="10" y="16461"/>
                    <a:pt x="74" y="17239"/>
                    <a:pt x="199" y="18010"/>
                  </a:cubicBezTo>
                  <a:cubicBezTo>
                    <a:pt x="287" y="18546"/>
                    <a:pt x="395" y="19066"/>
                    <a:pt x="527" y="19555"/>
                  </a:cubicBezTo>
                  <a:cubicBezTo>
                    <a:pt x="905" y="20970"/>
                    <a:pt x="1480" y="22326"/>
                    <a:pt x="2240" y="23580"/>
                  </a:cubicBezTo>
                  <a:cubicBezTo>
                    <a:pt x="4657" y="27588"/>
                    <a:pt x="8696" y="30269"/>
                    <a:pt x="13321" y="30941"/>
                  </a:cubicBezTo>
                  <a:cubicBezTo>
                    <a:pt x="14069" y="31049"/>
                    <a:pt x="14822" y="31105"/>
                    <a:pt x="15577" y="31105"/>
                  </a:cubicBezTo>
                  <a:lnTo>
                    <a:pt x="15579" y="31107"/>
                  </a:lnTo>
                  <a:cubicBezTo>
                    <a:pt x="20354" y="31098"/>
                    <a:pt x="24861" y="28900"/>
                    <a:pt x="27807" y="25143"/>
                  </a:cubicBezTo>
                  <a:cubicBezTo>
                    <a:pt x="29479" y="23009"/>
                    <a:pt x="30564" y="20474"/>
                    <a:pt x="30950" y="17791"/>
                  </a:cubicBezTo>
                  <a:cubicBezTo>
                    <a:pt x="31019" y="17325"/>
                    <a:pt x="31068" y="16849"/>
                    <a:pt x="31091" y="16373"/>
                  </a:cubicBezTo>
                  <a:cubicBezTo>
                    <a:pt x="31171" y="14909"/>
                    <a:pt x="31042" y="13443"/>
                    <a:pt x="30710" y="12014"/>
                  </a:cubicBezTo>
                  <a:cubicBezTo>
                    <a:pt x="30587" y="11504"/>
                    <a:pt x="30442" y="10993"/>
                    <a:pt x="30271" y="10497"/>
                  </a:cubicBezTo>
                  <a:cubicBezTo>
                    <a:pt x="30015" y="9760"/>
                    <a:pt x="29705" y="9042"/>
                    <a:pt x="29343" y="8352"/>
                  </a:cubicBezTo>
                  <a:cubicBezTo>
                    <a:pt x="28218" y="6209"/>
                    <a:pt x="26614" y="4355"/>
                    <a:pt x="24656" y="2935"/>
                  </a:cubicBezTo>
                  <a:cubicBezTo>
                    <a:pt x="23660" y="2217"/>
                    <a:pt x="22584" y="1619"/>
                    <a:pt x="21451" y="1155"/>
                  </a:cubicBezTo>
                  <a:cubicBezTo>
                    <a:pt x="19573" y="393"/>
                    <a:pt x="17567" y="0"/>
                    <a:pt x="15542"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2801525" y="4487350"/>
              <a:ext cx="779600" cy="777975"/>
            </a:xfrm>
            <a:custGeom>
              <a:avLst/>
              <a:gdLst/>
              <a:ahLst/>
              <a:cxnLst/>
              <a:rect l="l" t="t" r="r" b="b"/>
              <a:pathLst>
                <a:path w="31184" h="31119" extrusionOk="0">
                  <a:moveTo>
                    <a:pt x="15547" y="10"/>
                  </a:moveTo>
                  <a:cubicBezTo>
                    <a:pt x="17572" y="12"/>
                    <a:pt x="19576" y="402"/>
                    <a:pt x="21453" y="1164"/>
                  </a:cubicBezTo>
                  <a:cubicBezTo>
                    <a:pt x="23714" y="2090"/>
                    <a:pt x="25723" y="3535"/>
                    <a:pt x="27318" y="5385"/>
                  </a:cubicBezTo>
                  <a:cubicBezTo>
                    <a:pt x="28106" y="6295"/>
                    <a:pt x="28784" y="7294"/>
                    <a:pt x="29343" y="8359"/>
                  </a:cubicBezTo>
                  <a:cubicBezTo>
                    <a:pt x="29706" y="9049"/>
                    <a:pt x="30015" y="9767"/>
                    <a:pt x="30271" y="10506"/>
                  </a:cubicBezTo>
                  <a:cubicBezTo>
                    <a:pt x="30442" y="11000"/>
                    <a:pt x="30588" y="11511"/>
                    <a:pt x="30710" y="12023"/>
                  </a:cubicBezTo>
                  <a:cubicBezTo>
                    <a:pt x="31043" y="13448"/>
                    <a:pt x="31170" y="14914"/>
                    <a:pt x="31091" y="16378"/>
                  </a:cubicBezTo>
                  <a:cubicBezTo>
                    <a:pt x="31066" y="16854"/>
                    <a:pt x="31019" y="17329"/>
                    <a:pt x="30950" y="17796"/>
                  </a:cubicBezTo>
                  <a:cubicBezTo>
                    <a:pt x="30562" y="20476"/>
                    <a:pt x="29479" y="23012"/>
                    <a:pt x="27810" y="25143"/>
                  </a:cubicBezTo>
                  <a:cubicBezTo>
                    <a:pt x="24866" y="28904"/>
                    <a:pt x="20357" y="31102"/>
                    <a:pt x="15584" y="31107"/>
                  </a:cubicBezTo>
                  <a:cubicBezTo>
                    <a:pt x="13640" y="31105"/>
                    <a:pt x="11712" y="30745"/>
                    <a:pt x="9902" y="30040"/>
                  </a:cubicBezTo>
                  <a:cubicBezTo>
                    <a:pt x="7773" y="29209"/>
                    <a:pt x="5856" y="27918"/>
                    <a:pt x="4286" y="26258"/>
                  </a:cubicBezTo>
                  <a:cubicBezTo>
                    <a:pt x="3513" y="25443"/>
                    <a:pt x="2831" y="24545"/>
                    <a:pt x="2250" y="23584"/>
                  </a:cubicBezTo>
                  <a:cubicBezTo>
                    <a:pt x="1492" y="22331"/>
                    <a:pt x="915" y="20977"/>
                    <a:pt x="539" y="19562"/>
                  </a:cubicBezTo>
                  <a:cubicBezTo>
                    <a:pt x="407" y="19070"/>
                    <a:pt x="299" y="18551"/>
                    <a:pt x="211" y="18017"/>
                  </a:cubicBezTo>
                  <a:cubicBezTo>
                    <a:pt x="86" y="17246"/>
                    <a:pt x="21" y="16468"/>
                    <a:pt x="17" y="15690"/>
                  </a:cubicBezTo>
                  <a:cubicBezTo>
                    <a:pt x="10" y="14898"/>
                    <a:pt x="65" y="14106"/>
                    <a:pt x="181" y="13323"/>
                  </a:cubicBezTo>
                  <a:cubicBezTo>
                    <a:pt x="296" y="12506"/>
                    <a:pt x="481" y="11702"/>
                    <a:pt x="728" y="10915"/>
                  </a:cubicBezTo>
                  <a:cubicBezTo>
                    <a:pt x="2755" y="4434"/>
                    <a:pt x="8756" y="16"/>
                    <a:pt x="15549" y="12"/>
                  </a:cubicBezTo>
                  <a:lnTo>
                    <a:pt x="15547" y="10"/>
                  </a:lnTo>
                  <a:close/>
                  <a:moveTo>
                    <a:pt x="15549" y="0"/>
                  </a:moveTo>
                  <a:cubicBezTo>
                    <a:pt x="8761" y="0"/>
                    <a:pt x="2732" y="4445"/>
                    <a:pt x="716" y="10913"/>
                  </a:cubicBezTo>
                  <a:cubicBezTo>
                    <a:pt x="469" y="11700"/>
                    <a:pt x="287" y="12503"/>
                    <a:pt x="169" y="13321"/>
                  </a:cubicBezTo>
                  <a:cubicBezTo>
                    <a:pt x="54" y="14106"/>
                    <a:pt x="1" y="14898"/>
                    <a:pt x="5" y="15690"/>
                  </a:cubicBezTo>
                  <a:cubicBezTo>
                    <a:pt x="10" y="16470"/>
                    <a:pt x="75" y="17248"/>
                    <a:pt x="199" y="18017"/>
                  </a:cubicBezTo>
                  <a:cubicBezTo>
                    <a:pt x="282" y="18539"/>
                    <a:pt x="393" y="19054"/>
                    <a:pt x="527" y="19564"/>
                  </a:cubicBezTo>
                  <a:cubicBezTo>
                    <a:pt x="906" y="20980"/>
                    <a:pt x="1483" y="22335"/>
                    <a:pt x="2240" y="23589"/>
                  </a:cubicBezTo>
                  <a:cubicBezTo>
                    <a:pt x="4563" y="27440"/>
                    <a:pt x="8530" y="30257"/>
                    <a:pt x="13326" y="30955"/>
                  </a:cubicBezTo>
                  <a:cubicBezTo>
                    <a:pt x="14074" y="31063"/>
                    <a:pt x="14829" y="31116"/>
                    <a:pt x="15584" y="31119"/>
                  </a:cubicBezTo>
                  <a:cubicBezTo>
                    <a:pt x="22077" y="31119"/>
                    <a:pt x="27875" y="27052"/>
                    <a:pt x="30131" y="21040"/>
                  </a:cubicBezTo>
                  <a:cubicBezTo>
                    <a:pt x="30525" y="19994"/>
                    <a:pt x="30805" y="18906"/>
                    <a:pt x="30964" y="17798"/>
                  </a:cubicBezTo>
                  <a:cubicBezTo>
                    <a:pt x="31033" y="17322"/>
                    <a:pt x="31080" y="16849"/>
                    <a:pt x="31105" y="16378"/>
                  </a:cubicBezTo>
                  <a:cubicBezTo>
                    <a:pt x="31183" y="14914"/>
                    <a:pt x="31054" y="13448"/>
                    <a:pt x="30722" y="12021"/>
                  </a:cubicBezTo>
                  <a:cubicBezTo>
                    <a:pt x="30602" y="11506"/>
                    <a:pt x="30454" y="10996"/>
                    <a:pt x="30283" y="10502"/>
                  </a:cubicBezTo>
                  <a:cubicBezTo>
                    <a:pt x="30029" y="9765"/>
                    <a:pt x="29717" y="9047"/>
                    <a:pt x="29355" y="8354"/>
                  </a:cubicBezTo>
                  <a:cubicBezTo>
                    <a:pt x="27120" y="4083"/>
                    <a:pt x="22936" y="908"/>
                    <a:pt x="17803" y="164"/>
                  </a:cubicBezTo>
                  <a:cubicBezTo>
                    <a:pt x="17057" y="56"/>
                    <a:pt x="16304" y="0"/>
                    <a:pt x="1554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2861275" y="4546975"/>
              <a:ext cx="658650" cy="658675"/>
            </a:xfrm>
            <a:custGeom>
              <a:avLst/>
              <a:gdLst/>
              <a:ahLst/>
              <a:cxnLst/>
              <a:rect l="l" t="t" r="r" b="b"/>
              <a:pathLst>
                <a:path w="26346" h="26347" fill="none" extrusionOk="0">
                  <a:moveTo>
                    <a:pt x="22488" y="3859"/>
                  </a:moveTo>
                  <a:cubicBezTo>
                    <a:pt x="24958" y="6329"/>
                    <a:pt x="26346" y="9680"/>
                    <a:pt x="26346" y="13173"/>
                  </a:cubicBezTo>
                  <a:cubicBezTo>
                    <a:pt x="26346" y="16667"/>
                    <a:pt x="24958" y="20017"/>
                    <a:pt x="22488" y="22488"/>
                  </a:cubicBezTo>
                  <a:cubicBezTo>
                    <a:pt x="20017" y="24958"/>
                    <a:pt x="16667" y="26346"/>
                    <a:pt x="13173" y="26346"/>
                  </a:cubicBezTo>
                  <a:cubicBezTo>
                    <a:pt x="9680" y="26346"/>
                    <a:pt x="6329" y="24958"/>
                    <a:pt x="3859" y="22488"/>
                  </a:cubicBezTo>
                  <a:cubicBezTo>
                    <a:pt x="1388" y="20017"/>
                    <a:pt x="0" y="16667"/>
                    <a:pt x="0" y="13173"/>
                  </a:cubicBezTo>
                  <a:cubicBezTo>
                    <a:pt x="0" y="9680"/>
                    <a:pt x="1388" y="6329"/>
                    <a:pt x="3859" y="3859"/>
                  </a:cubicBezTo>
                  <a:cubicBezTo>
                    <a:pt x="6329" y="1388"/>
                    <a:pt x="9680" y="1"/>
                    <a:pt x="13173" y="1"/>
                  </a:cubicBezTo>
                  <a:cubicBezTo>
                    <a:pt x="16667" y="1"/>
                    <a:pt x="20017" y="1388"/>
                    <a:pt x="22488" y="3859"/>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2892850" y="4588600"/>
              <a:ext cx="595500" cy="575475"/>
            </a:xfrm>
            <a:custGeom>
              <a:avLst/>
              <a:gdLst/>
              <a:ahLst/>
              <a:cxnLst/>
              <a:rect l="l" t="t" r="r" b="b"/>
              <a:pathLst>
                <a:path w="23820" h="23019" extrusionOk="0">
                  <a:moveTo>
                    <a:pt x="11896" y="0"/>
                  </a:moveTo>
                  <a:cubicBezTo>
                    <a:pt x="5865" y="7"/>
                    <a:pt x="864" y="4669"/>
                    <a:pt x="432" y="10684"/>
                  </a:cubicBezTo>
                  <a:cubicBezTo>
                    <a:pt x="0" y="16701"/>
                    <a:pt x="4286" y="22028"/>
                    <a:pt x="10255" y="22896"/>
                  </a:cubicBezTo>
                  <a:cubicBezTo>
                    <a:pt x="10809" y="22977"/>
                    <a:pt x="11365" y="23019"/>
                    <a:pt x="11924" y="23019"/>
                  </a:cubicBezTo>
                  <a:cubicBezTo>
                    <a:pt x="17955" y="23009"/>
                    <a:pt x="22959" y="18348"/>
                    <a:pt x="23388" y="12333"/>
                  </a:cubicBezTo>
                  <a:cubicBezTo>
                    <a:pt x="23820" y="6315"/>
                    <a:pt x="19534" y="989"/>
                    <a:pt x="13566" y="120"/>
                  </a:cubicBezTo>
                  <a:cubicBezTo>
                    <a:pt x="13014" y="40"/>
                    <a:pt x="12455" y="0"/>
                    <a:pt x="11896"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2882925" y="4588425"/>
              <a:ext cx="615425" cy="575775"/>
            </a:xfrm>
            <a:custGeom>
              <a:avLst/>
              <a:gdLst/>
              <a:ahLst/>
              <a:cxnLst/>
              <a:rect l="l" t="t" r="r" b="b"/>
              <a:pathLst>
                <a:path w="24617" h="23031" extrusionOk="0">
                  <a:moveTo>
                    <a:pt x="12293" y="10"/>
                  </a:moveTo>
                  <a:lnTo>
                    <a:pt x="12293" y="12"/>
                  </a:lnTo>
                  <a:cubicBezTo>
                    <a:pt x="12852" y="12"/>
                    <a:pt x="13409" y="53"/>
                    <a:pt x="13963" y="132"/>
                  </a:cubicBezTo>
                  <a:cubicBezTo>
                    <a:pt x="19927" y="1000"/>
                    <a:pt x="24210" y="6327"/>
                    <a:pt x="23780" y="12340"/>
                  </a:cubicBezTo>
                  <a:cubicBezTo>
                    <a:pt x="23349" y="18350"/>
                    <a:pt x="18350" y="23012"/>
                    <a:pt x="12321" y="23019"/>
                  </a:cubicBezTo>
                  <a:cubicBezTo>
                    <a:pt x="11765" y="23019"/>
                    <a:pt x="11206" y="22979"/>
                    <a:pt x="10654" y="22899"/>
                  </a:cubicBezTo>
                  <a:cubicBezTo>
                    <a:pt x="4685" y="22033"/>
                    <a:pt x="397" y="16706"/>
                    <a:pt x="829" y="10691"/>
                  </a:cubicBezTo>
                  <a:cubicBezTo>
                    <a:pt x="1261" y="4676"/>
                    <a:pt x="6262" y="17"/>
                    <a:pt x="12293" y="10"/>
                  </a:cubicBezTo>
                  <a:close/>
                  <a:moveTo>
                    <a:pt x="12293" y="0"/>
                  </a:moveTo>
                  <a:cubicBezTo>
                    <a:pt x="6669" y="0"/>
                    <a:pt x="1746" y="4127"/>
                    <a:pt x="915" y="9857"/>
                  </a:cubicBezTo>
                  <a:cubicBezTo>
                    <a:pt x="0" y="16149"/>
                    <a:pt x="4360" y="21993"/>
                    <a:pt x="10652" y="22908"/>
                  </a:cubicBezTo>
                  <a:cubicBezTo>
                    <a:pt x="11203" y="22989"/>
                    <a:pt x="11762" y="23028"/>
                    <a:pt x="12321" y="23030"/>
                  </a:cubicBezTo>
                  <a:cubicBezTo>
                    <a:pt x="17948" y="23030"/>
                    <a:pt x="22868" y="18902"/>
                    <a:pt x="23702" y="13171"/>
                  </a:cubicBezTo>
                  <a:cubicBezTo>
                    <a:pt x="24616" y="6879"/>
                    <a:pt x="20257" y="1035"/>
                    <a:pt x="13965" y="120"/>
                  </a:cubicBezTo>
                  <a:cubicBezTo>
                    <a:pt x="13411" y="40"/>
                    <a:pt x="12852" y="0"/>
                    <a:pt x="1229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2814700" y="4787800"/>
              <a:ext cx="766375" cy="289275"/>
            </a:xfrm>
            <a:custGeom>
              <a:avLst/>
              <a:gdLst/>
              <a:ahLst/>
              <a:cxnLst/>
              <a:rect l="l" t="t" r="r" b="b"/>
              <a:pathLst>
                <a:path w="30655" h="11571" extrusionOk="0">
                  <a:moveTo>
                    <a:pt x="30192" y="1"/>
                  </a:moveTo>
                  <a:lnTo>
                    <a:pt x="0" y="7546"/>
                  </a:lnTo>
                  <a:cubicBezTo>
                    <a:pt x="379" y="8962"/>
                    <a:pt x="956" y="10317"/>
                    <a:pt x="1713" y="11571"/>
                  </a:cubicBezTo>
                  <a:lnTo>
                    <a:pt x="30573" y="4360"/>
                  </a:lnTo>
                  <a:cubicBezTo>
                    <a:pt x="30654" y="2896"/>
                    <a:pt x="30525" y="1428"/>
                    <a:pt x="30192"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2801650" y="4696250"/>
              <a:ext cx="756850" cy="241550"/>
            </a:xfrm>
            <a:custGeom>
              <a:avLst/>
              <a:gdLst/>
              <a:ahLst/>
              <a:cxnLst/>
              <a:rect l="l" t="t" r="r" b="b"/>
              <a:pathLst>
                <a:path w="30274" h="9662" extrusionOk="0">
                  <a:moveTo>
                    <a:pt x="29347" y="1"/>
                  </a:moveTo>
                  <a:lnTo>
                    <a:pt x="0" y="7334"/>
                  </a:lnTo>
                  <a:cubicBezTo>
                    <a:pt x="5" y="8112"/>
                    <a:pt x="70" y="8890"/>
                    <a:pt x="194" y="9661"/>
                  </a:cubicBezTo>
                  <a:lnTo>
                    <a:pt x="30273" y="2143"/>
                  </a:lnTo>
                  <a:cubicBezTo>
                    <a:pt x="30019" y="1407"/>
                    <a:pt x="29710" y="691"/>
                    <a:pt x="293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2777975" y="4760150"/>
              <a:ext cx="776700" cy="562025"/>
            </a:xfrm>
            <a:custGeom>
              <a:avLst/>
              <a:gdLst/>
              <a:ahLst/>
              <a:cxnLst/>
              <a:rect l="l" t="t" r="r" b="b"/>
              <a:pathLst>
                <a:path w="31068" h="22481" extrusionOk="0">
                  <a:moveTo>
                    <a:pt x="1658" y="1"/>
                  </a:moveTo>
                  <a:lnTo>
                    <a:pt x="1658" y="1"/>
                  </a:lnTo>
                  <a:cubicBezTo>
                    <a:pt x="562" y="2201"/>
                    <a:pt x="1" y="4628"/>
                    <a:pt x="17" y="7087"/>
                  </a:cubicBezTo>
                  <a:cubicBezTo>
                    <a:pt x="21" y="7867"/>
                    <a:pt x="88" y="8645"/>
                    <a:pt x="213" y="9417"/>
                  </a:cubicBezTo>
                  <a:cubicBezTo>
                    <a:pt x="296" y="9936"/>
                    <a:pt x="405" y="10453"/>
                    <a:pt x="541" y="10961"/>
                  </a:cubicBezTo>
                  <a:cubicBezTo>
                    <a:pt x="917" y="12379"/>
                    <a:pt x="1495" y="13732"/>
                    <a:pt x="2252" y="14988"/>
                  </a:cubicBezTo>
                  <a:cubicBezTo>
                    <a:pt x="4577" y="18837"/>
                    <a:pt x="8542" y="21654"/>
                    <a:pt x="13340" y="22352"/>
                  </a:cubicBezTo>
                  <a:cubicBezTo>
                    <a:pt x="13938" y="22439"/>
                    <a:pt x="14538" y="22481"/>
                    <a:pt x="15137" y="22481"/>
                  </a:cubicBezTo>
                  <a:cubicBezTo>
                    <a:pt x="22061" y="22481"/>
                    <a:pt x="28760" y="16846"/>
                    <a:pt x="31068" y="10128"/>
                  </a:cubicBezTo>
                  <a:lnTo>
                    <a:pt x="31068" y="10128"/>
                  </a:lnTo>
                  <a:cubicBezTo>
                    <a:pt x="28814" y="16140"/>
                    <a:pt x="23015" y="20206"/>
                    <a:pt x="16520" y="20206"/>
                  </a:cubicBezTo>
                  <a:cubicBezTo>
                    <a:pt x="15776" y="20206"/>
                    <a:pt x="15023" y="20152"/>
                    <a:pt x="14265" y="20043"/>
                  </a:cubicBezTo>
                  <a:cubicBezTo>
                    <a:pt x="9470" y="19345"/>
                    <a:pt x="5503" y="16528"/>
                    <a:pt x="3180" y="12677"/>
                  </a:cubicBezTo>
                  <a:cubicBezTo>
                    <a:pt x="2423" y="11423"/>
                    <a:pt x="1845" y="10068"/>
                    <a:pt x="1467" y="8652"/>
                  </a:cubicBezTo>
                  <a:cubicBezTo>
                    <a:pt x="1333" y="8142"/>
                    <a:pt x="1224" y="7627"/>
                    <a:pt x="1141" y="7105"/>
                  </a:cubicBezTo>
                  <a:cubicBezTo>
                    <a:pt x="1017" y="6336"/>
                    <a:pt x="950" y="5558"/>
                    <a:pt x="945" y="4778"/>
                  </a:cubicBezTo>
                  <a:cubicBezTo>
                    <a:pt x="940" y="3984"/>
                    <a:pt x="993" y="3192"/>
                    <a:pt x="1109" y="2409"/>
                  </a:cubicBezTo>
                  <a:cubicBezTo>
                    <a:pt x="1227" y="1591"/>
                    <a:pt x="1409" y="786"/>
                    <a:pt x="1658"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32"/>
          <p:cNvGrpSpPr/>
          <p:nvPr/>
        </p:nvGrpSpPr>
        <p:grpSpPr>
          <a:xfrm rot="-297704">
            <a:off x="8416316" y="3534181"/>
            <a:ext cx="611103" cy="533425"/>
            <a:chOff x="2787100" y="3506250"/>
            <a:chExt cx="854925" cy="641300"/>
          </a:xfrm>
        </p:grpSpPr>
        <p:sp>
          <p:nvSpPr>
            <p:cNvPr id="662" name="Google Shape;662;p32"/>
            <p:cNvSpPr/>
            <p:nvPr/>
          </p:nvSpPr>
          <p:spPr>
            <a:xfrm>
              <a:off x="2787100" y="3512900"/>
              <a:ext cx="842975" cy="634650"/>
            </a:xfrm>
            <a:custGeom>
              <a:avLst/>
              <a:gdLst/>
              <a:ahLst/>
              <a:cxnLst/>
              <a:rect l="l" t="t" r="r" b="b"/>
              <a:pathLst>
                <a:path w="33719" h="25386" extrusionOk="0">
                  <a:moveTo>
                    <a:pt x="3124" y="1"/>
                  </a:moveTo>
                  <a:cubicBezTo>
                    <a:pt x="2995" y="1"/>
                    <a:pt x="2867" y="8"/>
                    <a:pt x="2741" y="23"/>
                  </a:cubicBezTo>
                  <a:lnTo>
                    <a:pt x="2478" y="397"/>
                  </a:lnTo>
                  <a:lnTo>
                    <a:pt x="818" y="2755"/>
                  </a:lnTo>
                  <a:cubicBezTo>
                    <a:pt x="169" y="3736"/>
                    <a:pt x="0" y="4937"/>
                    <a:pt x="432" y="5807"/>
                  </a:cubicBezTo>
                  <a:cubicBezTo>
                    <a:pt x="892" y="6726"/>
                    <a:pt x="1557" y="7680"/>
                    <a:pt x="2393" y="8657"/>
                  </a:cubicBezTo>
                  <a:cubicBezTo>
                    <a:pt x="3231" y="9645"/>
                    <a:pt x="4240" y="10656"/>
                    <a:pt x="5366" y="11668"/>
                  </a:cubicBezTo>
                  <a:lnTo>
                    <a:pt x="5371" y="11670"/>
                  </a:lnTo>
                  <a:cubicBezTo>
                    <a:pt x="6110" y="12333"/>
                    <a:pt x="6897" y="12993"/>
                    <a:pt x="7722" y="13656"/>
                  </a:cubicBezTo>
                  <a:cubicBezTo>
                    <a:pt x="9571" y="15124"/>
                    <a:pt x="11605" y="16574"/>
                    <a:pt x="13660" y="17932"/>
                  </a:cubicBezTo>
                  <a:cubicBezTo>
                    <a:pt x="14138" y="18246"/>
                    <a:pt x="14612" y="18560"/>
                    <a:pt x="15085" y="18865"/>
                  </a:cubicBezTo>
                  <a:lnTo>
                    <a:pt x="15087" y="18867"/>
                  </a:lnTo>
                  <a:cubicBezTo>
                    <a:pt x="19982" y="22040"/>
                    <a:pt x="24748" y="24785"/>
                    <a:pt x="28475" y="25360"/>
                  </a:cubicBezTo>
                  <a:cubicBezTo>
                    <a:pt x="28587" y="25377"/>
                    <a:pt x="28701" y="25385"/>
                    <a:pt x="28818" y="25385"/>
                  </a:cubicBezTo>
                  <a:cubicBezTo>
                    <a:pt x="29844" y="25385"/>
                    <a:pt x="31001" y="24740"/>
                    <a:pt x="31680" y="23714"/>
                  </a:cubicBezTo>
                  <a:lnTo>
                    <a:pt x="33718" y="20626"/>
                  </a:lnTo>
                  <a:cubicBezTo>
                    <a:pt x="32442" y="19537"/>
                    <a:pt x="30200" y="17895"/>
                    <a:pt x="27350" y="15914"/>
                  </a:cubicBezTo>
                  <a:cubicBezTo>
                    <a:pt x="25127" y="14371"/>
                    <a:pt x="22529" y="12624"/>
                    <a:pt x="19724" y="10765"/>
                  </a:cubicBezTo>
                  <a:lnTo>
                    <a:pt x="18971" y="10268"/>
                  </a:lnTo>
                  <a:cubicBezTo>
                    <a:pt x="18269" y="9804"/>
                    <a:pt x="17590" y="9342"/>
                    <a:pt x="16939" y="8885"/>
                  </a:cubicBezTo>
                  <a:lnTo>
                    <a:pt x="16934" y="8883"/>
                  </a:lnTo>
                  <a:cubicBezTo>
                    <a:pt x="15565" y="7913"/>
                    <a:pt x="14305" y="6966"/>
                    <a:pt x="13134" y="6073"/>
                  </a:cubicBezTo>
                  <a:cubicBezTo>
                    <a:pt x="8674" y="2661"/>
                    <a:pt x="5567" y="1"/>
                    <a:pt x="3124"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2847300" y="3506425"/>
              <a:ext cx="788375" cy="532075"/>
            </a:xfrm>
            <a:custGeom>
              <a:avLst/>
              <a:gdLst/>
              <a:ahLst/>
              <a:cxnLst/>
              <a:rect l="l" t="t" r="r" b="b"/>
              <a:pathLst>
                <a:path w="31535" h="21283" extrusionOk="0">
                  <a:moveTo>
                    <a:pt x="1194" y="1"/>
                  </a:moveTo>
                  <a:cubicBezTo>
                    <a:pt x="680" y="1"/>
                    <a:pt x="338" y="125"/>
                    <a:pt x="174" y="372"/>
                  </a:cubicBezTo>
                  <a:cubicBezTo>
                    <a:pt x="118" y="458"/>
                    <a:pt x="84" y="555"/>
                    <a:pt x="75" y="656"/>
                  </a:cubicBezTo>
                  <a:cubicBezTo>
                    <a:pt x="1" y="1224"/>
                    <a:pt x="502" y="2157"/>
                    <a:pt x="1527" y="3360"/>
                  </a:cubicBezTo>
                  <a:cubicBezTo>
                    <a:pt x="2527" y="4536"/>
                    <a:pt x="4025" y="5967"/>
                    <a:pt x="5861" y="7500"/>
                  </a:cubicBezTo>
                  <a:cubicBezTo>
                    <a:pt x="6962" y="8424"/>
                    <a:pt x="8184" y="9382"/>
                    <a:pt x="9491" y="10350"/>
                  </a:cubicBezTo>
                  <a:cubicBezTo>
                    <a:pt x="10333" y="10973"/>
                    <a:pt x="11234" y="11615"/>
                    <a:pt x="12167" y="12259"/>
                  </a:cubicBezTo>
                  <a:cubicBezTo>
                    <a:pt x="12679" y="12615"/>
                    <a:pt x="13227" y="12984"/>
                    <a:pt x="13889" y="13423"/>
                  </a:cubicBezTo>
                  <a:cubicBezTo>
                    <a:pt x="16041" y="14843"/>
                    <a:pt x="18184" y="16145"/>
                    <a:pt x="20257" y="17293"/>
                  </a:cubicBezTo>
                  <a:cubicBezTo>
                    <a:pt x="22474" y="18521"/>
                    <a:pt x="24557" y="19535"/>
                    <a:pt x="26281" y="20225"/>
                  </a:cubicBezTo>
                  <a:cubicBezTo>
                    <a:pt x="28015" y="20917"/>
                    <a:pt x="29393" y="21282"/>
                    <a:pt x="30263" y="21283"/>
                  </a:cubicBezTo>
                  <a:lnTo>
                    <a:pt x="30263" y="21283"/>
                  </a:lnTo>
                  <a:cubicBezTo>
                    <a:pt x="30775" y="21282"/>
                    <a:pt x="31119" y="21158"/>
                    <a:pt x="31280" y="20913"/>
                  </a:cubicBezTo>
                  <a:lnTo>
                    <a:pt x="31301" y="20881"/>
                  </a:lnTo>
                  <a:cubicBezTo>
                    <a:pt x="31534" y="20477"/>
                    <a:pt x="31315" y="19793"/>
                    <a:pt x="30650" y="18847"/>
                  </a:cubicBezTo>
                  <a:cubicBezTo>
                    <a:pt x="30008" y="17932"/>
                    <a:pt x="28981" y="16817"/>
                    <a:pt x="27600" y="15536"/>
                  </a:cubicBezTo>
                  <a:cubicBezTo>
                    <a:pt x="25776" y="13857"/>
                    <a:pt x="23465" y="12000"/>
                    <a:pt x="20911" y="10167"/>
                  </a:cubicBezTo>
                  <a:lnTo>
                    <a:pt x="20908" y="10165"/>
                  </a:lnTo>
                  <a:cubicBezTo>
                    <a:pt x="19925" y="9463"/>
                    <a:pt x="19029" y="8844"/>
                    <a:pt x="18170" y="8271"/>
                  </a:cubicBezTo>
                  <a:cubicBezTo>
                    <a:pt x="17971" y="8133"/>
                    <a:pt x="17764" y="7994"/>
                    <a:pt x="17560" y="7860"/>
                  </a:cubicBezTo>
                  <a:cubicBezTo>
                    <a:pt x="16404" y="7096"/>
                    <a:pt x="15180" y="6325"/>
                    <a:pt x="13924" y="5568"/>
                  </a:cubicBezTo>
                  <a:cubicBezTo>
                    <a:pt x="11132" y="3887"/>
                    <a:pt x="8470" y="2481"/>
                    <a:pt x="6221" y="1499"/>
                  </a:cubicBezTo>
                  <a:cubicBezTo>
                    <a:pt x="3979" y="520"/>
                    <a:pt x="2240" y="1"/>
                    <a:pt x="1194" y="1"/>
                  </a:cubicBezTo>
                  <a:close/>
                  <a:moveTo>
                    <a:pt x="30263" y="21283"/>
                  </a:moveTo>
                  <a:lnTo>
                    <a:pt x="30263" y="21283"/>
                  </a:lnTo>
                  <a:cubicBezTo>
                    <a:pt x="30263" y="21283"/>
                    <a:pt x="30263" y="21283"/>
                    <a:pt x="30262" y="21283"/>
                  </a:cubicBezTo>
                  <a:lnTo>
                    <a:pt x="30264" y="21283"/>
                  </a:lnTo>
                  <a:cubicBezTo>
                    <a:pt x="30264" y="21283"/>
                    <a:pt x="30264" y="21283"/>
                    <a:pt x="30263" y="21283"/>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2845175" y="3506250"/>
              <a:ext cx="796850" cy="532475"/>
            </a:xfrm>
            <a:custGeom>
              <a:avLst/>
              <a:gdLst/>
              <a:ahLst/>
              <a:cxnLst/>
              <a:rect l="l" t="t" r="r" b="b"/>
              <a:pathLst>
                <a:path w="31874" h="21299" extrusionOk="0">
                  <a:moveTo>
                    <a:pt x="1279" y="15"/>
                  </a:moveTo>
                  <a:cubicBezTo>
                    <a:pt x="2325" y="15"/>
                    <a:pt x="4064" y="534"/>
                    <a:pt x="6306" y="1513"/>
                  </a:cubicBezTo>
                  <a:cubicBezTo>
                    <a:pt x="8553" y="2494"/>
                    <a:pt x="11215" y="3901"/>
                    <a:pt x="14007" y="5579"/>
                  </a:cubicBezTo>
                  <a:cubicBezTo>
                    <a:pt x="15263" y="6339"/>
                    <a:pt x="16486" y="7110"/>
                    <a:pt x="17643" y="7874"/>
                  </a:cubicBezTo>
                  <a:cubicBezTo>
                    <a:pt x="17846" y="8008"/>
                    <a:pt x="18054" y="8145"/>
                    <a:pt x="18253" y="8283"/>
                  </a:cubicBezTo>
                  <a:cubicBezTo>
                    <a:pt x="19112" y="8856"/>
                    <a:pt x="20008" y="9477"/>
                    <a:pt x="20991" y="10176"/>
                  </a:cubicBezTo>
                  <a:lnTo>
                    <a:pt x="20993" y="10179"/>
                  </a:lnTo>
                  <a:cubicBezTo>
                    <a:pt x="23547" y="12014"/>
                    <a:pt x="25858" y="13871"/>
                    <a:pt x="27680" y="15547"/>
                  </a:cubicBezTo>
                  <a:cubicBezTo>
                    <a:pt x="29061" y="16829"/>
                    <a:pt x="30089" y="17944"/>
                    <a:pt x="30730" y="18858"/>
                  </a:cubicBezTo>
                  <a:cubicBezTo>
                    <a:pt x="31393" y="19800"/>
                    <a:pt x="31612" y="20481"/>
                    <a:pt x="31382" y="20883"/>
                  </a:cubicBezTo>
                  <a:lnTo>
                    <a:pt x="31361" y="20916"/>
                  </a:lnTo>
                  <a:cubicBezTo>
                    <a:pt x="31199" y="21158"/>
                    <a:pt x="30860" y="21283"/>
                    <a:pt x="30349" y="21283"/>
                  </a:cubicBezTo>
                  <a:cubicBezTo>
                    <a:pt x="29479" y="21283"/>
                    <a:pt x="28103" y="20916"/>
                    <a:pt x="26369" y="20223"/>
                  </a:cubicBezTo>
                  <a:cubicBezTo>
                    <a:pt x="24646" y="19535"/>
                    <a:pt x="22564" y="18521"/>
                    <a:pt x="20347" y="17293"/>
                  </a:cubicBezTo>
                  <a:cubicBezTo>
                    <a:pt x="18274" y="16145"/>
                    <a:pt x="16131" y="14843"/>
                    <a:pt x="13979" y="13423"/>
                  </a:cubicBezTo>
                  <a:cubicBezTo>
                    <a:pt x="13316" y="12984"/>
                    <a:pt x="12769" y="12615"/>
                    <a:pt x="12259" y="12259"/>
                  </a:cubicBezTo>
                  <a:cubicBezTo>
                    <a:pt x="11326" y="11615"/>
                    <a:pt x="10425" y="10973"/>
                    <a:pt x="9580" y="10350"/>
                  </a:cubicBezTo>
                  <a:cubicBezTo>
                    <a:pt x="8276" y="9382"/>
                    <a:pt x="7054" y="8424"/>
                    <a:pt x="5950" y="7500"/>
                  </a:cubicBezTo>
                  <a:cubicBezTo>
                    <a:pt x="4117" y="5967"/>
                    <a:pt x="2619" y="4536"/>
                    <a:pt x="1617" y="3360"/>
                  </a:cubicBezTo>
                  <a:cubicBezTo>
                    <a:pt x="596" y="2160"/>
                    <a:pt x="95" y="1229"/>
                    <a:pt x="169" y="663"/>
                  </a:cubicBezTo>
                  <a:cubicBezTo>
                    <a:pt x="178" y="564"/>
                    <a:pt x="210" y="467"/>
                    <a:pt x="266" y="384"/>
                  </a:cubicBezTo>
                  <a:cubicBezTo>
                    <a:pt x="427" y="139"/>
                    <a:pt x="769" y="15"/>
                    <a:pt x="1279" y="15"/>
                  </a:cubicBezTo>
                  <a:close/>
                  <a:moveTo>
                    <a:pt x="1279" y="1"/>
                  </a:moveTo>
                  <a:cubicBezTo>
                    <a:pt x="771" y="1"/>
                    <a:pt x="423" y="121"/>
                    <a:pt x="254" y="375"/>
                  </a:cubicBezTo>
                  <a:cubicBezTo>
                    <a:pt x="199" y="463"/>
                    <a:pt x="164" y="562"/>
                    <a:pt x="155" y="663"/>
                  </a:cubicBezTo>
                  <a:cubicBezTo>
                    <a:pt x="0" y="1836"/>
                    <a:pt x="2252" y="4429"/>
                    <a:pt x="5941" y="7514"/>
                  </a:cubicBezTo>
                  <a:cubicBezTo>
                    <a:pt x="7033" y="8429"/>
                    <a:pt x="8250" y="9387"/>
                    <a:pt x="9573" y="10363"/>
                  </a:cubicBezTo>
                  <a:cubicBezTo>
                    <a:pt x="10423" y="10992"/>
                    <a:pt x="11321" y="11633"/>
                    <a:pt x="12249" y="12273"/>
                  </a:cubicBezTo>
                  <a:cubicBezTo>
                    <a:pt x="12810" y="12663"/>
                    <a:pt x="13385" y="13051"/>
                    <a:pt x="13972" y="13437"/>
                  </a:cubicBezTo>
                  <a:cubicBezTo>
                    <a:pt x="16182" y="14894"/>
                    <a:pt x="18340" y="16201"/>
                    <a:pt x="20340" y="17307"/>
                  </a:cubicBezTo>
                  <a:cubicBezTo>
                    <a:pt x="24843" y="19803"/>
                    <a:pt x="28565" y="21299"/>
                    <a:pt x="30349" y="21299"/>
                  </a:cubicBezTo>
                  <a:cubicBezTo>
                    <a:pt x="30855" y="21299"/>
                    <a:pt x="31206" y="21179"/>
                    <a:pt x="31372" y="20925"/>
                  </a:cubicBezTo>
                  <a:lnTo>
                    <a:pt x="31393" y="20892"/>
                  </a:lnTo>
                  <a:cubicBezTo>
                    <a:pt x="31873" y="20061"/>
                    <a:pt x="30414" y="18064"/>
                    <a:pt x="27690" y="15540"/>
                  </a:cubicBezTo>
                  <a:cubicBezTo>
                    <a:pt x="25928" y="13915"/>
                    <a:pt x="23642" y="12065"/>
                    <a:pt x="21003" y="10170"/>
                  </a:cubicBezTo>
                  <a:lnTo>
                    <a:pt x="20998" y="10167"/>
                  </a:lnTo>
                  <a:cubicBezTo>
                    <a:pt x="20121" y="9541"/>
                    <a:pt x="19209" y="8907"/>
                    <a:pt x="18262" y="8274"/>
                  </a:cubicBezTo>
                  <a:cubicBezTo>
                    <a:pt x="18063" y="8135"/>
                    <a:pt x="17858" y="7999"/>
                    <a:pt x="17652" y="7863"/>
                  </a:cubicBezTo>
                  <a:cubicBezTo>
                    <a:pt x="16419" y="7050"/>
                    <a:pt x="15198" y="6283"/>
                    <a:pt x="14016" y="5568"/>
                  </a:cubicBezTo>
                  <a:cubicBezTo>
                    <a:pt x="8317" y="2141"/>
                    <a:pt x="3415" y="3"/>
                    <a:pt x="1282" y="3"/>
                  </a:cubicBezTo>
                  <a:lnTo>
                    <a:pt x="1279"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2981975" y="3601625"/>
              <a:ext cx="526600" cy="341800"/>
            </a:xfrm>
            <a:custGeom>
              <a:avLst/>
              <a:gdLst/>
              <a:ahLst/>
              <a:cxnLst/>
              <a:rect l="l" t="t" r="r" b="b"/>
              <a:pathLst>
                <a:path w="21064" h="13672" extrusionOk="0">
                  <a:moveTo>
                    <a:pt x="799" y="0"/>
                  </a:moveTo>
                  <a:cubicBezTo>
                    <a:pt x="559" y="0"/>
                    <a:pt x="393" y="69"/>
                    <a:pt x="303" y="206"/>
                  </a:cubicBezTo>
                  <a:cubicBezTo>
                    <a:pt x="1" y="663"/>
                    <a:pt x="790" y="1637"/>
                    <a:pt x="2718" y="3187"/>
                  </a:cubicBezTo>
                  <a:cubicBezTo>
                    <a:pt x="4270" y="4433"/>
                    <a:pt x="6516" y="6022"/>
                    <a:pt x="9786" y="8181"/>
                  </a:cubicBezTo>
                  <a:cubicBezTo>
                    <a:pt x="13896" y="10894"/>
                    <a:pt x="18313" y="13672"/>
                    <a:pt x="19872" y="13672"/>
                  </a:cubicBezTo>
                  <a:cubicBezTo>
                    <a:pt x="20119" y="13672"/>
                    <a:pt x="20290" y="13600"/>
                    <a:pt x="20382" y="13462"/>
                  </a:cubicBezTo>
                  <a:cubicBezTo>
                    <a:pt x="21063" y="12427"/>
                    <a:pt x="16023" y="8897"/>
                    <a:pt x="11001" y="5583"/>
                  </a:cubicBezTo>
                  <a:cubicBezTo>
                    <a:pt x="6821" y="2822"/>
                    <a:pt x="2342" y="0"/>
                    <a:pt x="799"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2973025" y="3601375"/>
              <a:ext cx="535025" cy="342175"/>
            </a:xfrm>
            <a:custGeom>
              <a:avLst/>
              <a:gdLst/>
              <a:ahLst/>
              <a:cxnLst/>
              <a:rect l="l" t="t" r="r" b="b"/>
              <a:pathLst>
                <a:path w="21401" h="13687" extrusionOk="0">
                  <a:moveTo>
                    <a:pt x="1157" y="15"/>
                  </a:moveTo>
                  <a:lnTo>
                    <a:pt x="1157" y="17"/>
                  </a:lnTo>
                  <a:cubicBezTo>
                    <a:pt x="1834" y="17"/>
                    <a:pt x="3095" y="544"/>
                    <a:pt x="5013" y="1629"/>
                  </a:cubicBezTo>
                  <a:cubicBezTo>
                    <a:pt x="6577" y="2511"/>
                    <a:pt x="8592" y="3774"/>
                    <a:pt x="11356" y="5598"/>
                  </a:cubicBezTo>
                  <a:cubicBezTo>
                    <a:pt x="14635" y="7764"/>
                    <a:pt x="16865" y="9334"/>
                    <a:pt x="18371" y="10541"/>
                  </a:cubicBezTo>
                  <a:cubicBezTo>
                    <a:pt x="19274" y="11267"/>
                    <a:pt x="19929" y="11874"/>
                    <a:pt x="20324" y="12347"/>
                  </a:cubicBezTo>
                  <a:cubicBezTo>
                    <a:pt x="20749" y="12857"/>
                    <a:pt x="20885" y="13234"/>
                    <a:pt x="20733" y="13467"/>
                  </a:cubicBezTo>
                  <a:cubicBezTo>
                    <a:pt x="20641" y="13603"/>
                    <a:pt x="20472" y="13672"/>
                    <a:pt x="20230" y="13672"/>
                  </a:cubicBezTo>
                  <a:cubicBezTo>
                    <a:pt x="19553" y="13672"/>
                    <a:pt x="18311" y="13160"/>
                    <a:pt x="16427" y="12102"/>
                  </a:cubicBezTo>
                  <a:cubicBezTo>
                    <a:pt x="14861" y="11225"/>
                    <a:pt x="12866" y="9980"/>
                    <a:pt x="10149" y="8184"/>
                  </a:cubicBezTo>
                  <a:cubicBezTo>
                    <a:pt x="6879" y="6025"/>
                    <a:pt x="4632" y="4439"/>
                    <a:pt x="3081" y="3190"/>
                  </a:cubicBezTo>
                  <a:cubicBezTo>
                    <a:pt x="2164" y="2453"/>
                    <a:pt x="1495" y="1837"/>
                    <a:pt x="1093" y="1352"/>
                  </a:cubicBezTo>
                  <a:cubicBezTo>
                    <a:pt x="656" y="832"/>
                    <a:pt x="516" y="451"/>
                    <a:pt x="668" y="218"/>
                  </a:cubicBezTo>
                  <a:cubicBezTo>
                    <a:pt x="756" y="84"/>
                    <a:pt x="922" y="15"/>
                    <a:pt x="1157" y="15"/>
                  </a:cubicBezTo>
                  <a:close/>
                  <a:moveTo>
                    <a:pt x="1157" y="1"/>
                  </a:moveTo>
                  <a:cubicBezTo>
                    <a:pt x="920" y="1"/>
                    <a:pt x="749" y="68"/>
                    <a:pt x="656" y="209"/>
                  </a:cubicBezTo>
                  <a:cubicBezTo>
                    <a:pt x="1" y="1202"/>
                    <a:pt x="4593" y="4531"/>
                    <a:pt x="10139" y="8196"/>
                  </a:cubicBezTo>
                  <a:cubicBezTo>
                    <a:pt x="14882" y="11324"/>
                    <a:pt x="18784" y="13686"/>
                    <a:pt x="20230" y="13686"/>
                  </a:cubicBezTo>
                  <a:cubicBezTo>
                    <a:pt x="20474" y="13686"/>
                    <a:pt x="20650" y="13617"/>
                    <a:pt x="20744" y="13474"/>
                  </a:cubicBezTo>
                  <a:cubicBezTo>
                    <a:pt x="21400" y="12481"/>
                    <a:pt x="16909" y="9246"/>
                    <a:pt x="11363" y="5584"/>
                  </a:cubicBezTo>
                  <a:cubicBezTo>
                    <a:pt x="6602" y="2442"/>
                    <a:pt x="2610" y="1"/>
                    <a:pt x="116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2980125" y="3760350"/>
              <a:ext cx="557300" cy="224250"/>
            </a:xfrm>
            <a:custGeom>
              <a:avLst/>
              <a:gdLst/>
              <a:ahLst/>
              <a:cxnLst/>
              <a:rect l="l" t="t" r="r" b="b"/>
              <a:pathLst>
                <a:path w="22292" h="8970" extrusionOk="0">
                  <a:moveTo>
                    <a:pt x="15600" y="1"/>
                  </a:moveTo>
                  <a:lnTo>
                    <a:pt x="12003" y="867"/>
                  </a:lnTo>
                  <a:lnTo>
                    <a:pt x="6851" y="2109"/>
                  </a:lnTo>
                  <a:lnTo>
                    <a:pt x="1" y="3758"/>
                  </a:lnTo>
                  <a:cubicBezTo>
                    <a:pt x="1850" y="5226"/>
                    <a:pt x="3884" y="6676"/>
                    <a:pt x="5939" y="8034"/>
                  </a:cubicBezTo>
                  <a:cubicBezTo>
                    <a:pt x="6417" y="8348"/>
                    <a:pt x="6891" y="8662"/>
                    <a:pt x="7364" y="8967"/>
                  </a:cubicBezTo>
                  <a:lnTo>
                    <a:pt x="7366" y="8969"/>
                  </a:lnTo>
                  <a:lnTo>
                    <a:pt x="14942" y="7143"/>
                  </a:lnTo>
                  <a:lnTo>
                    <a:pt x="19627" y="6016"/>
                  </a:lnTo>
                  <a:lnTo>
                    <a:pt x="22292" y="5374"/>
                  </a:lnTo>
                  <a:cubicBezTo>
                    <a:pt x="20530" y="3748"/>
                    <a:pt x="18244" y="1901"/>
                    <a:pt x="15605" y="3"/>
                  </a:cubicBezTo>
                  <a:lnTo>
                    <a:pt x="15600"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2846900" y="3645425"/>
              <a:ext cx="454825" cy="159225"/>
            </a:xfrm>
            <a:custGeom>
              <a:avLst/>
              <a:gdLst/>
              <a:ahLst/>
              <a:cxnLst/>
              <a:rect l="l" t="t" r="r" b="b"/>
              <a:pathLst>
                <a:path w="18193" h="6369" extrusionOk="0">
                  <a:moveTo>
                    <a:pt x="13947" y="1"/>
                  </a:moveTo>
                  <a:lnTo>
                    <a:pt x="10740" y="772"/>
                  </a:lnTo>
                  <a:lnTo>
                    <a:pt x="5872" y="1945"/>
                  </a:lnTo>
                  <a:lnTo>
                    <a:pt x="1" y="3356"/>
                  </a:lnTo>
                  <a:cubicBezTo>
                    <a:pt x="839" y="4342"/>
                    <a:pt x="1845" y="5355"/>
                    <a:pt x="2974" y="6367"/>
                  </a:cubicBezTo>
                  <a:lnTo>
                    <a:pt x="2977" y="6369"/>
                  </a:lnTo>
                  <a:lnTo>
                    <a:pt x="9504" y="4796"/>
                  </a:lnTo>
                  <a:lnTo>
                    <a:pt x="14542" y="3582"/>
                  </a:lnTo>
                  <a:lnTo>
                    <a:pt x="14545" y="3584"/>
                  </a:lnTo>
                  <a:lnTo>
                    <a:pt x="18193" y="2705"/>
                  </a:lnTo>
                  <a:cubicBezTo>
                    <a:pt x="17994" y="2566"/>
                    <a:pt x="17789" y="2430"/>
                    <a:pt x="17583" y="2296"/>
                  </a:cubicBezTo>
                  <a:cubicBezTo>
                    <a:pt x="16348" y="1481"/>
                    <a:pt x="15129" y="716"/>
                    <a:pt x="139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4C177BDF-9586-A5D9-8653-882F9D8C1A71}"/>
              </a:ext>
            </a:extLst>
          </p:cNvPr>
          <p:cNvSpPr txBox="1"/>
          <p:nvPr/>
        </p:nvSpPr>
        <p:spPr>
          <a:xfrm>
            <a:off x="5891052" y="358493"/>
            <a:ext cx="2813397" cy="369332"/>
          </a:xfrm>
          <a:prstGeom prst="rect">
            <a:avLst/>
          </a:prstGeom>
          <a:noFill/>
        </p:spPr>
        <p:txBody>
          <a:bodyPr wrap="square" rtlCol="0">
            <a:spAutoFit/>
          </a:bodyPr>
          <a:lstStyle/>
          <a:p>
            <a:r>
              <a:rPr lang="en-US" sz="1800">
                <a:solidFill>
                  <a:schemeClr val="bg1">
                    <a:lumMod val="40000"/>
                    <a:lumOff val="60000"/>
                  </a:schemeClr>
                </a:solidFill>
              </a:rPr>
              <a:t>Set up Target Variable</a:t>
            </a:r>
          </a:p>
        </p:txBody>
      </p:sp>
      <p:pic>
        <p:nvPicPr>
          <p:cNvPr id="10" name="Picture 9">
            <a:extLst>
              <a:ext uri="{FF2B5EF4-FFF2-40B4-BE49-F238E27FC236}">
                <a16:creationId xmlns:a16="http://schemas.microsoft.com/office/drawing/2014/main" id="{13305B1F-1050-44F4-BCE4-C674FC218EDB}"/>
              </a:ext>
            </a:extLst>
          </p:cNvPr>
          <p:cNvPicPr>
            <a:picLocks noChangeAspect="1"/>
          </p:cNvPicPr>
          <p:nvPr/>
        </p:nvPicPr>
        <p:blipFill>
          <a:blip r:embed="rId3"/>
          <a:stretch>
            <a:fillRect/>
          </a:stretch>
        </p:blipFill>
        <p:spPr>
          <a:xfrm>
            <a:off x="4683081" y="974471"/>
            <a:ext cx="4318236" cy="112652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2" name="Picture 11">
            <a:extLst>
              <a:ext uri="{FF2B5EF4-FFF2-40B4-BE49-F238E27FC236}">
                <a16:creationId xmlns:a16="http://schemas.microsoft.com/office/drawing/2014/main" id="{97CA942D-F474-C1D1-6000-E5C15E362DBC}"/>
              </a:ext>
            </a:extLst>
          </p:cNvPr>
          <p:cNvPicPr>
            <a:picLocks noChangeAspect="1"/>
          </p:cNvPicPr>
          <p:nvPr/>
        </p:nvPicPr>
        <p:blipFill>
          <a:blip r:embed="rId4"/>
          <a:stretch>
            <a:fillRect/>
          </a:stretch>
        </p:blipFill>
        <p:spPr>
          <a:xfrm>
            <a:off x="262325" y="1886374"/>
            <a:ext cx="4119785" cy="310494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4" name="TextBox 13">
            <a:extLst>
              <a:ext uri="{FF2B5EF4-FFF2-40B4-BE49-F238E27FC236}">
                <a16:creationId xmlns:a16="http://schemas.microsoft.com/office/drawing/2014/main" id="{E1128E46-9AE0-672E-CBC0-E8E3ED4F7891}"/>
              </a:ext>
            </a:extLst>
          </p:cNvPr>
          <p:cNvSpPr txBox="1"/>
          <p:nvPr/>
        </p:nvSpPr>
        <p:spPr>
          <a:xfrm>
            <a:off x="1248972" y="1250798"/>
            <a:ext cx="2303670" cy="400110"/>
          </a:xfrm>
          <a:prstGeom prst="rect">
            <a:avLst/>
          </a:prstGeom>
          <a:noFill/>
        </p:spPr>
        <p:txBody>
          <a:bodyPr wrap="square" rtlCol="0">
            <a:spAutoFit/>
          </a:bodyPr>
          <a:lstStyle/>
          <a:p>
            <a:r>
              <a:rPr lang="en-US" sz="2000">
                <a:solidFill>
                  <a:schemeClr val="bg1">
                    <a:lumMod val="40000"/>
                    <a:lumOff val="60000"/>
                  </a:schemeClr>
                </a:solidFill>
              </a:rPr>
              <a:t> 20/80 test-train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pic>
        <p:nvPicPr>
          <p:cNvPr id="885" name="Google Shape;885;p35"/>
          <p:cNvPicPr preferRelativeResize="0"/>
          <p:nvPr/>
        </p:nvPicPr>
        <p:blipFill rotWithShape="1">
          <a:blip r:embed="rId3">
            <a:alphaModFix/>
          </a:blip>
          <a:srcRect l="16617" t="11876" r="24035" b="3891"/>
          <a:stretch/>
        </p:blipFill>
        <p:spPr>
          <a:xfrm>
            <a:off x="4666487" y="924537"/>
            <a:ext cx="3969661" cy="3760813"/>
          </a:xfrm>
          <a:prstGeom prst="snip1Rect">
            <a:avLst>
              <a:gd name="adj" fmla="val 33150"/>
            </a:avLst>
          </a:prstGeom>
          <a:noFill/>
          <a:ln>
            <a:noFill/>
          </a:ln>
        </p:spPr>
      </p:pic>
      <p:grpSp>
        <p:nvGrpSpPr>
          <p:cNvPr id="887" name="Google Shape;887;p35"/>
          <p:cNvGrpSpPr/>
          <p:nvPr/>
        </p:nvGrpSpPr>
        <p:grpSpPr>
          <a:xfrm rot="2700000">
            <a:off x="374450" y="48715"/>
            <a:ext cx="701806" cy="1011857"/>
            <a:chOff x="1705850" y="434250"/>
            <a:chExt cx="978800" cy="1411225"/>
          </a:xfrm>
        </p:grpSpPr>
        <p:sp>
          <p:nvSpPr>
            <p:cNvPr id="888" name="Google Shape;888;p35"/>
            <p:cNvSpPr/>
            <p:nvPr/>
          </p:nvSpPr>
          <p:spPr>
            <a:xfrm>
              <a:off x="2039325" y="1468300"/>
              <a:ext cx="114225" cy="100025"/>
            </a:xfrm>
            <a:custGeom>
              <a:avLst/>
              <a:gdLst/>
              <a:ahLst/>
              <a:cxnLst/>
              <a:rect l="l" t="t" r="r" b="b"/>
              <a:pathLst>
                <a:path w="4569" h="4001" extrusionOk="0">
                  <a:moveTo>
                    <a:pt x="2278" y="0"/>
                  </a:moveTo>
                  <a:cubicBezTo>
                    <a:pt x="1467" y="0"/>
                    <a:pt x="714" y="508"/>
                    <a:pt x="400" y="1316"/>
                  </a:cubicBezTo>
                  <a:cubicBezTo>
                    <a:pt x="1" y="2353"/>
                    <a:pt x="474" y="3486"/>
                    <a:pt x="1516" y="3872"/>
                  </a:cubicBezTo>
                  <a:cubicBezTo>
                    <a:pt x="1751" y="3959"/>
                    <a:pt x="1995" y="4000"/>
                    <a:pt x="2236" y="4000"/>
                  </a:cubicBezTo>
                  <a:cubicBezTo>
                    <a:pt x="3064" y="4000"/>
                    <a:pt x="3861" y="3514"/>
                    <a:pt x="4169" y="2713"/>
                  </a:cubicBezTo>
                  <a:cubicBezTo>
                    <a:pt x="4568" y="1679"/>
                    <a:pt x="4005" y="510"/>
                    <a:pt x="2966" y="125"/>
                  </a:cubicBezTo>
                  <a:cubicBezTo>
                    <a:pt x="2738" y="40"/>
                    <a:pt x="2506" y="0"/>
                    <a:pt x="2278"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5"/>
            <p:cNvSpPr/>
            <p:nvPr/>
          </p:nvSpPr>
          <p:spPr>
            <a:xfrm>
              <a:off x="1705850" y="434250"/>
              <a:ext cx="978800" cy="1411225"/>
            </a:xfrm>
            <a:custGeom>
              <a:avLst/>
              <a:gdLst/>
              <a:ahLst/>
              <a:cxnLst/>
              <a:rect l="l" t="t" r="r" b="b"/>
              <a:pathLst>
                <a:path w="39152" h="56449" extrusionOk="0">
                  <a:moveTo>
                    <a:pt x="21401" y="3462"/>
                  </a:moveTo>
                  <a:lnTo>
                    <a:pt x="33255" y="7856"/>
                  </a:lnTo>
                  <a:cubicBezTo>
                    <a:pt x="32341" y="9216"/>
                    <a:pt x="32941" y="10814"/>
                    <a:pt x="34430" y="11366"/>
                  </a:cubicBezTo>
                  <a:cubicBezTo>
                    <a:pt x="27596" y="23744"/>
                    <a:pt x="28819" y="39106"/>
                    <a:pt x="21985" y="51484"/>
                  </a:cubicBezTo>
                  <a:cubicBezTo>
                    <a:pt x="21635" y="51355"/>
                    <a:pt x="21267" y="51294"/>
                    <a:pt x="20897" y="51294"/>
                  </a:cubicBezTo>
                  <a:cubicBezTo>
                    <a:pt x="19686" y="51294"/>
                    <a:pt x="18453" y="51948"/>
                    <a:pt x="17755" y="52990"/>
                  </a:cubicBezTo>
                  <a:cubicBezTo>
                    <a:pt x="13802" y="51526"/>
                    <a:pt x="9851" y="50062"/>
                    <a:pt x="5898" y="48598"/>
                  </a:cubicBezTo>
                  <a:cubicBezTo>
                    <a:pt x="6812" y="47238"/>
                    <a:pt x="6214" y="45640"/>
                    <a:pt x="4725" y="45089"/>
                  </a:cubicBezTo>
                  <a:cubicBezTo>
                    <a:pt x="11560" y="32710"/>
                    <a:pt x="10336" y="17346"/>
                    <a:pt x="17171" y="4970"/>
                  </a:cubicBezTo>
                  <a:cubicBezTo>
                    <a:pt x="17519" y="5099"/>
                    <a:pt x="17886" y="5160"/>
                    <a:pt x="18255" y="5160"/>
                  </a:cubicBezTo>
                  <a:cubicBezTo>
                    <a:pt x="19466" y="5160"/>
                    <a:pt x="20700" y="4504"/>
                    <a:pt x="21401" y="3462"/>
                  </a:cubicBezTo>
                  <a:close/>
                  <a:moveTo>
                    <a:pt x="18013" y="1"/>
                  </a:moveTo>
                  <a:cubicBezTo>
                    <a:pt x="6935" y="14326"/>
                    <a:pt x="11079" y="34292"/>
                    <a:pt x="1" y="48617"/>
                  </a:cubicBezTo>
                  <a:cubicBezTo>
                    <a:pt x="7046" y="51228"/>
                    <a:pt x="14095" y="53837"/>
                    <a:pt x="21142" y="56449"/>
                  </a:cubicBezTo>
                  <a:cubicBezTo>
                    <a:pt x="32218" y="42124"/>
                    <a:pt x="28076" y="22160"/>
                    <a:pt x="39152" y="7835"/>
                  </a:cubicBezTo>
                  <a:cubicBezTo>
                    <a:pt x="32105" y="5224"/>
                    <a:pt x="25060" y="2612"/>
                    <a:pt x="18013"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5"/>
            <p:cNvSpPr/>
            <p:nvPr/>
          </p:nvSpPr>
          <p:spPr>
            <a:xfrm>
              <a:off x="1865525" y="556650"/>
              <a:ext cx="659525" cy="1166525"/>
            </a:xfrm>
            <a:custGeom>
              <a:avLst/>
              <a:gdLst/>
              <a:ahLst/>
              <a:cxnLst/>
              <a:rect l="l" t="t" r="r" b="b"/>
              <a:pathLst>
                <a:path w="26381" h="46661" extrusionOk="0">
                  <a:moveTo>
                    <a:pt x="17195" y="6055"/>
                  </a:moveTo>
                  <a:cubicBezTo>
                    <a:pt x="17454" y="6055"/>
                    <a:pt x="17715" y="6099"/>
                    <a:pt x="17967" y="6193"/>
                  </a:cubicBezTo>
                  <a:cubicBezTo>
                    <a:pt x="19077" y="6606"/>
                    <a:pt x="19585" y="7816"/>
                    <a:pt x="19158" y="8922"/>
                  </a:cubicBezTo>
                  <a:cubicBezTo>
                    <a:pt x="18823" y="9787"/>
                    <a:pt x="18018" y="10330"/>
                    <a:pt x="17151" y="10330"/>
                  </a:cubicBezTo>
                  <a:cubicBezTo>
                    <a:pt x="16908" y="10330"/>
                    <a:pt x="16659" y="10287"/>
                    <a:pt x="16415" y="10196"/>
                  </a:cubicBezTo>
                  <a:cubicBezTo>
                    <a:pt x="15305" y="9785"/>
                    <a:pt x="14704" y="8539"/>
                    <a:pt x="15131" y="7433"/>
                  </a:cubicBezTo>
                  <a:cubicBezTo>
                    <a:pt x="15460" y="6575"/>
                    <a:pt x="16311" y="6055"/>
                    <a:pt x="17195" y="6055"/>
                  </a:cubicBezTo>
                  <a:close/>
                  <a:moveTo>
                    <a:pt x="12445" y="16581"/>
                  </a:moveTo>
                  <a:cubicBezTo>
                    <a:pt x="13126" y="16581"/>
                    <a:pt x="13832" y="16705"/>
                    <a:pt x="14538" y="16966"/>
                  </a:cubicBezTo>
                  <a:cubicBezTo>
                    <a:pt x="17865" y="18199"/>
                    <a:pt x="19922" y="22035"/>
                    <a:pt x="19223" y="25565"/>
                  </a:cubicBezTo>
                  <a:cubicBezTo>
                    <a:pt x="18671" y="28350"/>
                    <a:pt x="16474" y="30079"/>
                    <a:pt x="13933" y="30079"/>
                  </a:cubicBezTo>
                  <a:cubicBezTo>
                    <a:pt x="13252" y="30079"/>
                    <a:pt x="12546" y="29955"/>
                    <a:pt x="11841" y="29694"/>
                  </a:cubicBezTo>
                  <a:cubicBezTo>
                    <a:pt x="8514" y="28461"/>
                    <a:pt x="6457" y="24625"/>
                    <a:pt x="7156" y="21095"/>
                  </a:cubicBezTo>
                  <a:cubicBezTo>
                    <a:pt x="7706" y="18309"/>
                    <a:pt x="9903" y="16581"/>
                    <a:pt x="12445" y="16581"/>
                  </a:cubicBezTo>
                  <a:close/>
                  <a:moveTo>
                    <a:pt x="9231" y="36329"/>
                  </a:moveTo>
                  <a:cubicBezTo>
                    <a:pt x="9474" y="36329"/>
                    <a:pt x="9721" y="36371"/>
                    <a:pt x="9964" y="36461"/>
                  </a:cubicBezTo>
                  <a:cubicBezTo>
                    <a:pt x="11074" y="36875"/>
                    <a:pt x="11677" y="38121"/>
                    <a:pt x="11250" y="39227"/>
                  </a:cubicBezTo>
                  <a:cubicBezTo>
                    <a:pt x="10921" y="40084"/>
                    <a:pt x="10068" y="40604"/>
                    <a:pt x="9183" y="40604"/>
                  </a:cubicBezTo>
                  <a:cubicBezTo>
                    <a:pt x="8926" y="40604"/>
                    <a:pt x="8665" y="40560"/>
                    <a:pt x="8415" y="40467"/>
                  </a:cubicBezTo>
                  <a:cubicBezTo>
                    <a:pt x="7304" y="40054"/>
                    <a:pt x="6798" y="38842"/>
                    <a:pt x="7225" y="37736"/>
                  </a:cubicBezTo>
                  <a:cubicBezTo>
                    <a:pt x="7557" y="36872"/>
                    <a:pt x="8364" y="36329"/>
                    <a:pt x="9231" y="36329"/>
                  </a:cubicBezTo>
                  <a:close/>
                  <a:moveTo>
                    <a:pt x="15309" y="0"/>
                  </a:moveTo>
                  <a:cubicBezTo>
                    <a:pt x="14319" y="901"/>
                    <a:pt x="13006" y="1446"/>
                    <a:pt x="11714" y="1446"/>
                  </a:cubicBezTo>
                  <a:cubicBezTo>
                    <a:pt x="11625" y="1446"/>
                    <a:pt x="11537" y="1444"/>
                    <a:pt x="11449" y="1439"/>
                  </a:cubicBezTo>
                  <a:cubicBezTo>
                    <a:pt x="5327" y="13334"/>
                    <a:pt x="6119" y="27791"/>
                    <a:pt x="1" y="39687"/>
                  </a:cubicBezTo>
                  <a:cubicBezTo>
                    <a:pt x="1005" y="40488"/>
                    <a:pt x="1488" y="41753"/>
                    <a:pt x="1185" y="42996"/>
                  </a:cubicBezTo>
                  <a:lnTo>
                    <a:pt x="11070" y="46660"/>
                  </a:lnTo>
                  <a:cubicBezTo>
                    <a:pt x="12062" y="45757"/>
                    <a:pt x="13373" y="45212"/>
                    <a:pt x="14667" y="45212"/>
                  </a:cubicBezTo>
                  <a:cubicBezTo>
                    <a:pt x="14756" y="45212"/>
                    <a:pt x="14844" y="45214"/>
                    <a:pt x="14933" y="45219"/>
                  </a:cubicBezTo>
                  <a:cubicBezTo>
                    <a:pt x="21052" y="33323"/>
                    <a:pt x="20262" y="18869"/>
                    <a:pt x="26381" y="6973"/>
                  </a:cubicBezTo>
                  <a:cubicBezTo>
                    <a:pt x="25374" y="6170"/>
                    <a:pt x="24891" y="4904"/>
                    <a:pt x="25196" y="3664"/>
                  </a:cubicBezTo>
                  <a:cubicBezTo>
                    <a:pt x="21899" y="2443"/>
                    <a:pt x="18604" y="1221"/>
                    <a:pt x="15309" y="0"/>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5"/>
            <p:cNvSpPr/>
            <p:nvPr/>
          </p:nvSpPr>
          <p:spPr>
            <a:xfrm>
              <a:off x="1823975" y="520850"/>
              <a:ext cx="742650" cy="1238150"/>
            </a:xfrm>
            <a:custGeom>
              <a:avLst/>
              <a:gdLst/>
              <a:ahLst/>
              <a:cxnLst/>
              <a:rect l="l" t="t" r="r" b="b"/>
              <a:pathLst>
                <a:path w="29706" h="49526" extrusionOk="0">
                  <a:moveTo>
                    <a:pt x="16927" y="1123"/>
                  </a:moveTo>
                  <a:lnTo>
                    <a:pt x="27200" y="4928"/>
                  </a:lnTo>
                  <a:cubicBezTo>
                    <a:pt x="27191" y="4960"/>
                    <a:pt x="27181" y="4992"/>
                    <a:pt x="27172" y="5025"/>
                  </a:cubicBezTo>
                  <a:cubicBezTo>
                    <a:pt x="26833" y="6244"/>
                    <a:pt x="27306" y="7493"/>
                    <a:pt x="28317" y="8257"/>
                  </a:cubicBezTo>
                  <a:cubicBezTo>
                    <a:pt x="28343" y="8278"/>
                    <a:pt x="28371" y="8297"/>
                    <a:pt x="28396" y="8317"/>
                  </a:cubicBezTo>
                  <a:cubicBezTo>
                    <a:pt x="22141" y="20308"/>
                    <a:pt x="23011" y="34940"/>
                    <a:pt x="16756" y="46933"/>
                  </a:cubicBezTo>
                  <a:cubicBezTo>
                    <a:pt x="16722" y="46928"/>
                    <a:pt x="16685" y="46926"/>
                    <a:pt x="16650" y="46924"/>
                  </a:cubicBezTo>
                  <a:cubicBezTo>
                    <a:pt x="16531" y="46914"/>
                    <a:pt x="16412" y="46909"/>
                    <a:pt x="16292" y="46909"/>
                  </a:cubicBezTo>
                  <a:cubicBezTo>
                    <a:pt x="15051" y="46909"/>
                    <a:pt x="13789" y="47445"/>
                    <a:pt x="12857" y="48325"/>
                  </a:cubicBezTo>
                  <a:cubicBezTo>
                    <a:pt x="12829" y="48351"/>
                    <a:pt x="12803" y="48376"/>
                    <a:pt x="12776" y="48401"/>
                  </a:cubicBezTo>
                  <a:cubicBezTo>
                    <a:pt x="9354" y="47132"/>
                    <a:pt x="5930" y="45864"/>
                    <a:pt x="2503" y="44596"/>
                  </a:cubicBezTo>
                  <a:cubicBezTo>
                    <a:pt x="2512" y="44564"/>
                    <a:pt x="2522" y="44532"/>
                    <a:pt x="2531" y="44499"/>
                  </a:cubicBezTo>
                  <a:cubicBezTo>
                    <a:pt x="2873" y="43282"/>
                    <a:pt x="2399" y="42029"/>
                    <a:pt x="1386" y="41269"/>
                  </a:cubicBezTo>
                  <a:cubicBezTo>
                    <a:pt x="1360" y="41248"/>
                    <a:pt x="1335" y="41227"/>
                    <a:pt x="1307" y="41207"/>
                  </a:cubicBezTo>
                  <a:cubicBezTo>
                    <a:pt x="7562" y="29216"/>
                    <a:pt x="6692" y="14584"/>
                    <a:pt x="12947" y="2591"/>
                  </a:cubicBezTo>
                  <a:lnTo>
                    <a:pt x="13055" y="2600"/>
                  </a:lnTo>
                  <a:cubicBezTo>
                    <a:pt x="13172" y="2610"/>
                    <a:pt x="13290" y="2615"/>
                    <a:pt x="13408" y="2615"/>
                  </a:cubicBezTo>
                  <a:cubicBezTo>
                    <a:pt x="14649" y="2615"/>
                    <a:pt x="15912" y="2080"/>
                    <a:pt x="16846" y="1199"/>
                  </a:cubicBezTo>
                  <a:cubicBezTo>
                    <a:pt x="16874" y="1173"/>
                    <a:pt x="16900" y="1148"/>
                    <a:pt x="16927" y="1123"/>
                  </a:cubicBezTo>
                  <a:close/>
                  <a:moveTo>
                    <a:pt x="16676" y="0"/>
                  </a:moveTo>
                  <a:cubicBezTo>
                    <a:pt x="15975" y="1041"/>
                    <a:pt x="14741" y="1696"/>
                    <a:pt x="13531" y="1696"/>
                  </a:cubicBezTo>
                  <a:cubicBezTo>
                    <a:pt x="13161" y="1696"/>
                    <a:pt x="12795" y="1635"/>
                    <a:pt x="12446" y="1506"/>
                  </a:cubicBezTo>
                  <a:cubicBezTo>
                    <a:pt x="5611" y="13882"/>
                    <a:pt x="6835" y="29246"/>
                    <a:pt x="0" y="41625"/>
                  </a:cubicBezTo>
                  <a:cubicBezTo>
                    <a:pt x="1489" y="42176"/>
                    <a:pt x="2087" y="43774"/>
                    <a:pt x="1173" y="45134"/>
                  </a:cubicBezTo>
                  <a:cubicBezTo>
                    <a:pt x="5124" y="46598"/>
                    <a:pt x="9077" y="48062"/>
                    <a:pt x="13030" y="49526"/>
                  </a:cubicBezTo>
                  <a:cubicBezTo>
                    <a:pt x="13728" y="48484"/>
                    <a:pt x="14961" y="47830"/>
                    <a:pt x="16172" y="47830"/>
                  </a:cubicBezTo>
                  <a:cubicBezTo>
                    <a:pt x="16542" y="47830"/>
                    <a:pt x="16910" y="47891"/>
                    <a:pt x="17260" y="48020"/>
                  </a:cubicBezTo>
                  <a:cubicBezTo>
                    <a:pt x="24094" y="35640"/>
                    <a:pt x="22871" y="20278"/>
                    <a:pt x="29705" y="7902"/>
                  </a:cubicBezTo>
                  <a:cubicBezTo>
                    <a:pt x="28216" y="7350"/>
                    <a:pt x="27616" y="5752"/>
                    <a:pt x="28530" y="4392"/>
                  </a:cubicBezTo>
                  <a:lnTo>
                    <a:pt x="16676" y="0"/>
                  </a:ln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5"/>
            <p:cNvSpPr/>
            <p:nvPr/>
          </p:nvSpPr>
          <p:spPr>
            <a:xfrm>
              <a:off x="1856650" y="548900"/>
              <a:ext cx="677225" cy="1182000"/>
            </a:xfrm>
            <a:custGeom>
              <a:avLst/>
              <a:gdLst/>
              <a:ahLst/>
              <a:cxnLst/>
              <a:rect l="l" t="t" r="r" b="b"/>
              <a:pathLst>
                <a:path w="27089" h="47280" extrusionOk="0">
                  <a:moveTo>
                    <a:pt x="15664" y="310"/>
                  </a:moveTo>
                  <a:cubicBezTo>
                    <a:pt x="18959" y="1529"/>
                    <a:pt x="22254" y="2751"/>
                    <a:pt x="25551" y="3972"/>
                  </a:cubicBezTo>
                  <a:cubicBezTo>
                    <a:pt x="25246" y="5214"/>
                    <a:pt x="25729" y="6480"/>
                    <a:pt x="26736" y="7281"/>
                  </a:cubicBezTo>
                  <a:cubicBezTo>
                    <a:pt x="20617" y="19177"/>
                    <a:pt x="21407" y="33633"/>
                    <a:pt x="15288" y="45529"/>
                  </a:cubicBezTo>
                  <a:cubicBezTo>
                    <a:pt x="15199" y="45524"/>
                    <a:pt x="15111" y="45522"/>
                    <a:pt x="15022" y="45522"/>
                  </a:cubicBezTo>
                  <a:cubicBezTo>
                    <a:pt x="13728" y="45522"/>
                    <a:pt x="12417" y="46067"/>
                    <a:pt x="11425" y="46968"/>
                  </a:cubicBezTo>
                  <a:lnTo>
                    <a:pt x="1538" y="43306"/>
                  </a:lnTo>
                  <a:cubicBezTo>
                    <a:pt x="1843" y="42063"/>
                    <a:pt x="1360" y="40798"/>
                    <a:pt x="353" y="39997"/>
                  </a:cubicBezTo>
                  <a:lnTo>
                    <a:pt x="356" y="39997"/>
                  </a:lnTo>
                  <a:cubicBezTo>
                    <a:pt x="6474" y="28101"/>
                    <a:pt x="5682" y="13644"/>
                    <a:pt x="11804" y="1749"/>
                  </a:cubicBezTo>
                  <a:cubicBezTo>
                    <a:pt x="11892" y="1754"/>
                    <a:pt x="11980" y="1756"/>
                    <a:pt x="12069" y="1756"/>
                  </a:cubicBezTo>
                  <a:cubicBezTo>
                    <a:pt x="13361" y="1756"/>
                    <a:pt x="14674" y="1211"/>
                    <a:pt x="15664" y="310"/>
                  </a:cubicBezTo>
                  <a:close/>
                  <a:moveTo>
                    <a:pt x="15620" y="1"/>
                  </a:moveTo>
                  <a:cubicBezTo>
                    <a:pt x="15593" y="26"/>
                    <a:pt x="15567" y="51"/>
                    <a:pt x="15539" y="77"/>
                  </a:cubicBezTo>
                  <a:cubicBezTo>
                    <a:pt x="14607" y="958"/>
                    <a:pt x="13342" y="1493"/>
                    <a:pt x="12101" y="1493"/>
                  </a:cubicBezTo>
                  <a:cubicBezTo>
                    <a:pt x="11983" y="1493"/>
                    <a:pt x="11865" y="1488"/>
                    <a:pt x="11748" y="1478"/>
                  </a:cubicBezTo>
                  <a:lnTo>
                    <a:pt x="11640" y="1469"/>
                  </a:lnTo>
                  <a:cubicBezTo>
                    <a:pt x="5385" y="13462"/>
                    <a:pt x="6255" y="28094"/>
                    <a:pt x="0" y="40085"/>
                  </a:cubicBezTo>
                  <a:cubicBezTo>
                    <a:pt x="28" y="40105"/>
                    <a:pt x="53" y="40126"/>
                    <a:pt x="81" y="40147"/>
                  </a:cubicBezTo>
                  <a:cubicBezTo>
                    <a:pt x="1092" y="40909"/>
                    <a:pt x="1566" y="42160"/>
                    <a:pt x="1224" y="43380"/>
                  </a:cubicBezTo>
                  <a:cubicBezTo>
                    <a:pt x="1215" y="43412"/>
                    <a:pt x="1205" y="43444"/>
                    <a:pt x="1196" y="43474"/>
                  </a:cubicBezTo>
                  <a:cubicBezTo>
                    <a:pt x="4620" y="44744"/>
                    <a:pt x="8044" y="46012"/>
                    <a:pt x="11469" y="47279"/>
                  </a:cubicBezTo>
                  <a:cubicBezTo>
                    <a:pt x="11496" y="47256"/>
                    <a:pt x="11522" y="47231"/>
                    <a:pt x="11550" y="47206"/>
                  </a:cubicBezTo>
                  <a:cubicBezTo>
                    <a:pt x="12484" y="46324"/>
                    <a:pt x="13750" y="45787"/>
                    <a:pt x="14991" y="45787"/>
                  </a:cubicBezTo>
                  <a:cubicBezTo>
                    <a:pt x="15109" y="45787"/>
                    <a:pt x="15226" y="45792"/>
                    <a:pt x="15343" y="45802"/>
                  </a:cubicBezTo>
                  <a:cubicBezTo>
                    <a:pt x="15380" y="45806"/>
                    <a:pt x="15415" y="45809"/>
                    <a:pt x="15452" y="45811"/>
                  </a:cubicBezTo>
                  <a:cubicBezTo>
                    <a:pt x="21704" y="33820"/>
                    <a:pt x="20834" y="19188"/>
                    <a:pt x="27089" y="7195"/>
                  </a:cubicBezTo>
                  <a:cubicBezTo>
                    <a:pt x="27064" y="7175"/>
                    <a:pt x="27036" y="7156"/>
                    <a:pt x="27010" y="7135"/>
                  </a:cubicBezTo>
                  <a:cubicBezTo>
                    <a:pt x="25999" y="6371"/>
                    <a:pt x="25526" y="5120"/>
                    <a:pt x="25865" y="3903"/>
                  </a:cubicBezTo>
                  <a:cubicBezTo>
                    <a:pt x="25874" y="3870"/>
                    <a:pt x="25884" y="3838"/>
                    <a:pt x="25893" y="3806"/>
                  </a:cubicBezTo>
                  <a:lnTo>
                    <a:pt x="15620" y="1"/>
                  </a:ln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5"/>
            <p:cNvSpPr/>
            <p:nvPr/>
          </p:nvSpPr>
          <p:spPr>
            <a:xfrm>
              <a:off x="2026925" y="971175"/>
              <a:ext cx="336675" cy="337450"/>
            </a:xfrm>
            <a:custGeom>
              <a:avLst/>
              <a:gdLst/>
              <a:ahLst/>
              <a:cxnLst/>
              <a:rect l="l" t="t" r="r" b="b"/>
              <a:pathLst>
                <a:path w="13467" h="13498" extrusionOk="0">
                  <a:moveTo>
                    <a:pt x="5989" y="0"/>
                  </a:moveTo>
                  <a:cubicBezTo>
                    <a:pt x="3447" y="0"/>
                    <a:pt x="1250" y="1728"/>
                    <a:pt x="700" y="4514"/>
                  </a:cubicBezTo>
                  <a:cubicBezTo>
                    <a:pt x="1" y="8044"/>
                    <a:pt x="2058" y="11880"/>
                    <a:pt x="5385" y="13113"/>
                  </a:cubicBezTo>
                  <a:cubicBezTo>
                    <a:pt x="6090" y="13374"/>
                    <a:pt x="6796" y="13498"/>
                    <a:pt x="7477" y="13498"/>
                  </a:cubicBezTo>
                  <a:cubicBezTo>
                    <a:pt x="10018" y="13498"/>
                    <a:pt x="12215" y="11769"/>
                    <a:pt x="12767" y="8984"/>
                  </a:cubicBezTo>
                  <a:cubicBezTo>
                    <a:pt x="13466" y="5454"/>
                    <a:pt x="11409" y="1618"/>
                    <a:pt x="8082" y="385"/>
                  </a:cubicBezTo>
                  <a:cubicBezTo>
                    <a:pt x="7376" y="124"/>
                    <a:pt x="6670" y="0"/>
                    <a:pt x="5989"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5"/>
            <p:cNvSpPr/>
            <p:nvPr/>
          </p:nvSpPr>
          <p:spPr>
            <a:xfrm>
              <a:off x="2237275" y="711425"/>
              <a:ext cx="114200" cy="100075"/>
            </a:xfrm>
            <a:custGeom>
              <a:avLst/>
              <a:gdLst/>
              <a:ahLst/>
              <a:cxnLst/>
              <a:rect l="l" t="t" r="r" b="b"/>
              <a:pathLst>
                <a:path w="4568" h="4003" extrusionOk="0">
                  <a:moveTo>
                    <a:pt x="2275" y="1"/>
                  </a:moveTo>
                  <a:cubicBezTo>
                    <a:pt x="1465" y="1"/>
                    <a:pt x="712" y="509"/>
                    <a:pt x="400" y="1318"/>
                  </a:cubicBezTo>
                  <a:cubicBezTo>
                    <a:pt x="0" y="2355"/>
                    <a:pt x="474" y="3488"/>
                    <a:pt x="1515" y="3874"/>
                  </a:cubicBezTo>
                  <a:cubicBezTo>
                    <a:pt x="1750" y="3961"/>
                    <a:pt x="1994" y="4002"/>
                    <a:pt x="2236" y="4002"/>
                  </a:cubicBezTo>
                  <a:cubicBezTo>
                    <a:pt x="3063" y="4002"/>
                    <a:pt x="3861" y="3516"/>
                    <a:pt x="4168" y="2715"/>
                  </a:cubicBezTo>
                  <a:cubicBezTo>
                    <a:pt x="4568" y="1680"/>
                    <a:pt x="4004" y="512"/>
                    <a:pt x="2965" y="126"/>
                  </a:cubicBezTo>
                  <a:cubicBezTo>
                    <a:pt x="2736" y="41"/>
                    <a:pt x="2503" y="1"/>
                    <a:pt x="2275"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35"/>
          <p:cNvGrpSpPr/>
          <p:nvPr/>
        </p:nvGrpSpPr>
        <p:grpSpPr>
          <a:xfrm rot="-447973">
            <a:off x="7210786" y="90970"/>
            <a:ext cx="894060" cy="968742"/>
            <a:chOff x="2761250" y="617875"/>
            <a:chExt cx="1222900" cy="1325050"/>
          </a:xfrm>
        </p:grpSpPr>
        <p:sp>
          <p:nvSpPr>
            <p:cNvPr id="896" name="Google Shape;896;p35"/>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5"/>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5"/>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5"/>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5"/>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5"/>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5"/>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35"/>
          <p:cNvGrpSpPr/>
          <p:nvPr/>
        </p:nvGrpSpPr>
        <p:grpSpPr>
          <a:xfrm rot="-8988861">
            <a:off x="304918" y="4546328"/>
            <a:ext cx="627351" cy="349167"/>
            <a:chOff x="2894700" y="2288100"/>
            <a:chExt cx="717875" cy="399550"/>
          </a:xfrm>
        </p:grpSpPr>
        <p:sp>
          <p:nvSpPr>
            <p:cNvPr id="904" name="Google Shape;904;p35"/>
            <p:cNvSpPr/>
            <p:nvPr/>
          </p:nvSpPr>
          <p:spPr>
            <a:xfrm>
              <a:off x="2913750" y="2383575"/>
              <a:ext cx="653175" cy="304050"/>
            </a:xfrm>
            <a:custGeom>
              <a:avLst/>
              <a:gdLst/>
              <a:ahLst/>
              <a:cxnLst/>
              <a:rect l="l" t="t" r="r" b="b"/>
              <a:pathLst>
                <a:path w="26127" h="12162" extrusionOk="0">
                  <a:moveTo>
                    <a:pt x="9599" y="12"/>
                  </a:moveTo>
                  <a:lnTo>
                    <a:pt x="9599" y="14"/>
                  </a:lnTo>
                  <a:cubicBezTo>
                    <a:pt x="10107" y="14"/>
                    <a:pt x="10631" y="30"/>
                    <a:pt x="11153" y="63"/>
                  </a:cubicBezTo>
                  <a:cubicBezTo>
                    <a:pt x="12116" y="123"/>
                    <a:pt x="13074" y="233"/>
                    <a:pt x="14025" y="395"/>
                  </a:cubicBezTo>
                  <a:cubicBezTo>
                    <a:pt x="15715" y="681"/>
                    <a:pt x="17329" y="1109"/>
                    <a:pt x="18825" y="1665"/>
                  </a:cubicBezTo>
                  <a:cubicBezTo>
                    <a:pt x="20269" y="2205"/>
                    <a:pt x="21538" y="2843"/>
                    <a:pt x="22598" y="3558"/>
                  </a:cubicBezTo>
                  <a:cubicBezTo>
                    <a:pt x="23660" y="4276"/>
                    <a:pt x="24459" y="5036"/>
                    <a:pt x="24974" y="5821"/>
                  </a:cubicBezTo>
                  <a:cubicBezTo>
                    <a:pt x="25508" y="6632"/>
                    <a:pt x="25713" y="7431"/>
                    <a:pt x="25584" y="8197"/>
                  </a:cubicBezTo>
                  <a:cubicBezTo>
                    <a:pt x="25505" y="8661"/>
                    <a:pt x="25302" y="9105"/>
                    <a:pt x="24981" y="9511"/>
                  </a:cubicBezTo>
                  <a:cubicBezTo>
                    <a:pt x="24669" y="9906"/>
                    <a:pt x="24245" y="10268"/>
                    <a:pt x="23720" y="10589"/>
                  </a:cubicBezTo>
                  <a:cubicBezTo>
                    <a:pt x="23076" y="10982"/>
                    <a:pt x="22284" y="11310"/>
                    <a:pt x="21363" y="11564"/>
                  </a:cubicBezTo>
                  <a:cubicBezTo>
                    <a:pt x="20850" y="11702"/>
                    <a:pt x="20329" y="11815"/>
                    <a:pt x="19802" y="11901"/>
                  </a:cubicBezTo>
                  <a:cubicBezTo>
                    <a:pt x="18745" y="12067"/>
                    <a:pt x="17678" y="12150"/>
                    <a:pt x="16608" y="12150"/>
                  </a:cubicBezTo>
                  <a:cubicBezTo>
                    <a:pt x="16579" y="12150"/>
                    <a:pt x="16550" y="12150"/>
                    <a:pt x="16521" y="12150"/>
                  </a:cubicBezTo>
                  <a:cubicBezTo>
                    <a:pt x="15417" y="12148"/>
                    <a:pt x="14314" y="12076"/>
                    <a:pt x="13217" y="11933"/>
                  </a:cubicBezTo>
                  <a:lnTo>
                    <a:pt x="13215" y="11933"/>
                  </a:lnTo>
                  <a:cubicBezTo>
                    <a:pt x="12861" y="11889"/>
                    <a:pt x="12497" y="11836"/>
                    <a:pt x="12104" y="11769"/>
                  </a:cubicBezTo>
                  <a:cubicBezTo>
                    <a:pt x="10412" y="11483"/>
                    <a:pt x="8798" y="11056"/>
                    <a:pt x="7304" y="10497"/>
                  </a:cubicBezTo>
                  <a:cubicBezTo>
                    <a:pt x="5861" y="9959"/>
                    <a:pt x="4591" y="9322"/>
                    <a:pt x="3528" y="8603"/>
                  </a:cubicBezTo>
                  <a:cubicBezTo>
                    <a:pt x="2466" y="7888"/>
                    <a:pt x="1667" y="7126"/>
                    <a:pt x="1150" y="6343"/>
                  </a:cubicBezTo>
                  <a:cubicBezTo>
                    <a:pt x="617" y="5533"/>
                    <a:pt x="414" y="4731"/>
                    <a:pt x="543" y="3967"/>
                  </a:cubicBezTo>
                  <a:cubicBezTo>
                    <a:pt x="654" y="3314"/>
                    <a:pt x="1002" y="2716"/>
                    <a:pt x="1582" y="2187"/>
                  </a:cubicBezTo>
                  <a:cubicBezTo>
                    <a:pt x="2526" y="1323"/>
                    <a:pt x="4048" y="679"/>
                    <a:pt x="5981" y="321"/>
                  </a:cubicBezTo>
                  <a:cubicBezTo>
                    <a:pt x="6516" y="222"/>
                    <a:pt x="7084" y="146"/>
                    <a:pt x="7675" y="97"/>
                  </a:cubicBezTo>
                  <a:cubicBezTo>
                    <a:pt x="8292" y="42"/>
                    <a:pt x="8941" y="12"/>
                    <a:pt x="9599" y="12"/>
                  </a:cubicBezTo>
                  <a:close/>
                  <a:moveTo>
                    <a:pt x="9599" y="0"/>
                  </a:moveTo>
                  <a:lnTo>
                    <a:pt x="9599" y="3"/>
                  </a:lnTo>
                  <a:cubicBezTo>
                    <a:pt x="8936" y="3"/>
                    <a:pt x="8290" y="30"/>
                    <a:pt x="7673" y="86"/>
                  </a:cubicBezTo>
                  <a:cubicBezTo>
                    <a:pt x="7082" y="136"/>
                    <a:pt x="6514" y="213"/>
                    <a:pt x="5978" y="312"/>
                  </a:cubicBezTo>
                  <a:cubicBezTo>
                    <a:pt x="4071" y="663"/>
                    <a:pt x="2529" y="1305"/>
                    <a:pt x="1575" y="2178"/>
                  </a:cubicBezTo>
                  <a:cubicBezTo>
                    <a:pt x="1007" y="2697"/>
                    <a:pt x="647" y="3295"/>
                    <a:pt x="534" y="3965"/>
                  </a:cubicBezTo>
                  <a:cubicBezTo>
                    <a:pt x="0" y="7110"/>
                    <a:pt x="5179" y="10610"/>
                    <a:pt x="12102" y="11778"/>
                  </a:cubicBezTo>
                  <a:cubicBezTo>
                    <a:pt x="12478" y="11843"/>
                    <a:pt x="12845" y="11898"/>
                    <a:pt x="13215" y="11945"/>
                  </a:cubicBezTo>
                  <a:lnTo>
                    <a:pt x="13217" y="11945"/>
                  </a:lnTo>
                  <a:cubicBezTo>
                    <a:pt x="14311" y="12088"/>
                    <a:pt x="15417" y="12159"/>
                    <a:pt x="16523" y="12162"/>
                  </a:cubicBezTo>
                  <a:cubicBezTo>
                    <a:pt x="16552" y="12162"/>
                    <a:pt x="16581" y="12162"/>
                    <a:pt x="16610" y="12162"/>
                  </a:cubicBezTo>
                  <a:cubicBezTo>
                    <a:pt x="17680" y="12162"/>
                    <a:pt x="18748" y="12079"/>
                    <a:pt x="19804" y="11910"/>
                  </a:cubicBezTo>
                  <a:cubicBezTo>
                    <a:pt x="20331" y="11827"/>
                    <a:pt x="20853" y="11714"/>
                    <a:pt x="21368" y="11573"/>
                  </a:cubicBezTo>
                  <a:cubicBezTo>
                    <a:pt x="22280" y="11321"/>
                    <a:pt x="23076" y="10993"/>
                    <a:pt x="23725" y="10598"/>
                  </a:cubicBezTo>
                  <a:cubicBezTo>
                    <a:pt x="24769" y="9961"/>
                    <a:pt x="25434" y="9151"/>
                    <a:pt x="25595" y="8199"/>
                  </a:cubicBezTo>
                  <a:cubicBezTo>
                    <a:pt x="26126" y="5052"/>
                    <a:pt x="20947" y="1554"/>
                    <a:pt x="14027" y="383"/>
                  </a:cubicBezTo>
                  <a:cubicBezTo>
                    <a:pt x="13076" y="222"/>
                    <a:pt x="12118" y="111"/>
                    <a:pt x="11155" y="51"/>
                  </a:cubicBezTo>
                  <a:cubicBezTo>
                    <a:pt x="10626" y="19"/>
                    <a:pt x="10107" y="0"/>
                    <a:pt x="959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5" name="Google Shape;905;p35"/>
            <p:cNvGrpSpPr/>
            <p:nvPr/>
          </p:nvGrpSpPr>
          <p:grpSpPr>
            <a:xfrm>
              <a:off x="2894700" y="2288100"/>
              <a:ext cx="717875" cy="399550"/>
              <a:chOff x="2894700" y="2288100"/>
              <a:chExt cx="717875" cy="399550"/>
            </a:xfrm>
          </p:grpSpPr>
          <p:sp>
            <p:nvSpPr>
              <p:cNvPr id="906" name="Google Shape;906;p35"/>
              <p:cNvSpPr/>
              <p:nvPr/>
            </p:nvSpPr>
            <p:spPr>
              <a:xfrm>
                <a:off x="2894700" y="2288100"/>
                <a:ext cx="717875" cy="361250"/>
              </a:xfrm>
              <a:custGeom>
                <a:avLst/>
                <a:gdLst/>
                <a:ahLst/>
                <a:cxnLst/>
                <a:rect l="l" t="t" r="r" b="b"/>
                <a:pathLst>
                  <a:path w="28715" h="14450" extrusionOk="0">
                    <a:moveTo>
                      <a:pt x="10362" y="1"/>
                    </a:moveTo>
                    <a:cubicBezTo>
                      <a:pt x="6748" y="1"/>
                      <a:pt x="3330" y="909"/>
                      <a:pt x="1824" y="3713"/>
                    </a:cubicBezTo>
                    <a:cubicBezTo>
                      <a:pt x="0" y="7112"/>
                      <a:pt x="1880" y="10104"/>
                      <a:pt x="1880" y="10104"/>
                    </a:cubicBezTo>
                    <a:cubicBezTo>
                      <a:pt x="1880" y="10104"/>
                      <a:pt x="1669" y="4161"/>
                      <a:pt x="9216" y="4161"/>
                    </a:cubicBezTo>
                    <a:cubicBezTo>
                      <a:pt x="12125" y="4161"/>
                      <a:pt x="16187" y="5044"/>
                      <a:pt x="21857" y="7490"/>
                    </a:cubicBezTo>
                    <a:cubicBezTo>
                      <a:pt x="28715" y="10451"/>
                      <a:pt x="24125" y="14450"/>
                      <a:pt x="24125" y="14450"/>
                    </a:cubicBezTo>
                    <a:cubicBezTo>
                      <a:pt x="24125" y="14450"/>
                      <a:pt x="26992" y="13720"/>
                      <a:pt x="26796" y="9539"/>
                    </a:cubicBezTo>
                    <a:cubicBezTo>
                      <a:pt x="26701" y="7548"/>
                      <a:pt x="26699" y="4784"/>
                      <a:pt x="21259" y="2221"/>
                    </a:cubicBezTo>
                    <a:cubicBezTo>
                      <a:pt x="19329" y="1312"/>
                      <a:pt x="14704" y="1"/>
                      <a:pt x="10362"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5"/>
              <p:cNvSpPr/>
              <p:nvPr/>
            </p:nvSpPr>
            <p:spPr>
              <a:xfrm>
                <a:off x="2923900" y="2383750"/>
                <a:ext cx="632800" cy="303775"/>
              </a:xfrm>
              <a:custGeom>
                <a:avLst/>
                <a:gdLst/>
                <a:ahLst/>
                <a:cxnLst/>
                <a:rect l="l" t="t" r="r" b="b"/>
                <a:pathLst>
                  <a:path w="25312" h="12151" extrusionOk="0">
                    <a:moveTo>
                      <a:pt x="9193" y="0"/>
                    </a:moveTo>
                    <a:cubicBezTo>
                      <a:pt x="8532" y="0"/>
                      <a:pt x="7884" y="30"/>
                      <a:pt x="7265" y="86"/>
                    </a:cubicBezTo>
                    <a:cubicBezTo>
                      <a:pt x="6676" y="134"/>
                      <a:pt x="6108" y="210"/>
                      <a:pt x="5572" y="310"/>
                    </a:cubicBezTo>
                    <a:cubicBezTo>
                      <a:pt x="3637" y="667"/>
                      <a:pt x="2116" y="1312"/>
                      <a:pt x="1169" y="2178"/>
                    </a:cubicBezTo>
                    <a:cubicBezTo>
                      <a:pt x="592" y="2706"/>
                      <a:pt x="241" y="3307"/>
                      <a:pt x="130" y="3960"/>
                    </a:cubicBezTo>
                    <a:cubicBezTo>
                      <a:pt x="1" y="4727"/>
                      <a:pt x="206" y="5528"/>
                      <a:pt x="740" y="6338"/>
                    </a:cubicBezTo>
                    <a:cubicBezTo>
                      <a:pt x="1257" y="7123"/>
                      <a:pt x="2056" y="7885"/>
                      <a:pt x="3118" y="8603"/>
                    </a:cubicBezTo>
                    <a:cubicBezTo>
                      <a:pt x="5302" y="10079"/>
                      <a:pt x="8348" y="11203"/>
                      <a:pt x="11696" y="11769"/>
                    </a:cubicBezTo>
                    <a:cubicBezTo>
                      <a:pt x="12091" y="11834"/>
                      <a:pt x="12453" y="11889"/>
                      <a:pt x="12809" y="11933"/>
                    </a:cubicBezTo>
                    <a:cubicBezTo>
                      <a:pt x="13905" y="12076"/>
                      <a:pt x="15011" y="12148"/>
                      <a:pt x="16115" y="12150"/>
                    </a:cubicBezTo>
                    <a:cubicBezTo>
                      <a:pt x="16144" y="12150"/>
                      <a:pt x="16173" y="12150"/>
                      <a:pt x="16202" y="12150"/>
                    </a:cubicBezTo>
                    <a:cubicBezTo>
                      <a:pt x="17272" y="12150"/>
                      <a:pt x="18339" y="12067"/>
                      <a:pt x="19396" y="11901"/>
                    </a:cubicBezTo>
                    <a:cubicBezTo>
                      <a:pt x="19923" y="11815"/>
                      <a:pt x="20444" y="11702"/>
                      <a:pt x="20959" y="11564"/>
                    </a:cubicBezTo>
                    <a:cubicBezTo>
                      <a:pt x="21878" y="11310"/>
                      <a:pt x="22670" y="10979"/>
                      <a:pt x="23314" y="10587"/>
                    </a:cubicBezTo>
                    <a:cubicBezTo>
                      <a:pt x="24397" y="9929"/>
                      <a:pt x="25025" y="9121"/>
                      <a:pt x="25182" y="8192"/>
                    </a:cubicBezTo>
                    <a:cubicBezTo>
                      <a:pt x="25312" y="7424"/>
                      <a:pt x="25106" y="6625"/>
                      <a:pt x="24573" y="5812"/>
                    </a:cubicBezTo>
                    <a:cubicBezTo>
                      <a:pt x="24056" y="5027"/>
                      <a:pt x="23257" y="4267"/>
                      <a:pt x="22195" y="3549"/>
                    </a:cubicBezTo>
                    <a:cubicBezTo>
                      <a:pt x="20010" y="2074"/>
                      <a:pt x="16965" y="949"/>
                      <a:pt x="13619" y="383"/>
                    </a:cubicBezTo>
                    <a:cubicBezTo>
                      <a:pt x="12668" y="222"/>
                      <a:pt x="11710" y="111"/>
                      <a:pt x="10747" y="51"/>
                    </a:cubicBezTo>
                    <a:cubicBezTo>
                      <a:pt x="10223" y="19"/>
                      <a:pt x="9701" y="0"/>
                      <a:pt x="9193"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5"/>
              <p:cNvSpPr/>
              <p:nvPr/>
            </p:nvSpPr>
            <p:spPr>
              <a:xfrm>
                <a:off x="3005875" y="2437250"/>
                <a:ext cx="464700" cy="203500"/>
              </a:xfrm>
              <a:custGeom>
                <a:avLst/>
                <a:gdLst/>
                <a:ahLst/>
                <a:cxnLst/>
                <a:rect l="l" t="t" r="r" b="b"/>
                <a:pathLst>
                  <a:path w="18588" h="8140" extrusionOk="0">
                    <a:moveTo>
                      <a:pt x="6588" y="1"/>
                    </a:moveTo>
                    <a:cubicBezTo>
                      <a:pt x="4893" y="1"/>
                      <a:pt x="3406" y="236"/>
                      <a:pt x="2291" y="679"/>
                    </a:cubicBezTo>
                    <a:cubicBezTo>
                      <a:pt x="1153" y="1134"/>
                      <a:pt x="481" y="1778"/>
                      <a:pt x="351" y="2543"/>
                    </a:cubicBezTo>
                    <a:cubicBezTo>
                      <a:pt x="0" y="4623"/>
                      <a:pt x="3766" y="6999"/>
                      <a:pt x="8747" y="7840"/>
                    </a:cubicBezTo>
                    <a:cubicBezTo>
                      <a:pt x="9881" y="8036"/>
                      <a:pt x="11030" y="8135"/>
                      <a:pt x="12180" y="8140"/>
                    </a:cubicBezTo>
                    <a:cubicBezTo>
                      <a:pt x="13877" y="8140"/>
                      <a:pt x="15364" y="7904"/>
                      <a:pt x="16477" y="7461"/>
                    </a:cubicBezTo>
                    <a:cubicBezTo>
                      <a:pt x="17618" y="7006"/>
                      <a:pt x="18288" y="6362"/>
                      <a:pt x="18417" y="5595"/>
                    </a:cubicBezTo>
                    <a:cubicBezTo>
                      <a:pt x="18588" y="4591"/>
                      <a:pt x="17810" y="3487"/>
                      <a:pt x="16223" y="2485"/>
                    </a:cubicBezTo>
                    <a:cubicBezTo>
                      <a:pt x="14639" y="1483"/>
                      <a:pt x="12434" y="707"/>
                      <a:pt x="10021" y="298"/>
                    </a:cubicBezTo>
                    <a:cubicBezTo>
                      <a:pt x="8888" y="104"/>
                      <a:pt x="7740" y="5"/>
                      <a:pt x="6588"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5"/>
              <p:cNvSpPr/>
              <p:nvPr/>
            </p:nvSpPr>
            <p:spPr>
              <a:xfrm>
                <a:off x="3005700" y="2437125"/>
                <a:ext cx="469625" cy="203800"/>
              </a:xfrm>
              <a:custGeom>
                <a:avLst/>
                <a:gdLst/>
                <a:ahLst/>
                <a:cxnLst/>
                <a:rect l="l" t="t" r="r" b="b"/>
                <a:pathLst>
                  <a:path w="18785" h="8152" extrusionOk="0">
                    <a:moveTo>
                      <a:pt x="6597" y="12"/>
                    </a:moveTo>
                    <a:cubicBezTo>
                      <a:pt x="7747" y="17"/>
                      <a:pt x="8895" y="116"/>
                      <a:pt x="10026" y="310"/>
                    </a:cubicBezTo>
                    <a:cubicBezTo>
                      <a:pt x="12439" y="719"/>
                      <a:pt x="14642" y="1495"/>
                      <a:pt x="16228" y="2495"/>
                    </a:cubicBezTo>
                    <a:cubicBezTo>
                      <a:pt x="16997" y="2982"/>
                      <a:pt x="17581" y="3494"/>
                      <a:pt x="17960" y="4021"/>
                    </a:cubicBezTo>
                    <a:cubicBezTo>
                      <a:pt x="18350" y="4564"/>
                      <a:pt x="18505" y="5095"/>
                      <a:pt x="18419" y="5600"/>
                    </a:cubicBezTo>
                    <a:cubicBezTo>
                      <a:pt x="18290" y="6365"/>
                      <a:pt x="17620" y="7006"/>
                      <a:pt x="16482" y="7461"/>
                    </a:cubicBezTo>
                    <a:cubicBezTo>
                      <a:pt x="15367" y="7905"/>
                      <a:pt x="13882" y="8138"/>
                      <a:pt x="12187" y="8138"/>
                    </a:cubicBezTo>
                    <a:cubicBezTo>
                      <a:pt x="11037" y="8136"/>
                      <a:pt x="9890" y="8036"/>
                      <a:pt x="8756" y="7840"/>
                    </a:cubicBezTo>
                    <a:cubicBezTo>
                      <a:pt x="6341" y="7434"/>
                      <a:pt x="4141" y="6658"/>
                      <a:pt x="2554" y="5656"/>
                    </a:cubicBezTo>
                    <a:cubicBezTo>
                      <a:pt x="1785" y="5171"/>
                      <a:pt x="1201" y="4656"/>
                      <a:pt x="823" y="4132"/>
                    </a:cubicBezTo>
                    <a:cubicBezTo>
                      <a:pt x="432" y="3589"/>
                      <a:pt x="278" y="3056"/>
                      <a:pt x="363" y="2550"/>
                    </a:cubicBezTo>
                    <a:cubicBezTo>
                      <a:pt x="492" y="1788"/>
                      <a:pt x="1162" y="1144"/>
                      <a:pt x="2300" y="691"/>
                    </a:cubicBezTo>
                    <a:cubicBezTo>
                      <a:pt x="3413" y="248"/>
                      <a:pt x="4900" y="12"/>
                      <a:pt x="6597" y="12"/>
                    </a:cubicBezTo>
                    <a:close/>
                    <a:moveTo>
                      <a:pt x="6597" y="1"/>
                    </a:moveTo>
                    <a:cubicBezTo>
                      <a:pt x="3189" y="1"/>
                      <a:pt x="622" y="964"/>
                      <a:pt x="351" y="2548"/>
                    </a:cubicBezTo>
                    <a:cubicBezTo>
                      <a:pt x="1" y="4635"/>
                      <a:pt x="3762" y="7009"/>
                      <a:pt x="8754" y="7852"/>
                    </a:cubicBezTo>
                    <a:cubicBezTo>
                      <a:pt x="9888" y="8048"/>
                      <a:pt x="11037" y="8147"/>
                      <a:pt x="12187" y="8152"/>
                    </a:cubicBezTo>
                    <a:cubicBezTo>
                      <a:pt x="15595" y="8152"/>
                      <a:pt x="18163" y="7189"/>
                      <a:pt x="18431" y="5603"/>
                    </a:cubicBezTo>
                    <a:cubicBezTo>
                      <a:pt x="18784" y="3518"/>
                      <a:pt x="15023" y="1144"/>
                      <a:pt x="10031" y="299"/>
                    </a:cubicBezTo>
                    <a:cubicBezTo>
                      <a:pt x="8897" y="105"/>
                      <a:pt x="7747" y="6"/>
                      <a:pt x="6597"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5"/>
              <p:cNvSpPr/>
              <p:nvPr/>
            </p:nvSpPr>
            <p:spPr>
              <a:xfrm>
                <a:off x="2971125" y="2396325"/>
                <a:ext cx="532300" cy="280750"/>
              </a:xfrm>
              <a:custGeom>
                <a:avLst/>
                <a:gdLst/>
                <a:ahLst/>
                <a:cxnLst/>
                <a:rect l="l" t="t" r="r" b="b"/>
                <a:pathLst>
                  <a:path w="21292" h="11230" fill="none" extrusionOk="0">
                    <a:moveTo>
                      <a:pt x="11545" y="963"/>
                    </a:moveTo>
                    <a:cubicBezTo>
                      <a:pt x="14284" y="1427"/>
                      <a:pt x="16826" y="2360"/>
                      <a:pt x="18615" y="3559"/>
                    </a:cubicBezTo>
                    <a:cubicBezTo>
                      <a:pt x="20405" y="4759"/>
                      <a:pt x="21292" y="6126"/>
                      <a:pt x="21084" y="7359"/>
                    </a:cubicBezTo>
                    <a:cubicBezTo>
                      <a:pt x="20650" y="9927"/>
                      <a:pt x="15676" y="11229"/>
                      <a:pt x="9973" y="10264"/>
                    </a:cubicBezTo>
                    <a:cubicBezTo>
                      <a:pt x="4270" y="9301"/>
                      <a:pt x="0" y="6438"/>
                      <a:pt x="435" y="3870"/>
                    </a:cubicBezTo>
                    <a:cubicBezTo>
                      <a:pt x="869" y="1303"/>
                      <a:pt x="5842" y="0"/>
                      <a:pt x="11545" y="963"/>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5"/>
              <p:cNvSpPr/>
              <p:nvPr/>
            </p:nvSpPr>
            <p:spPr>
              <a:xfrm>
                <a:off x="2925350" y="2328325"/>
                <a:ext cx="483525" cy="359325"/>
              </a:xfrm>
              <a:custGeom>
                <a:avLst/>
                <a:gdLst/>
                <a:ahLst/>
                <a:cxnLst/>
                <a:rect l="l" t="t" r="r" b="b"/>
                <a:pathLst>
                  <a:path w="19341" h="14373" extrusionOk="0">
                    <a:moveTo>
                      <a:pt x="2522" y="1"/>
                    </a:moveTo>
                    <a:cubicBezTo>
                      <a:pt x="1270" y="963"/>
                      <a:pt x="377" y="2141"/>
                      <a:pt x="0" y="3633"/>
                    </a:cubicBezTo>
                    <a:lnTo>
                      <a:pt x="1109" y="4390"/>
                    </a:lnTo>
                    <a:lnTo>
                      <a:pt x="2644" y="5678"/>
                    </a:lnTo>
                    <a:lnTo>
                      <a:pt x="3669" y="6540"/>
                    </a:lnTo>
                    <a:lnTo>
                      <a:pt x="9871" y="11742"/>
                    </a:lnTo>
                    <a:lnTo>
                      <a:pt x="11234" y="12882"/>
                    </a:lnTo>
                    <a:lnTo>
                      <a:pt x="11236" y="12882"/>
                    </a:lnTo>
                    <a:lnTo>
                      <a:pt x="12748" y="14155"/>
                    </a:lnTo>
                    <a:lnTo>
                      <a:pt x="12751" y="14155"/>
                    </a:lnTo>
                    <a:cubicBezTo>
                      <a:pt x="13890" y="14302"/>
                      <a:pt x="14999" y="14373"/>
                      <a:pt x="16054" y="14373"/>
                    </a:cubicBezTo>
                    <a:cubicBezTo>
                      <a:pt x="17225" y="14373"/>
                      <a:pt x="18330" y="14286"/>
                      <a:pt x="19340" y="14122"/>
                    </a:cubicBezTo>
                    <a:lnTo>
                      <a:pt x="18135" y="13111"/>
                    </a:lnTo>
                    <a:lnTo>
                      <a:pt x="17281" y="12393"/>
                    </a:lnTo>
                    <a:lnTo>
                      <a:pt x="13515" y="9234"/>
                    </a:lnTo>
                    <a:lnTo>
                      <a:pt x="13441" y="9176"/>
                    </a:lnTo>
                    <a:lnTo>
                      <a:pt x="12769" y="8608"/>
                    </a:lnTo>
                    <a:lnTo>
                      <a:pt x="12767" y="8608"/>
                    </a:lnTo>
                    <a:lnTo>
                      <a:pt x="11102" y="7211"/>
                    </a:lnTo>
                    <a:lnTo>
                      <a:pt x="7837" y="4471"/>
                    </a:lnTo>
                    <a:lnTo>
                      <a:pt x="6807" y="3607"/>
                    </a:lnTo>
                    <a:lnTo>
                      <a:pt x="5514" y="2522"/>
                    </a:lnTo>
                    <a:lnTo>
                      <a:pt x="2522"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5"/>
              <p:cNvSpPr/>
              <p:nvPr/>
            </p:nvSpPr>
            <p:spPr>
              <a:xfrm>
                <a:off x="3022625" y="2294325"/>
                <a:ext cx="484325" cy="378650"/>
              </a:xfrm>
              <a:custGeom>
                <a:avLst/>
                <a:gdLst/>
                <a:ahLst/>
                <a:cxnLst/>
                <a:rect l="l" t="t" r="r" b="b"/>
                <a:pathLst>
                  <a:path w="19373" h="15146" extrusionOk="0">
                    <a:moveTo>
                      <a:pt x="2424" y="1"/>
                    </a:moveTo>
                    <a:lnTo>
                      <a:pt x="0" y="631"/>
                    </a:lnTo>
                    <a:lnTo>
                      <a:pt x="3316" y="3656"/>
                    </a:lnTo>
                    <a:lnTo>
                      <a:pt x="4641" y="4766"/>
                    </a:lnTo>
                    <a:lnTo>
                      <a:pt x="5770" y="5713"/>
                    </a:lnTo>
                    <a:lnTo>
                      <a:pt x="9795" y="9089"/>
                    </a:lnTo>
                    <a:lnTo>
                      <a:pt x="10649" y="9807"/>
                    </a:lnTo>
                    <a:lnTo>
                      <a:pt x="10972" y="10079"/>
                    </a:lnTo>
                    <a:lnTo>
                      <a:pt x="10975" y="10079"/>
                    </a:lnTo>
                    <a:lnTo>
                      <a:pt x="11409" y="10442"/>
                    </a:lnTo>
                    <a:lnTo>
                      <a:pt x="14997" y="13453"/>
                    </a:lnTo>
                    <a:lnTo>
                      <a:pt x="15793" y="14122"/>
                    </a:lnTo>
                    <a:lnTo>
                      <a:pt x="17013" y="15145"/>
                    </a:lnTo>
                    <a:cubicBezTo>
                      <a:pt x="17925" y="14893"/>
                      <a:pt x="18721" y="14566"/>
                      <a:pt x="19372" y="14168"/>
                    </a:cubicBezTo>
                    <a:lnTo>
                      <a:pt x="18015" y="13030"/>
                    </a:lnTo>
                    <a:lnTo>
                      <a:pt x="17188" y="12337"/>
                    </a:lnTo>
                    <a:lnTo>
                      <a:pt x="9728" y="6078"/>
                    </a:lnTo>
                    <a:lnTo>
                      <a:pt x="9725" y="6078"/>
                    </a:lnTo>
                    <a:lnTo>
                      <a:pt x="8299" y="4879"/>
                    </a:lnTo>
                    <a:lnTo>
                      <a:pt x="6800" y="3623"/>
                    </a:lnTo>
                    <a:lnTo>
                      <a:pt x="2424"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3" name="Google Shape;913;p35"/>
          <p:cNvGrpSpPr/>
          <p:nvPr/>
        </p:nvGrpSpPr>
        <p:grpSpPr>
          <a:xfrm rot="1135194">
            <a:off x="4432458" y="3877403"/>
            <a:ext cx="435966" cy="536160"/>
            <a:chOff x="4081850" y="3204400"/>
            <a:chExt cx="743225" cy="914025"/>
          </a:xfrm>
        </p:grpSpPr>
        <p:sp>
          <p:nvSpPr>
            <p:cNvPr id="914" name="Google Shape;914;p35"/>
            <p:cNvSpPr/>
            <p:nvPr/>
          </p:nvSpPr>
          <p:spPr>
            <a:xfrm>
              <a:off x="4106625" y="3204400"/>
              <a:ext cx="718450" cy="914025"/>
            </a:xfrm>
            <a:custGeom>
              <a:avLst/>
              <a:gdLst/>
              <a:ahLst/>
              <a:cxnLst/>
              <a:rect l="l" t="t" r="r" b="b"/>
              <a:pathLst>
                <a:path w="28738" h="36561" extrusionOk="0">
                  <a:moveTo>
                    <a:pt x="14832" y="0"/>
                  </a:moveTo>
                  <a:cubicBezTo>
                    <a:pt x="12888" y="0"/>
                    <a:pt x="11529" y="569"/>
                    <a:pt x="11529" y="569"/>
                  </a:cubicBezTo>
                  <a:cubicBezTo>
                    <a:pt x="11529" y="569"/>
                    <a:pt x="27955" y="2714"/>
                    <a:pt x="10506" y="29792"/>
                  </a:cubicBezTo>
                  <a:cubicBezTo>
                    <a:pt x="8291" y="33228"/>
                    <a:pt x="6253" y="34299"/>
                    <a:pt x="4573" y="34299"/>
                  </a:cubicBezTo>
                  <a:cubicBezTo>
                    <a:pt x="1798" y="34299"/>
                    <a:pt x="1" y="31378"/>
                    <a:pt x="0" y="31378"/>
                  </a:cubicBezTo>
                  <a:lnTo>
                    <a:pt x="0" y="31378"/>
                  </a:lnTo>
                  <a:cubicBezTo>
                    <a:pt x="0" y="31378"/>
                    <a:pt x="361" y="35656"/>
                    <a:pt x="6396" y="36372"/>
                  </a:cubicBezTo>
                  <a:cubicBezTo>
                    <a:pt x="7105" y="36457"/>
                    <a:pt x="7880" y="36561"/>
                    <a:pt x="8720" y="36561"/>
                  </a:cubicBezTo>
                  <a:cubicBezTo>
                    <a:pt x="11282" y="36561"/>
                    <a:pt x="14450" y="35596"/>
                    <a:pt x="18190" y="30193"/>
                  </a:cubicBezTo>
                  <a:cubicBezTo>
                    <a:pt x="21421" y="25527"/>
                    <a:pt x="28738" y="8230"/>
                    <a:pt x="20691" y="2014"/>
                  </a:cubicBezTo>
                  <a:cubicBezTo>
                    <a:pt x="18635" y="426"/>
                    <a:pt x="16515" y="0"/>
                    <a:pt x="14832"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5"/>
            <p:cNvSpPr/>
            <p:nvPr/>
          </p:nvSpPr>
          <p:spPr>
            <a:xfrm>
              <a:off x="4081975" y="3206200"/>
              <a:ext cx="497850" cy="882300"/>
            </a:xfrm>
            <a:custGeom>
              <a:avLst/>
              <a:gdLst/>
              <a:ahLst/>
              <a:cxnLst/>
              <a:rect l="l" t="t" r="r" b="b"/>
              <a:pathLst>
                <a:path w="19914" h="35292" extrusionOk="0">
                  <a:moveTo>
                    <a:pt x="14683" y="1"/>
                  </a:moveTo>
                  <a:cubicBezTo>
                    <a:pt x="14676" y="1"/>
                    <a:pt x="14669" y="1"/>
                    <a:pt x="14662" y="1"/>
                  </a:cubicBezTo>
                  <a:cubicBezTo>
                    <a:pt x="12598" y="1"/>
                    <a:pt x="10190" y="1490"/>
                    <a:pt x="7886" y="4191"/>
                  </a:cubicBezTo>
                  <a:cubicBezTo>
                    <a:pt x="5553" y="6925"/>
                    <a:pt x="3475" y="10730"/>
                    <a:pt x="2032" y="14912"/>
                  </a:cubicBezTo>
                  <a:cubicBezTo>
                    <a:pt x="1843" y="15459"/>
                    <a:pt x="1679" y="15967"/>
                    <a:pt x="1531" y="16464"/>
                  </a:cubicBezTo>
                  <a:lnTo>
                    <a:pt x="1531" y="16466"/>
                  </a:lnTo>
                  <a:cubicBezTo>
                    <a:pt x="545" y="19731"/>
                    <a:pt x="19" y="22996"/>
                    <a:pt x="7" y="25907"/>
                  </a:cubicBezTo>
                  <a:cubicBezTo>
                    <a:pt x="0" y="26681"/>
                    <a:pt x="37" y="27454"/>
                    <a:pt x="116" y="28223"/>
                  </a:cubicBezTo>
                  <a:cubicBezTo>
                    <a:pt x="261" y="29600"/>
                    <a:pt x="541" y="30814"/>
                    <a:pt x="949" y="31830"/>
                  </a:cubicBezTo>
                  <a:cubicBezTo>
                    <a:pt x="1284" y="32661"/>
                    <a:pt x="1704" y="33356"/>
                    <a:pt x="2196" y="33899"/>
                  </a:cubicBezTo>
                  <a:cubicBezTo>
                    <a:pt x="2702" y="34455"/>
                    <a:pt x="3286" y="34852"/>
                    <a:pt x="3935" y="35076"/>
                  </a:cubicBezTo>
                  <a:cubicBezTo>
                    <a:pt x="4351" y="35217"/>
                    <a:pt x="4787" y="35291"/>
                    <a:pt x="5226" y="35291"/>
                  </a:cubicBezTo>
                  <a:cubicBezTo>
                    <a:pt x="5233" y="35291"/>
                    <a:pt x="5240" y="35291"/>
                    <a:pt x="5246" y="35291"/>
                  </a:cubicBezTo>
                  <a:cubicBezTo>
                    <a:pt x="7311" y="35291"/>
                    <a:pt x="9717" y="33802"/>
                    <a:pt x="12023" y="31100"/>
                  </a:cubicBezTo>
                  <a:cubicBezTo>
                    <a:pt x="14353" y="28369"/>
                    <a:pt x="16431" y="24561"/>
                    <a:pt x="17874" y="20384"/>
                  </a:cubicBezTo>
                  <a:cubicBezTo>
                    <a:pt x="18334" y="19061"/>
                    <a:pt x="18722" y="17715"/>
                    <a:pt x="19036" y="16351"/>
                  </a:cubicBezTo>
                  <a:cubicBezTo>
                    <a:pt x="19435" y="14635"/>
                    <a:pt x="19698" y="12956"/>
                    <a:pt x="19818" y="11359"/>
                  </a:cubicBezTo>
                  <a:cubicBezTo>
                    <a:pt x="19888" y="10502"/>
                    <a:pt x="19913" y="9668"/>
                    <a:pt x="19899" y="8879"/>
                  </a:cubicBezTo>
                  <a:cubicBezTo>
                    <a:pt x="19851" y="6022"/>
                    <a:pt x="19290" y="3688"/>
                    <a:pt x="18276" y="2129"/>
                  </a:cubicBezTo>
                  <a:cubicBezTo>
                    <a:pt x="17657" y="1174"/>
                    <a:pt x="16881" y="529"/>
                    <a:pt x="15972" y="215"/>
                  </a:cubicBezTo>
                  <a:cubicBezTo>
                    <a:pt x="15558" y="74"/>
                    <a:pt x="15121" y="1"/>
                    <a:pt x="14683"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5"/>
            <p:cNvSpPr/>
            <p:nvPr/>
          </p:nvSpPr>
          <p:spPr>
            <a:xfrm>
              <a:off x="4081850" y="3206025"/>
              <a:ext cx="498125" cy="882575"/>
            </a:xfrm>
            <a:custGeom>
              <a:avLst/>
              <a:gdLst/>
              <a:ahLst/>
              <a:cxnLst/>
              <a:rect l="l" t="t" r="r" b="b"/>
              <a:pathLst>
                <a:path w="19925" h="35303" extrusionOk="0">
                  <a:moveTo>
                    <a:pt x="14667" y="12"/>
                  </a:moveTo>
                  <a:cubicBezTo>
                    <a:pt x="15113" y="12"/>
                    <a:pt x="15554" y="84"/>
                    <a:pt x="15977" y="229"/>
                  </a:cubicBezTo>
                  <a:cubicBezTo>
                    <a:pt x="16884" y="541"/>
                    <a:pt x="17660" y="1185"/>
                    <a:pt x="18279" y="2141"/>
                  </a:cubicBezTo>
                  <a:cubicBezTo>
                    <a:pt x="19288" y="3700"/>
                    <a:pt x="19851" y="6032"/>
                    <a:pt x="19900" y="8886"/>
                  </a:cubicBezTo>
                  <a:cubicBezTo>
                    <a:pt x="19913" y="9675"/>
                    <a:pt x="19888" y="10509"/>
                    <a:pt x="19819" y="11366"/>
                  </a:cubicBezTo>
                  <a:cubicBezTo>
                    <a:pt x="19699" y="12963"/>
                    <a:pt x="19435" y="14642"/>
                    <a:pt x="19036" y="16355"/>
                  </a:cubicBezTo>
                  <a:cubicBezTo>
                    <a:pt x="18722" y="17720"/>
                    <a:pt x="18334" y="19066"/>
                    <a:pt x="17877" y="20389"/>
                  </a:cubicBezTo>
                  <a:cubicBezTo>
                    <a:pt x="17140" y="22516"/>
                    <a:pt x="16251" y="24534"/>
                    <a:pt x="15231" y="26388"/>
                  </a:cubicBezTo>
                  <a:cubicBezTo>
                    <a:pt x="14245" y="28177"/>
                    <a:pt x="13167" y="29764"/>
                    <a:pt x="12024" y="31103"/>
                  </a:cubicBezTo>
                  <a:cubicBezTo>
                    <a:pt x="10890" y="32433"/>
                    <a:pt x="9733" y="33469"/>
                    <a:pt x="8588" y="34188"/>
                  </a:cubicBezTo>
                  <a:cubicBezTo>
                    <a:pt x="7415" y="34922"/>
                    <a:pt x="6293" y="35294"/>
                    <a:pt x="5251" y="35294"/>
                  </a:cubicBezTo>
                  <a:cubicBezTo>
                    <a:pt x="4806" y="35294"/>
                    <a:pt x="4365" y="35222"/>
                    <a:pt x="3942" y="35077"/>
                  </a:cubicBezTo>
                  <a:cubicBezTo>
                    <a:pt x="3296" y="34853"/>
                    <a:pt x="2709" y="34458"/>
                    <a:pt x="2204" y="33901"/>
                  </a:cubicBezTo>
                  <a:cubicBezTo>
                    <a:pt x="1714" y="33361"/>
                    <a:pt x="1294" y="32666"/>
                    <a:pt x="959" y="31837"/>
                  </a:cubicBezTo>
                  <a:cubicBezTo>
                    <a:pt x="553" y="30821"/>
                    <a:pt x="271" y="29607"/>
                    <a:pt x="128" y="28230"/>
                  </a:cubicBezTo>
                  <a:cubicBezTo>
                    <a:pt x="49" y="27459"/>
                    <a:pt x="12" y="26686"/>
                    <a:pt x="17" y="25914"/>
                  </a:cubicBezTo>
                  <a:cubicBezTo>
                    <a:pt x="28" y="23003"/>
                    <a:pt x="555" y="19738"/>
                    <a:pt x="1541" y="16475"/>
                  </a:cubicBezTo>
                  <a:lnTo>
                    <a:pt x="1543" y="16473"/>
                  </a:lnTo>
                  <a:cubicBezTo>
                    <a:pt x="1689" y="15977"/>
                    <a:pt x="1853" y="15469"/>
                    <a:pt x="2042" y="14921"/>
                  </a:cubicBezTo>
                  <a:cubicBezTo>
                    <a:pt x="2776" y="12792"/>
                    <a:pt x="3667" y="10774"/>
                    <a:pt x="4688" y="8920"/>
                  </a:cubicBezTo>
                  <a:cubicBezTo>
                    <a:pt x="5674" y="7129"/>
                    <a:pt x="6752" y="5542"/>
                    <a:pt x="7895" y="4203"/>
                  </a:cubicBezTo>
                  <a:cubicBezTo>
                    <a:pt x="9029" y="2873"/>
                    <a:pt x="10186" y="1834"/>
                    <a:pt x="11333" y="1118"/>
                  </a:cubicBezTo>
                  <a:cubicBezTo>
                    <a:pt x="12504" y="384"/>
                    <a:pt x="13626" y="12"/>
                    <a:pt x="14667" y="12"/>
                  </a:cubicBezTo>
                  <a:close/>
                  <a:moveTo>
                    <a:pt x="14667" y="1"/>
                  </a:moveTo>
                  <a:cubicBezTo>
                    <a:pt x="10426" y="1"/>
                    <a:pt x="5037" y="6214"/>
                    <a:pt x="2033" y="14917"/>
                  </a:cubicBezTo>
                  <a:cubicBezTo>
                    <a:pt x="1853" y="15439"/>
                    <a:pt x="1686" y="15953"/>
                    <a:pt x="1532" y="16468"/>
                  </a:cubicBezTo>
                  <a:lnTo>
                    <a:pt x="1532" y="16473"/>
                  </a:lnTo>
                  <a:cubicBezTo>
                    <a:pt x="513" y="19840"/>
                    <a:pt x="17" y="23091"/>
                    <a:pt x="8" y="25912"/>
                  </a:cubicBezTo>
                  <a:cubicBezTo>
                    <a:pt x="1" y="26688"/>
                    <a:pt x="38" y="27461"/>
                    <a:pt x="116" y="28230"/>
                  </a:cubicBezTo>
                  <a:cubicBezTo>
                    <a:pt x="262" y="29595"/>
                    <a:pt x="539" y="30816"/>
                    <a:pt x="950" y="31839"/>
                  </a:cubicBezTo>
                  <a:cubicBezTo>
                    <a:pt x="1615" y="33486"/>
                    <a:pt x="2615" y="34631"/>
                    <a:pt x="3940" y="35088"/>
                  </a:cubicBezTo>
                  <a:cubicBezTo>
                    <a:pt x="4356" y="35229"/>
                    <a:pt x="4792" y="35303"/>
                    <a:pt x="5231" y="35303"/>
                  </a:cubicBezTo>
                  <a:cubicBezTo>
                    <a:pt x="5238" y="35303"/>
                    <a:pt x="5245" y="35303"/>
                    <a:pt x="5251" y="35303"/>
                  </a:cubicBezTo>
                  <a:cubicBezTo>
                    <a:pt x="9493" y="35303"/>
                    <a:pt x="14882" y="29092"/>
                    <a:pt x="17886" y="20391"/>
                  </a:cubicBezTo>
                  <a:cubicBezTo>
                    <a:pt x="18346" y="19068"/>
                    <a:pt x="18734" y="17724"/>
                    <a:pt x="19048" y="16360"/>
                  </a:cubicBezTo>
                  <a:cubicBezTo>
                    <a:pt x="19449" y="14628"/>
                    <a:pt x="19713" y="12947"/>
                    <a:pt x="19830" y="11368"/>
                  </a:cubicBezTo>
                  <a:cubicBezTo>
                    <a:pt x="19897" y="10509"/>
                    <a:pt x="19925" y="9680"/>
                    <a:pt x="19911" y="8888"/>
                  </a:cubicBezTo>
                  <a:cubicBezTo>
                    <a:pt x="19863" y="6073"/>
                    <a:pt x="19311" y="3714"/>
                    <a:pt x="18288" y="2136"/>
                  </a:cubicBezTo>
                  <a:cubicBezTo>
                    <a:pt x="17681" y="1201"/>
                    <a:pt x="16912" y="541"/>
                    <a:pt x="15979" y="220"/>
                  </a:cubicBezTo>
                  <a:cubicBezTo>
                    <a:pt x="15563" y="77"/>
                    <a:pt x="15126" y="3"/>
                    <a:pt x="14688" y="3"/>
                  </a:cubicBezTo>
                  <a:cubicBezTo>
                    <a:pt x="14681" y="3"/>
                    <a:pt x="14674" y="3"/>
                    <a:pt x="14667" y="3"/>
                  </a:cubicBezTo>
                  <a:lnTo>
                    <a:pt x="14667"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5"/>
            <p:cNvSpPr/>
            <p:nvPr/>
          </p:nvSpPr>
          <p:spPr>
            <a:xfrm>
              <a:off x="4152175" y="3329225"/>
              <a:ext cx="347700" cy="635150"/>
            </a:xfrm>
            <a:custGeom>
              <a:avLst/>
              <a:gdLst/>
              <a:ahLst/>
              <a:cxnLst/>
              <a:rect l="l" t="t" r="r" b="b"/>
              <a:pathLst>
                <a:path w="13908" h="25406" extrusionOk="0">
                  <a:moveTo>
                    <a:pt x="10494" y="0"/>
                  </a:moveTo>
                  <a:cubicBezTo>
                    <a:pt x="9111" y="0"/>
                    <a:pt x="7463" y="1090"/>
                    <a:pt x="5853" y="3071"/>
                  </a:cubicBezTo>
                  <a:cubicBezTo>
                    <a:pt x="4228" y="5071"/>
                    <a:pt x="2755" y="7848"/>
                    <a:pt x="1704" y="10889"/>
                  </a:cubicBezTo>
                  <a:cubicBezTo>
                    <a:pt x="545" y="14249"/>
                    <a:pt x="0" y="17595"/>
                    <a:pt x="173" y="20312"/>
                  </a:cubicBezTo>
                  <a:cubicBezTo>
                    <a:pt x="256" y="21633"/>
                    <a:pt x="506" y="22732"/>
                    <a:pt x="912" y="23582"/>
                  </a:cubicBezTo>
                  <a:cubicBezTo>
                    <a:pt x="1332" y="24459"/>
                    <a:pt x="1905" y="25030"/>
                    <a:pt x="2612" y="25272"/>
                  </a:cubicBezTo>
                  <a:cubicBezTo>
                    <a:pt x="2870" y="25362"/>
                    <a:pt x="3140" y="25406"/>
                    <a:pt x="3413" y="25406"/>
                  </a:cubicBezTo>
                  <a:cubicBezTo>
                    <a:pt x="4796" y="25406"/>
                    <a:pt x="6444" y="24314"/>
                    <a:pt x="8052" y="22335"/>
                  </a:cubicBezTo>
                  <a:cubicBezTo>
                    <a:pt x="9677" y="20333"/>
                    <a:pt x="11152" y="17558"/>
                    <a:pt x="12203" y="14514"/>
                  </a:cubicBezTo>
                  <a:cubicBezTo>
                    <a:pt x="13362" y="11157"/>
                    <a:pt x="13907" y="7811"/>
                    <a:pt x="13734" y="5094"/>
                  </a:cubicBezTo>
                  <a:cubicBezTo>
                    <a:pt x="13651" y="3773"/>
                    <a:pt x="13401" y="2672"/>
                    <a:pt x="12995" y="1824"/>
                  </a:cubicBezTo>
                  <a:cubicBezTo>
                    <a:pt x="12575" y="944"/>
                    <a:pt x="12002" y="376"/>
                    <a:pt x="11293" y="132"/>
                  </a:cubicBezTo>
                  <a:cubicBezTo>
                    <a:pt x="11037" y="44"/>
                    <a:pt x="10767" y="0"/>
                    <a:pt x="1049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5"/>
            <p:cNvSpPr/>
            <p:nvPr/>
          </p:nvSpPr>
          <p:spPr>
            <a:xfrm>
              <a:off x="4134675" y="3329050"/>
              <a:ext cx="382675" cy="635450"/>
            </a:xfrm>
            <a:custGeom>
              <a:avLst/>
              <a:gdLst/>
              <a:ahLst/>
              <a:cxnLst/>
              <a:rect l="l" t="t" r="r" b="b"/>
              <a:pathLst>
                <a:path w="15307" h="25418" extrusionOk="0">
                  <a:moveTo>
                    <a:pt x="11217" y="14"/>
                  </a:moveTo>
                  <a:cubicBezTo>
                    <a:pt x="11480" y="14"/>
                    <a:pt x="11743" y="58"/>
                    <a:pt x="11993" y="143"/>
                  </a:cubicBezTo>
                  <a:cubicBezTo>
                    <a:pt x="12700" y="388"/>
                    <a:pt x="13270" y="956"/>
                    <a:pt x="13690" y="1833"/>
                  </a:cubicBezTo>
                  <a:cubicBezTo>
                    <a:pt x="14097" y="2681"/>
                    <a:pt x="14346" y="3780"/>
                    <a:pt x="14429" y="5101"/>
                  </a:cubicBezTo>
                  <a:cubicBezTo>
                    <a:pt x="14512" y="6421"/>
                    <a:pt x="14427" y="7897"/>
                    <a:pt x="14175" y="9483"/>
                  </a:cubicBezTo>
                  <a:cubicBezTo>
                    <a:pt x="13912" y="11129"/>
                    <a:pt x="13483" y="12822"/>
                    <a:pt x="12898" y="14519"/>
                  </a:cubicBezTo>
                  <a:cubicBezTo>
                    <a:pt x="11848" y="17562"/>
                    <a:pt x="10375" y="20338"/>
                    <a:pt x="8749" y="22337"/>
                  </a:cubicBezTo>
                  <a:cubicBezTo>
                    <a:pt x="7142" y="24316"/>
                    <a:pt x="5496" y="25406"/>
                    <a:pt x="4113" y="25406"/>
                  </a:cubicBezTo>
                  <a:cubicBezTo>
                    <a:pt x="3843" y="25406"/>
                    <a:pt x="3572" y="25362"/>
                    <a:pt x="3316" y="25274"/>
                  </a:cubicBezTo>
                  <a:cubicBezTo>
                    <a:pt x="2610" y="25032"/>
                    <a:pt x="2037" y="24464"/>
                    <a:pt x="1619" y="23586"/>
                  </a:cubicBezTo>
                  <a:cubicBezTo>
                    <a:pt x="1213" y="22737"/>
                    <a:pt x="963" y="21638"/>
                    <a:pt x="880" y="20319"/>
                  </a:cubicBezTo>
                  <a:cubicBezTo>
                    <a:pt x="797" y="18999"/>
                    <a:pt x="883" y="17523"/>
                    <a:pt x="1134" y="15934"/>
                  </a:cubicBezTo>
                  <a:cubicBezTo>
                    <a:pt x="1395" y="14290"/>
                    <a:pt x="1825" y="12596"/>
                    <a:pt x="2411" y="10899"/>
                  </a:cubicBezTo>
                  <a:cubicBezTo>
                    <a:pt x="3462" y="7858"/>
                    <a:pt x="4935" y="5082"/>
                    <a:pt x="6558" y="3083"/>
                  </a:cubicBezTo>
                  <a:cubicBezTo>
                    <a:pt x="8167" y="1104"/>
                    <a:pt x="9814" y="14"/>
                    <a:pt x="11197" y="14"/>
                  </a:cubicBezTo>
                  <a:cubicBezTo>
                    <a:pt x="11203" y="14"/>
                    <a:pt x="11210" y="14"/>
                    <a:pt x="11217" y="14"/>
                  </a:cubicBezTo>
                  <a:close/>
                  <a:moveTo>
                    <a:pt x="11197" y="0"/>
                  </a:moveTo>
                  <a:cubicBezTo>
                    <a:pt x="8350" y="0"/>
                    <a:pt x="4586" y="4565"/>
                    <a:pt x="2400" y="10894"/>
                  </a:cubicBezTo>
                  <a:cubicBezTo>
                    <a:pt x="1" y="17842"/>
                    <a:pt x="409" y="24284"/>
                    <a:pt x="3312" y="25286"/>
                  </a:cubicBezTo>
                  <a:cubicBezTo>
                    <a:pt x="3570" y="25374"/>
                    <a:pt x="3840" y="25417"/>
                    <a:pt x="4113" y="25417"/>
                  </a:cubicBezTo>
                  <a:cubicBezTo>
                    <a:pt x="6960" y="25417"/>
                    <a:pt x="10723" y="20855"/>
                    <a:pt x="12910" y="14524"/>
                  </a:cubicBezTo>
                  <a:cubicBezTo>
                    <a:pt x="15307" y="7578"/>
                    <a:pt x="14900" y="1136"/>
                    <a:pt x="11998" y="134"/>
                  </a:cubicBezTo>
                  <a:cubicBezTo>
                    <a:pt x="11739" y="44"/>
                    <a:pt x="11469" y="0"/>
                    <a:pt x="11197"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5"/>
            <p:cNvSpPr/>
            <p:nvPr/>
          </p:nvSpPr>
          <p:spPr>
            <a:xfrm>
              <a:off x="4120125" y="3272825"/>
              <a:ext cx="418300" cy="747900"/>
            </a:xfrm>
            <a:custGeom>
              <a:avLst/>
              <a:gdLst/>
              <a:ahLst/>
              <a:cxnLst/>
              <a:rect l="l" t="t" r="r" b="b"/>
              <a:pathLst>
                <a:path w="16732" h="29916" fill="none" extrusionOk="0">
                  <a:moveTo>
                    <a:pt x="13326" y="591"/>
                  </a:moveTo>
                  <a:cubicBezTo>
                    <a:pt x="15041" y="1185"/>
                    <a:pt x="16166" y="3267"/>
                    <a:pt x="16447" y="6380"/>
                  </a:cubicBezTo>
                  <a:cubicBezTo>
                    <a:pt x="16731" y="9492"/>
                    <a:pt x="16152" y="13381"/>
                    <a:pt x="14836" y="17193"/>
                  </a:cubicBezTo>
                  <a:cubicBezTo>
                    <a:pt x="13520" y="21003"/>
                    <a:pt x="11578" y="24420"/>
                    <a:pt x="9433" y="26694"/>
                  </a:cubicBezTo>
                  <a:cubicBezTo>
                    <a:pt x="7290" y="28971"/>
                    <a:pt x="5122" y="29915"/>
                    <a:pt x="3404" y="29322"/>
                  </a:cubicBezTo>
                  <a:cubicBezTo>
                    <a:pt x="1689" y="28731"/>
                    <a:pt x="566" y="26648"/>
                    <a:pt x="282" y="23536"/>
                  </a:cubicBezTo>
                  <a:cubicBezTo>
                    <a:pt x="1" y="20423"/>
                    <a:pt x="580" y="16533"/>
                    <a:pt x="1896" y="12723"/>
                  </a:cubicBezTo>
                  <a:cubicBezTo>
                    <a:pt x="3210" y="8913"/>
                    <a:pt x="5154" y="5496"/>
                    <a:pt x="7297" y="3219"/>
                  </a:cubicBezTo>
                  <a:cubicBezTo>
                    <a:pt x="9442" y="945"/>
                    <a:pt x="11610" y="0"/>
                    <a:pt x="13326" y="591"/>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5"/>
            <p:cNvSpPr/>
            <p:nvPr/>
          </p:nvSpPr>
          <p:spPr>
            <a:xfrm>
              <a:off x="4081975" y="3231825"/>
              <a:ext cx="608550" cy="622075"/>
            </a:xfrm>
            <a:custGeom>
              <a:avLst/>
              <a:gdLst/>
              <a:ahLst/>
              <a:cxnLst/>
              <a:rect l="l" t="t" r="r" b="b"/>
              <a:pathLst>
                <a:path w="24342" h="24883" extrusionOk="0">
                  <a:moveTo>
                    <a:pt x="20008" y="1"/>
                  </a:moveTo>
                  <a:lnTo>
                    <a:pt x="18283" y="1102"/>
                  </a:lnTo>
                  <a:lnTo>
                    <a:pt x="16073" y="2993"/>
                  </a:lnTo>
                  <a:lnTo>
                    <a:pt x="14593" y="4256"/>
                  </a:lnTo>
                  <a:lnTo>
                    <a:pt x="5669" y="11892"/>
                  </a:lnTo>
                  <a:lnTo>
                    <a:pt x="3709" y="13571"/>
                  </a:lnTo>
                  <a:lnTo>
                    <a:pt x="3709" y="13573"/>
                  </a:lnTo>
                  <a:lnTo>
                    <a:pt x="1527" y="15436"/>
                  </a:lnTo>
                  <a:lnTo>
                    <a:pt x="1527" y="15441"/>
                  </a:lnTo>
                  <a:cubicBezTo>
                    <a:pt x="508" y="18808"/>
                    <a:pt x="12" y="22059"/>
                    <a:pt x="0" y="24882"/>
                  </a:cubicBezTo>
                  <a:lnTo>
                    <a:pt x="1737" y="23395"/>
                  </a:lnTo>
                  <a:lnTo>
                    <a:pt x="2967" y="22345"/>
                  </a:lnTo>
                  <a:lnTo>
                    <a:pt x="8389" y="17706"/>
                  </a:lnTo>
                  <a:lnTo>
                    <a:pt x="8491" y="17618"/>
                  </a:lnTo>
                  <a:lnTo>
                    <a:pt x="9463" y="16789"/>
                  </a:lnTo>
                  <a:lnTo>
                    <a:pt x="9463" y="16787"/>
                  </a:lnTo>
                  <a:lnTo>
                    <a:pt x="11862" y="14734"/>
                  </a:lnTo>
                  <a:lnTo>
                    <a:pt x="16563" y="10717"/>
                  </a:lnTo>
                  <a:lnTo>
                    <a:pt x="18043" y="9449"/>
                  </a:lnTo>
                  <a:lnTo>
                    <a:pt x="19906" y="7856"/>
                  </a:lnTo>
                  <a:lnTo>
                    <a:pt x="24342" y="4420"/>
                  </a:lnTo>
                  <a:cubicBezTo>
                    <a:pt x="23266" y="2321"/>
                    <a:pt x="21829" y="832"/>
                    <a:pt x="20008"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5"/>
            <p:cNvSpPr/>
            <p:nvPr/>
          </p:nvSpPr>
          <p:spPr>
            <a:xfrm>
              <a:off x="4084750" y="3382550"/>
              <a:ext cx="630250" cy="619525"/>
            </a:xfrm>
            <a:custGeom>
              <a:avLst/>
              <a:gdLst/>
              <a:ahLst/>
              <a:cxnLst/>
              <a:rect l="l" t="t" r="r" b="b"/>
              <a:pathLst>
                <a:path w="25210" h="24781" extrusionOk="0">
                  <a:moveTo>
                    <a:pt x="24769" y="1"/>
                  </a:moveTo>
                  <a:lnTo>
                    <a:pt x="19712" y="4305"/>
                  </a:lnTo>
                  <a:lnTo>
                    <a:pt x="17807" y="5937"/>
                  </a:lnTo>
                  <a:lnTo>
                    <a:pt x="16182" y="7327"/>
                  </a:lnTo>
                  <a:lnTo>
                    <a:pt x="10388" y="12282"/>
                  </a:lnTo>
                  <a:lnTo>
                    <a:pt x="9158" y="13335"/>
                  </a:lnTo>
                  <a:lnTo>
                    <a:pt x="8694" y="13734"/>
                  </a:lnTo>
                  <a:lnTo>
                    <a:pt x="8694" y="13739"/>
                  </a:lnTo>
                  <a:lnTo>
                    <a:pt x="8068" y="14270"/>
                  </a:lnTo>
                  <a:lnTo>
                    <a:pt x="2905" y="18687"/>
                  </a:lnTo>
                  <a:lnTo>
                    <a:pt x="1755" y="19671"/>
                  </a:lnTo>
                  <a:lnTo>
                    <a:pt x="0" y="21169"/>
                  </a:lnTo>
                  <a:cubicBezTo>
                    <a:pt x="143" y="22534"/>
                    <a:pt x="423" y="23755"/>
                    <a:pt x="834" y="24781"/>
                  </a:cubicBezTo>
                  <a:lnTo>
                    <a:pt x="2787" y="23111"/>
                  </a:lnTo>
                  <a:lnTo>
                    <a:pt x="3979" y="22093"/>
                  </a:lnTo>
                  <a:lnTo>
                    <a:pt x="14718" y="12903"/>
                  </a:lnTo>
                  <a:lnTo>
                    <a:pt x="14718" y="12901"/>
                  </a:lnTo>
                  <a:lnTo>
                    <a:pt x="16777" y="11144"/>
                  </a:lnTo>
                  <a:lnTo>
                    <a:pt x="18932" y="9299"/>
                  </a:lnTo>
                  <a:lnTo>
                    <a:pt x="25210" y="3365"/>
                  </a:lnTo>
                  <a:cubicBezTo>
                    <a:pt x="25157" y="2233"/>
                    <a:pt x="25009" y="1107"/>
                    <a:pt x="24769"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35"/>
          <p:cNvGrpSpPr/>
          <p:nvPr/>
        </p:nvGrpSpPr>
        <p:grpSpPr>
          <a:xfrm rot="-988460">
            <a:off x="8584129" y="1548548"/>
            <a:ext cx="305571" cy="607251"/>
            <a:chOff x="2003200" y="4511300"/>
            <a:chExt cx="437875" cy="870175"/>
          </a:xfrm>
        </p:grpSpPr>
        <p:sp>
          <p:nvSpPr>
            <p:cNvPr id="923" name="Google Shape;923;p35"/>
            <p:cNvSpPr/>
            <p:nvPr/>
          </p:nvSpPr>
          <p:spPr>
            <a:xfrm>
              <a:off x="2003425" y="4511300"/>
              <a:ext cx="437650" cy="870175"/>
            </a:xfrm>
            <a:custGeom>
              <a:avLst/>
              <a:gdLst/>
              <a:ahLst/>
              <a:cxnLst/>
              <a:rect l="l" t="t" r="r" b="b"/>
              <a:pathLst>
                <a:path w="17506" h="34807" extrusionOk="0">
                  <a:moveTo>
                    <a:pt x="6310" y="0"/>
                  </a:moveTo>
                  <a:cubicBezTo>
                    <a:pt x="6206" y="0"/>
                    <a:pt x="6100" y="20"/>
                    <a:pt x="5997" y="61"/>
                  </a:cubicBezTo>
                  <a:lnTo>
                    <a:pt x="728" y="1783"/>
                  </a:lnTo>
                  <a:cubicBezTo>
                    <a:pt x="257" y="1919"/>
                    <a:pt x="1" y="2425"/>
                    <a:pt x="169" y="2884"/>
                  </a:cubicBezTo>
                  <a:lnTo>
                    <a:pt x="10375" y="34197"/>
                  </a:lnTo>
                  <a:cubicBezTo>
                    <a:pt x="10481" y="34568"/>
                    <a:pt x="10819" y="34806"/>
                    <a:pt x="11183" y="34806"/>
                  </a:cubicBezTo>
                  <a:cubicBezTo>
                    <a:pt x="11280" y="34806"/>
                    <a:pt x="11379" y="34789"/>
                    <a:pt x="11476" y="34753"/>
                  </a:cubicBezTo>
                  <a:lnTo>
                    <a:pt x="16801" y="33044"/>
                  </a:lnTo>
                  <a:cubicBezTo>
                    <a:pt x="17256" y="32887"/>
                    <a:pt x="17505" y="32398"/>
                    <a:pt x="17364" y="31938"/>
                  </a:cubicBezTo>
                  <a:lnTo>
                    <a:pt x="7131" y="656"/>
                  </a:lnTo>
                  <a:cubicBezTo>
                    <a:pt x="7042" y="261"/>
                    <a:pt x="6690" y="0"/>
                    <a:pt x="6310"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5"/>
            <p:cNvSpPr/>
            <p:nvPr/>
          </p:nvSpPr>
          <p:spPr>
            <a:xfrm>
              <a:off x="2003200" y="4511300"/>
              <a:ext cx="201650" cy="141400"/>
            </a:xfrm>
            <a:custGeom>
              <a:avLst/>
              <a:gdLst/>
              <a:ahLst/>
              <a:cxnLst/>
              <a:rect l="l" t="t" r="r" b="b"/>
              <a:pathLst>
                <a:path w="8066" h="5656" extrusionOk="0">
                  <a:moveTo>
                    <a:pt x="6319" y="0"/>
                  </a:moveTo>
                  <a:cubicBezTo>
                    <a:pt x="6215" y="0"/>
                    <a:pt x="6109" y="20"/>
                    <a:pt x="6006" y="61"/>
                  </a:cubicBezTo>
                  <a:lnTo>
                    <a:pt x="737" y="1783"/>
                  </a:lnTo>
                  <a:cubicBezTo>
                    <a:pt x="268" y="1908"/>
                    <a:pt x="1" y="2402"/>
                    <a:pt x="153" y="2861"/>
                  </a:cubicBezTo>
                  <a:lnTo>
                    <a:pt x="1074" y="5655"/>
                  </a:lnTo>
                  <a:lnTo>
                    <a:pt x="8066" y="3443"/>
                  </a:lnTo>
                  <a:lnTo>
                    <a:pt x="7140" y="656"/>
                  </a:lnTo>
                  <a:cubicBezTo>
                    <a:pt x="7051" y="261"/>
                    <a:pt x="6699" y="0"/>
                    <a:pt x="631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p:nvPr/>
          </p:nvSpPr>
          <p:spPr>
            <a:xfrm>
              <a:off x="2028900" y="4592625"/>
              <a:ext cx="224275" cy="212400"/>
            </a:xfrm>
            <a:custGeom>
              <a:avLst/>
              <a:gdLst/>
              <a:ahLst/>
              <a:cxnLst/>
              <a:rect l="l" t="t" r="r" b="b"/>
              <a:pathLst>
                <a:path w="8971" h="8496" extrusionOk="0">
                  <a:moveTo>
                    <a:pt x="6936" y="1"/>
                  </a:moveTo>
                  <a:lnTo>
                    <a:pt x="0" y="2261"/>
                  </a:lnTo>
                  <a:lnTo>
                    <a:pt x="2034" y="8496"/>
                  </a:lnTo>
                  <a:lnTo>
                    <a:pt x="8970" y="6235"/>
                  </a:lnTo>
                  <a:lnTo>
                    <a:pt x="6936"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5"/>
            <p:cNvSpPr/>
            <p:nvPr/>
          </p:nvSpPr>
          <p:spPr>
            <a:xfrm>
              <a:off x="2125350" y="4944825"/>
              <a:ext cx="231200" cy="120775"/>
            </a:xfrm>
            <a:custGeom>
              <a:avLst/>
              <a:gdLst/>
              <a:ahLst/>
              <a:cxnLst/>
              <a:rect l="l" t="t" r="r" b="b"/>
              <a:pathLst>
                <a:path w="9248" h="4831" extrusionOk="0">
                  <a:moveTo>
                    <a:pt x="0" y="0"/>
                  </a:moveTo>
                  <a:lnTo>
                    <a:pt x="1014" y="3119"/>
                  </a:lnTo>
                  <a:lnTo>
                    <a:pt x="5794" y="4112"/>
                  </a:lnTo>
                  <a:lnTo>
                    <a:pt x="9248" y="4830"/>
                  </a:lnTo>
                  <a:lnTo>
                    <a:pt x="9248" y="4830"/>
                  </a:lnTo>
                  <a:lnTo>
                    <a:pt x="8230" y="1718"/>
                  </a:lnTo>
                  <a:lnTo>
                    <a:pt x="5537" y="1148"/>
                  </a:lnTo>
                  <a:lnTo>
                    <a:pt x="0"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5"/>
            <p:cNvSpPr/>
            <p:nvPr/>
          </p:nvSpPr>
          <p:spPr>
            <a:xfrm>
              <a:off x="2236125" y="5284225"/>
              <a:ext cx="200100" cy="88925"/>
            </a:xfrm>
            <a:custGeom>
              <a:avLst/>
              <a:gdLst/>
              <a:ahLst/>
              <a:cxnLst/>
              <a:rect l="l" t="t" r="r" b="b"/>
              <a:pathLst>
                <a:path w="8004" h="3557" extrusionOk="0">
                  <a:moveTo>
                    <a:pt x="0" y="1"/>
                  </a:moveTo>
                  <a:lnTo>
                    <a:pt x="1014" y="3123"/>
                  </a:lnTo>
                  <a:lnTo>
                    <a:pt x="3115" y="3557"/>
                  </a:lnTo>
                  <a:lnTo>
                    <a:pt x="7486" y="2134"/>
                  </a:lnTo>
                  <a:cubicBezTo>
                    <a:pt x="7719" y="2061"/>
                    <a:pt x="7906" y="1892"/>
                    <a:pt x="8003" y="1668"/>
                  </a:cubicBezTo>
                  <a:lnTo>
                    <a:pt x="5526" y="1151"/>
                  </a:lnTo>
                  <a:lnTo>
                    <a:pt x="0"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5"/>
            <p:cNvSpPr/>
            <p:nvPr/>
          </p:nvSpPr>
          <p:spPr>
            <a:xfrm>
              <a:off x="2069563" y="4771050"/>
              <a:ext cx="251475" cy="183175"/>
            </a:xfrm>
            <a:custGeom>
              <a:avLst/>
              <a:gdLst/>
              <a:ahLst/>
              <a:cxnLst/>
              <a:rect l="l" t="t" r="r" b="b"/>
              <a:pathLst>
                <a:path w="10059" h="7327" extrusionOk="0">
                  <a:moveTo>
                    <a:pt x="1" y="0"/>
                  </a:moveTo>
                  <a:lnTo>
                    <a:pt x="1829" y="5609"/>
                  </a:lnTo>
                  <a:lnTo>
                    <a:pt x="4097" y="6087"/>
                  </a:lnTo>
                  <a:lnTo>
                    <a:pt x="9793" y="7274"/>
                  </a:lnTo>
                  <a:lnTo>
                    <a:pt x="10059" y="7327"/>
                  </a:lnTo>
                  <a:lnTo>
                    <a:pt x="8223" y="1714"/>
                  </a:lnTo>
                  <a:lnTo>
                    <a:pt x="8193" y="1709"/>
                  </a:lnTo>
                  <a:lnTo>
                    <a:pt x="2478" y="518"/>
                  </a:lnTo>
                  <a:lnTo>
                    <a:pt x="1"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35"/>
          <p:cNvGrpSpPr/>
          <p:nvPr/>
        </p:nvGrpSpPr>
        <p:grpSpPr>
          <a:xfrm flipH="1">
            <a:off x="8449264" y="731466"/>
            <a:ext cx="530166" cy="502936"/>
            <a:chOff x="1717700" y="2254700"/>
            <a:chExt cx="781725" cy="741575"/>
          </a:xfrm>
        </p:grpSpPr>
        <p:sp>
          <p:nvSpPr>
            <p:cNvPr id="930" name="Google Shape;930;p35"/>
            <p:cNvSpPr/>
            <p:nvPr/>
          </p:nvSpPr>
          <p:spPr>
            <a:xfrm>
              <a:off x="1748125" y="2300200"/>
              <a:ext cx="717650" cy="650525"/>
            </a:xfrm>
            <a:custGeom>
              <a:avLst/>
              <a:gdLst/>
              <a:ahLst/>
              <a:cxnLst/>
              <a:rect l="l" t="t" r="r" b="b"/>
              <a:pathLst>
                <a:path w="28706" h="26021" extrusionOk="0">
                  <a:moveTo>
                    <a:pt x="15025" y="0"/>
                  </a:moveTo>
                  <a:cubicBezTo>
                    <a:pt x="11160" y="0"/>
                    <a:pt x="7313" y="1600"/>
                    <a:pt x="4560" y="4734"/>
                  </a:cubicBezTo>
                  <a:cubicBezTo>
                    <a:pt x="162" y="9743"/>
                    <a:pt x="0" y="17021"/>
                    <a:pt x="3801" y="22174"/>
                  </a:cubicBezTo>
                  <a:cubicBezTo>
                    <a:pt x="4341" y="22872"/>
                    <a:pt x="4946" y="23518"/>
                    <a:pt x="5609" y="24102"/>
                  </a:cubicBezTo>
                  <a:cubicBezTo>
                    <a:pt x="5932" y="24386"/>
                    <a:pt x="6264" y="24652"/>
                    <a:pt x="6604" y="24901"/>
                  </a:cubicBezTo>
                  <a:cubicBezTo>
                    <a:pt x="6953" y="25155"/>
                    <a:pt x="7201" y="25230"/>
                    <a:pt x="7416" y="25230"/>
                  </a:cubicBezTo>
                  <a:cubicBezTo>
                    <a:pt x="7729" y="25230"/>
                    <a:pt x="7975" y="25072"/>
                    <a:pt x="8368" y="25072"/>
                  </a:cubicBezTo>
                  <a:cubicBezTo>
                    <a:pt x="8543" y="25072"/>
                    <a:pt x="8748" y="25103"/>
                    <a:pt x="9001" y="25194"/>
                  </a:cubicBezTo>
                  <a:cubicBezTo>
                    <a:pt x="9444" y="25354"/>
                    <a:pt x="9896" y="25492"/>
                    <a:pt x="10354" y="25608"/>
                  </a:cubicBezTo>
                  <a:cubicBezTo>
                    <a:pt x="11030" y="25776"/>
                    <a:pt x="11721" y="25894"/>
                    <a:pt x="12416" y="25959"/>
                  </a:cubicBezTo>
                  <a:cubicBezTo>
                    <a:pt x="12854" y="26000"/>
                    <a:pt x="13293" y="26021"/>
                    <a:pt x="13732" y="26021"/>
                  </a:cubicBezTo>
                  <a:cubicBezTo>
                    <a:pt x="17598" y="26021"/>
                    <a:pt x="21444" y="24419"/>
                    <a:pt x="24196" y="21288"/>
                  </a:cubicBezTo>
                  <a:cubicBezTo>
                    <a:pt x="28262" y="16658"/>
                    <a:pt x="28705" y="10089"/>
                    <a:pt x="25745" y="5051"/>
                  </a:cubicBezTo>
                  <a:cubicBezTo>
                    <a:pt x="25277" y="4480"/>
                    <a:pt x="24762" y="3949"/>
                    <a:pt x="24205" y="3465"/>
                  </a:cubicBezTo>
                  <a:cubicBezTo>
                    <a:pt x="23674" y="2996"/>
                    <a:pt x="23106" y="2569"/>
                    <a:pt x="22508" y="2185"/>
                  </a:cubicBezTo>
                  <a:cubicBezTo>
                    <a:pt x="21922" y="1809"/>
                    <a:pt x="21305" y="1479"/>
                    <a:pt x="20668" y="1195"/>
                  </a:cubicBezTo>
                  <a:cubicBezTo>
                    <a:pt x="20236" y="1003"/>
                    <a:pt x="19795" y="835"/>
                    <a:pt x="19347" y="687"/>
                  </a:cubicBezTo>
                  <a:cubicBezTo>
                    <a:pt x="18100" y="280"/>
                    <a:pt x="16803" y="52"/>
                    <a:pt x="15491" y="8"/>
                  </a:cubicBezTo>
                  <a:cubicBezTo>
                    <a:pt x="15336" y="3"/>
                    <a:pt x="15180" y="0"/>
                    <a:pt x="15025"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5"/>
            <p:cNvSpPr/>
            <p:nvPr/>
          </p:nvSpPr>
          <p:spPr>
            <a:xfrm>
              <a:off x="1755500" y="2300325"/>
              <a:ext cx="740400" cy="695775"/>
            </a:xfrm>
            <a:custGeom>
              <a:avLst/>
              <a:gdLst/>
              <a:ahLst/>
              <a:cxnLst/>
              <a:rect l="l" t="t" r="r" b="b"/>
              <a:pathLst>
                <a:path w="29616" h="27831" extrusionOk="0">
                  <a:moveTo>
                    <a:pt x="14709" y="1"/>
                  </a:moveTo>
                  <a:cubicBezTo>
                    <a:pt x="10711" y="1"/>
                    <a:pt x="6906" y="1725"/>
                    <a:pt x="4270" y="4732"/>
                  </a:cubicBezTo>
                  <a:cubicBezTo>
                    <a:pt x="1084" y="8350"/>
                    <a:pt x="1" y="13360"/>
                    <a:pt x="1409" y="17972"/>
                  </a:cubicBezTo>
                  <a:cubicBezTo>
                    <a:pt x="2162" y="20449"/>
                    <a:pt x="3591" y="22666"/>
                    <a:pt x="5538" y="24372"/>
                  </a:cubicBezTo>
                  <a:cubicBezTo>
                    <a:pt x="5852" y="24649"/>
                    <a:pt x="6186" y="24919"/>
                    <a:pt x="6533" y="25169"/>
                  </a:cubicBezTo>
                  <a:cubicBezTo>
                    <a:pt x="7590" y="25942"/>
                    <a:pt x="8754" y="26561"/>
                    <a:pt x="9987" y="27009"/>
                  </a:cubicBezTo>
                  <a:cubicBezTo>
                    <a:pt x="10428" y="27166"/>
                    <a:pt x="10883" y="27304"/>
                    <a:pt x="11340" y="27418"/>
                  </a:cubicBezTo>
                  <a:cubicBezTo>
                    <a:pt x="12017" y="27586"/>
                    <a:pt x="12707" y="27704"/>
                    <a:pt x="13402" y="27769"/>
                  </a:cubicBezTo>
                  <a:cubicBezTo>
                    <a:pt x="13838" y="27810"/>
                    <a:pt x="14282" y="27831"/>
                    <a:pt x="14720" y="27831"/>
                  </a:cubicBezTo>
                  <a:cubicBezTo>
                    <a:pt x="14724" y="27831"/>
                    <a:pt x="14728" y="27831"/>
                    <a:pt x="14732" y="27831"/>
                  </a:cubicBezTo>
                  <a:cubicBezTo>
                    <a:pt x="20119" y="27831"/>
                    <a:pt x="25025" y="24719"/>
                    <a:pt x="27318" y="19844"/>
                  </a:cubicBezTo>
                  <a:cubicBezTo>
                    <a:pt x="29616" y="14965"/>
                    <a:pt x="28886" y="9200"/>
                    <a:pt x="25446" y="5048"/>
                  </a:cubicBezTo>
                  <a:cubicBezTo>
                    <a:pt x="24977" y="4478"/>
                    <a:pt x="24462" y="3947"/>
                    <a:pt x="23908" y="3462"/>
                  </a:cubicBezTo>
                  <a:cubicBezTo>
                    <a:pt x="23374" y="2993"/>
                    <a:pt x="22806" y="2566"/>
                    <a:pt x="22211" y="2185"/>
                  </a:cubicBezTo>
                  <a:cubicBezTo>
                    <a:pt x="21622" y="1809"/>
                    <a:pt x="21008" y="1476"/>
                    <a:pt x="20370" y="1194"/>
                  </a:cubicBezTo>
                  <a:cubicBezTo>
                    <a:pt x="19925" y="998"/>
                    <a:pt x="19484" y="827"/>
                    <a:pt x="19050" y="686"/>
                  </a:cubicBezTo>
                  <a:cubicBezTo>
                    <a:pt x="17803" y="280"/>
                    <a:pt x="16505" y="51"/>
                    <a:pt x="15196" y="10"/>
                  </a:cubicBezTo>
                  <a:cubicBezTo>
                    <a:pt x="15041" y="3"/>
                    <a:pt x="14882" y="1"/>
                    <a:pt x="14725" y="1"/>
                  </a:cubicBezTo>
                  <a:cubicBezTo>
                    <a:pt x="14720" y="1"/>
                    <a:pt x="14714" y="1"/>
                    <a:pt x="14709"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5"/>
            <p:cNvSpPr/>
            <p:nvPr/>
          </p:nvSpPr>
          <p:spPr>
            <a:xfrm>
              <a:off x="1748125" y="2300150"/>
              <a:ext cx="751300" cy="696125"/>
            </a:xfrm>
            <a:custGeom>
              <a:avLst/>
              <a:gdLst/>
              <a:ahLst/>
              <a:cxnLst/>
              <a:rect l="l" t="t" r="r" b="b"/>
              <a:pathLst>
                <a:path w="30052" h="27845" extrusionOk="0">
                  <a:moveTo>
                    <a:pt x="15005" y="15"/>
                  </a:moveTo>
                  <a:cubicBezTo>
                    <a:pt x="15010" y="15"/>
                    <a:pt x="15015" y="15"/>
                    <a:pt x="15020" y="15"/>
                  </a:cubicBezTo>
                  <a:cubicBezTo>
                    <a:pt x="15177" y="15"/>
                    <a:pt x="15334" y="17"/>
                    <a:pt x="15491" y="21"/>
                  </a:cubicBezTo>
                  <a:cubicBezTo>
                    <a:pt x="16800" y="65"/>
                    <a:pt x="18098" y="294"/>
                    <a:pt x="19342" y="700"/>
                  </a:cubicBezTo>
                  <a:cubicBezTo>
                    <a:pt x="19774" y="841"/>
                    <a:pt x="20218" y="1012"/>
                    <a:pt x="20663" y="1208"/>
                  </a:cubicBezTo>
                  <a:cubicBezTo>
                    <a:pt x="21300" y="1490"/>
                    <a:pt x="21915" y="1820"/>
                    <a:pt x="22503" y="2197"/>
                  </a:cubicBezTo>
                  <a:cubicBezTo>
                    <a:pt x="23099" y="2580"/>
                    <a:pt x="23667" y="3007"/>
                    <a:pt x="24198" y="3476"/>
                  </a:cubicBezTo>
                  <a:cubicBezTo>
                    <a:pt x="24752" y="3961"/>
                    <a:pt x="25267" y="4489"/>
                    <a:pt x="25736" y="5060"/>
                  </a:cubicBezTo>
                  <a:cubicBezTo>
                    <a:pt x="26789" y="6327"/>
                    <a:pt x="27606" y="7773"/>
                    <a:pt x="28147" y="9329"/>
                  </a:cubicBezTo>
                  <a:cubicBezTo>
                    <a:pt x="29638" y="13584"/>
                    <a:pt x="28973" y="18297"/>
                    <a:pt x="26364" y="21975"/>
                  </a:cubicBezTo>
                  <a:cubicBezTo>
                    <a:pt x="23756" y="25652"/>
                    <a:pt x="19529" y="27833"/>
                    <a:pt x="15023" y="27833"/>
                  </a:cubicBezTo>
                  <a:cubicBezTo>
                    <a:pt x="15020" y="27833"/>
                    <a:pt x="15018" y="27833"/>
                    <a:pt x="15015" y="27833"/>
                  </a:cubicBezTo>
                  <a:cubicBezTo>
                    <a:pt x="14577" y="27833"/>
                    <a:pt x="14133" y="27812"/>
                    <a:pt x="13697" y="27771"/>
                  </a:cubicBezTo>
                  <a:cubicBezTo>
                    <a:pt x="13002" y="27706"/>
                    <a:pt x="12312" y="27589"/>
                    <a:pt x="11635" y="27420"/>
                  </a:cubicBezTo>
                  <a:cubicBezTo>
                    <a:pt x="11180" y="27307"/>
                    <a:pt x="10725" y="27168"/>
                    <a:pt x="10282" y="27011"/>
                  </a:cubicBezTo>
                  <a:cubicBezTo>
                    <a:pt x="9051" y="26563"/>
                    <a:pt x="7888" y="25945"/>
                    <a:pt x="6830" y="25173"/>
                  </a:cubicBezTo>
                  <a:cubicBezTo>
                    <a:pt x="6486" y="24922"/>
                    <a:pt x="6151" y="24654"/>
                    <a:pt x="5835" y="24374"/>
                  </a:cubicBezTo>
                  <a:cubicBezTo>
                    <a:pt x="3888" y="22670"/>
                    <a:pt x="2459" y="20454"/>
                    <a:pt x="1706" y="17979"/>
                  </a:cubicBezTo>
                  <a:cubicBezTo>
                    <a:pt x="420" y="13760"/>
                    <a:pt x="1210" y="9184"/>
                    <a:pt x="3835" y="5642"/>
                  </a:cubicBezTo>
                  <a:cubicBezTo>
                    <a:pt x="6458" y="2103"/>
                    <a:pt x="10601" y="15"/>
                    <a:pt x="15005" y="15"/>
                  </a:cubicBezTo>
                  <a:close/>
                  <a:moveTo>
                    <a:pt x="15020" y="1"/>
                  </a:moveTo>
                  <a:lnTo>
                    <a:pt x="15020" y="3"/>
                  </a:lnTo>
                  <a:cubicBezTo>
                    <a:pt x="11155" y="3"/>
                    <a:pt x="7310" y="1603"/>
                    <a:pt x="4560" y="4736"/>
                  </a:cubicBezTo>
                  <a:cubicBezTo>
                    <a:pt x="159" y="9745"/>
                    <a:pt x="0" y="17023"/>
                    <a:pt x="3801" y="22176"/>
                  </a:cubicBezTo>
                  <a:cubicBezTo>
                    <a:pt x="4394" y="22984"/>
                    <a:pt x="5073" y="23723"/>
                    <a:pt x="5828" y="24384"/>
                  </a:cubicBezTo>
                  <a:cubicBezTo>
                    <a:pt x="6149" y="24668"/>
                    <a:pt x="6484" y="24933"/>
                    <a:pt x="6823" y="25180"/>
                  </a:cubicBezTo>
                  <a:cubicBezTo>
                    <a:pt x="7883" y="25954"/>
                    <a:pt x="9047" y="26575"/>
                    <a:pt x="10280" y="27021"/>
                  </a:cubicBezTo>
                  <a:cubicBezTo>
                    <a:pt x="10725" y="27180"/>
                    <a:pt x="11178" y="27318"/>
                    <a:pt x="11633" y="27432"/>
                  </a:cubicBezTo>
                  <a:cubicBezTo>
                    <a:pt x="12312" y="27600"/>
                    <a:pt x="13000" y="27718"/>
                    <a:pt x="13697" y="27782"/>
                  </a:cubicBezTo>
                  <a:cubicBezTo>
                    <a:pt x="14136" y="27824"/>
                    <a:pt x="14574" y="27845"/>
                    <a:pt x="15015" y="27845"/>
                  </a:cubicBezTo>
                  <a:cubicBezTo>
                    <a:pt x="18881" y="27845"/>
                    <a:pt x="22725" y="26245"/>
                    <a:pt x="25475" y="23111"/>
                  </a:cubicBezTo>
                  <a:cubicBezTo>
                    <a:pt x="30051" y="17900"/>
                    <a:pt x="30035" y="10227"/>
                    <a:pt x="25745" y="5050"/>
                  </a:cubicBezTo>
                  <a:cubicBezTo>
                    <a:pt x="25277" y="4482"/>
                    <a:pt x="24762" y="3951"/>
                    <a:pt x="24205" y="3464"/>
                  </a:cubicBezTo>
                  <a:cubicBezTo>
                    <a:pt x="23672" y="2995"/>
                    <a:pt x="23106" y="2568"/>
                    <a:pt x="22508" y="2185"/>
                  </a:cubicBezTo>
                  <a:cubicBezTo>
                    <a:pt x="21922" y="1809"/>
                    <a:pt x="21305" y="1478"/>
                    <a:pt x="20668" y="1197"/>
                  </a:cubicBezTo>
                  <a:cubicBezTo>
                    <a:pt x="20236" y="1005"/>
                    <a:pt x="19795" y="834"/>
                    <a:pt x="19347" y="689"/>
                  </a:cubicBezTo>
                  <a:cubicBezTo>
                    <a:pt x="18100" y="280"/>
                    <a:pt x="16803" y="52"/>
                    <a:pt x="15491" y="10"/>
                  </a:cubicBezTo>
                  <a:cubicBezTo>
                    <a:pt x="15334" y="5"/>
                    <a:pt x="15177" y="1"/>
                    <a:pt x="1502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5"/>
            <p:cNvSpPr/>
            <p:nvPr/>
          </p:nvSpPr>
          <p:spPr>
            <a:xfrm>
              <a:off x="1828875" y="2353550"/>
              <a:ext cx="589400" cy="589400"/>
            </a:xfrm>
            <a:custGeom>
              <a:avLst/>
              <a:gdLst/>
              <a:ahLst/>
              <a:cxnLst/>
              <a:rect l="l" t="t" r="r" b="b"/>
              <a:pathLst>
                <a:path w="23576" h="23576" fill="none" extrusionOk="0">
                  <a:moveTo>
                    <a:pt x="20123" y="3452"/>
                  </a:moveTo>
                  <a:cubicBezTo>
                    <a:pt x="22333" y="5662"/>
                    <a:pt x="23575" y="8662"/>
                    <a:pt x="23575" y="11788"/>
                  </a:cubicBezTo>
                  <a:cubicBezTo>
                    <a:pt x="23575" y="14914"/>
                    <a:pt x="22333" y="17911"/>
                    <a:pt x="20123" y="20121"/>
                  </a:cubicBezTo>
                  <a:cubicBezTo>
                    <a:pt x="17911" y="22333"/>
                    <a:pt x="14914" y="23575"/>
                    <a:pt x="11788" y="23575"/>
                  </a:cubicBezTo>
                  <a:cubicBezTo>
                    <a:pt x="8661" y="23575"/>
                    <a:pt x="5664" y="22333"/>
                    <a:pt x="3452" y="20121"/>
                  </a:cubicBezTo>
                  <a:cubicBezTo>
                    <a:pt x="1243" y="17911"/>
                    <a:pt x="0" y="14914"/>
                    <a:pt x="0" y="11788"/>
                  </a:cubicBezTo>
                  <a:cubicBezTo>
                    <a:pt x="0" y="8662"/>
                    <a:pt x="1243" y="5662"/>
                    <a:pt x="3452" y="3452"/>
                  </a:cubicBezTo>
                  <a:cubicBezTo>
                    <a:pt x="5664" y="1243"/>
                    <a:pt x="8661" y="1"/>
                    <a:pt x="11788" y="1"/>
                  </a:cubicBezTo>
                  <a:cubicBezTo>
                    <a:pt x="14914" y="1"/>
                    <a:pt x="17911" y="1243"/>
                    <a:pt x="20123" y="3452"/>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5"/>
            <p:cNvSpPr/>
            <p:nvPr/>
          </p:nvSpPr>
          <p:spPr>
            <a:xfrm>
              <a:off x="1854800" y="2392075"/>
              <a:ext cx="553825" cy="513575"/>
            </a:xfrm>
            <a:custGeom>
              <a:avLst/>
              <a:gdLst/>
              <a:ahLst/>
              <a:cxnLst/>
              <a:rect l="l" t="t" r="r" b="b"/>
              <a:pathLst>
                <a:path w="22153" h="20543" extrusionOk="0">
                  <a:moveTo>
                    <a:pt x="10769" y="1"/>
                  </a:moveTo>
                  <a:cubicBezTo>
                    <a:pt x="10066" y="1"/>
                    <a:pt x="9353" y="73"/>
                    <a:pt x="8640" y="224"/>
                  </a:cubicBezTo>
                  <a:cubicBezTo>
                    <a:pt x="3496" y="1311"/>
                    <a:pt x="0" y="6102"/>
                    <a:pt x="543" y="11330"/>
                  </a:cubicBezTo>
                  <a:cubicBezTo>
                    <a:pt x="1083" y="16560"/>
                    <a:pt x="5489" y="20536"/>
                    <a:pt x="10746" y="20543"/>
                  </a:cubicBezTo>
                  <a:cubicBezTo>
                    <a:pt x="10752" y="20543"/>
                    <a:pt x="10757" y="20543"/>
                    <a:pt x="10763" y="20543"/>
                  </a:cubicBezTo>
                  <a:cubicBezTo>
                    <a:pt x="12195" y="20543"/>
                    <a:pt x="13614" y="20243"/>
                    <a:pt x="14925" y="19661"/>
                  </a:cubicBezTo>
                  <a:cubicBezTo>
                    <a:pt x="19733" y="17529"/>
                    <a:pt x="22152" y="12113"/>
                    <a:pt x="20536" y="7111"/>
                  </a:cubicBezTo>
                  <a:cubicBezTo>
                    <a:pt x="19144" y="2803"/>
                    <a:pt x="15140" y="1"/>
                    <a:pt x="10769"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5"/>
            <p:cNvSpPr/>
            <p:nvPr/>
          </p:nvSpPr>
          <p:spPr>
            <a:xfrm>
              <a:off x="1836200" y="2390675"/>
              <a:ext cx="574725" cy="515125"/>
            </a:xfrm>
            <a:custGeom>
              <a:avLst/>
              <a:gdLst/>
              <a:ahLst/>
              <a:cxnLst/>
              <a:rect l="l" t="t" r="r" b="b"/>
              <a:pathLst>
                <a:path w="22989" h="20605" extrusionOk="0">
                  <a:moveTo>
                    <a:pt x="9338" y="226"/>
                  </a:moveTo>
                  <a:cubicBezTo>
                    <a:pt x="4666" y="1196"/>
                    <a:pt x="1150" y="5334"/>
                    <a:pt x="1148" y="10298"/>
                  </a:cubicBezTo>
                  <a:cubicBezTo>
                    <a:pt x="1146" y="15415"/>
                    <a:pt x="4876" y="19657"/>
                    <a:pt x="9761" y="20458"/>
                  </a:cubicBezTo>
                  <a:lnTo>
                    <a:pt x="9761" y="20458"/>
                  </a:lnTo>
                  <a:cubicBezTo>
                    <a:pt x="7896" y="20140"/>
                    <a:pt x="6139" y="19311"/>
                    <a:pt x="4695" y="18043"/>
                  </a:cubicBezTo>
                  <a:cubicBezTo>
                    <a:pt x="421" y="14286"/>
                    <a:pt x="1" y="7777"/>
                    <a:pt x="3755" y="3503"/>
                  </a:cubicBezTo>
                  <a:cubicBezTo>
                    <a:pt x="5228" y="1823"/>
                    <a:pt x="7191" y="684"/>
                    <a:pt x="9338" y="226"/>
                  </a:cubicBezTo>
                  <a:close/>
                  <a:moveTo>
                    <a:pt x="11483" y="0"/>
                  </a:moveTo>
                  <a:cubicBezTo>
                    <a:pt x="10756" y="0"/>
                    <a:pt x="10038" y="77"/>
                    <a:pt x="9338" y="226"/>
                  </a:cubicBezTo>
                  <a:lnTo>
                    <a:pt x="9338" y="226"/>
                  </a:lnTo>
                  <a:cubicBezTo>
                    <a:pt x="10017" y="86"/>
                    <a:pt x="10720" y="12"/>
                    <a:pt x="11440" y="12"/>
                  </a:cubicBezTo>
                  <a:cubicBezTo>
                    <a:pt x="11460" y="12"/>
                    <a:pt x="11479" y="12"/>
                    <a:pt x="11499" y="12"/>
                  </a:cubicBezTo>
                  <a:cubicBezTo>
                    <a:pt x="11501" y="12"/>
                    <a:pt x="11502" y="12"/>
                    <a:pt x="11504" y="12"/>
                  </a:cubicBezTo>
                  <a:cubicBezTo>
                    <a:pt x="16773" y="12"/>
                    <a:pt x="21193" y="3994"/>
                    <a:pt x="21740" y="9236"/>
                  </a:cubicBezTo>
                  <a:cubicBezTo>
                    <a:pt x="22285" y="14480"/>
                    <a:pt x="18780" y="19290"/>
                    <a:pt x="13619" y="20372"/>
                  </a:cubicBezTo>
                  <a:cubicBezTo>
                    <a:pt x="12919" y="20520"/>
                    <a:pt x="12206" y="20594"/>
                    <a:pt x="11490" y="20594"/>
                  </a:cubicBezTo>
                  <a:cubicBezTo>
                    <a:pt x="11473" y="20594"/>
                    <a:pt x="11456" y="20594"/>
                    <a:pt x="11439" y="20594"/>
                  </a:cubicBezTo>
                  <a:cubicBezTo>
                    <a:pt x="10868" y="20594"/>
                    <a:pt x="10307" y="20548"/>
                    <a:pt x="9761" y="20458"/>
                  </a:cubicBezTo>
                  <a:lnTo>
                    <a:pt x="9761" y="20458"/>
                  </a:lnTo>
                  <a:cubicBezTo>
                    <a:pt x="10329" y="20555"/>
                    <a:pt x="10907" y="20604"/>
                    <a:pt x="11490" y="20604"/>
                  </a:cubicBezTo>
                  <a:cubicBezTo>
                    <a:pt x="11713" y="20604"/>
                    <a:pt x="11936" y="20597"/>
                    <a:pt x="12160" y="20583"/>
                  </a:cubicBezTo>
                  <a:cubicBezTo>
                    <a:pt x="14887" y="20407"/>
                    <a:pt x="17431" y="19156"/>
                    <a:pt x="19234" y="17103"/>
                  </a:cubicBezTo>
                  <a:cubicBezTo>
                    <a:pt x="22989" y="12829"/>
                    <a:pt x="22569" y="6320"/>
                    <a:pt x="18295" y="2563"/>
                  </a:cubicBezTo>
                  <a:cubicBezTo>
                    <a:pt x="16420" y="912"/>
                    <a:pt x="14006" y="0"/>
                    <a:pt x="11509" y="0"/>
                  </a:cubicBezTo>
                  <a:cubicBezTo>
                    <a:pt x="11506" y="0"/>
                    <a:pt x="11503" y="0"/>
                    <a:pt x="11499" y="0"/>
                  </a:cubicBezTo>
                  <a:cubicBezTo>
                    <a:pt x="11494" y="0"/>
                    <a:pt x="11489" y="0"/>
                    <a:pt x="1148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5"/>
            <p:cNvSpPr/>
            <p:nvPr/>
          </p:nvSpPr>
          <p:spPr>
            <a:xfrm>
              <a:off x="1918750" y="2300450"/>
              <a:ext cx="313075" cy="675175"/>
            </a:xfrm>
            <a:custGeom>
              <a:avLst/>
              <a:gdLst/>
              <a:ahLst/>
              <a:cxnLst/>
              <a:rect l="l" t="t" r="r" b="b"/>
              <a:pathLst>
                <a:path w="12523" h="27007" extrusionOk="0">
                  <a:moveTo>
                    <a:pt x="8666" y="0"/>
                  </a:moveTo>
                  <a:lnTo>
                    <a:pt x="0" y="25168"/>
                  </a:lnTo>
                  <a:cubicBezTo>
                    <a:pt x="1058" y="25942"/>
                    <a:pt x="2222" y="26561"/>
                    <a:pt x="3455" y="27006"/>
                  </a:cubicBezTo>
                  <a:lnTo>
                    <a:pt x="12522" y="677"/>
                  </a:lnTo>
                  <a:cubicBezTo>
                    <a:pt x="11275" y="270"/>
                    <a:pt x="9978" y="42"/>
                    <a:pt x="8666"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5"/>
            <p:cNvSpPr/>
            <p:nvPr/>
          </p:nvSpPr>
          <p:spPr>
            <a:xfrm>
              <a:off x="2039000" y="2330125"/>
              <a:ext cx="271850" cy="664550"/>
            </a:xfrm>
            <a:custGeom>
              <a:avLst/>
              <a:gdLst/>
              <a:ahLst/>
              <a:cxnLst/>
              <a:rect l="l" t="t" r="r" b="b"/>
              <a:pathLst>
                <a:path w="10874" h="26582" extrusionOk="0">
                  <a:moveTo>
                    <a:pt x="9033" y="0"/>
                  </a:moveTo>
                  <a:lnTo>
                    <a:pt x="0" y="26233"/>
                  </a:lnTo>
                  <a:cubicBezTo>
                    <a:pt x="677" y="26401"/>
                    <a:pt x="1365" y="26517"/>
                    <a:pt x="2060" y="26581"/>
                  </a:cubicBezTo>
                  <a:lnTo>
                    <a:pt x="10873" y="988"/>
                  </a:lnTo>
                  <a:cubicBezTo>
                    <a:pt x="10287" y="612"/>
                    <a:pt x="9670" y="282"/>
                    <a:pt x="9033"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5"/>
            <p:cNvSpPr/>
            <p:nvPr/>
          </p:nvSpPr>
          <p:spPr>
            <a:xfrm>
              <a:off x="1717700" y="2254700"/>
              <a:ext cx="674075" cy="599875"/>
            </a:xfrm>
            <a:custGeom>
              <a:avLst/>
              <a:gdLst/>
              <a:ahLst/>
              <a:cxnLst/>
              <a:rect l="l" t="t" r="r" b="b"/>
              <a:pathLst>
                <a:path w="26963" h="23995" extrusionOk="0">
                  <a:moveTo>
                    <a:pt x="14948" y="0"/>
                  </a:moveTo>
                  <a:cubicBezTo>
                    <a:pt x="11086" y="0"/>
                    <a:pt x="7245" y="1602"/>
                    <a:pt x="4498" y="4730"/>
                  </a:cubicBezTo>
                  <a:cubicBezTo>
                    <a:pt x="0" y="9849"/>
                    <a:pt x="767" y="18552"/>
                    <a:pt x="5018" y="23994"/>
                  </a:cubicBezTo>
                  <a:cubicBezTo>
                    <a:pt x="1219" y="18841"/>
                    <a:pt x="1379" y="11563"/>
                    <a:pt x="5777" y="6554"/>
                  </a:cubicBezTo>
                  <a:cubicBezTo>
                    <a:pt x="8530" y="3420"/>
                    <a:pt x="12377" y="1820"/>
                    <a:pt x="16242" y="1820"/>
                  </a:cubicBezTo>
                  <a:cubicBezTo>
                    <a:pt x="16397" y="1820"/>
                    <a:pt x="16553" y="1823"/>
                    <a:pt x="16708" y="1828"/>
                  </a:cubicBezTo>
                  <a:cubicBezTo>
                    <a:pt x="18020" y="1872"/>
                    <a:pt x="19317" y="2100"/>
                    <a:pt x="20564" y="2507"/>
                  </a:cubicBezTo>
                  <a:cubicBezTo>
                    <a:pt x="21012" y="2655"/>
                    <a:pt x="21453" y="2823"/>
                    <a:pt x="21885" y="3015"/>
                  </a:cubicBezTo>
                  <a:cubicBezTo>
                    <a:pt x="22522" y="3299"/>
                    <a:pt x="23139" y="3629"/>
                    <a:pt x="23725" y="4005"/>
                  </a:cubicBezTo>
                  <a:cubicBezTo>
                    <a:pt x="24323" y="4389"/>
                    <a:pt x="24891" y="4816"/>
                    <a:pt x="25422" y="5285"/>
                  </a:cubicBezTo>
                  <a:cubicBezTo>
                    <a:pt x="25979" y="5769"/>
                    <a:pt x="26494" y="6300"/>
                    <a:pt x="26962" y="6871"/>
                  </a:cubicBezTo>
                  <a:cubicBezTo>
                    <a:pt x="26210" y="5592"/>
                    <a:pt x="25258" y="4439"/>
                    <a:pt x="24143" y="3463"/>
                  </a:cubicBezTo>
                  <a:cubicBezTo>
                    <a:pt x="23610" y="2994"/>
                    <a:pt x="23042" y="2567"/>
                    <a:pt x="22446" y="2184"/>
                  </a:cubicBezTo>
                  <a:cubicBezTo>
                    <a:pt x="21857" y="1807"/>
                    <a:pt x="21243" y="1477"/>
                    <a:pt x="20603" y="1193"/>
                  </a:cubicBezTo>
                  <a:cubicBezTo>
                    <a:pt x="20172" y="1001"/>
                    <a:pt x="19731" y="830"/>
                    <a:pt x="19283" y="685"/>
                  </a:cubicBezTo>
                  <a:cubicBezTo>
                    <a:pt x="18038" y="279"/>
                    <a:pt x="16740" y="50"/>
                    <a:pt x="15429" y="8"/>
                  </a:cubicBezTo>
                  <a:cubicBezTo>
                    <a:pt x="15269" y="3"/>
                    <a:pt x="15108" y="0"/>
                    <a:pt x="14948"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 name="Google Shape;939;p35"/>
          <p:cNvGrpSpPr/>
          <p:nvPr/>
        </p:nvGrpSpPr>
        <p:grpSpPr>
          <a:xfrm rot="-1142849">
            <a:off x="8292824" y="2946876"/>
            <a:ext cx="676095" cy="397556"/>
            <a:chOff x="3588600" y="2424575"/>
            <a:chExt cx="1002475" cy="589475"/>
          </a:xfrm>
        </p:grpSpPr>
        <p:sp>
          <p:nvSpPr>
            <p:cNvPr id="940" name="Google Shape;940;p35"/>
            <p:cNvSpPr/>
            <p:nvPr/>
          </p:nvSpPr>
          <p:spPr>
            <a:xfrm>
              <a:off x="3588600" y="2424575"/>
              <a:ext cx="1002475" cy="560325"/>
            </a:xfrm>
            <a:custGeom>
              <a:avLst/>
              <a:gdLst/>
              <a:ahLst/>
              <a:cxnLst/>
              <a:rect l="l" t="t" r="r" b="b"/>
              <a:pathLst>
                <a:path w="40099" h="22413" extrusionOk="0">
                  <a:moveTo>
                    <a:pt x="27641" y="1"/>
                  </a:moveTo>
                  <a:cubicBezTo>
                    <a:pt x="27012" y="1"/>
                    <a:pt x="26337" y="29"/>
                    <a:pt x="25612" y="87"/>
                  </a:cubicBezTo>
                  <a:cubicBezTo>
                    <a:pt x="20336" y="514"/>
                    <a:pt x="3522" y="5460"/>
                    <a:pt x="3792" y="14946"/>
                  </a:cubicBezTo>
                  <a:cubicBezTo>
                    <a:pt x="3942" y="20169"/>
                    <a:pt x="8167" y="22413"/>
                    <a:pt x="8167" y="22413"/>
                  </a:cubicBezTo>
                  <a:cubicBezTo>
                    <a:pt x="8167" y="22413"/>
                    <a:pt x="1" y="9286"/>
                    <a:pt x="29867" y="5871"/>
                  </a:cubicBezTo>
                  <a:cubicBezTo>
                    <a:pt x="30556" y="5793"/>
                    <a:pt x="31186" y="5756"/>
                    <a:pt x="31760" y="5756"/>
                  </a:cubicBezTo>
                  <a:cubicBezTo>
                    <a:pt x="39561" y="5756"/>
                    <a:pt x="37224" y="12517"/>
                    <a:pt x="37224" y="12517"/>
                  </a:cubicBezTo>
                  <a:cubicBezTo>
                    <a:pt x="37224" y="12517"/>
                    <a:pt x="40098" y="9727"/>
                    <a:pt x="37048" y="4948"/>
                  </a:cubicBezTo>
                  <a:cubicBezTo>
                    <a:pt x="35725" y="2876"/>
                    <a:pt x="34060" y="1"/>
                    <a:pt x="27641"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5"/>
            <p:cNvSpPr/>
            <p:nvPr/>
          </p:nvSpPr>
          <p:spPr>
            <a:xfrm>
              <a:off x="3728825" y="2541225"/>
              <a:ext cx="821900" cy="472725"/>
            </a:xfrm>
            <a:custGeom>
              <a:avLst/>
              <a:gdLst/>
              <a:ahLst/>
              <a:cxnLst/>
              <a:rect l="l" t="t" r="r" b="b"/>
              <a:pathLst>
                <a:path w="32876" h="18909" extrusionOk="0">
                  <a:moveTo>
                    <a:pt x="24519" y="0"/>
                  </a:moveTo>
                  <a:cubicBezTo>
                    <a:pt x="22919" y="0"/>
                    <a:pt x="21194" y="178"/>
                    <a:pt x="19393" y="527"/>
                  </a:cubicBezTo>
                  <a:cubicBezTo>
                    <a:pt x="17470" y="903"/>
                    <a:pt x="15581" y="1434"/>
                    <a:pt x="13743" y="2117"/>
                  </a:cubicBezTo>
                  <a:cubicBezTo>
                    <a:pt x="12517" y="2568"/>
                    <a:pt x="11316" y="3085"/>
                    <a:pt x="10146" y="3664"/>
                  </a:cubicBezTo>
                  <a:cubicBezTo>
                    <a:pt x="8673" y="4389"/>
                    <a:pt x="7303" y="5193"/>
                    <a:pt x="6080" y="6052"/>
                  </a:cubicBezTo>
                  <a:cubicBezTo>
                    <a:pt x="5422" y="6507"/>
                    <a:pt x="4803" y="6980"/>
                    <a:pt x="4242" y="7458"/>
                  </a:cubicBezTo>
                  <a:cubicBezTo>
                    <a:pt x="2210" y="9183"/>
                    <a:pt x="857" y="10968"/>
                    <a:pt x="330" y="12621"/>
                  </a:cubicBezTo>
                  <a:cubicBezTo>
                    <a:pt x="5" y="13632"/>
                    <a:pt x="0" y="14574"/>
                    <a:pt x="309" y="15415"/>
                  </a:cubicBezTo>
                  <a:cubicBezTo>
                    <a:pt x="1129" y="17636"/>
                    <a:pt x="4073" y="18908"/>
                    <a:pt x="8384" y="18908"/>
                  </a:cubicBezTo>
                  <a:cubicBezTo>
                    <a:pt x="9984" y="18908"/>
                    <a:pt x="11709" y="18731"/>
                    <a:pt x="13508" y="18382"/>
                  </a:cubicBezTo>
                  <a:cubicBezTo>
                    <a:pt x="15433" y="18006"/>
                    <a:pt x="17322" y="17472"/>
                    <a:pt x="19160" y="16789"/>
                  </a:cubicBezTo>
                  <a:cubicBezTo>
                    <a:pt x="19668" y="16602"/>
                    <a:pt x="20132" y="16419"/>
                    <a:pt x="20578" y="16232"/>
                  </a:cubicBezTo>
                  <a:lnTo>
                    <a:pt x="20580" y="16232"/>
                  </a:lnTo>
                  <a:cubicBezTo>
                    <a:pt x="23519" y="15015"/>
                    <a:pt x="26186" y="13466"/>
                    <a:pt x="28297" y="11753"/>
                  </a:cubicBezTo>
                  <a:cubicBezTo>
                    <a:pt x="28858" y="11298"/>
                    <a:pt x="29393" y="10813"/>
                    <a:pt x="29904" y="10303"/>
                  </a:cubicBezTo>
                  <a:cubicBezTo>
                    <a:pt x="30813" y="9384"/>
                    <a:pt x="31522" y="8462"/>
                    <a:pt x="32016" y="7567"/>
                  </a:cubicBezTo>
                  <a:cubicBezTo>
                    <a:pt x="32418" y="6835"/>
                    <a:pt x="32672" y="6121"/>
                    <a:pt x="32771" y="5447"/>
                  </a:cubicBezTo>
                  <a:cubicBezTo>
                    <a:pt x="32875" y="4752"/>
                    <a:pt x="32813" y="4094"/>
                    <a:pt x="32591" y="3494"/>
                  </a:cubicBezTo>
                  <a:cubicBezTo>
                    <a:pt x="31772" y="1275"/>
                    <a:pt x="28830" y="0"/>
                    <a:pt x="24519"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5"/>
            <p:cNvSpPr/>
            <p:nvPr/>
          </p:nvSpPr>
          <p:spPr>
            <a:xfrm>
              <a:off x="3728475" y="2541100"/>
              <a:ext cx="826625" cy="472950"/>
            </a:xfrm>
            <a:custGeom>
              <a:avLst/>
              <a:gdLst/>
              <a:ahLst/>
              <a:cxnLst/>
              <a:rect l="l" t="t" r="r" b="b"/>
              <a:pathLst>
                <a:path w="33065" h="18918" extrusionOk="0">
                  <a:moveTo>
                    <a:pt x="24533" y="12"/>
                  </a:moveTo>
                  <a:cubicBezTo>
                    <a:pt x="25568" y="12"/>
                    <a:pt x="26537" y="88"/>
                    <a:pt x="27422" y="236"/>
                  </a:cubicBezTo>
                  <a:cubicBezTo>
                    <a:pt x="28311" y="384"/>
                    <a:pt x="29112" y="605"/>
                    <a:pt x="29802" y="896"/>
                  </a:cubicBezTo>
                  <a:cubicBezTo>
                    <a:pt x="30506" y="1192"/>
                    <a:pt x="31100" y="1559"/>
                    <a:pt x="31566" y="1988"/>
                  </a:cubicBezTo>
                  <a:cubicBezTo>
                    <a:pt x="32044" y="2429"/>
                    <a:pt x="32393" y="2937"/>
                    <a:pt x="32601" y="3501"/>
                  </a:cubicBezTo>
                  <a:cubicBezTo>
                    <a:pt x="32822" y="4101"/>
                    <a:pt x="32882" y="4757"/>
                    <a:pt x="32781" y="5450"/>
                  </a:cubicBezTo>
                  <a:cubicBezTo>
                    <a:pt x="32679" y="6124"/>
                    <a:pt x="32425" y="6837"/>
                    <a:pt x="32026" y="7569"/>
                  </a:cubicBezTo>
                  <a:cubicBezTo>
                    <a:pt x="31532" y="8465"/>
                    <a:pt x="30823" y="9384"/>
                    <a:pt x="29915" y="10303"/>
                  </a:cubicBezTo>
                  <a:cubicBezTo>
                    <a:pt x="29405" y="10816"/>
                    <a:pt x="28869" y="11298"/>
                    <a:pt x="28308" y="11753"/>
                  </a:cubicBezTo>
                  <a:cubicBezTo>
                    <a:pt x="26200" y="13464"/>
                    <a:pt x="23531" y="15013"/>
                    <a:pt x="20594" y="16233"/>
                  </a:cubicBezTo>
                  <a:lnTo>
                    <a:pt x="20589" y="16235"/>
                  </a:lnTo>
                  <a:cubicBezTo>
                    <a:pt x="20144" y="16420"/>
                    <a:pt x="19682" y="16602"/>
                    <a:pt x="19174" y="16789"/>
                  </a:cubicBezTo>
                  <a:cubicBezTo>
                    <a:pt x="17336" y="17473"/>
                    <a:pt x="15447" y="18006"/>
                    <a:pt x="13522" y="18382"/>
                  </a:cubicBezTo>
                  <a:cubicBezTo>
                    <a:pt x="11721" y="18731"/>
                    <a:pt x="9998" y="18906"/>
                    <a:pt x="8398" y="18906"/>
                  </a:cubicBezTo>
                  <a:cubicBezTo>
                    <a:pt x="7364" y="18906"/>
                    <a:pt x="6391" y="18833"/>
                    <a:pt x="5509" y="18685"/>
                  </a:cubicBezTo>
                  <a:cubicBezTo>
                    <a:pt x="4620" y="18537"/>
                    <a:pt x="3819" y="18313"/>
                    <a:pt x="3129" y="18024"/>
                  </a:cubicBezTo>
                  <a:cubicBezTo>
                    <a:pt x="2425" y="17729"/>
                    <a:pt x="1831" y="17359"/>
                    <a:pt x="1365" y="16932"/>
                  </a:cubicBezTo>
                  <a:cubicBezTo>
                    <a:pt x="885" y="16491"/>
                    <a:pt x="538" y="15983"/>
                    <a:pt x="328" y="15420"/>
                  </a:cubicBezTo>
                  <a:cubicBezTo>
                    <a:pt x="19" y="14579"/>
                    <a:pt x="26" y="13640"/>
                    <a:pt x="349" y="12628"/>
                  </a:cubicBezTo>
                  <a:cubicBezTo>
                    <a:pt x="875" y="10977"/>
                    <a:pt x="2228" y="9193"/>
                    <a:pt x="4260" y="7468"/>
                  </a:cubicBezTo>
                  <a:cubicBezTo>
                    <a:pt x="4821" y="6992"/>
                    <a:pt x="5438" y="6519"/>
                    <a:pt x="6096" y="6062"/>
                  </a:cubicBezTo>
                  <a:cubicBezTo>
                    <a:pt x="7322" y="5203"/>
                    <a:pt x="8689" y="4401"/>
                    <a:pt x="10162" y="3674"/>
                  </a:cubicBezTo>
                  <a:cubicBezTo>
                    <a:pt x="11333" y="3094"/>
                    <a:pt x="12533" y="2580"/>
                    <a:pt x="13759" y="2129"/>
                  </a:cubicBezTo>
                  <a:cubicBezTo>
                    <a:pt x="15595" y="1446"/>
                    <a:pt x="17486" y="912"/>
                    <a:pt x="19407" y="536"/>
                  </a:cubicBezTo>
                  <a:cubicBezTo>
                    <a:pt x="21208" y="190"/>
                    <a:pt x="22933" y="12"/>
                    <a:pt x="24533" y="12"/>
                  </a:cubicBezTo>
                  <a:close/>
                  <a:moveTo>
                    <a:pt x="24533" y="0"/>
                  </a:moveTo>
                  <a:cubicBezTo>
                    <a:pt x="21377" y="0"/>
                    <a:pt x="17611" y="693"/>
                    <a:pt x="13755" y="2118"/>
                  </a:cubicBezTo>
                  <a:cubicBezTo>
                    <a:pt x="12529" y="2570"/>
                    <a:pt x="11328" y="3085"/>
                    <a:pt x="10157" y="3665"/>
                  </a:cubicBezTo>
                  <a:cubicBezTo>
                    <a:pt x="8668" y="4399"/>
                    <a:pt x="7301" y="5205"/>
                    <a:pt x="6091" y="6052"/>
                  </a:cubicBezTo>
                  <a:cubicBezTo>
                    <a:pt x="5431" y="6509"/>
                    <a:pt x="4814" y="6983"/>
                    <a:pt x="4253" y="7461"/>
                  </a:cubicBezTo>
                  <a:cubicBezTo>
                    <a:pt x="2249" y="9160"/>
                    <a:pt x="871" y="10952"/>
                    <a:pt x="340" y="12624"/>
                  </a:cubicBezTo>
                  <a:cubicBezTo>
                    <a:pt x="21" y="13614"/>
                    <a:pt x="0" y="14561"/>
                    <a:pt x="319" y="15424"/>
                  </a:cubicBezTo>
                  <a:cubicBezTo>
                    <a:pt x="1169" y="17724"/>
                    <a:pt x="4256" y="18918"/>
                    <a:pt x="8398" y="18918"/>
                  </a:cubicBezTo>
                  <a:cubicBezTo>
                    <a:pt x="11554" y="18918"/>
                    <a:pt x="15323" y="18225"/>
                    <a:pt x="19179" y="16801"/>
                  </a:cubicBezTo>
                  <a:cubicBezTo>
                    <a:pt x="19661" y="16623"/>
                    <a:pt x="20130" y="16438"/>
                    <a:pt x="20594" y="16244"/>
                  </a:cubicBezTo>
                  <a:lnTo>
                    <a:pt x="20596" y="16244"/>
                  </a:lnTo>
                  <a:cubicBezTo>
                    <a:pt x="23630" y="14986"/>
                    <a:pt x="26269" y="13425"/>
                    <a:pt x="28315" y="11762"/>
                  </a:cubicBezTo>
                  <a:cubicBezTo>
                    <a:pt x="28876" y="11308"/>
                    <a:pt x="29412" y="10825"/>
                    <a:pt x="29922" y="10312"/>
                  </a:cubicBezTo>
                  <a:cubicBezTo>
                    <a:pt x="30823" y="9400"/>
                    <a:pt x="31539" y="8479"/>
                    <a:pt x="32035" y="7576"/>
                  </a:cubicBezTo>
                  <a:cubicBezTo>
                    <a:pt x="32829" y="6126"/>
                    <a:pt x="33065" y="4725"/>
                    <a:pt x="32612" y="3499"/>
                  </a:cubicBezTo>
                  <a:cubicBezTo>
                    <a:pt x="31763" y="1196"/>
                    <a:pt x="28675" y="3"/>
                    <a:pt x="24533" y="3"/>
                  </a:cubicBezTo>
                  <a:lnTo>
                    <a:pt x="24533" y="0"/>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5"/>
            <p:cNvSpPr/>
            <p:nvPr/>
          </p:nvSpPr>
          <p:spPr>
            <a:xfrm>
              <a:off x="3839525" y="2619200"/>
              <a:ext cx="606025" cy="324450"/>
            </a:xfrm>
            <a:custGeom>
              <a:avLst/>
              <a:gdLst/>
              <a:ahLst/>
              <a:cxnLst/>
              <a:rect l="l" t="t" r="r" b="b"/>
              <a:pathLst>
                <a:path w="24241" h="12978" extrusionOk="0">
                  <a:moveTo>
                    <a:pt x="18484" y="0"/>
                  </a:moveTo>
                  <a:cubicBezTo>
                    <a:pt x="16067" y="0"/>
                    <a:pt x="13169" y="578"/>
                    <a:pt x="10324" y="1628"/>
                  </a:cubicBezTo>
                  <a:cubicBezTo>
                    <a:pt x="7216" y="2778"/>
                    <a:pt x="4478" y="4364"/>
                    <a:pt x="2619" y="6094"/>
                  </a:cubicBezTo>
                  <a:cubicBezTo>
                    <a:pt x="760" y="7823"/>
                    <a:pt x="1" y="9490"/>
                    <a:pt x="481" y="10788"/>
                  </a:cubicBezTo>
                  <a:cubicBezTo>
                    <a:pt x="742" y="11497"/>
                    <a:pt x="1351" y="12049"/>
                    <a:pt x="2291" y="12425"/>
                  </a:cubicBezTo>
                  <a:cubicBezTo>
                    <a:pt x="3199" y="12792"/>
                    <a:pt x="4367" y="12977"/>
                    <a:pt x="5757" y="12977"/>
                  </a:cubicBezTo>
                  <a:cubicBezTo>
                    <a:pt x="8177" y="12977"/>
                    <a:pt x="11072" y="12400"/>
                    <a:pt x="13917" y="11349"/>
                  </a:cubicBezTo>
                  <a:cubicBezTo>
                    <a:pt x="17025" y="10202"/>
                    <a:pt x="19763" y="8613"/>
                    <a:pt x="21622" y="6884"/>
                  </a:cubicBezTo>
                  <a:cubicBezTo>
                    <a:pt x="23481" y="5154"/>
                    <a:pt x="24240" y="3487"/>
                    <a:pt x="23762" y="2189"/>
                  </a:cubicBezTo>
                  <a:cubicBezTo>
                    <a:pt x="23499" y="1481"/>
                    <a:pt x="22892" y="931"/>
                    <a:pt x="21952" y="552"/>
                  </a:cubicBezTo>
                  <a:cubicBezTo>
                    <a:pt x="21042" y="185"/>
                    <a:pt x="19876" y="0"/>
                    <a:pt x="1848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5"/>
            <p:cNvSpPr/>
            <p:nvPr/>
          </p:nvSpPr>
          <p:spPr>
            <a:xfrm>
              <a:off x="3826550" y="2619025"/>
              <a:ext cx="632050" cy="324775"/>
            </a:xfrm>
            <a:custGeom>
              <a:avLst/>
              <a:gdLst/>
              <a:ahLst/>
              <a:cxnLst/>
              <a:rect l="l" t="t" r="r" b="b"/>
              <a:pathLst>
                <a:path w="25282" h="12991" extrusionOk="0">
                  <a:moveTo>
                    <a:pt x="19005" y="12"/>
                  </a:moveTo>
                  <a:cubicBezTo>
                    <a:pt x="20395" y="12"/>
                    <a:pt x="21561" y="199"/>
                    <a:pt x="22469" y="564"/>
                  </a:cubicBezTo>
                  <a:cubicBezTo>
                    <a:pt x="23406" y="943"/>
                    <a:pt x="24014" y="1492"/>
                    <a:pt x="24274" y="2199"/>
                  </a:cubicBezTo>
                  <a:cubicBezTo>
                    <a:pt x="24517" y="2852"/>
                    <a:pt x="24445" y="3600"/>
                    <a:pt x="24060" y="4420"/>
                  </a:cubicBezTo>
                  <a:cubicBezTo>
                    <a:pt x="23688" y="5214"/>
                    <a:pt x="23041" y="6046"/>
                    <a:pt x="22139" y="6886"/>
                  </a:cubicBezTo>
                  <a:cubicBezTo>
                    <a:pt x="21234" y="7726"/>
                    <a:pt x="20118" y="8537"/>
                    <a:pt x="18823" y="9294"/>
                  </a:cubicBezTo>
                  <a:cubicBezTo>
                    <a:pt x="17481" y="10077"/>
                    <a:pt x="16004" y="10770"/>
                    <a:pt x="14434" y="11349"/>
                  </a:cubicBezTo>
                  <a:cubicBezTo>
                    <a:pt x="11589" y="12400"/>
                    <a:pt x="8693" y="12977"/>
                    <a:pt x="6276" y="12977"/>
                  </a:cubicBezTo>
                  <a:cubicBezTo>
                    <a:pt x="4886" y="12977"/>
                    <a:pt x="3720" y="12792"/>
                    <a:pt x="2810" y="12428"/>
                  </a:cubicBezTo>
                  <a:cubicBezTo>
                    <a:pt x="1873" y="12049"/>
                    <a:pt x="1266" y="11499"/>
                    <a:pt x="1005" y="10793"/>
                  </a:cubicBezTo>
                  <a:cubicBezTo>
                    <a:pt x="762" y="10139"/>
                    <a:pt x="834" y="9391"/>
                    <a:pt x="1219" y="8569"/>
                  </a:cubicBezTo>
                  <a:cubicBezTo>
                    <a:pt x="1591" y="7775"/>
                    <a:pt x="2238" y="6946"/>
                    <a:pt x="3140" y="6106"/>
                  </a:cubicBezTo>
                  <a:cubicBezTo>
                    <a:pt x="4046" y="5265"/>
                    <a:pt x="5161" y="4452"/>
                    <a:pt x="6456" y="3697"/>
                  </a:cubicBezTo>
                  <a:cubicBezTo>
                    <a:pt x="7798" y="2912"/>
                    <a:pt x="9275" y="2222"/>
                    <a:pt x="10845" y="1640"/>
                  </a:cubicBezTo>
                  <a:cubicBezTo>
                    <a:pt x="13688" y="592"/>
                    <a:pt x="16586" y="12"/>
                    <a:pt x="19003" y="12"/>
                  </a:cubicBezTo>
                  <a:close/>
                  <a:moveTo>
                    <a:pt x="19003" y="1"/>
                  </a:moveTo>
                  <a:cubicBezTo>
                    <a:pt x="16669" y="1"/>
                    <a:pt x="13799" y="539"/>
                    <a:pt x="10843" y="1631"/>
                  </a:cubicBezTo>
                  <a:cubicBezTo>
                    <a:pt x="4410" y="4007"/>
                    <a:pt x="0" y="8110"/>
                    <a:pt x="993" y="10797"/>
                  </a:cubicBezTo>
                  <a:cubicBezTo>
                    <a:pt x="1529" y="12250"/>
                    <a:pt x="3533" y="12991"/>
                    <a:pt x="6276" y="12991"/>
                  </a:cubicBezTo>
                  <a:cubicBezTo>
                    <a:pt x="8610" y="12991"/>
                    <a:pt x="11480" y="12455"/>
                    <a:pt x="14438" y="11363"/>
                  </a:cubicBezTo>
                  <a:cubicBezTo>
                    <a:pt x="20871" y="8987"/>
                    <a:pt x="25281" y="4882"/>
                    <a:pt x="24288" y="2194"/>
                  </a:cubicBezTo>
                  <a:cubicBezTo>
                    <a:pt x="23750" y="742"/>
                    <a:pt x="21748" y="1"/>
                    <a:pt x="19003"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5"/>
            <p:cNvSpPr/>
            <p:nvPr/>
          </p:nvSpPr>
          <p:spPr>
            <a:xfrm>
              <a:off x="3793350" y="2581275"/>
              <a:ext cx="694500" cy="395675"/>
            </a:xfrm>
            <a:custGeom>
              <a:avLst/>
              <a:gdLst/>
              <a:ahLst/>
              <a:cxnLst/>
              <a:rect l="l" t="t" r="r" b="b"/>
              <a:pathLst>
                <a:path w="27780" h="15827" fill="none" extrusionOk="0">
                  <a:moveTo>
                    <a:pt x="27193" y="3000"/>
                  </a:moveTo>
                  <a:cubicBezTo>
                    <a:pt x="27780" y="4588"/>
                    <a:pt x="26942" y="6630"/>
                    <a:pt x="24861" y="8675"/>
                  </a:cubicBezTo>
                  <a:cubicBezTo>
                    <a:pt x="22783" y="10721"/>
                    <a:pt x="19631" y="12601"/>
                    <a:pt x="16103" y="13905"/>
                  </a:cubicBezTo>
                  <a:cubicBezTo>
                    <a:pt x="12575" y="15207"/>
                    <a:pt x="8957" y="15826"/>
                    <a:pt x="6048" y="15623"/>
                  </a:cubicBezTo>
                  <a:cubicBezTo>
                    <a:pt x="3138" y="15422"/>
                    <a:pt x="1173" y="14416"/>
                    <a:pt x="587" y="12827"/>
                  </a:cubicBezTo>
                  <a:cubicBezTo>
                    <a:pt x="1" y="11236"/>
                    <a:pt x="839" y="9195"/>
                    <a:pt x="2919" y="7149"/>
                  </a:cubicBezTo>
                  <a:cubicBezTo>
                    <a:pt x="4999" y="5106"/>
                    <a:pt x="8149" y="3224"/>
                    <a:pt x="11677" y="1922"/>
                  </a:cubicBezTo>
                  <a:cubicBezTo>
                    <a:pt x="15205" y="617"/>
                    <a:pt x="18823" y="0"/>
                    <a:pt x="21733" y="201"/>
                  </a:cubicBezTo>
                  <a:cubicBezTo>
                    <a:pt x="24642" y="405"/>
                    <a:pt x="26607" y="1411"/>
                    <a:pt x="27193" y="300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5"/>
            <p:cNvSpPr/>
            <p:nvPr/>
          </p:nvSpPr>
          <p:spPr>
            <a:xfrm>
              <a:off x="3681200" y="2703950"/>
              <a:ext cx="755175" cy="243275"/>
            </a:xfrm>
            <a:custGeom>
              <a:avLst/>
              <a:gdLst/>
              <a:ahLst/>
              <a:cxnLst/>
              <a:rect l="l" t="t" r="r" b="b"/>
              <a:pathLst>
                <a:path w="30207" h="9731" extrusionOk="0">
                  <a:moveTo>
                    <a:pt x="926" y="0"/>
                  </a:moveTo>
                  <a:cubicBezTo>
                    <a:pt x="129" y="1312"/>
                    <a:pt x="0" y="3260"/>
                    <a:pt x="259" y="5583"/>
                  </a:cubicBezTo>
                  <a:lnTo>
                    <a:pt x="2378" y="5980"/>
                  </a:lnTo>
                  <a:lnTo>
                    <a:pt x="4900" y="6585"/>
                  </a:lnTo>
                  <a:lnTo>
                    <a:pt x="6687" y="6906"/>
                  </a:lnTo>
                  <a:lnTo>
                    <a:pt x="17477" y="8832"/>
                  </a:lnTo>
                  <a:lnTo>
                    <a:pt x="19846" y="9255"/>
                  </a:lnTo>
                  <a:lnTo>
                    <a:pt x="19848" y="9255"/>
                  </a:lnTo>
                  <a:lnTo>
                    <a:pt x="22485" y="9730"/>
                  </a:lnTo>
                  <a:lnTo>
                    <a:pt x="22487" y="9730"/>
                  </a:lnTo>
                  <a:cubicBezTo>
                    <a:pt x="25521" y="8472"/>
                    <a:pt x="28160" y="6909"/>
                    <a:pt x="30206" y="5246"/>
                  </a:cubicBezTo>
                  <a:lnTo>
                    <a:pt x="28107" y="4872"/>
                  </a:lnTo>
                  <a:lnTo>
                    <a:pt x="26623" y="4604"/>
                  </a:lnTo>
                  <a:lnTo>
                    <a:pt x="20065" y="3434"/>
                  </a:lnTo>
                  <a:lnTo>
                    <a:pt x="19941" y="3413"/>
                  </a:lnTo>
                  <a:lnTo>
                    <a:pt x="18770" y="3200"/>
                  </a:lnTo>
                  <a:lnTo>
                    <a:pt x="18765" y="3200"/>
                  </a:lnTo>
                  <a:lnTo>
                    <a:pt x="15867" y="2683"/>
                  </a:lnTo>
                  <a:lnTo>
                    <a:pt x="10185" y="1665"/>
                  </a:lnTo>
                  <a:lnTo>
                    <a:pt x="8396" y="1349"/>
                  </a:lnTo>
                  <a:lnTo>
                    <a:pt x="6144" y="947"/>
                  </a:lnTo>
                  <a:lnTo>
                    <a:pt x="926"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5"/>
            <p:cNvSpPr/>
            <p:nvPr/>
          </p:nvSpPr>
          <p:spPr>
            <a:xfrm>
              <a:off x="3728300" y="2598600"/>
              <a:ext cx="801050" cy="200325"/>
            </a:xfrm>
            <a:custGeom>
              <a:avLst/>
              <a:gdLst/>
              <a:ahLst/>
              <a:cxnLst/>
              <a:rect l="l" t="t" r="r" b="b"/>
              <a:pathLst>
                <a:path w="32042" h="8013" extrusionOk="0">
                  <a:moveTo>
                    <a:pt x="2584" y="0"/>
                  </a:moveTo>
                  <a:lnTo>
                    <a:pt x="0" y="2649"/>
                  </a:lnTo>
                  <a:lnTo>
                    <a:pt x="6096" y="3752"/>
                  </a:lnTo>
                  <a:lnTo>
                    <a:pt x="8403" y="4163"/>
                  </a:lnTo>
                  <a:lnTo>
                    <a:pt x="10368" y="4512"/>
                  </a:lnTo>
                  <a:lnTo>
                    <a:pt x="17371" y="5763"/>
                  </a:lnTo>
                  <a:lnTo>
                    <a:pt x="18858" y="6031"/>
                  </a:lnTo>
                  <a:lnTo>
                    <a:pt x="19421" y="6131"/>
                  </a:lnTo>
                  <a:lnTo>
                    <a:pt x="19426" y="6131"/>
                  </a:lnTo>
                  <a:lnTo>
                    <a:pt x="20178" y="6267"/>
                  </a:lnTo>
                  <a:lnTo>
                    <a:pt x="26420" y="7382"/>
                  </a:lnTo>
                  <a:lnTo>
                    <a:pt x="27810" y="7631"/>
                  </a:lnTo>
                  <a:lnTo>
                    <a:pt x="29929" y="8012"/>
                  </a:lnTo>
                  <a:cubicBezTo>
                    <a:pt x="30830" y="7100"/>
                    <a:pt x="31546" y="6177"/>
                    <a:pt x="32042" y="5276"/>
                  </a:cubicBezTo>
                  <a:lnTo>
                    <a:pt x="29682" y="4854"/>
                  </a:lnTo>
                  <a:lnTo>
                    <a:pt x="28241" y="4595"/>
                  </a:lnTo>
                  <a:lnTo>
                    <a:pt x="15258" y="2277"/>
                  </a:lnTo>
                  <a:lnTo>
                    <a:pt x="15256" y="2277"/>
                  </a:lnTo>
                  <a:lnTo>
                    <a:pt x="12769" y="1829"/>
                  </a:lnTo>
                  <a:lnTo>
                    <a:pt x="10164" y="1365"/>
                  </a:lnTo>
                  <a:lnTo>
                    <a:pt x="2584"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35"/>
          <p:cNvGrpSpPr/>
          <p:nvPr/>
        </p:nvGrpSpPr>
        <p:grpSpPr>
          <a:xfrm rot="995846">
            <a:off x="8316117" y="4140940"/>
            <a:ext cx="701771" cy="1011807"/>
            <a:chOff x="1705850" y="434250"/>
            <a:chExt cx="978800" cy="1411225"/>
          </a:xfrm>
        </p:grpSpPr>
        <p:sp>
          <p:nvSpPr>
            <p:cNvPr id="949" name="Google Shape;949;p35"/>
            <p:cNvSpPr/>
            <p:nvPr/>
          </p:nvSpPr>
          <p:spPr>
            <a:xfrm>
              <a:off x="2039325" y="1468300"/>
              <a:ext cx="114225" cy="100025"/>
            </a:xfrm>
            <a:custGeom>
              <a:avLst/>
              <a:gdLst/>
              <a:ahLst/>
              <a:cxnLst/>
              <a:rect l="l" t="t" r="r" b="b"/>
              <a:pathLst>
                <a:path w="4569" h="4001" extrusionOk="0">
                  <a:moveTo>
                    <a:pt x="2278" y="0"/>
                  </a:moveTo>
                  <a:cubicBezTo>
                    <a:pt x="1467" y="0"/>
                    <a:pt x="714" y="508"/>
                    <a:pt x="400" y="1316"/>
                  </a:cubicBezTo>
                  <a:cubicBezTo>
                    <a:pt x="1" y="2353"/>
                    <a:pt x="474" y="3486"/>
                    <a:pt x="1516" y="3872"/>
                  </a:cubicBezTo>
                  <a:cubicBezTo>
                    <a:pt x="1751" y="3959"/>
                    <a:pt x="1995" y="4000"/>
                    <a:pt x="2236" y="4000"/>
                  </a:cubicBezTo>
                  <a:cubicBezTo>
                    <a:pt x="3064" y="4000"/>
                    <a:pt x="3861" y="3514"/>
                    <a:pt x="4169" y="2713"/>
                  </a:cubicBezTo>
                  <a:cubicBezTo>
                    <a:pt x="4568" y="1679"/>
                    <a:pt x="4005" y="510"/>
                    <a:pt x="2966" y="125"/>
                  </a:cubicBezTo>
                  <a:cubicBezTo>
                    <a:pt x="2738" y="40"/>
                    <a:pt x="2506" y="0"/>
                    <a:pt x="2278"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5"/>
            <p:cNvSpPr/>
            <p:nvPr/>
          </p:nvSpPr>
          <p:spPr>
            <a:xfrm>
              <a:off x="1705850" y="434250"/>
              <a:ext cx="978800" cy="1411225"/>
            </a:xfrm>
            <a:custGeom>
              <a:avLst/>
              <a:gdLst/>
              <a:ahLst/>
              <a:cxnLst/>
              <a:rect l="l" t="t" r="r" b="b"/>
              <a:pathLst>
                <a:path w="39152" h="56449" extrusionOk="0">
                  <a:moveTo>
                    <a:pt x="21401" y="3462"/>
                  </a:moveTo>
                  <a:lnTo>
                    <a:pt x="33255" y="7856"/>
                  </a:lnTo>
                  <a:cubicBezTo>
                    <a:pt x="32341" y="9216"/>
                    <a:pt x="32941" y="10814"/>
                    <a:pt x="34430" y="11366"/>
                  </a:cubicBezTo>
                  <a:cubicBezTo>
                    <a:pt x="27596" y="23744"/>
                    <a:pt x="28819" y="39106"/>
                    <a:pt x="21985" y="51484"/>
                  </a:cubicBezTo>
                  <a:cubicBezTo>
                    <a:pt x="21635" y="51355"/>
                    <a:pt x="21267" y="51294"/>
                    <a:pt x="20897" y="51294"/>
                  </a:cubicBezTo>
                  <a:cubicBezTo>
                    <a:pt x="19686" y="51294"/>
                    <a:pt x="18453" y="51948"/>
                    <a:pt x="17755" y="52990"/>
                  </a:cubicBezTo>
                  <a:cubicBezTo>
                    <a:pt x="13802" y="51526"/>
                    <a:pt x="9851" y="50062"/>
                    <a:pt x="5898" y="48598"/>
                  </a:cubicBezTo>
                  <a:cubicBezTo>
                    <a:pt x="6812" y="47238"/>
                    <a:pt x="6214" y="45640"/>
                    <a:pt x="4725" y="45089"/>
                  </a:cubicBezTo>
                  <a:cubicBezTo>
                    <a:pt x="11560" y="32710"/>
                    <a:pt x="10336" y="17346"/>
                    <a:pt x="17171" y="4970"/>
                  </a:cubicBezTo>
                  <a:cubicBezTo>
                    <a:pt x="17519" y="5099"/>
                    <a:pt x="17886" y="5160"/>
                    <a:pt x="18255" y="5160"/>
                  </a:cubicBezTo>
                  <a:cubicBezTo>
                    <a:pt x="19466" y="5160"/>
                    <a:pt x="20700" y="4504"/>
                    <a:pt x="21401" y="3462"/>
                  </a:cubicBezTo>
                  <a:close/>
                  <a:moveTo>
                    <a:pt x="18013" y="1"/>
                  </a:moveTo>
                  <a:cubicBezTo>
                    <a:pt x="6935" y="14326"/>
                    <a:pt x="11079" y="34292"/>
                    <a:pt x="1" y="48617"/>
                  </a:cubicBezTo>
                  <a:cubicBezTo>
                    <a:pt x="7046" y="51228"/>
                    <a:pt x="14095" y="53837"/>
                    <a:pt x="21142" y="56449"/>
                  </a:cubicBezTo>
                  <a:cubicBezTo>
                    <a:pt x="32218" y="42124"/>
                    <a:pt x="28076" y="22160"/>
                    <a:pt x="39152" y="7835"/>
                  </a:cubicBezTo>
                  <a:cubicBezTo>
                    <a:pt x="32105" y="5224"/>
                    <a:pt x="25060" y="2612"/>
                    <a:pt x="18013"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5"/>
            <p:cNvSpPr/>
            <p:nvPr/>
          </p:nvSpPr>
          <p:spPr>
            <a:xfrm>
              <a:off x="1865525" y="556650"/>
              <a:ext cx="659525" cy="1166525"/>
            </a:xfrm>
            <a:custGeom>
              <a:avLst/>
              <a:gdLst/>
              <a:ahLst/>
              <a:cxnLst/>
              <a:rect l="l" t="t" r="r" b="b"/>
              <a:pathLst>
                <a:path w="26381" h="46661" extrusionOk="0">
                  <a:moveTo>
                    <a:pt x="17195" y="6055"/>
                  </a:moveTo>
                  <a:cubicBezTo>
                    <a:pt x="17454" y="6055"/>
                    <a:pt x="17715" y="6099"/>
                    <a:pt x="17967" y="6193"/>
                  </a:cubicBezTo>
                  <a:cubicBezTo>
                    <a:pt x="19077" y="6606"/>
                    <a:pt x="19585" y="7816"/>
                    <a:pt x="19158" y="8922"/>
                  </a:cubicBezTo>
                  <a:cubicBezTo>
                    <a:pt x="18823" y="9787"/>
                    <a:pt x="18018" y="10330"/>
                    <a:pt x="17151" y="10330"/>
                  </a:cubicBezTo>
                  <a:cubicBezTo>
                    <a:pt x="16908" y="10330"/>
                    <a:pt x="16659" y="10287"/>
                    <a:pt x="16415" y="10196"/>
                  </a:cubicBezTo>
                  <a:cubicBezTo>
                    <a:pt x="15305" y="9785"/>
                    <a:pt x="14704" y="8539"/>
                    <a:pt x="15131" y="7433"/>
                  </a:cubicBezTo>
                  <a:cubicBezTo>
                    <a:pt x="15460" y="6575"/>
                    <a:pt x="16311" y="6055"/>
                    <a:pt x="17195" y="6055"/>
                  </a:cubicBezTo>
                  <a:close/>
                  <a:moveTo>
                    <a:pt x="12445" y="16581"/>
                  </a:moveTo>
                  <a:cubicBezTo>
                    <a:pt x="13126" y="16581"/>
                    <a:pt x="13832" y="16705"/>
                    <a:pt x="14538" y="16966"/>
                  </a:cubicBezTo>
                  <a:cubicBezTo>
                    <a:pt x="17865" y="18199"/>
                    <a:pt x="19922" y="22035"/>
                    <a:pt x="19223" y="25565"/>
                  </a:cubicBezTo>
                  <a:cubicBezTo>
                    <a:pt x="18671" y="28350"/>
                    <a:pt x="16474" y="30079"/>
                    <a:pt x="13933" y="30079"/>
                  </a:cubicBezTo>
                  <a:cubicBezTo>
                    <a:pt x="13252" y="30079"/>
                    <a:pt x="12546" y="29955"/>
                    <a:pt x="11841" y="29694"/>
                  </a:cubicBezTo>
                  <a:cubicBezTo>
                    <a:pt x="8514" y="28461"/>
                    <a:pt x="6457" y="24625"/>
                    <a:pt x="7156" y="21095"/>
                  </a:cubicBezTo>
                  <a:cubicBezTo>
                    <a:pt x="7706" y="18309"/>
                    <a:pt x="9903" y="16581"/>
                    <a:pt x="12445" y="16581"/>
                  </a:cubicBezTo>
                  <a:close/>
                  <a:moveTo>
                    <a:pt x="9231" y="36329"/>
                  </a:moveTo>
                  <a:cubicBezTo>
                    <a:pt x="9474" y="36329"/>
                    <a:pt x="9721" y="36371"/>
                    <a:pt x="9964" y="36461"/>
                  </a:cubicBezTo>
                  <a:cubicBezTo>
                    <a:pt x="11074" y="36875"/>
                    <a:pt x="11677" y="38121"/>
                    <a:pt x="11250" y="39227"/>
                  </a:cubicBezTo>
                  <a:cubicBezTo>
                    <a:pt x="10921" y="40084"/>
                    <a:pt x="10068" y="40604"/>
                    <a:pt x="9183" y="40604"/>
                  </a:cubicBezTo>
                  <a:cubicBezTo>
                    <a:pt x="8926" y="40604"/>
                    <a:pt x="8665" y="40560"/>
                    <a:pt x="8415" y="40467"/>
                  </a:cubicBezTo>
                  <a:cubicBezTo>
                    <a:pt x="7304" y="40054"/>
                    <a:pt x="6798" y="38842"/>
                    <a:pt x="7225" y="37736"/>
                  </a:cubicBezTo>
                  <a:cubicBezTo>
                    <a:pt x="7557" y="36872"/>
                    <a:pt x="8364" y="36329"/>
                    <a:pt x="9231" y="36329"/>
                  </a:cubicBezTo>
                  <a:close/>
                  <a:moveTo>
                    <a:pt x="15309" y="0"/>
                  </a:moveTo>
                  <a:cubicBezTo>
                    <a:pt x="14319" y="901"/>
                    <a:pt x="13006" y="1446"/>
                    <a:pt x="11714" y="1446"/>
                  </a:cubicBezTo>
                  <a:cubicBezTo>
                    <a:pt x="11625" y="1446"/>
                    <a:pt x="11537" y="1444"/>
                    <a:pt x="11449" y="1439"/>
                  </a:cubicBezTo>
                  <a:cubicBezTo>
                    <a:pt x="5327" y="13334"/>
                    <a:pt x="6119" y="27791"/>
                    <a:pt x="1" y="39687"/>
                  </a:cubicBezTo>
                  <a:cubicBezTo>
                    <a:pt x="1005" y="40488"/>
                    <a:pt x="1488" y="41753"/>
                    <a:pt x="1185" y="42996"/>
                  </a:cubicBezTo>
                  <a:lnTo>
                    <a:pt x="11070" y="46660"/>
                  </a:lnTo>
                  <a:cubicBezTo>
                    <a:pt x="12062" y="45757"/>
                    <a:pt x="13373" y="45212"/>
                    <a:pt x="14667" y="45212"/>
                  </a:cubicBezTo>
                  <a:cubicBezTo>
                    <a:pt x="14756" y="45212"/>
                    <a:pt x="14844" y="45214"/>
                    <a:pt x="14933" y="45219"/>
                  </a:cubicBezTo>
                  <a:cubicBezTo>
                    <a:pt x="21052" y="33323"/>
                    <a:pt x="20262" y="18869"/>
                    <a:pt x="26381" y="6973"/>
                  </a:cubicBezTo>
                  <a:cubicBezTo>
                    <a:pt x="25374" y="6170"/>
                    <a:pt x="24891" y="4904"/>
                    <a:pt x="25196" y="3664"/>
                  </a:cubicBezTo>
                  <a:cubicBezTo>
                    <a:pt x="21899" y="2443"/>
                    <a:pt x="18604" y="1221"/>
                    <a:pt x="15309" y="0"/>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5"/>
            <p:cNvSpPr/>
            <p:nvPr/>
          </p:nvSpPr>
          <p:spPr>
            <a:xfrm>
              <a:off x="1823975" y="520850"/>
              <a:ext cx="742650" cy="1238150"/>
            </a:xfrm>
            <a:custGeom>
              <a:avLst/>
              <a:gdLst/>
              <a:ahLst/>
              <a:cxnLst/>
              <a:rect l="l" t="t" r="r" b="b"/>
              <a:pathLst>
                <a:path w="29706" h="49526" extrusionOk="0">
                  <a:moveTo>
                    <a:pt x="16927" y="1123"/>
                  </a:moveTo>
                  <a:lnTo>
                    <a:pt x="27200" y="4928"/>
                  </a:lnTo>
                  <a:cubicBezTo>
                    <a:pt x="27191" y="4960"/>
                    <a:pt x="27181" y="4992"/>
                    <a:pt x="27172" y="5025"/>
                  </a:cubicBezTo>
                  <a:cubicBezTo>
                    <a:pt x="26833" y="6244"/>
                    <a:pt x="27306" y="7493"/>
                    <a:pt x="28317" y="8257"/>
                  </a:cubicBezTo>
                  <a:cubicBezTo>
                    <a:pt x="28343" y="8278"/>
                    <a:pt x="28371" y="8297"/>
                    <a:pt x="28396" y="8317"/>
                  </a:cubicBezTo>
                  <a:cubicBezTo>
                    <a:pt x="22141" y="20308"/>
                    <a:pt x="23011" y="34940"/>
                    <a:pt x="16756" y="46933"/>
                  </a:cubicBezTo>
                  <a:cubicBezTo>
                    <a:pt x="16722" y="46928"/>
                    <a:pt x="16685" y="46926"/>
                    <a:pt x="16650" y="46924"/>
                  </a:cubicBezTo>
                  <a:cubicBezTo>
                    <a:pt x="16531" y="46914"/>
                    <a:pt x="16412" y="46909"/>
                    <a:pt x="16292" y="46909"/>
                  </a:cubicBezTo>
                  <a:cubicBezTo>
                    <a:pt x="15051" y="46909"/>
                    <a:pt x="13789" y="47445"/>
                    <a:pt x="12857" y="48325"/>
                  </a:cubicBezTo>
                  <a:cubicBezTo>
                    <a:pt x="12829" y="48351"/>
                    <a:pt x="12803" y="48376"/>
                    <a:pt x="12776" y="48401"/>
                  </a:cubicBezTo>
                  <a:cubicBezTo>
                    <a:pt x="9354" y="47132"/>
                    <a:pt x="5930" y="45864"/>
                    <a:pt x="2503" y="44596"/>
                  </a:cubicBezTo>
                  <a:cubicBezTo>
                    <a:pt x="2512" y="44564"/>
                    <a:pt x="2522" y="44532"/>
                    <a:pt x="2531" y="44499"/>
                  </a:cubicBezTo>
                  <a:cubicBezTo>
                    <a:pt x="2873" y="43282"/>
                    <a:pt x="2399" y="42029"/>
                    <a:pt x="1386" y="41269"/>
                  </a:cubicBezTo>
                  <a:cubicBezTo>
                    <a:pt x="1360" y="41248"/>
                    <a:pt x="1335" y="41227"/>
                    <a:pt x="1307" y="41207"/>
                  </a:cubicBezTo>
                  <a:cubicBezTo>
                    <a:pt x="7562" y="29216"/>
                    <a:pt x="6692" y="14584"/>
                    <a:pt x="12947" y="2591"/>
                  </a:cubicBezTo>
                  <a:lnTo>
                    <a:pt x="13055" y="2600"/>
                  </a:lnTo>
                  <a:cubicBezTo>
                    <a:pt x="13172" y="2610"/>
                    <a:pt x="13290" y="2615"/>
                    <a:pt x="13408" y="2615"/>
                  </a:cubicBezTo>
                  <a:cubicBezTo>
                    <a:pt x="14649" y="2615"/>
                    <a:pt x="15912" y="2080"/>
                    <a:pt x="16846" y="1199"/>
                  </a:cubicBezTo>
                  <a:cubicBezTo>
                    <a:pt x="16874" y="1173"/>
                    <a:pt x="16900" y="1148"/>
                    <a:pt x="16927" y="1123"/>
                  </a:cubicBezTo>
                  <a:close/>
                  <a:moveTo>
                    <a:pt x="16676" y="0"/>
                  </a:moveTo>
                  <a:cubicBezTo>
                    <a:pt x="15975" y="1041"/>
                    <a:pt x="14741" y="1696"/>
                    <a:pt x="13531" y="1696"/>
                  </a:cubicBezTo>
                  <a:cubicBezTo>
                    <a:pt x="13161" y="1696"/>
                    <a:pt x="12795" y="1635"/>
                    <a:pt x="12446" y="1506"/>
                  </a:cubicBezTo>
                  <a:cubicBezTo>
                    <a:pt x="5611" y="13882"/>
                    <a:pt x="6835" y="29246"/>
                    <a:pt x="0" y="41625"/>
                  </a:cubicBezTo>
                  <a:cubicBezTo>
                    <a:pt x="1489" y="42176"/>
                    <a:pt x="2087" y="43774"/>
                    <a:pt x="1173" y="45134"/>
                  </a:cubicBezTo>
                  <a:cubicBezTo>
                    <a:pt x="5124" y="46598"/>
                    <a:pt x="9077" y="48062"/>
                    <a:pt x="13030" y="49526"/>
                  </a:cubicBezTo>
                  <a:cubicBezTo>
                    <a:pt x="13728" y="48484"/>
                    <a:pt x="14961" y="47830"/>
                    <a:pt x="16172" y="47830"/>
                  </a:cubicBezTo>
                  <a:cubicBezTo>
                    <a:pt x="16542" y="47830"/>
                    <a:pt x="16910" y="47891"/>
                    <a:pt x="17260" y="48020"/>
                  </a:cubicBezTo>
                  <a:cubicBezTo>
                    <a:pt x="24094" y="35640"/>
                    <a:pt x="22871" y="20278"/>
                    <a:pt x="29705" y="7902"/>
                  </a:cubicBezTo>
                  <a:cubicBezTo>
                    <a:pt x="28216" y="7350"/>
                    <a:pt x="27616" y="5752"/>
                    <a:pt x="28530" y="4392"/>
                  </a:cubicBezTo>
                  <a:lnTo>
                    <a:pt x="16676" y="0"/>
                  </a:ln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5"/>
            <p:cNvSpPr/>
            <p:nvPr/>
          </p:nvSpPr>
          <p:spPr>
            <a:xfrm>
              <a:off x="1856650" y="548900"/>
              <a:ext cx="677225" cy="1182000"/>
            </a:xfrm>
            <a:custGeom>
              <a:avLst/>
              <a:gdLst/>
              <a:ahLst/>
              <a:cxnLst/>
              <a:rect l="l" t="t" r="r" b="b"/>
              <a:pathLst>
                <a:path w="27089" h="47280" extrusionOk="0">
                  <a:moveTo>
                    <a:pt x="15664" y="310"/>
                  </a:moveTo>
                  <a:cubicBezTo>
                    <a:pt x="18959" y="1529"/>
                    <a:pt x="22254" y="2751"/>
                    <a:pt x="25551" y="3972"/>
                  </a:cubicBezTo>
                  <a:cubicBezTo>
                    <a:pt x="25246" y="5214"/>
                    <a:pt x="25729" y="6480"/>
                    <a:pt x="26736" y="7281"/>
                  </a:cubicBezTo>
                  <a:cubicBezTo>
                    <a:pt x="20617" y="19177"/>
                    <a:pt x="21407" y="33633"/>
                    <a:pt x="15288" y="45529"/>
                  </a:cubicBezTo>
                  <a:cubicBezTo>
                    <a:pt x="15199" y="45524"/>
                    <a:pt x="15111" y="45522"/>
                    <a:pt x="15022" y="45522"/>
                  </a:cubicBezTo>
                  <a:cubicBezTo>
                    <a:pt x="13728" y="45522"/>
                    <a:pt x="12417" y="46067"/>
                    <a:pt x="11425" y="46968"/>
                  </a:cubicBezTo>
                  <a:lnTo>
                    <a:pt x="1538" y="43306"/>
                  </a:lnTo>
                  <a:cubicBezTo>
                    <a:pt x="1843" y="42063"/>
                    <a:pt x="1360" y="40798"/>
                    <a:pt x="353" y="39997"/>
                  </a:cubicBezTo>
                  <a:lnTo>
                    <a:pt x="356" y="39997"/>
                  </a:lnTo>
                  <a:cubicBezTo>
                    <a:pt x="6474" y="28101"/>
                    <a:pt x="5682" y="13644"/>
                    <a:pt x="11804" y="1749"/>
                  </a:cubicBezTo>
                  <a:cubicBezTo>
                    <a:pt x="11892" y="1754"/>
                    <a:pt x="11980" y="1756"/>
                    <a:pt x="12069" y="1756"/>
                  </a:cubicBezTo>
                  <a:cubicBezTo>
                    <a:pt x="13361" y="1756"/>
                    <a:pt x="14674" y="1211"/>
                    <a:pt x="15664" y="310"/>
                  </a:cubicBezTo>
                  <a:close/>
                  <a:moveTo>
                    <a:pt x="15620" y="1"/>
                  </a:moveTo>
                  <a:cubicBezTo>
                    <a:pt x="15593" y="26"/>
                    <a:pt x="15567" y="51"/>
                    <a:pt x="15539" y="77"/>
                  </a:cubicBezTo>
                  <a:cubicBezTo>
                    <a:pt x="14607" y="958"/>
                    <a:pt x="13342" y="1493"/>
                    <a:pt x="12101" y="1493"/>
                  </a:cubicBezTo>
                  <a:cubicBezTo>
                    <a:pt x="11983" y="1493"/>
                    <a:pt x="11865" y="1488"/>
                    <a:pt x="11748" y="1478"/>
                  </a:cubicBezTo>
                  <a:lnTo>
                    <a:pt x="11640" y="1469"/>
                  </a:lnTo>
                  <a:cubicBezTo>
                    <a:pt x="5385" y="13462"/>
                    <a:pt x="6255" y="28094"/>
                    <a:pt x="0" y="40085"/>
                  </a:cubicBezTo>
                  <a:cubicBezTo>
                    <a:pt x="28" y="40105"/>
                    <a:pt x="53" y="40126"/>
                    <a:pt x="81" y="40147"/>
                  </a:cubicBezTo>
                  <a:cubicBezTo>
                    <a:pt x="1092" y="40909"/>
                    <a:pt x="1566" y="42160"/>
                    <a:pt x="1224" y="43380"/>
                  </a:cubicBezTo>
                  <a:cubicBezTo>
                    <a:pt x="1215" y="43412"/>
                    <a:pt x="1205" y="43444"/>
                    <a:pt x="1196" y="43474"/>
                  </a:cubicBezTo>
                  <a:cubicBezTo>
                    <a:pt x="4620" y="44744"/>
                    <a:pt x="8044" y="46012"/>
                    <a:pt x="11469" y="47279"/>
                  </a:cubicBezTo>
                  <a:cubicBezTo>
                    <a:pt x="11496" y="47256"/>
                    <a:pt x="11522" y="47231"/>
                    <a:pt x="11550" y="47206"/>
                  </a:cubicBezTo>
                  <a:cubicBezTo>
                    <a:pt x="12484" y="46324"/>
                    <a:pt x="13750" y="45787"/>
                    <a:pt x="14991" y="45787"/>
                  </a:cubicBezTo>
                  <a:cubicBezTo>
                    <a:pt x="15109" y="45787"/>
                    <a:pt x="15226" y="45792"/>
                    <a:pt x="15343" y="45802"/>
                  </a:cubicBezTo>
                  <a:cubicBezTo>
                    <a:pt x="15380" y="45806"/>
                    <a:pt x="15415" y="45809"/>
                    <a:pt x="15452" y="45811"/>
                  </a:cubicBezTo>
                  <a:cubicBezTo>
                    <a:pt x="21704" y="33820"/>
                    <a:pt x="20834" y="19188"/>
                    <a:pt x="27089" y="7195"/>
                  </a:cubicBezTo>
                  <a:cubicBezTo>
                    <a:pt x="27064" y="7175"/>
                    <a:pt x="27036" y="7156"/>
                    <a:pt x="27010" y="7135"/>
                  </a:cubicBezTo>
                  <a:cubicBezTo>
                    <a:pt x="25999" y="6371"/>
                    <a:pt x="25526" y="5120"/>
                    <a:pt x="25865" y="3903"/>
                  </a:cubicBezTo>
                  <a:cubicBezTo>
                    <a:pt x="25874" y="3870"/>
                    <a:pt x="25884" y="3838"/>
                    <a:pt x="25893" y="3806"/>
                  </a:cubicBezTo>
                  <a:lnTo>
                    <a:pt x="15620" y="1"/>
                  </a:ln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5"/>
            <p:cNvSpPr/>
            <p:nvPr/>
          </p:nvSpPr>
          <p:spPr>
            <a:xfrm>
              <a:off x="2026925" y="971175"/>
              <a:ext cx="336675" cy="337450"/>
            </a:xfrm>
            <a:custGeom>
              <a:avLst/>
              <a:gdLst/>
              <a:ahLst/>
              <a:cxnLst/>
              <a:rect l="l" t="t" r="r" b="b"/>
              <a:pathLst>
                <a:path w="13467" h="13498" extrusionOk="0">
                  <a:moveTo>
                    <a:pt x="5989" y="0"/>
                  </a:moveTo>
                  <a:cubicBezTo>
                    <a:pt x="3447" y="0"/>
                    <a:pt x="1250" y="1728"/>
                    <a:pt x="700" y="4514"/>
                  </a:cubicBezTo>
                  <a:cubicBezTo>
                    <a:pt x="1" y="8044"/>
                    <a:pt x="2058" y="11880"/>
                    <a:pt x="5385" y="13113"/>
                  </a:cubicBezTo>
                  <a:cubicBezTo>
                    <a:pt x="6090" y="13374"/>
                    <a:pt x="6796" y="13498"/>
                    <a:pt x="7477" y="13498"/>
                  </a:cubicBezTo>
                  <a:cubicBezTo>
                    <a:pt x="10018" y="13498"/>
                    <a:pt x="12215" y="11769"/>
                    <a:pt x="12767" y="8984"/>
                  </a:cubicBezTo>
                  <a:cubicBezTo>
                    <a:pt x="13466" y="5454"/>
                    <a:pt x="11409" y="1618"/>
                    <a:pt x="8082" y="385"/>
                  </a:cubicBezTo>
                  <a:cubicBezTo>
                    <a:pt x="7376" y="124"/>
                    <a:pt x="6670" y="0"/>
                    <a:pt x="5989"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5"/>
            <p:cNvSpPr/>
            <p:nvPr/>
          </p:nvSpPr>
          <p:spPr>
            <a:xfrm>
              <a:off x="2237275" y="711425"/>
              <a:ext cx="114200" cy="100075"/>
            </a:xfrm>
            <a:custGeom>
              <a:avLst/>
              <a:gdLst/>
              <a:ahLst/>
              <a:cxnLst/>
              <a:rect l="l" t="t" r="r" b="b"/>
              <a:pathLst>
                <a:path w="4568" h="4003" extrusionOk="0">
                  <a:moveTo>
                    <a:pt x="2275" y="1"/>
                  </a:moveTo>
                  <a:cubicBezTo>
                    <a:pt x="1465" y="1"/>
                    <a:pt x="712" y="509"/>
                    <a:pt x="400" y="1318"/>
                  </a:cubicBezTo>
                  <a:cubicBezTo>
                    <a:pt x="0" y="2355"/>
                    <a:pt x="474" y="3488"/>
                    <a:pt x="1515" y="3874"/>
                  </a:cubicBezTo>
                  <a:cubicBezTo>
                    <a:pt x="1750" y="3961"/>
                    <a:pt x="1994" y="4002"/>
                    <a:pt x="2236" y="4002"/>
                  </a:cubicBezTo>
                  <a:cubicBezTo>
                    <a:pt x="3063" y="4002"/>
                    <a:pt x="3861" y="3516"/>
                    <a:pt x="4168" y="2715"/>
                  </a:cubicBezTo>
                  <a:cubicBezTo>
                    <a:pt x="4568" y="1680"/>
                    <a:pt x="4004" y="512"/>
                    <a:pt x="2965" y="126"/>
                  </a:cubicBezTo>
                  <a:cubicBezTo>
                    <a:pt x="2736" y="41"/>
                    <a:pt x="2503" y="1"/>
                    <a:pt x="2275"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720248AD-099F-F3D6-8526-805D7923A213}"/>
              </a:ext>
            </a:extLst>
          </p:cNvPr>
          <p:cNvSpPr>
            <a:spLocks noGrp="1"/>
          </p:cNvSpPr>
          <p:nvPr>
            <p:ph type="title"/>
          </p:nvPr>
        </p:nvSpPr>
        <p:spPr>
          <a:xfrm>
            <a:off x="1433660" y="2090598"/>
            <a:ext cx="2436278" cy="1428689"/>
          </a:xfrm>
        </p:spPr>
        <p:txBody>
          <a:bodyPr/>
          <a:lstStyle/>
          <a:p>
            <a:r>
              <a:rPr lang="en-US" sz="5400" b="1"/>
              <a:t>SMOTE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grpSp>
        <p:nvGrpSpPr>
          <p:cNvPr id="689" name="Google Shape;689;p33"/>
          <p:cNvGrpSpPr/>
          <p:nvPr/>
        </p:nvGrpSpPr>
        <p:grpSpPr>
          <a:xfrm rot="-1392610">
            <a:off x="1325973" y="49574"/>
            <a:ext cx="873800" cy="946788"/>
            <a:chOff x="2761250" y="617875"/>
            <a:chExt cx="1222900" cy="1325050"/>
          </a:xfrm>
        </p:grpSpPr>
        <p:sp>
          <p:nvSpPr>
            <p:cNvPr id="690" name="Google Shape;690;p33"/>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33"/>
          <p:cNvGrpSpPr/>
          <p:nvPr/>
        </p:nvGrpSpPr>
        <p:grpSpPr>
          <a:xfrm rot="-4281653">
            <a:off x="-263179" y="2645746"/>
            <a:ext cx="584803" cy="513429"/>
            <a:chOff x="2665925" y="2466150"/>
            <a:chExt cx="627625" cy="551025"/>
          </a:xfrm>
        </p:grpSpPr>
        <p:sp>
          <p:nvSpPr>
            <p:cNvPr id="698" name="Google Shape;698;p33"/>
            <p:cNvSpPr/>
            <p:nvPr/>
          </p:nvSpPr>
          <p:spPr>
            <a:xfrm>
              <a:off x="2700675" y="2466150"/>
              <a:ext cx="592875" cy="549500"/>
            </a:xfrm>
            <a:custGeom>
              <a:avLst/>
              <a:gdLst/>
              <a:ahLst/>
              <a:cxnLst/>
              <a:rect l="l" t="t" r="r" b="b"/>
              <a:pathLst>
                <a:path w="23715" h="21980" extrusionOk="0">
                  <a:moveTo>
                    <a:pt x="6323" y="0"/>
                  </a:moveTo>
                  <a:cubicBezTo>
                    <a:pt x="5320" y="0"/>
                    <a:pt x="4347" y="220"/>
                    <a:pt x="3434" y="722"/>
                  </a:cubicBezTo>
                  <a:cubicBezTo>
                    <a:pt x="52" y="2578"/>
                    <a:pt x="1" y="6111"/>
                    <a:pt x="1" y="6111"/>
                  </a:cubicBezTo>
                  <a:cubicBezTo>
                    <a:pt x="1" y="6111"/>
                    <a:pt x="1555" y="3520"/>
                    <a:pt x="4741" y="3520"/>
                  </a:cubicBezTo>
                  <a:cubicBezTo>
                    <a:pt x="7746" y="3520"/>
                    <a:pt x="12205" y="5827"/>
                    <a:pt x="18179" y="14795"/>
                  </a:cubicBezTo>
                  <a:cubicBezTo>
                    <a:pt x="22322" y="21011"/>
                    <a:pt x="16293" y="21867"/>
                    <a:pt x="16293" y="21867"/>
                  </a:cubicBezTo>
                  <a:cubicBezTo>
                    <a:pt x="16293" y="21867"/>
                    <a:pt x="16625" y="21980"/>
                    <a:pt x="17147" y="21980"/>
                  </a:cubicBezTo>
                  <a:cubicBezTo>
                    <a:pt x="18141" y="21980"/>
                    <a:pt x="19823" y="21572"/>
                    <a:pt x="21209" y="19201"/>
                  </a:cubicBezTo>
                  <a:cubicBezTo>
                    <a:pt x="22213" y="17480"/>
                    <a:pt x="23714" y="15162"/>
                    <a:pt x="20548" y="10050"/>
                  </a:cubicBezTo>
                  <a:cubicBezTo>
                    <a:pt x="18795" y="7221"/>
                    <a:pt x="12072" y="0"/>
                    <a:pt x="6323"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2700275" y="2537525"/>
              <a:ext cx="507325" cy="479550"/>
            </a:xfrm>
            <a:custGeom>
              <a:avLst/>
              <a:gdLst/>
              <a:ahLst/>
              <a:cxnLst/>
              <a:rect l="l" t="t" r="r" b="b"/>
              <a:pathLst>
                <a:path w="20293" h="19182" extrusionOk="0">
                  <a:moveTo>
                    <a:pt x="3446" y="0"/>
                  </a:moveTo>
                  <a:cubicBezTo>
                    <a:pt x="3175" y="0"/>
                    <a:pt x="2902" y="23"/>
                    <a:pt x="2633" y="67"/>
                  </a:cubicBezTo>
                  <a:cubicBezTo>
                    <a:pt x="1859" y="197"/>
                    <a:pt x="1241" y="508"/>
                    <a:pt x="793" y="995"/>
                  </a:cubicBezTo>
                  <a:cubicBezTo>
                    <a:pt x="264" y="1570"/>
                    <a:pt x="1" y="2353"/>
                    <a:pt x="8" y="3325"/>
                  </a:cubicBezTo>
                  <a:cubicBezTo>
                    <a:pt x="12" y="4263"/>
                    <a:pt x="269" y="5339"/>
                    <a:pt x="770" y="6519"/>
                  </a:cubicBezTo>
                  <a:cubicBezTo>
                    <a:pt x="1799" y="8945"/>
                    <a:pt x="3741" y="11545"/>
                    <a:pt x="6242" y="13843"/>
                  </a:cubicBezTo>
                  <a:cubicBezTo>
                    <a:pt x="6535" y="14113"/>
                    <a:pt x="6812" y="14355"/>
                    <a:pt x="7085" y="14586"/>
                  </a:cubicBezTo>
                  <a:cubicBezTo>
                    <a:pt x="8876" y="16108"/>
                    <a:pt x="10793" y="17338"/>
                    <a:pt x="12629" y="18147"/>
                  </a:cubicBezTo>
                  <a:cubicBezTo>
                    <a:pt x="13116" y="18361"/>
                    <a:pt x="13614" y="18551"/>
                    <a:pt x="14122" y="18712"/>
                  </a:cubicBezTo>
                  <a:cubicBezTo>
                    <a:pt x="15032" y="19001"/>
                    <a:pt x="15877" y="19158"/>
                    <a:pt x="16630" y="19179"/>
                  </a:cubicBezTo>
                  <a:cubicBezTo>
                    <a:pt x="16688" y="19181"/>
                    <a:pt x="16745" y="19181"/>
                    <a:pt x="16803" y="19181"/>
                  </a:cubicBezTo>
                  <a:cubicBezTo>
                    <a:pt x="17985" y="19181"/>
                    <a:pt x="18893" y="18846"/>
                    <a:pt x="19500" y="18186"/>
                  </a:cubicBezTo>
                  <a:cubicBezTo>
                    <a:pt x="20026" y="17613"/>
                    <a:pt x="20292" y="16828"/>
                    <a:pt x="20285" y="15856"/>
                  </a:cubicBezTo>
                  <a:cubicBezTo>
                    <a:pt x="20280" y="14919"/>
                    <a:pt x="20024" y="13845"/>
                    <a:pt x="19523" y="12665"/>
                  </a:cubicBezTo>
                  <a:cubicBezTo>
                    <a:pt x="18493" y="10238"/>
                    <a:pt x="16551" y="7636"/>
                    <a:pt x="14053" y="5341"/>
                  </a:cubicBezTo>
                  <a:cubicBezTo>
                    <a:pt x="13342" y="4688"/>
                    <a:pt x="12599" y="4071"/>
                    <a:pt x="11825" y="3498"/>
                  </a:cubicBezTo>
                  <a:cubicBezTo>
                    <a:pt x="10894" y="2801"/>
                    <a:pt x="9911" y="2178"/>
                    <a:pt x="8886" y="1630"/>
                  </a:cubicBezTo>
                  <a:cubicBezTo>
                    <a:pt x="8364" y="1353"/>
                    <a:pt x="7847" y="1106"/>
                    <a:pt x="7343" y="898"/>
                  </a:cubicBezTo>
                  <a:cubicBezTo>
                    <a:pt x="5928" y="310"/>
                    <a:pt x="4593" y="0"/>
                    <a:pt x="3485" y="0"/>
                  </a:cubicBezTo>
                  <a:cubicBezTo>
                    <a:pt x="3472" y="0"/>
                    <a:pt x="3459" y="0"/>
                    <a:pt x="3446"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2665925" y="2537350"/>
              <a:ext cx="575950" cy="479825"/>
            </a:xfrm>
            <a:custGeom>
              <a:avLst/>
              <a:gdLst/>
              <a:ahLst/>
              <a:cxnLst/>
              <a:rect l="l" t="t" r="r" b="b"/>
              <a:pathLst>
                <a:path w="23038" h="19193" extrusionOk="0">
                  <a:moveTo>
                    <a:pt x="4859" y="0"/>
                  </a:moveTo>
                  <a:cubicBezTo>
                    <a:pt x="4859" y="0"/>
                    <a:pt x="4860" y="0"/>
                    <a:pt x="4860" y="0"/>
                  </a:cubicBezTo>
                  <a:lnTo>
                    <a:pt x="4860" y="0"/>
                  </a:lnTo>
                  <a:cubicBezTo>
                    <a:pt x="4860" y="0"/>
                    <a:pt x="4861" y="0"/>
                    <a:pt x="4861" y="0"/>
                  </a:cubicBezTo>
                  <a:close/>
                  <a:moveTo>
                    <a:pt x="4861" y="12"/>
                  </a:moveTo>
                  <a:cubicBezTo>
                    <a:pt x="5967" y="12"/>
                    <a:pt x="7302" y="324"/>
                    <a:pt x="8717" y="910"/>
                  </a:cubicBezTo>
                  <a:cubicBezTo>
                    <a:pt x="9218" y="1118"/>
                    <a:pt x="9738" y="1365"/>
                    <a:pt x="10260" y="1642"/>
                  </a:cubicBezTo>
                  <a:cubicBezTo>
                    <a:pt x="11285" y="2189"/>
                    <a:pt x="12266" y="2813"/>
                    <a:pt x="13197" y="3508"/>
                  </a:cubicBezTo>
                  <a:cubicBezTo>
                    <a:pt x="13970" y="4083"/>
                    <a:pt x="14714" y="4697"/>
                    <a:pt x="15423" y="5350"/>
                  </a:cubicBezTo>
                  <a:cubicBezTo>
                    <a:pt x="16686" y="6509"/>
                    <a:pt x="17808" y="7749"/>
                    <a:pt x="18757" y="9028"/>
                  </a:cubicBezTo>
                  <a:cubicBezTo>
                    <a:pt x="19673" y="10266"/>
                    <a:pt x="20391" y="11492"/>
                    <a:pt x="20893" y="12672"/>
                  </a:cubicBezTo>
                  <a:cubicBezTo>
                    <a:pt x="21394" y="13852"/>
                    <a:pt x="21648" y="14926"/>
                    <a:pt x="21654" y="15863"/>
                  </a:cubicBezTo>
                  <a:cubicBezTo>
                    <a:pt x="21661" y="16833"/>
                    <a:pt x="21396" y="17616"/>
                    <a:pt x="20872" y="18188"/>
                  </a:cubicBezTo>
                  <a:cubicBezTo>
                    <a:pt x="20567" y="18518"/>
                    <a:pt x="20179" y="18770"/>
                    <a:pt x="19720" y="18939"/>
                  </a:cubicBezTo>
                  <a:cubicBezTo>
                    <a:pt x="19274" y="19100"/>
                    <a:pt x="18754" y="19183"/>
                    <a:pt x="18179" y="19183"/>
                  </a:cubicBezTo>
                  <a:cubicBezTo>
                    <a:pt x="18122" y="19183"/>
                    <a:pt x="18064" y="19183"/>
                    <a:pt x="18006" y="19181"/>
                  </a:cubicBezTo>
                  <a:cubicBezTo>
                    <a:pt x="17251" y="19158"/>
                    <a:pt x="16408" y="19001"/>
                    <a:pt x="15499" y="18715"/>
                  </a:cubicBezTo>
                  <a:cubicBezTo>
                    <a:pt x="14991" y="18553"/>
                    <a:pt x="14492" y="18364"/>
                    <a:pt x="14005" y="18147"/>
                  </a:cubicBezTo>
                  <a:cubicBezTo>
                    <a:pt x="12169" y="17339"/>
                    <a:pt x="10253" y="16110"/>
                    <a:pt x="8463" y="14589"/>
                  </a:cubicBezTo>
                  <a:lnTo>
                    <a:pt x="8461" y="14589"/>
                  </a:lnTo>
                  <a:cubicBezTo>
                    <a:pt x="8189" y="14358"/>
                    <a:pt x="7914" y="14115"/>
                    <a:pt x="7621" y="13845"/>
                  </a:cubicBezTo>
                  <a:cubicBezTo>
                    <a:pt x="6357" y="12684"/>
                    <a:pt x="5235" y="11446"/>
                    <a:pt x="4284" y="10165"/>
                  </a:cubicBezTo>
                  <a:cubicBezTo>
                    <a:pt x="3367" y="8927"/>
                    <a:pt x="2649" y="7701"/>
                    <a:pt x="2148" y="6521"/>
                  </a:cubicBezTo>
                  <a:cubicBezTo>
                    <a:pt x="1649" y="5341"/>
                    <a:pt x="1393" y="4270"/>
                    <a:pt x="1386" y="3330"/>
                  </a:cubicBezTo>
                  <a:cubicBezTo>
                    <a:pt x="1382" y="2360"/>
                    <a:pt x="1645" y="1577"/>
                    <a:pt x="2171" y="1007"/>
                  </a:cubicBezTo>
                  <a:cubicBezTo>
                    <a:pt x="2617" y="520"/>
                    <a:pt x="3238" y="208"/>
                    <a:pt x="4009" y="79"/>
                  </a:cubicBezTo>
                  <a:cubicBezTo>
                    <a:pt x="4291" y="33"/>
                    <a:pt x="4575" y="12"/>
                    <a:pt x="4861" y="12"/>
                  </a:cubicBezTo>
                  <a:close/>
                  <a:moveTo>
                    <a:pt x="4860" y="0"/>
                  </a:moveTo>
                  <a:cubicBezTo>
                    <a:pt x="4574" y="0"/>
                    <a:pt x="4288" y="21"/>
                    <a:pt x="4007" y="67"/>
                  </a:cubicBezTo>
                  <a:cubicBezTo>
                    <a:pt x="3252" y="194"/>
                    <a:pt x="2622" y="499"/>
                    <a:pt x="2160" y="998"/>
                  </a:cubicBezTo>
                  <a:cubicBezTo>
                    <a:pt x="1" y="3348"/>
                    <a:pt x="2441" y="9102"/>
                    <a:pt x="7611" y="13852"/>
                  </a:cubicBezTo>
                  <a:cubicBezTo>
                    <a:pt x="7891" y="14111"/>
                    <a:pt x="8170" y="14358"/>
                    <a:pt x="8454" y="14595"/>
                  </a:cubicBezTo>
                  <a:lnTo>
                    <a:pt x="8456" y="14595"/>
                  </a:lnTo>
                  <a:cubicBezTo>
                    <a:pt x="10304" y="16166"/>
                    <a:pt x="12220" y="17371"/>
                    <a:pt x="14000" y="18156"/>
                  </a:cubicBezTo>
                  <a:cubicBezTo>
                    <a:pt x="14487" y="18371"/>
                    <a:pt x="14986" y="18560"/>
                    <a:pt x="15494" y="18724"/>
                  </a:cubicBezTo>
                  <a:cubicBezTo>
                    <a:pt x="16397" y="19008"/>
                    <a:pt x="17244" y="19167"/>
                    <a:pt x="18004" y="19190"/>
                  </a:cubicBezTo>
                  <a:cubicBezTo>
                    <a:pt x="18062" y="19190"/>
                    <a:pt x="18119" y="19193"/>
                    <a:pt x="18177" y="19193"/>
                  </a:cubicBezTo>
                  <a:cubicBezTo>
                    <a:pt x="19320" y="19193"/>
                    <a:pt x="20255" y="18872"/>
                    <a:pt x="20879" y="18193"/>
                  </a:cubicBezTo>
                  <a:cubicBezTo>
                    <a:pt x="23038" y="15845"/>
                    <a:pt x="20597" y="10088"/>
                    <a:pt x="15429" y="5341"/>
                  </a:cubicBezTo>
                  <a:cubicBezTo>
                    <a:pt x="14721" y="4688"/>
                    <a:pt x="13977" y="4073"/>
                    <a:pt x="13201" y="3498"/>
                  </a:cubicBezTo>
                  <a:cubicBezTo>
                    <a:pt x="12271" y="2801"/>
                    <a:pt x="11287" y="2178"/>
                    <a:pt x="10262" y="1630"/>
                  </a:cubicBezTo>
                  <a:cubicBezTo>
                    <a:pt x="9738" y="1351"/>
                    <a:pt x="9223" y="1106"/>
                    <a:pt x="8717" y="899"/>
                  </a:cubicBezTo>
                  <a:cubicBezTo>
                    <a:pt x="7305" y="312"/>
                    <a:pt x="5982" y="1"/>
                    <a:pt x="4860"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2747900" y="2609975"/>
              <a:ext cx="408725" cy="340475"/>
            </a:xfrm>
            <a:custGeom>
              <a:avLst/>
              <a:gdLst/>
              <a:ahLst/>
              <a:cxnLst/>
              <a:rect l="l" t="t" r="r" b="b"/>
              <a:pathLst>
                <a:path w="16349" h="13619" extrusionOk="0">
                  <a:moveTo>
                    <a:pt x="3097" y="0"/>
                  </a:moveTo>
                  <a:cubicBezTo>
                    <a:pt x="2363" y="0"/>
                    <a:pt x="1799" y="206"/>
                    <a:pt x="1428" y="610"/>
                  </a:cubicBezTo>
                  <a:cubicBezTo>
                    <a:pt x="1" y="2164"/>
                    <a:pt x="1866" y="6207"/>
                    <a:pt x="5586" y="9624"/>
                  </a:cubicBezTo>
                  <a:cubicBezTo>
                    <a:pt x="8228" y="12051"/>
                    <a:pt x="11236" y="13618"/>
                    <a:pt x="13252" y="13618"/>
                  </a:cubicBezTo>
                  <a:cubicBezTo>
                    <a:pt x="13986" y="13618"/>
                    <a:pt x="14547" y="13413"/>
                    <a:pt x="14921" y="13007"/>
                  </a:cubicBezTo>
                  <a:cubicBezTo>
                    <a:pt x="16348" y="11455"/>
                    <a:pt x="14483" y="7410"/>
                    <a:pt x="10760" y="3992"/>
                  </a:cubicBezTo>
                  <a:cubicBezTo>
                    <a:pt x="8121" y="1568"/>
                    <a:pt x="5113" y="0"/>
                    <a:pt x="3097"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2747675" y="2609800"/>
              <a:ext cx="409125" cy="340775"/>
            </a:xfrm>
            <a:custGeom>
              <a:avLst/>
              <a:gdLst/>
              <a:ahLst/>
              <a:cxnLst/>
              <a:rect l="l" t="t" r="r" b="b"/>
              <a:pathLst>
                <a:path w="16365" h="13631" extrusionOk="0">
                  <a:moveTo>
                    <a:pt x="3106" y="12"/>
                  </a:moveTo>
                  <a:cubicBezTo>
                    <a:pt x="4080" y="12"/>
                    <a:pt x="5304" y="376"/>
                    <a:pt x="6646" y="1067"/>
                  </a:cubicBezTo>
                  <a:cubicBezTo>
                    <a:pt x="8019" y="1776"/>
                    <a:pt x="9444" y="2792"/>
                    <a:pt x="10767" y="4004"/>
                  </a:cubicBezTo>
                  <a:cubicBezTo>
                    <a:pt x="12568" y="5659"/>
                    <a:pt x="13993" y="7509"/>
                    <a:pt x="14778" y="9213"/>
                  </a:cubicBezTo>
                  <a:cubicBezTo>
                    <a:pt x="15159" y="10040"/>
                    <a:pt x="15369" y="10788"/>
                    <a:pt x="15401" y="11434"/>
                  </a:cubicBezTo>
                  <a:cubicBezTo>
                    <a:pt x="15434" y="12102"/>
                    <a:pt x="15272" y="12633"/>
                    <a:pt x="14926" y="13011"/>
                  </a:cubicBezTo>
                  <a:cubicBezTo>
                    <a:pt x="14554" y="13415"/>
                    <a:pt x="13993" y="13621"/>
                    <a:pt x="13261" y="13621"/>
                  </a:cubicBezTo>
                  <a:cubicBezTo>
                    <a:pt x="12286" y="13621"/>
                    <a:pt x="11063" y="13256"/>
                    <a:pt x="9721" y="12566"/>
                  </a:cubicBezTo>
                  <a:cubicBezTo>
                    <a:pt x="8345" y="11857"/>
                    <a:pt x="6923" y="10843"/>
                    <a:pt x="5600" y="9629"/>
                  </a:cubicBezTo>
                  <a:cubicBezTo>
                    <a:pt x="3799" y="7973"/>
                    <a:pt x="2374" y="6124"/>
                    <a:pt x="1589" y="4420"/>
                  </a:cubicBezTo>
                  <a:cubicBezTo>
                    <a:pt x="1206" y="3593"/>
                    <a:pt x="998" y="2845"/>
                    <a:pt x="966" y="2198"/>
                  </a:cubicBezTo>
                  <a:cubicBezTo>
                    <a:pt x="933" y="1531"/>
                    <a:pt x="1093" y="1000"/>
                    <a:pt x="1441" y="621"/>
                  </a:cubicBezTo>
                  <a:cubicBezTo>
                    <a:pt x="1813" y="217"/>
                    <a:pt x="2372" y="12"/>
                    <a:pt x="3106" y="12"/>
                  </a:cubicBezTo>
                  <a:close/>
                  <a:moveTo>
                    <a:pt x="3106" y="0"/>
                  </a:moveTo>
                  <a:cubicBezTo>
                    <a:pt x="2392" y="0"/>
                    <a:pt x="1815" y="196"/>
                    <a:pt x="1432" y="614"/>
                  </a:cubicBezTo>
                  <a:cubicBezTo>
                    <a:pt x="0" y="2173"/>
                    <a:pt x="1864" y="6211"/>
                    <a:pt x="5590" y="9636"/>
                  </a:cubicBezTo>
                  <a:cubicBezTo>
                    <a:pt x="8324" y="12148"/>
                    <a:pt x="11301" y="13630"/>
                    <a:pt x="13259" y="13630"/>
                  </a:cubicBezTo>
                  <a:cubicBezTo>
                    <a:pt x="13972" y="13630"/>
                    <a:pt x="14552" y="13434"/>
                    <a:pt x="14933" y="13018"/>
                  </a:cubicBezTo>
                  <a:cubicBezTo>
                    <a:pt x="16364" y="11460"/>
                    <a:pt x="14503" y="7421"/>
                    <a:pt x="10774" y="3995"/>
                  </a:cubicBezTo>
                  <a:cubicBezTo>
                    <a:pt x="8040" y="1485"/>
                    <a:pt x="5064" y="0"/>
                    <a:pt x="3106"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2716275" y="2553225"/>
              <a:ext cx="450800" cy="428675"/>
            </a:xfrm>
            <a:custGeom>
              <a:avLst/>
              <a:gdLst/>
              <a:ahLst/>
              <a:cxnLst/>
              <a:rect l="l" t="t" r="r" b="b"/>
              <a:pathLst>
                <a:path w="18032" h="17147" fill="none" extrusionOk="0">
                  <a:moveTo>
                    <a:pt x="12665" y="5530"/>
                  </a:moveTo>
                  <a:cubicBezTo>
                    <a:pt x="14711" y="7410"/>
                    <a:pt x="16336" y="9578"/>
                    <a:pt x="17184" y="11557"/>
                  </a:cubicBezTo>
                  <a:cubicBezTo>
                    <a:pt x="18031" y="13538"/>
                    <a:pt x="18031" y="15168"/>
                    <a:pt x="17184" y="16087"/>
                  </a:cubicBezTo>
                  <a:cubicBezTo>
                    <a:pt x="16339" y="17008"/>
                    <a:pt x="14713" y="17147"/>
                    <a:pt x="12670" y="16468"/>
                  </a:cubicBezTo>
                  <a:cubicBezTo>
                    <a:pt x="10626" y="15791"/>
                    <a:pt x="8329" y="14355"/>
                    <a:pt x="6283" y="12476"/>
                  </a:cubicBezTo>
                  <a:cubicBezTo>
                    <a:pt x="2025" y="8562"/>
                    <a:pt x="0" y="3836"/>
                    <a:pt x="1764" y="1917"/>
                  </a:cubicBezTo>
                  <a:cubicBezTo>
                    <a:pt x="3526" y="0"/>
                    <a:pt x="8407" y="1617"/>
                    <a:pt x="12665" y="553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2766075" y="2537900"/>
              <a:ext cx="249925" cy="453525"/>
            </a:xfrm>
            <a:custGeom>
              <a:avLst/>
              <a:gdLst/>
              <a:ahLst/>
              <a:cxnLst/>
              <a:rect l="l" t="t" r="r" b="b"/>
              <a:pathLst>
                <a:path w="9997" h="18141" extrusionOk="0">
                  <a:moveTo>
                    <a:pt x="859" y="0"/>
                  </a:moveTo>
                  <a:cubicBezTo>
                    <a:pt x="568" y="0"/>
                    <a:pt x="282" y="17"/>
                    <a:pt x="1" y="50"/>
                  </a:cubicBezTo>
                  <a:lnTo>
                    <a:pt x="587" y="1966"/>
                  </a:lnTo>
                  <a:lnTo>
                    <a:pt x="980" y="3248"/>
                  </a:lnTo>
                  <a:lnTo>
                    <a:pt x="3349" y="10985"/>
                  </a:lnTo>
                  <a:lnTo>
                    <a:pt x="3871" y="12685"/>
                  </a:lnTo>
                  <a:lnTo>
                    <a:pt x="4448" y="14576"/>
                  </a:lnTo>
                  <a:lnTo>
                    <a:pt x="4450" y="14576"/>
                  </a:lnTo>
                  <a:cubicBezTo>
                    <a:pt x="6298" y="16146"/>
                    <a:pt x="8216" y="17351"/>
                    <a:pt x="9997" y="18141"/>
                  </a:cubicBezTo>
                  <a:lnTo>
                    <a:pt x="9535" y="16635"/>
                  </a:lnTo>
                  <a:lnTo>
                    <a:pt x="9209" y="15566"/>
                  </a:lnTo>
                  <a:lnTo>
                    <a:pt x="7771" y="10868"/>
                  </a:lnTo>
                  <a:lnTo>
                    <a:pt x="7741" y="10777"/>
                  </a:lnTo>
                  <a:lnTo>
                    <a:pt x="7487" y="9937"/>
                  </a:lnTo>
                  <a:lnTo>
                    <a:pt x="7484" y="9935"/>
                  </a:lnTo>
                  <a:lnTo>
                    <a:pt x="6847" y="7857"/>
                  </a:lnTo>
                  <a:lnTo>
                    <a:pt x="5600" y="3781"/>
                  </a:lnTo>
                  <a:lnTo>
                    <a:pt x="5208" y="2497"/>
                  </a:lnTo>
                  <a:lnTo>
                    <a:pt x="4714" y="881"/>
                  </a:lnTo>
                  <a:cubicBezTo>
                    <a:pt x="3342" y="284"/>
                    <a:pt x="2059" y="0"/>
                    <a:pt x="859"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2922450" y="2578150"/>
              <a:ext cx="193575" cy="439025"/>
            </a:xfrm>
            <a:custGeom>
              <a:avLst/>
              <a:gdLst/>
              <a:ahLst/>
              <a:cxnLst/>
              <a:rect l="l" t="t" r="r" b="b"/>
              <a:pathLst>
                <a:path w="7743" h="17561" extrusionOk="0">
                  <a:moveTo>
                    <a:pt x="1" y="1"/>
                  </a:moveTo>
                  <a:lnTo>
                    <a:pt x="509" y="1652"/>
                  </a:lnTo>
                  <a:lnTo>
                    <a:pt x="941" y="3063"/>
                  </a:lnTo>
                  <a:lnTo>
                    <a:pt x="2479" y="8085"/>
                  </a:lnTo>
                  <a:lnTo>
                    <a:pt x="2804" y="9151"/>
                  </a:lnTo>
                  <a:lnTo>
                    <a:pt x="2929" y="9555"/>
                  </a:lnTo>
                  <a:lnTo>
                    <a:pt x="2931" y="9558"/>
                  </a:lnTo>
                  <a:lnTo>
                    <a:pt x="3095" y="10098"/>
                  </a:lnTo>
                  <a:lnTo>
                    <a:pt x="4467" y="14575"/>
                  </a:lnTo>
                  <a:lnTo>
                    <a:pt x="4769" y="15573"/>
                  </a:lnTo>
                  <a:lnTo>
                    <a:pt x="5235" y="17094"/>
                  </a:lnTo>
                  <a:cubicBezTo>
                    <a:pt x="6136" y="17378"/>
                    <a:pt x="6983" y="17538"/>
                    <a:pt x="7743" y="17561"/>
                  </a:cubicBezTo>
                  <a:lnTo>
                    <a:pt x="7226" y="15868"/>
                  </a:lnTo>
                  <a:lnTo>
                    <a:pt x="6912" y="14836"/>
                  </a:lnTo>
                  <a:lnTo>
                    <a:pt x="4058" y="5519"/>
                  </a:lnTo>
                  <a:lnTo>
                    <a:pt x="3513" y="3737"/>
                  </a:lnTo>
                  <a:lnTo>
                    <a:pt x="2940" y="1866"/>
                  </a:lnTo>
                  <a:lnTo>
                    <a:pt x="1767" y="1074"/>
                  </a:lnTo>
                  <a:lnTo>
                    <a:pt x="1"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33"/>
          <p:cNvGrpSpPr/>
          <p:nvPr/>
        </p:nvGrpSpPr>
        <p:grpSpPr>
          <a:xfrm rot="-8988861">
            <a:off x="8409287" y="4580524"/>
            <a:ext cx="627351" cy="349166"/>
            <a:chOff x="2894700" y="2288100"/>
            <a:chExt cx="717875" cy="399550"/>
          </a:xfrm>
        </p:grpSpPr>
        <p:sp>
          <p:nvSpPr>
            <p:cNvPr id="707" name="Google Shape;707;p33"/>
            <p:cNvSpPr/>
            <p:nvPr/>
          </p:nvSpPr>
          <p:spPr>
            <a:xfrm>
              <a:off x="2913750" y="2383575"/>
              <a:ext cx="653175" cy="304050"/>
            </a:xfrm>
            <a:custGeom>
              <a:avLst/>
              <a:gdLst/>
              <a:ahLst/>
              <a:cxnLst/>
              <a:rect l="l" t="t" r="r" b="b"/>
              <a:pathLst>
                <a:path w="26127" h="12162" extrusionOk="0">
                  <a:moveTo>
                    <a:pt x="9599" y="12"/>
                  </a:moveTo>
                  <a:lnTo>
                    <a:pt x="9599" y="14"/>
                  </a:lnTo>
                  <a:cubicBezTo>
                    <a:pt x="10107" y="14"/>
                    <a:pt x="10631" y="30"/>
                    <a:pt x="11153" y="63"/>
                  </a:cubicBezTo>
                  <a:cubicBezTo>
                    <a:pt x="12116" y="123"/>
                    <a:pt x="13074" y="233"/>
                    <a:pt x="14025" y="395"/>
                  </a:cubicBezTo>
                  <a:cubicBezTo>
                    <a:pt x="15715" y="681"/>
                    <a:pt x="17329" y="1109"/>
                    <a:pt x="18825" y="1665"/>
                  </a:cubicBezTo>
                  <a:cubicBezTo>
                    <a:pt x="20269" y="2205"/>
                    <a:pt x="21538" y="2843"/>
                    <a:pt x="22598" y="3558"/>
                  </a:cubicBezTo>
                  <a:cubicBezTo>
                    <a:pt x="23660" y="4276"/>
                    <a:pt x="24459" y="5036"/>
                    <a:pt x="24974" y="5821"/>
                  </a:cubicBezTo>
                  <a:cubicBezTo>
                    <a:pt x="25508" y="6632"/>
                    <a:pt x="25713" y="7431"/>
                    <a:pt x="25584" y="8197"/>
                  </a:cubicBezTo>
                  <a:cubicBezTo>
                    <a:pt x="25505" y="8661"/>
                    <a:pt x="25302" y="9105"/>
                    <a:pt x="24981" y="9511"/>
                  </a:cubicBezTo>
                  <a:cubicBezTo>
                    <a:pt x="24669" y="9906"/>
                    <a:pt x="24245" y="10268"/>
                    <a:pt x="23720" y="10589"/>
                  </a:cubicBezTo>
                  <a:cubicBezTo>
                    <a:pt x="23076" y="10982"/>
                    <a:pt x="22284" y="11310"/>
                    <a:pt x="21363" y="11564"/>
                  </a:cubicBezTo>
                  <a:cubicBezTo>
                    <a:pt x="20850" y="11702"/>
                    <a:pt x="20329" y="11815"/>
                    <a:pt x="19802" y="11901"/>
                  </a:cubicBezTo>
                  <a:cubicBezTo>
                    <a:pt x="18745" y="12067"/>
                    <a:pt x="17678" y="12150"/>
                    <a:pt x="16608" y="12150"/>
                  </a:cubicBezTo>
                  <a:cubicBezTo>
                    <a:pt x="16579" y="12150"/>
                    <a:pt x="16550" y="12150"/>
                    <a:pt x="16521" y="12150"/>
                  </a:cubicBezTo>
                  <a:cubicBezTo>
                    <a:pt x="15417" y="12148"/>
                    <a:pt x="14314" y="12076"/>
                    <a:pt x="13217" y="11933"/>
                  </a:cubicBezTo>
                  <a:lnTo>
                    <a:pt x="13215" y="11933"/>
                  </a:lnTo>
                  <a:cubicBezTo>
                    <a:pt x="12861" y="11889"/>
                    <a:pt x="12497" y="11836"/>
                    <a:pt x="12104" y="11769"/>
                  </a:cubicBezTo>
                  <a:cubicBezTo>
                    <a:pt x="10412" y="11483"/>
                    <a:pt x="8798" y="11056"/>
                    <a:pt x="7304" y="10497"/>
                  </a:cubicBezTo>
                  <a:cubicBezTo>
                    <a:pt x="5861" y="9959"/>
                    <a:pt x="4591" y="9322"/>
                    <a:pt x="3528" y="8603"/>
                  </a:cubicBezTo>
                  <a:cubicBezTo>
                    <a:pt x="2466" y="7888"/>
                    <a:pt x="1667" y="7126"/>
                    <a:pt x="1150" y="6343"/>
                  </a:cubicBezTo>
                  <a:cubicBezTo>
                    <a:pt x="617" y="5533"/>
                    <a:pt x="414" y="4731"/>
                    <a:pt x="543" y="3967"/>
                  </a:cubicBezTo>
                  <a:cubicBezTo>
                    <a:pt x="654" y="3314"/>
                    <a:pt x="1002" y="2716"/>
                    <a:pt x="1582" y="2187"/>
                  </a:cubicBezTo>
                  <a:cubicBezTo>
                    <a:pt x="2526" y="1323"/>
                    <a:pt x="4048" y="679"/>
                    <a:pt x="5981" y="321"/>
                  </a:cubicBezTo>
                  <a:cubicBezTo>
                    <a:pt x="6516" y="222"/>
                    <a:pt x="7084" y="146"/>
                    <a:pt x="7675" y="97"/>
                  </a:cubicBezTo>
                  <a:cubicBezTo>
                    <a:pt x="8292" y="42"/>
                    <a:pt x="8941" y="12"/>
                    <a:pt x="9599" y="12"/>
                  </a:cubicBezTo>
                  <a:close/>
                  <a:moveTo>
                    <a:pt x="9599" y="0"/>
                  </a:moveTo>
                  <a:lnTo>
                    <a:pt x="9599" y="3"/>
                  </a:lnTo>
                  <a:cubicBezTo>
                    <a:pt x="8936" y="3"/>
                    <a:pt x="8290" y="30"/>
                    <a:pt x="7673" y="86"/>
                  </a:cubicBezTo>
                  <a:cubicBezTo>
                    <a:pt x="7082" y="136"/>
                    <a:pt x="6514" y="213"/>
                    <a:pt x="5978" y="312"/>
                  </a:cubicBezTo>
                  <a:cubicBezTo>
                    <a:pt x="4071" y="663"/>
                    <a:pt x="2529" y="1305"/>
                    <a:pt x="1575" y="2178"/>
                  </a:cubicBezTo>
                  <a:cubicBezTo>
                    <a:pt x="1007" y="2697"/>
                    <a:pt x="647" y="3295"/>
                    <a:pt x="534" y="3965"/>
                  </a:cubicBezTo>
                  <a:cubicBezTo>
                    <a:pt x="0" y="7110"/>
                    <a:pt x="5179" y="10610"/>
                    <a:pt x="12102" y="11778"/>
                  </a:cubicBezTo>
                  <a:cubicBezTo>
                    <a:pt x="12478" y="11843"/>
                    <a:pt x="12845" y="11898"/>
                    <a:pt x="13215" y="11945"/>
                  </a:cubicBezTo>
                  <a:lnTo>
                    <a:pt x="13217" y="11945"/>
                  </a:lnTo>
                  <a:cubicBezTo>
                    <a:pt x="14311" y="12088"/>
                    <a:pt x="15417" y="12159"/>
                    <a:pt x="16523" y="12162"/>
                  </a:cubicBezTo>
                  <a:cubicBezTo>
                    <a:pt x="16552" y="12162"/>
                    <a:pt x="16581" y="12162"/>
                    <a:pt x="16610" y="12162"/>
                  </a:cubicBezTo>
                  <a:cubicBezTo>
                    <a:pt x="17680" y="12162"/>
                    <a:pt x="18748" y="12079"/>
                    <a:pt x="19804" y="11910"/>
                  </a:cubicBezTo>
                  <a:cubicBezTo>
                    <a:pt x="20331" y="11827"/>
                    <a:pt x="20853" y="11714"/>
                    <a:pt x="21368" y="11573"/>
                  </a:cubicBezTo>
                  <a:cubicBezTo>
                    <a:pt x="22280" y="11321"/>
                    <a:pt x="23076" y="10993"/>
                    <a:pt x="23725" y="10598"/>
                  </a:cubicBezTo>
                  <a:cubicBezTo>
                    <a:pt x="24769" y="9961"/>
                    <a:pt x="25434" y="9151"/>
                    <a:pt x="25595" y="8199"/>
                  </a:cubicBezTo>
                  <a:cubicBezTo>
                    <a:pt x="26126" y="5052"/>
                    <a:pt x="20947" y="1554"/>
                    <a:pt x="14027" y="383"/>
                  </a:cubicBezTo>
                  <a:cubicBezTo>
                    <a:pt x="13076" y="222"/>
                    <a:pt x="12118" y="111"/>
                    <a:pt x="11155" y="51"/>
                  </a:cubicBezTo>
                  <a:cubicBezTo>
                    <a:pt x="10626" y="19"/>
                    <a:pt x="10107" y="0"/>
                    <a:pt x="959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3"/>
            <p:cNvGrpSpPr/>
            <p:nvPr/>
          </p:nvGrpSpPr>
          <p:grpSpPr>
            <a:xfrm>
              <a:off x="2894700" y="2288100"/>
              <a:ext cx="717875" cy="399550"/>
              <a:chOff x="2894700" y="2288100"/>
              <a:chExt cx="717875" cy="399550"/>
            </a:xfrm>
          </p:grpSpPr>
          <p:sp>
            <p:nvSpPr>
              <p:cNvPr id="709" name="Google Shape;709;p33"/>
              <p:cNvSpPr/>
              <p:nvPr/>
            </p:nvSpPr>
            <p:spPr>
              <a:xfrm>
                <a:off x="2894700" y="2288100"/>
                <a:ext cx="717875" cy="361250"/>
              </a:xfrm>
              <a:custGeom>
                <a:avLst/>
                <a:gdLst/>
                <a:ahLst/>
                <a:cxnLst/>
                <a:rect l="l" t="t" r="r" b="b"/>
                <a:pathLst>
                  <a:path w="28715" h="14450" extrusionOk="0">
                    <a:moveTo>
                      <a:pt x="10362" y="1"/>
                    </a:moveTo>
                    <a:cubicBezTo>
                      <a:pt x="6748" y="1"/>
                      <a:pt x="3330" y="909"/>
                      <a:pt x="1824" y="3713"/>
                    </a:cubicBezTo>
                    <a:cubicBezTo>
                      <a:pt x="0" y="7112"/>
                      <a:pt x="1880" y="10104"/>
                      <a:pt x="1880" y="10104"/>
                    </a:cubicBezTo>
                    <a:cubicBezTo>
                      <a:pt x="1880" y="10104"/>
                      <a:pt x="1669" y="4161"/>
                      <a:pt x="9216" y="4161"/>
                    </a:cubicBezTo>
                    <a:cubicBezTo>
                      <a:pt x="12125" y="4161"/>
                      <a:pt x="16187" y="5044"/>
                      <a:pt x="21857" y="7490"/>
                    </a:cubicBezTo>
                    <a:cubicBezTo>
                      <a:pt x="28715" y="10451"/>
                      <a:pt x="24125" y="14450"/>
                      <a:pt x="24125" y="14450"/>
                    </a:cubicBezTo>
                    <a:cubicBezTo>
                      <a:pt x="24125" y="14450"/>
                      <a:pt x="26992" y="13720"/>
                      <a:pt x="26796" y="9539"/>
                    </a:cubicBezTo>
                    <a:cubicBezTo>
                      <a:pt x="26701" y="7548"/>
                      <a:pt x="26699" y="4784"/>
                      <a:pt x="21259" y="2221"/>
                    </a:cubicBezTo>
                    <a:cubicBezTo>
                      <a:pt x="19329" y="1312"/>
                      <a:pt x="14704" y="1"/>
                      <a:pt x="10362"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2923900" y="2383750"/>
                <a:ext cx="632800" cy="303775"/>
              </a:xfrm>
              <a:custGeom>
                <a:avLst/>
                <a:gdLst/>
                <a:ahLst/>
                <a:cxnLst/>
                <a:rect l="l" t="t" r="r" b="b"/>
                <a:pathLst>
                  <a:path w="25312" h="12151" extrusionOk="0">
                    <a:moveTo>
                      <a:pt x="9193" y="0"/>
                    </a:moveTo>
                    <a:cubicBezTo>
                      <a:pt x="8532" y="0"/>
                      <a:pt x="7884" y="30"/>
                      <a:pt x="7265" y="86"/>
                    </a:cubicBezTo>
                    <a:cubicBezTo>
                      <a:pt x="6676" y="134"/>
                      <a:pt x="6108" y="210"/>
                      <a:pt x="5572" y="310"/>
                    </a:cubicBezTo>
                    <a:cubicBezTo>
                      <a:pt x="3637" y="667"/>
                      <a:pt x="2116" y="1312"/>
                      <a:pt x="1169" y="2178"/>
                    </a:cubicBezTo>
                    <a:cubicBezTo>
                      <a:pt x="592" y="2706"/>
                      <a:pt x="241" y="3307"/>
                      <a:pt x="130" y="3960"/>
                    </a:cubicBezTo>
                    <a:cubicBezTo>
                      <a:pt x="1" y="4727"/>
                      <a:pt x="206" y="5528"/>
                      <a:pt x="740" y="6338"/>
                    </a:cubicBezTo>
                    <a:cubicBezTo>
                      <a:pt x="1257" y="7123"/>
                      <a:pt x="2056" y="7885"/>
                      <a:pt x="3118" y="8603"/>
                    </a:cubicBezTo>
                    <a:cubicBezTo>
                      <a:pt x="5302" y="10079"/>
                      <a:pt x="8348" y="11203"/>
                      <a:pt x="11696" y="11769"/>
                    </a:cubicBezTo>
                    <a:cubicBezTo>
                      <a:pt x="12091" y="11834"/>
                      <a:pt x="12453" y="11889"/>
                      <a:pt x="12809" y="11933"/>
                    </a:cubicBezTo>
                    <a:cubicBezTo>
                      <a:pt x="13905" y="12076"/>
                      <a:pt x="15011" y="12148"/>
                      <a:pt x="16115" y="12150"/>
                    </a:cubicBezTo>
                    <a:cubicBezTo>
                      <a:pt x="16144" y="12150"/>
                      <a:pt x="16173" y="12150"/>
                      <a:pt x="16202" y="12150"/>
                    </a:cubicBezTo>
                    <a:cubicBezTo>
                      <a:pt x="17272" y="12150"/>
                      <a:pt x="18339" y="12067"/>
                      <a:pt x="19396" y="11901"/>
                    </a:cubicBezTo>
                    <a:cubicBezTo>
                      <a:pt x="19923" y="11815"/>
                      <a:pt x="20444" y="11702"/>
                      <a:pt x="20959" y="11564"/>
                    </a:cubicBezTo>
                    <a:cubicBezTo>
                      <a:pt x="21878" y="11310"/>
                      <a:pt x="22670" y="10979"/>
                      <a:pt x="23314" y="10587"/>
                    </a:cubicBezTo>
                    <a:cubicBezTo>
                      <a:pt x="24397" y="9929"/>
                      <a:pt x="25025" y="9121"/>
                      <a:pt x="25182" y="8192"/>
                    </a:cubicBezTo>
                    <a:cubicBezTo>
                      <a:pt x="25312" y="7424"/>
                      <a:pt x="25106" y="6625"/>
                      <a:pt x="24573" y="5812"/>
                    </a:cubicBezTo>
                    <a:cubicBezTo>
                      <a:pt x="24056" y="5027"/>
                      <a:pt x="23257" y="4267"/>
                      <a:pt x="22195" y="3549"/>
                    </a:cubicBezTo>
                    <a:cubicBezTo>
                      <a:pt x="20010" y="2074"/>
                      <a:pt x="16965" y="949"/>
                      <a:pt x="13619" y="383"/>
                    </a:cubicBezTo>
                    <a:cubicBezTo>
                      <a:pt x="12668" y="222"/>
                      <a:pt x="11710" y="111"/>
                      <a:pt x="10747" y="51"/>
                    </a:cubicBezTo>
                    <a:cubicBezTo>
                      <a:pt x="10223" y="19"/>
                      <a:pt x="9701" y="0"/>
                      <a:pt x="9193"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3005875" y="2437250"/>
                <a:ext cx="464700" cy="203500"/>
              </a:xfrm>
              <a:custGeom>
                <a:avLst/>
                <a:gdLst/>
                <a:ahLst/>
                <a:cxnLst/>
                <a:rect l="l" t="t" r="r" b="b"/>
                <a:pathLst>
                  <a:path w="18588" h="8140" extrusionOk="0">
                    <a:moveTo>
                      <a:pt x="6588" y="1"/>
                    </a:moveTo>
                    <a:cubicBezTo>
                      <a:pt x="4893" y="1"/>
                      <a:pt x="3406" y="236"/>
                      <a:pt x="2291" y="679"/>
                    </a:cubicBezTo>
                    <a:cubicBezTo>
                      <a:pt x="1153" y="1134"/>
                      <a:pt x="481" y="1778"/>
                      <a:pt x="351" y="2543"/>
                    </a:cubicBezTo>
                    <a:cubicBezTo>
                      <a:pt x="0" y="4623"/>
                      <a:pt x="3766" y="6999"/>
                      <a:pt x="8747" y="7840"/>
                    </a:cubicBezTo>
                    <a:cubicBezTo>
                      <a:pt x="9881" y="8036"/>
                      <a:pt x="11030" y="8135"/>
                      <a:pt x="12180" y="8140"/>
                    </a:cubicBezTo>
                    <a:cubicBezTo>
                      <a:pt x="13877" y="8140"/>
                      <a:pt x="15364" y="7904"/>
                      <a:pt x="16477" y="7461"/>
                    </a:cubicBezTo>
                    <a:cubicBezTo>
                      <a:pt x="17618" y="7006"/>
                      <a:pt x="18288" y="6362"/>
                      <a:pt x="18417" y="5595"/>
                    </a:cubicBezTo>
                    <a:cubicBezTo>
                      <a:pt x="18588" y="4591"/>
                      <a:pt x="17810" y="3487"/>
                      <a:pt x="16223" y="2485"/>
                    </a:cubicBezTo>
                    <a:cubicBezTo>
                      <a:pt x="14639" y="1483"/>
                      <a:pt x="12434" y="707"/>
                      <a:pt x="10021" y="298"/>
                    </a:cubicBezTo>
                    <a:cubicBezTo>
                      <a:pt x="8888" y="104"/>
                      <a:pt x="7740" y="5"/>
                      <a:pt x="6588"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3005700" y="2437125"/>
                <a:ext cx="469625" cy="203800"/>
              </a:xfrm>
              <a:custGeom>
                <a:avLst/>
                <a:gdLst/>
                <a:ahLst/>
                <a:cxnLst/>
                <a:rect l="l" t="t" r="r" b="b"/>
                <a:pathLst>
                  <a:path w="18785" h="8152" extrusionOk="0">
                    <a:moveTo>
                      <a:pt x="6597" y="12"/>
                    </a:moveTo>
                    <a:cubicBezTo>
                      <a:pt x="7747" y="17"/>
                      <a:pt x="8895" y="116"/>
                      <a:pt x="10026" y="310"/>
                    </a:cubicBezTo>
                    <a:cubicBezTo>
                      <a:pt x="12439" y="719"/>
                      <a:pt x="14642" y="1495"/>
                      <a:pt x="16228" y="2495"/>
                    </a:cubicBezTo>
                    <a:cubicBezTo>
                      <a:pt x="16997" y="2982"/>
                      <a:pt x="17581" y="3494"/>
                      <a:pt x="17960" y="4021"/>
                    </a:cubicBezTo>
                    <a:cubicBezTo>
                      <a:pt x="18350" y="4564"/>
                      <a:pt x="18505" y="5095"/>
                      <a:pt x="18419" y="5600"/>
                    </a:cubicBezTo>
                    <a:cubicBezTo>
                      <a:pt x="18290" y="6365"/>
                      <a:pt x="17620" y="7006"/>
                      <a:pt x="16482" y="7461"/>
                    </a:cubicBezTo>
                    <a:cubicBezTo>
                      <a:pt x="15367" y="7905"/>
                      <a:pt x="13882" y="8138"/>
                      <a:pt x="12187" y="8138"/>
                    </a:cubicBezTo>
                    <a:cubicBezTo>
                      <a:pt x="11037" y="8136"/>
                      <a:pt x="9890" y="8036"/>
                      <a:pt x="8756" y="7840"/>
                    </a:cubicBezTo>
                    <a:cubicBezTo>
                      <a:pt x="6341" y="7434"/>
                      <a:pt x="4141" y="6658"/>
                      <a:pt x="2554" y="5656"/>
                    </a:cubicBezTo>
                    <a:cubicBezTo>
                      <a:pt x="1785" y="5171"/>
                      <a:pt x="1201" y="4656"/>
                      <a:pt x="823" y="4132"/>
                    </a:cubicBezTo>
                    <a:cubicBezTo>
                      <a:pt x="432" y="3589"/>
                      <a:pt x="278" y="3056"/>
                      <a:pt x="363" y="2550"/>
                    </a:cubicBezTo>
                    <a:cubicBezTo>
                      <a:pt x="492" y="1788"/>
                      <a:pt x="1162" y="1144"/>
                      <a:pt x="2300" y="691"/>
                    </a:cubicBezTo>
                    <a:cubicBezTo>
                      <a:pt x="3413" y="248"/>
                      <a:pt x="4900" y="12"/>
                      <a:pt x="6597" y="12"/>
                    </a:cubicBezTo>
                    <a:close/>
                    <a:moveTo>
                      <a:pt x="6597" y="1"/>
                    </a:moveTo>
                    <a:cubicBezTo>
                      <a:pt x="3189" y="1"/>
                      <a:pt x="622" y="964"/>
                      <a:pt x="351" y="2548"/>
                    </a:cubicBezTo>
                    <a:cubicBezTo>
                      <a:pt x="1" y="4635"/>
                      <a:pt x="3762" y="7009"/>
                      <a:pt x="8754" y="7852"/>
                    </a:cubicBezTo>
                    <a:cubicBezTo>
                      <a:pt x="9888" y="8048"/>
                      <a:pt x="11037" y="8147"/>
                      <a:pt x="12187" y="8152"/>
                    </a:cubicBezTo>
                    <a:cubicBezTo>
                      <a:pt x="15595" y="8152"/>
                      <a:pt x="18163" y="7189"/>
                      <a:pt x="18431" y="5603"/>
                    </a:cubicBezTo>
                    <a:cubicBezTo>
                      <a:pt x="18784" y="3518"/>
                      <a:pt x="15023" y="1144"/>
                      <a:pt x="10031" y="299"/>
                    </a:cubicBezTo>
                    <a:cubicBezTo>
                      <a:pt x="8897" y="105"/>
                      <a:pt x="7747" y="6"/>
                      <a:pt x="6597"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971125" y="2396325"/>
                <a:ext cx="532300" cy="280750"/>
              </a:xfrm>
              <a:custGeom>
                <a:avLst/>
                <a:gdLst/>
                <a:ahLst/>
                <a:cxnLst/>
                <a:rect l="l" t="t" r="r" b="b"/>
                <a:pathLst>
                  <a:path w="21292" h="11230" fill="none" extrusionOk="0">
                    <a:moveTo>
                      <a:pt x="11545" y="963"/>
                    </a:moveTo>
                    <a:cubicBezTo>
                      <a:pt x="14284" y="1427"/>
                      <a:pt x="16826" y="2360"/>
                      <a:pt x="18615" y="3559"/>
                    </a:cubicBezTo>
                    <a:cubicBezTo>
                      <a:pt x="20405" y="4759"/>
                      <a:pt x="21292" y="6126"/>
                      <a:pt x="21084" y="7359"/>
                    </a:cubicBezTo>
                    <a:cubicBezTo>
                      <a:pt x="20650" y="9927"/>
                      <a:pt x="15676" y="11229"/>
                      <a:pt x="9973" y="10264"/>
                    </a:cubicBezTo>
                    <a:cubicBezTo>
                      <a:pt x="4270" y="9301"/>
                      <a:pt x="0" y="6438"/>
                      <a:pt x="435" y="3870"/>
                    </a:cubicBezTo>
                    <a:cubicBezTo>
                      <a:pt x="869" y="1303"/>
                      <a:pt x="5842" y="0"/>
                      <a:pt x="11545" y="963"/>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925350" y="2328325"/>
                <a:ext cx="483525" cy="359325"/>
              </a:xfrm>
              <a:custGeom>
                <a:avLst/>
                <a:gdLst/>
                <a:ahLst/>
                <a:cxnLst/>
                <a:rect l="l" t="t" r="r" b="b"/>
                <a:pathLst>
                  <a:path w="19341" h="14373" extrusionOk="0">
                    <a:moveTo>
                      <a:pt x="2522" y="1"/>
                    </a:moveTo>
                    <a:cubicBezTo>
                      <a:pt x="1270" y="963"/>
                      <a:pt x="377" y="2141"/>
                      <a:pt x="0" y="3633"/>
                    </a:cubicBezTo>
                    <a:lnTo>
                      <a:pt x="1109" y="4390"/>
                    </a:lnTo>
                    <a:lnTo>
                      <a:pt x="2644" y="5678"/>
                    </a:lnTo>
                    <a:lnTo>
                      <a:pt x="3669" y="6540"/>
                    </a:lnTo>
                    <a:lnTo>
                      <a:pt x="9871" y="11742"/>
                    </a:lnTo>
                    <a:lnTo>
                      <a:pt x="11234" y="12882"/>
                    </a:lnTo>
                    <a:lnTo>
                      <a:pt x="11236" y="12882"/>
                    </a:lnTo>
                    <a:lnTo>
                      <a:pt x="12748" y="14155"/>
                    </a:lnTo>
                    <a:lnTo>
                      <a:pt x="12751" y="14155"/>
                    </a:lnTo>
                    <a:cubicBezTo>
                      <a:pt x="13890" y="14302"/>
                      <a:pt x="14999" y="14373"/>
                      <a:pt x="16054" y="14373"/>
                    </a:cubicBezTo>
                    <a:cubicBezTo>
                      <a:pt x="17225" y="14373"/>
                      <a:pt x="18330" y="14286"/>
                      <a:pt x="19340" y="14122"/>
                    </a:cubicBezTo>
                    <a:lnTo>
                      <a:pt x="18135" y="13111"/>
                    </a:lnTo>
                    <a:lnTo>
                      <a:pt x="17281" y="12393"/>
                    </a:lnTo>
                    <a:lnTo>
                      <a:pt x="13515" y="9234"/>
                    </a:lnTo>
                    <a:lnTo>
                      <a:pt x="13441" y="9176"/>
                    </a:lnTo>
                    <a:lnTo>
                      <a:pt x="12769" y="8608"/>
                    </a:lnTo>
                    <a:lnTo>
                      <a:pt x="12767" y="8608"/>
                    </a:lnTo>
                    <a:lnTo>
                      <a:pt x="11102" y="7211"/>
                    </a:lnTo>
                    <a:lnTo>
                      <a:pt x="7837" y="4471"/>
                    </a:lnTo>
                    <a:lnTo>
                      <a:pt x="6807" y="3607"/>
                    </a:lnTo>
                    <a:lnTo>
                      <a:pt x="5514" y="2522"/>
                    </a:lnTo>
                    <a:lnTo>
                      <a:pt x="2522"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3022625" y="2294325"/>
                <a:ext cx="484325" cy="378650"/>
              </a:xfrm>
              <a:custGeom>
                <a:avLst/>
                <a:gdLst/>
                <a:ahLst/>
                <a:cxnLst/>
                <a:rect l="l" t="t" r="r" b="b"/>
                <a:pathLst>
                  <a:path w="19373" h="15146" extrusionOk="0">
                    <a:moveTo>
                      <a:pt x="2424" y="1"/>
                    </a:moveTo>
                    <a:lnTo>
                      <a:pt x="0" y="631"/>
                    </a:lnTo>
                    <a:lnTo>
                      <a:pt x="3316" y="3656"/>
                    </a:lnTo>
                    <a:lnTo>
                      <a:pt x="4641" y="4766"/>
                    </a:lnTo>
                    <a:lnTo>
                      <a:pt x="5770" y="5713"/>
                    </a:lnTo>
                    <a:lnTo>
                      <a:pt x="9795" y="9089"/>
                    </a:lnTo>
                    <a:lnTo>
                      <a:pt x="10649" y="9807"/>
                    </a:lnTo>
                    <a:lnTo>
                      <a:pt x="10972" y="10079"/>
                    </a:lnTo>
                    <a:lnTo>
                      <a:pt x="10975" y="10079"/>
                    </a:lnTo>
                    <a:lnTo>
                      <a:pt x="11409" y="10442"/>
                    </a:lnTo>
                    <a:lnTo>
                      <a:pt x="14997" y="13453"/>
                    </a:lnTo>
                    <a:lnTo>
                      <a:pt x="15793" y="14122"/>
                    </a:lnTo>
                    <a:lnTo>
                      <a:pt x="17013" y="15145"/>
                    </a:lnTo>
                    <a:cubicBezTo>
                      <a:pt x="17925" y="14893"/>
                      <a:pt x="18721" y="14566"/>
                      <a:pt x="19372" y="14168"/>
                    </a:cubicBezTo>
                    <a:lnTo>
                      <a:pt x="18015" y="13030"/>
                    </a:lnTo>
                    <a:lnTo>
                      <a:pt x="17188" y="12337"/>
                    </a:lnTo>
                    <a:lnTo>
                      <a:pt x="9728" y="6078"/>
                    </a:lnTo>
                    <a:lnTo>
                      <a:pt x="9725" y="6078"/>
                    </a:lnTo>
                    <a:lnTo>
                      <a:pt x="8299" y="4879"/>
                    </a:lnTo>
                    <a:lnTo>
                      <a:pt x="6800" y="3623"/>
                    </a:lnTo>
                    <a:lnTo>
                      <a:pt x="2424"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6" name="Google Shape;716;p33"/>
          <p:cNvGrpSpPr/>
          <p:nvPr/>
        </p:nvGrpSpPr>
        <p:grpSpPr>
          <a:xfrm rot="1135194">
            <a:off x="4613424" y="4551141"/>
            <a:ext cx="435966" cy="536160"/>
            <a:chOff x="4081850" y="3204400"/>
            <a:chExt cx="743225" cy="914025"/>
          </a:xfrm>
        </p:grpSpPr>
        <p:sp>
          <p:nvSpPr>
            <p:cNvPr id="717" name="Google Shape;717;p33"/>
            <p:cNvSpPr/>
            <p:nvPr/>
          </p:nvSpPr>
          <p:spPr>
            <a:xfrm>
              <a:off x="4106625" y="3204400"/>
              <a:ext cx="718450" cy="914025"/>
            </a:xfrm>
            <a:custGeom>
              <a:avLst/>
              <a:gdLst/>
              <a:ahLst/>
              <a:cxnLst/>
              <a:rect l="l" t="t" r="r" b="b"/>
              <a:pathLst>
                <a:path w="28738" h="36561" extrusionOk="0">
                  <a:moveTo>
                    <a:pt x="14832" y="0"/>
                  </a:moveTo>
                  <a:cubicBezTo>
                    <a:pt x="12888" y="0"/>
                    <a:pt x="11529" y="569"/>
                    <a:pt x="11529" y="569"/>
                  </a:cubicBezTo>
                  <a:cubicBezTo>
                    <a:pt x="11529" y="569"/>
                    <a:pt x="27955" y="2714"/>
                    <a:pt x="10506" y="29792"/>
                  </a:cubicBezTo>
                  <a:cubicBezTo>
                    <a:pt x="8291" y="33228"/>
                    <a:pt x="6253" y="34299"/>
                    <a:pt x="4573" y="34299"/>
                  </a:cubicBezTo>
                  <a:cubicBezTo>
                    <a:pt x="1798" y="34299"/>
                    <a:pt x="1" y="31378"/>
                    <a:pt x="0" y="31378"/>
                  </a:cubicBezTo>
                  <a:lnTo>
                    <a:pt x="0" y="31378"/>
                  </a:lnTo>
                  <a:cubicBezTo>
                    <a:pt x="0" y="31378"/>
                    <a:pt x="361" y="35656"/>
                    <a:pt x="6396" y="36372"/>
                  </a:cubicBezTo>
                  <a:cubicBezTo>
                    <a:pt x="7105" y="36457"/>
                    <a:pt x="7880" y="36561"/>
                    <a:pt x="8720" y="36561"/>
                  </a:cubicBezTo>
                  <a:cubicBezTo>
                    <a:pt x="11282" y="36561"/>
                    <a:pt x="14450" y="35596"/>
                    <a:pt x="18190" y="30193"/>
                  </a:cubicBezTo>
                  <a:cubicBezTo>
                    <a:pt x="21421" y="25527"/>
                    <a:pt x="28738" y="8230"/>
                    <a:pt x="20691" y="2014"/>
                  </a:cubicBezTo>
                  <a:cubicBezTo>
                    <a:pt x="18635" y="426"/>
                    <a:pt x="16515" y="0"/>
                    <a:pt x="14832"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4081975" y="3206200"/>
              <a:ext cx="497850" cy="882300"/>
            </a:xfrm>
            <a:custGeom>
              <a:avLst/>
              <a:gdLst/>
              <a:ahLst/>
              <a:cxnLst/>
              <a:rect l="l" t="t" r="r" b="b"/>
              <a:pathLst>
                <a:path w="19914" h="35292" extrusionOk="0">
                  <a:moveTo>
                    <a:pt x="14683" y="1"/>
                  </a:moveTo>
                  <a:cubicBezTo>
                    <a:pt x="14676" y="1"/>
                    <a:pt x="14669" y="1"/>
                    <a:pt x="14662" y="1"/>
                  </a:cubicBezTo>
                  <a:cubicBezTo>
                    <a:pt x="12598" y="1"/>
                    <a:pt x="10190" y="1490"/>
                    <a:pt x="7886" y="4191"/>
                  </a:cubicBezTo>
                  <a:cubicBezTo>
                    <a:pt x="5553" y="6925"/>
                    <a:pt x="3475" y="10730"/>
                    <a:pt x="2032" y="14912"/>
                  </a:cubicBezTo>
                  <a:cubicBezTo>
                    <a:pt x="1843" y="15459"/>
                    <a:pt x="1679" y="15967"/>
                    <a:pt x="1531" y="16464"/>
                  </a:cubicBezTo>
                  <a:lnTo>
                    <a:pt x="1531" y="16466"/>
                  </a:lnTo>
                  <a:cubicBezTo>
                    <a:pt x="545" y="19731"/>
                    <a:pt x="19" y="22996"/>
                    <a:pt x="7" y="25907"/>
                  </a:cubicBezTo>
                  <a:cubicBezTo>
                    <a:pt x="0" y="26681"/>
                    <a:pt x="37" y="27454"/>
                    <a:pt x="116" y="28223"/>
                  </a:cubicBezTo>
                  <a:cubicBezTo>
                    <a:pt x="261" y="29600"/>
                    <a:pt x="541" y="30814"/>
                    <a:pt x="949" y="31830"/>
                  </a:cubicBezTo>
                  <a:cubicBezTo>
                    <a:pt x="1284" y="32661"/>
                    <a:pt x="1704" y="33356"/>
                    <a:pt x="2196" y="33899"/>
                  </a:cubicBezTo>
                  <a:cubicBezTo>
                    <a:pt x="2702" y="34455"/>
                    <a:pt x="3286" y="34852"/>
                    <a:pt x="3935" y="35076"/>
                  </a:cubicBezTo>
                  <a:cubicBezTo>
                    <a:pt x="4351" y="35217"/>
                    <a:pt x="4787" y="35291"/>
                    <a:pt x="5226" y="35291"/>
                  </a:cubicBezTo>
                  <a:cubicBezTo>
                    <a:pt x="5233" y="35291"/>
                    <a:pt x="5240" y="35291"/>
                    <a:pt x="5246" y="35291"/>
                  </a:cubicBezTo>
                  <a:cubicBezTo>
                    <a:pt x="7311" y="35291"/>
                    <a:pt x="9717" y="33802"/>
                    <a:pt x="12023" y="31100"/>
                  </a:cubicBezTo>
                  <a:cubicBezTo>
                    <a:pt x="14353" y="28369"/>
                    <a:pt x="16431" y="24561"/>
                    <a:pt x="17874" y="20384"/>
                  </a:cubicBezTo>
                  <a:cubicBezTo>
                    <a:pt x="18334" y="19061"/>
                    <a:pt x="18722" y="17715"/>
                    <a:pt x="19036" y="16351"/>
                  </a:cubicBezTo>
                  <a:cubicBezTo>
                    <a:pt x="19435" y="14635"/>
                    <a:pt x="19698" y="12956"/>
                    <a:pt x="19818" y="11359"/>
                  </a:cubicBezTo>
                  <a:cubicBezTo>
                    <a:pt x="19888" y="10502"/>
                    <a:pt x="19913" y="9668"/>
                    <a:pt x="19899" y="8879"/>
                  </a:cubicBezTo>
                  <a:cubicBezTo>
                    <a:pt x="19851" y="6022"/>
                    <a:pt x="19290" y="3688"/>
                    <a:pt x="18276" y="2129"/>
                  </a:cubicBezTo>
                  <a:cubicBezTo>
                    <a:pt x="17657" y="1174"/>
                    <a:pt x="16881" y="529"/>
                    <a:pt x="15972" y="215"/>
                  </a:cubicBezTo>
                  <a:cubicBezTo>
                    <a:pt x="15558" y="74"/>
                    <a:pt x="15121" y="1"/>
                    <a:pt x="14683"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4081850" y="3206025"/>
              <a:ext cx="498125" cy="882575"/>
            </a:xfrm>
            <a:custGeom>
              <a:avLst/>
              <a:gdLst/>
              <a:ahLst/>
              <a:cxnLst/>
              <a:rect l="l" t="t" r="r" b="b"/>
              <a:pathLst>
                <a:path w="19925" h="35303" extrusionOk="0">
                  <a:moveTo>
                    <a:pt x="14667" y="12"/>
                  </a:moveTo>
                  <a:cubicBezTo>
                    <a:pt x="15113" y="12"/>
                    <a:pt x="15554" y="84"/>
                    <a:pt x="15977" y="229"/>
                  </a:cubicBezTo>
                  <a:cubicBezTo>
                    <a:pt x="16884" y="541"/>
                    <a:pt x="17660" y="1185"/>
                    <a:pt x="18279" y="2141"/>
                  </a:cubicBezTo>
                  <a:cubicBezTo>
                    <a:pt x="19288" y="3700"/>
                    <a:pt x="19851" y="6032"/>
                    <a:pt x="19900" y="8886"/>
                  </a:cubicBezTo>
                  <a:cubicBezTo>
                    <a:pt x="19913" y="9675"/>
                    <a:pt x="19888" y="10509"/>
                    <a:pt x="19819" y="11366"/>
                  </a:cubicBezTo>
                  <a:cubicBezTo>
                    <a:pt x="19699" y="12963"/>
                    <a:pt x="19435" y="14642"/>
                    <a:pt x="19036" y="16355"/>
                  </a:cubicBezTo>
                  <a:cubicBezTo>
                    <a:pt x="18722" y="17720"/>
                    <a:pt x="18334" y="19066"/>
                    <a:pt x="17877" y="20389"/>
                  </a:cubicBezTo>
                  <a:cubicBezTo>
                    <a:pt x="17140" y="22516"/>
                    <a:pt x="16251" y="24534"/>
                    <a:pt x="15231" y="26388"/>
                  </a:cubicBezTo>
                  <a:cubicBezTo>
                    <a:pt x="14245" y="28177"/>
                    <a:pt x="13167" y="29764"/>
                    <a:pt x="12024" y="31103"/>
                  </a:cubicBezTo>
                  <a:cubicBezTo>
                    <a:pt x="10890" y="32433"/>
                    <a:pt x="9733" y="33469"/>
                    <a:pt x="8588" y="34188"/>
                  </a:cubicBezTo>
                  <a:cubicBezTo>
                    <a:pt x="7415" y="34922"/>
                    <a:pt x="6293" y="35294"/>
                    <a:pt x="5251" y="35294"/>
                  </a:cubicBezTo>
                  <a:cubicBezTo>
                    <a:pt x="4806" y="35294"/>
                    <a:pt x="4365" y="35222"/>
                    <a:pt x="3942" y="35077"/>
                  </a:cubicBezTo>
                  <a:cubicBezTo>
                    <a:pt x="3296" y="34853"/>
                    <a:pt x="2709" y="34458"/>
                    <a:pt x="2204" y="33901"/>
                  </a:cubicBezTo>
                  <a:cubicBezTo>
                    <a:pt x="1714" y="33361"/>
                    <a:pt x="1294" y="32666"/>
                    <a:pt x="959" y="31837"/>
                  </a:cubicBezTo>
                  <a:cubicBezTo>
                    <a:pt x="553" y="30821"/>
                    <a:pt x="271" y="29607"/>
                    <a:pt x="128" y="28230"/>
                  </a:cubicBezTo>
                  <a:cubicBezTo>
                    <a:pt x="49" y="27459"/>
                    <a:pt x="12" y="26686"/>
                    <a:pt x="17" y="25914"/>
                  </a:cubicBezTo>
                  <a:cubicBezTo>
                    <a:pt x="28" y="23003"/>
                    <a:pt x="555" y="19738"/>
                    <a:pt x="1541" y="16475"/>
                  </a:cubicBezTo>
                  <a:lnTo>
                    <a:pt x="1543" y="16473"/>
                  </a:lnTo>
                  <a:cubicBezTo>
                    <a:pt x="1689" y="15977"/>
                    <a:pt x="1853" y="15469"/>
                    <a:pt x="2042" y="14921"/>
                  </a:cubicBezTo>
                  <a:cubicBezTo>
                    <a:pt x="2776" y="12792"/>
                    <a:pt x="3667" y="10774"/>
                    <a:pt x="4688" y="8920"/>
                  </a:cubicBezTo>
                  <a:cubicBezTo>
                    <a:pt x="5674" y="7129"/>
                    <a:pt x="6752" y="5542"/>
                    <a:pt x="7895" y="4203"/>
                  </a:cubicBezTo>
                  <a:cubicBezTo>
                    <a:pt x="9029" y="2873"/>
                    <a:pt x="10186" y="1834"/>
                    <a:pt x="11333" y="1118"/>
                  </a:cubicBezTo>
                  <a:cubicBezTo>
                    <a:pt x="12504" y="384"/>
                    <a:pt x="13626" y="12"/>
                    <a:pt x="14667" y="12"/>
                  </a:cubicBezTo>
                  <a:close/>
                  <a:moveTo>
                    <a:pt x="14667" y="1"/>
                  </a:moveTo>
                  <a:cubicBezTo>
                    <a:pt x="10426" y="1"/>
                    <a:pt x="5037" y="6214"/>
                    <a:pt x="2033" y="14917"/>
                  </a:cubicBezTo>
                  <a:cubicBezTo>
                    <a:pt x="1853" y="15439"/>
                    <a:pt x="1686" y="15953"/>
                    <a:pt x="1532" y="16468"/>
                  </a:cubicBezTo>
                  <a:lnTo>
                    <a:pt x="1532" y="16473"/>
                  </a:lnTo>
                  <a:cubicBezTo>
                    <a:pt x="513" y="19840"/>
                    <a:pt x="17" y="23091"/>
                    <a:pt x="8" y="25912"/>
                  </a:cubicBezTo>
                  <a:cubicBezTo>
                    <a:pt x="1" y="26688"/>
                    <a:pt x="38" y="27461"/>
                    <a:pt x="116" y="28230"/>
                  </a:cubicBezTo>
                  <a:cubicBezTo>
                    <a:pt x="262" y="29595"/>
                    <a:pt x="539" y="30816"/>
                    <a:pt x="950" y="31839"/>
                  </a:cubicBezTo>
                  <a:cubicBezTo>
                    <a:pt x="1615" y="33486"/>
                    <a:pt x="2615" y="34631"/>
                    <a:pt x="3940" y="35088"/>
                  </a:cubicBezTo>
                  <a:cubicBezTo>
                    <a:pt x="4356" y="35229"/>
                    <a:pt x="4792" y="35303"/>
                    <a:pt x="5231" y="35303"/>
                  </a:cubicBezTo>
                  <a:cubicBezTo>
                    <a:pt x="5238" y="35303"/>
                    <a:pt x="5245" y="35303"/>
                    <a:pt x="5251" y="35303"/>
                  </a:cubicBezTo>
                  <a:cubicBezTo>
                    <a:pt x="9493" y="35303"/>
                    <a:pt x="14882" y="29092"/>
                    <a:pt x="17886" y="20391"/>
                  </a:cubicBezTo>
                  <a:cubicBezTo>
                    <a:pt x="18346" y="19068"/>
                    <a:pt x="18734" y="17724"/>
                    <a:pt x="19048" y="16360"/>
                  </a:cubicBezTo>
                  <a:cubicBezTo>
                    <a:pt x="19449" y="14628"/>
                    <a:pt x="19713" y="12947"/>
                    <a:pt x="19830" y="11368"/>
                  </a:cubicBezTo>
                  <a:cubicBezTo>
                    <a:pt x="19897" y="10509"/>
                    <a:pt x="19925" y="9680"/>
                    <a:pt x="19911" y="8888"/>
                  </a:cubicBezTo>
                  <a:cubicBezTo>
                    <a:pt x="19863" y="6073"/>
                    <a:pt x="19311" y="3714"/>
                    <a:pt x="18288" y="2136"/>
                  </a:cubicBezTo>
                  <a:cubicBezTo>
                    <a:pt x="17681" y="1201"/>
                    <a:pt x="16912" y="541"/>
                    <a:pt x="15979" y="220"/>
                  </a:cubicBezTo>
                  <a:cubicBezTo>
                    <a:pt x="15563" y="77"/>
                    <a:pt x="15126" y="3"/>
                    <a:pt x="14688" y="3"/>
                  </a:cubicBezTo>
                  <a:cubicBezTo>
                    <a:pt x="14681" y="3"/>
                    <a:pt x="14674" y="3"/>
                    <a:pt x="14667" y="3"/>
                  </a:cubicBezTo>
                  <a:lnTo>
                    <a:pt x="14667"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4152175" y="3329225"/>
              <a:ext cx="347700" cy="635150"/>
            </a:xfrm>
            <a:custGeom>
              <a:avLst/>
              <a:gdLst/>
              <a:ahLst/>
              <a:cxnLst/>
              <a:rect l="l" t="t" r="r" b="b"/>
              <a:pathLst>
                <a:path w="13908" h="25406" extrusionOk="0">
                  <a:moveTo>
                    <a:pt x="10494" y="0"/>
                  </a:moveTo>
                  <a:cubicBezTo>
                    <a:pt x="9111" y="0"/>
                    <a:pt x="7463" y="1090"/>
                    <a:pt x="5853" y="3071"/>
                  </a:cubicBezTo>
                  <a:cubicBezTo>
                    <a:pt x="4228" y="5071"/>
                    <a:pt x="2755" y="7848"/>
                    <a:pt x="1704" y="10889"/>
                  </a:cubicBezTo>
                  <a:cubicBezTo>
                    <a:pt x="545" y="14249"/>
                    <a:pt x="0" y="17595"/>
                    <a:pt x="173" y="20312"/>
                  </a:cubicBezTo>
                  <a:cubicBezTo>
                    <a:pt x="256" y="21633"/>
                    <a:pt x="506" y="22732"/>
                    <a:pt x="912" y="23582"/>
                  </a:cubicBezTo>
                  <a:cubicBezTo>
                    <a:pt x="1332" y="24459"/>
                    <a:pt x="1905" y="25030"/>
                    <a:pt x="2612" y="25272"/>
                  </a:cubicBezTo>
                  <a:cubicBezTo>
                    <a:pt x="2870" y="25362"/>
                    <a:pt x="3140" y="25406"/>
                    <a:pt x="3413" y="25406"/>
                  </a:cubicBezTo>
                  <a:cubicBezTo>
                    <a:pt x="4796" y="25406"/>
                    <a:pt x="6444" y="24314"/>
                    <a:pt x="8052" y="22335"/>
                  </a:cubicBezTo>
                  <a:cubicBezTo>
                    <a:pt x="9677" y="20333"/>
                    <a:pt x="11152" y="17558"/>
                    <a:pt x="12203" y="14514"/>
                  </a:cubicBezTo>
                  <a:cubicBezTo>
                    <a:pt x="13362" y="11157"/>
                    <a:pt x="13907" y="7811"/>
                    <a:pt x="13734" y="5094"/>
                  </a:cubicBezTo>
                  <a:cubicBezTo>
                    <a:pt x="13651" y="3773"/>
                    <a:pt x="13401" y="2672"/>
                    <a:pt x="12995" y="1824"/>
                  </a:cubicBezTo>
                  <a:cubicBezTo>
                    <a:pt x="12575" y="944"/>
                    <a:pt x="12002" y="376"/>
                    <a:pt x="11293" y="132"/>
                  </a:cubicBezTo>
                  <a:cubicBezTo>
                    <a:pt x="11037" y="44"/>
                    <a:pt x="10767" y="0"/>
                    <a:pt x="1049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4134675" y="3329050"/>
              <a:ext cx="382675" cy="635450"/>
            </a:xfrm>
            <a:custGeom>
              <a:avLst/>
              <a:gdLst/>
              <a:ahLst/>
              <a:cxnLst/>
              <a:rect l="l" t="t" r="r" b="b"/>
              <a:pathLst>
                <a:path w="15307" h="25418" extrusionOk="0">
                  <a:moveTo>
                    <a:pt x="11217" y="14"/>
                  </a:moveTo>
                  <a:cubicBezTo>
                    <a:pt x="11480" y="14"/>
                    <a:pt x="11743" y="58"/>
                    <a:pt x="11993" y="143"/>
                  </a:cubicBezTo>
                  <a:cubicBezTo>
                    <a:pt x="12700" y="388"/>
                    <a:pt x="13270" y="956"/>
                    <a:pt x="13690" y="1833"/>
                  </a:cubicBezTo>
                  <a:cubicBezTo>
                    <a:pt x="14097" y="2681"/>
                    <a:pt x="14346" y="3780"/>
                    <a:pt x="14429" y="5101"/>
                  </a:cubicBezTo>
                  <a:cubicBezTo>
                    <a:pt x="14512" y="6421"/>
                    <a:pt x="14427" y="7897"/>
                    <a:pt x="14175" y="9483"/>
                  </a:cubicBezTo>
                  <a:cubicBezTo>
                    <a:pt x="13912" y="11129"/>
                    <a:pt x="13483" y="12822"/>
                    <a:pt x="12898" y="14519"/>
                  </a:cubicBezTo>
                  <a:cubicBezTo>
                    <a:pt x="11848" y="17562"/>
                    <a:pt x="10375" y="20338"/>
                    <a:pt x="8749" y="22337"/>
                  </a:cubicBezTo>
                  <a:cubicBezTo>
                    <a:pt x="7142" y="24316"/>
                    <a:pt x="5496" y="25406"/>
                    <a:pt x="4113" y="25406"/>
                  </a:cubicBezTo>
                  <a:cubicBezTo>
                    <a:pt x="3843" y="25406"/>
                    <a:pt x="3572" y="25362"/>
                    <a:pt x="3316" y="25274"/>
                  </a:cubicBezTo>
                  <a:cubicBezTo>
                    <a:pt x="2610" y="25032"/>
                    <a:pt x="2037" y="24464"/>
                    <a:pt x="1619" y="23586"/>
                  </a:cubicBezTo>
                  <a:cubicBezTo>
                    <a:pt x="1213" y="22737"/>
                    <a:pt x="963" y="21638"/>
                    <a:pt x="880" y="20319"/>
                  </a:cubicBezTo>
                  <a:cubicBezTo>
                    <a:pt x="797" y="18999"/>
                    <a:pt x="883" y="17523"/>
                    <a:pt x="1134" y="15934"/>
                  </a:cubicBezTo>
                  <a:cubicBezTo>
                    <a:pt x="1395" y="14290"/>
                    <a:pt x="1825" y="12596"/>
                    <a:pt x="2411" y="10899"/>
                  </a:cubicBezTo>
                  <a:cubicBezTo>
                    <a:pt x="3462" y="7858"/>
                    <a:pt x="4935" y="5082"/>
                    <a:pt x="6558" y="3083"/>
                  </a:cubicBezTo>
                  <a:cubicBezTo>
                    <a:pt x="8167" y="1104"/>
                    <a:pt x="9814" y="14"/>
                    <a:pt x="11197" y="14"/>
                  </a:cubicBezTo>
                  <a:cubicBezTo>
                    <a:pt x="11203" y="14"/>
                    <a:pt x="11210" y="14"/>
                    <a:pt x="11217" y="14"/>
                  </a:cubicBezTo>
                  <a:close/>
                  <a:moveTo>
                    <a:pt x="11197" y="0"/>
                  </a:moveTo>
                  <a:cubicBezTo>
                    <a:pt x="8350" y="0"/>
                    <a:pt x="4586" y="4565"/>
                    <a:pt x="2400" y="10894"/>
                  </a:cubicBezTo>
                  <a:cubicBezTo>
                    <a:pt x="1" y="17842"/>
                    <a:pt x="409" y="24284"/>
                    <a:pt x="3312" y="25286"/>
                  </a:cubicBezTo>
                  <a:cubicBezTo>
                    <a:pt x="3570" y="25374"/>
                    <a:pt x="3840" y="25417"/>
                    <a:pt x="4113" y="25417"/>
                  </a:cubicBezTo>
                  <a:cubicBezTo>
                    <a:pt x="6960" y="25417"/>
                    <a:pt x="10723" y="20855"/>
                    <a:pt x="12910" y="14524"/>
                  </a:cubicBezTo>
                  <a:cubicBezTo>
                    <a:pt x="15307" y="7578"/>
                    <a:pt x="14900" y="1136"/>
                    <a:pt x="11998" y="134"/>
                  </a:cubicBezTo>
                  <a:cubicBezTo>
                    <a:pt x="11739" y="44"/>
                    <a:pt x="11469" y="0"/>
                    <a:pt x="11197"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4120125" y="3272825"/>
              <a:ext cx="418300" cy="747900"/>
            </a:xfrm>
            <a:custGeom>
              <a:avLst/>
              <a:gdLst/>
              <a:ahLst/>
              <a:cxnLst/>
              <a:rect l="l" t="t" r="r" b="b"/>
              <a:pathLst>
                <a:path w="16732" h="29916" fill="none" extrusionOk="0">
                  <a:moveTo>
                    <a:pt x="13326" y="591"/>
                  </a:moveTo>
                  <a:cubicBezTo>
                    <a:pt x="15041" y="1185"/>
                    <a:pt x="16166" y="3267"/>
                    <a:pt x="16447" y="6380"/>
                  </a:cubicBezTo>
                  <a:cubicBezTo>
                    <a:pt x="16731" y="9492"/>
                    <a:pt x="16152" y="13381"/>
                    <a:pt x="14836" y="17193"/>
                  </a:cubicBezTo>
                  <a:cubicBezTo>
                    <a:pt x="13520" y="21003"/>
                    <a:pt x="11578" y="24420"/>
                    <a:pt x="9433" y="26694"/>
                  </a:cubicBezTo>
                  <a:cubicBezTo>
                    <a:pt x="7290" y="28971"/>
                    <a:pt x="5122" y="29915"/>
                    <a:pt x="3404" y="29322"/>
                  </a:cubicBezTo>
                  <a:cubicBezTo>
                    <a:pt x="1689" y="28731"/>
                    <a:pt x="566" y="26648"/>
                    <a:pt x="282" y="23536"/>
                  </a:cubicBezTo>
                  <a:cubicBezTo>
                    <a:pt x="1" y="20423"/>
                    <a:pt x="580" y="16533"/>
                    <a:pt x="1896" y="12723"/>
                  </a:cubicBezTo>
                  <a:cubicBezTo>
                    <a:pt x="3210" y="8913"/>
                    <a:pt x="5154" y="5496"/>
                    <a:pt x="7297" y="3219"/>
                  </a:cubicBezTo>
                  <a:cubicBezTo>
                    <a:pt x="9442" y="945"/>
                    <a:pt x="11610" y="0"/>
                    <a:pt x="13326" y="591"/>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4081975" y="3231825"/>
              <a:ext cx="608550" cy="622075"/>
            </a:xfrm>
            <a:custGeom>
              <a:avLst/>
              <a:gdLst/>
              <a:ahLst/>
              <a:cxnLst/>
              <a:rect l="l" t="t" r="r" b="b"/>
              <a:pathLst>
                <a:path w="24342" h="24883" extrusionOk="0">
                  <a:moveTo>
                    <a:pt x="20008" y="1"/>
                  </a:moveTo>
                  <a:lnTo>
                    <a:pt x="18283" y="1102"/>
                  </a:lnTo>
                  <a:lnTo>
                    <a:pt x="16073" y="2993"/>
                  </a:lnTo>
                  <a:lnTo>
                    <a:pt x="14593" y="4256"/>
                  </a:lnTo>
                  <a:lnTo>
                    <a:pt x="5669" y="11892"/>
                  </a:lnTo>
                  <a:lnTo>
                    <a:pt x="3709" y="13571"/>
                  </a:lnTo>
                  <a:lnTo>
                    <a:pt x="3709" y="13573"/>
                  </a:lnTo>
                  <a:lnTo>
                    <a:pt x="1527" y="15436"/>
                  </a:lnTo>
                  <a:lnTo>
                    <a:pt x="1527" y="15441"/>
                  </a:lnTo>
                  <a:cubicBezTo>
                    <a:pt x="508" y="18808"/>
                    <a:pt x="12" y="22059"/>
                    <a:pt x="0" y="24882"/>
                  </a:cubicBezTo>
                  <a:lnTo>
                    <a:pt x="1737" y="23395"/>
                  </a:lnTo>
                  <a:lnTo>
                    <a:pt x="2967" y="22345"/>
                  </a:lnTo>
                  <a:lnTo>
                    <a:pt x="8389" y="17706"/>
                  </a:lnTo>
                  <a:lnTo>
                    <a:pt x="8491" y="17618"/>
                  </a:lnTo>
                  <a:lnTo>
                    <a:pt x="9463" y="16789"/>
                  </a:lnTo>
                  <a:lnTo>
                    <a:pt x="9463" y="16787"/>
                  </a:lnTo>
                  <a:lnTo>
                    <a:pt x="11862" y="14734"/>
                  </a:lnTo>
                  <a:lnTo>
                    <a:pt x="16563" y="10717"/>
                  </a:lnTo>
                  <a:lnTo>
                    <a:pt x="18043" y="9449"/>
                  </a:lnTo>
                  <a:lnTo>
                    <a:pt x="19906" y="7856"/>
                  </a:lnTo>
                  <a:lnTo>
                    <a:pt x="24342" y="4420"/>
                  </a:lnTo>
                  <a:cubicBezTo>
                    <a:pt x="23266" y="2321"/>
                    <a:pt x="21829" y="832"/>
                    <a:pt x="20008"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4084750" y="3382550"/>
              <a:ext cx="630250" cy="619525"/>
            </a:xfrm>
            <a:custGeom>
              <a:avLst/>
              <a:gdLst/>
              <a:ahLst/>
              <a:cxnLst/>
              <a:rect l="l" t="t" r="r" b="b"/>
              <a:pathLst>
                <a:path w="25210" h="24781" extrusionOk="0">
                  <a:moveTo>
                    <a:pt x="24769" y="1"/>
                  </a:moveTo>
                  <a:lnTo>
                    <a:pt x="19712" y="4305"/>
                  </a:lnTo>
                  <a:lnTo>
                    <a:pt x="17807" y="5937"/>
                  </a:lnTo>
                  <a:lnTo>
                    <a:pt x="16182" y="7327"/>
                  </a:lnTo>
                  <a:lnTo>
                    <a:pt x="10388" y="12282"/>
                  </a:lnTo>
                  <a:lnTo>
                    <a:pt x="9158" y="13335"/>
                  </a:lnTo>
                  <a:lnTo>
                    <a:pt x="8694" y="13734"/>
                  </a:lnTo>
                  <a:lnTo>
                    <a:pt x="8694" y="13739"/>
                  </a:lnTo>
                  <a:lnTo>
                    <a:pt x="8068" y="14270"/>
                  </a:lnTo>
                  <a:lnTo>
                    <a:pt x="2905" y="18687"/>
                  </a:lnTo>
                  <a:lnTo>
                    <a:pt x="1755" y="19671"/>
                  </a:lnTo>
                  <a:lnTo>
                    <a:pt x="0" y="21169"/>
                  </a:lnTo>
                  <a:cubicBezTo>
                    <a:pt x="143" y="22534"/>
                    <a:pt x="423" y="23755"/>
                    <a:pt x="834" y="24781"/>
                  </a:cubicBezTo>
                  <a:lnTo>
                    <a:pt x="2787" y="23111"/>
                  </a:lnTo>
                  <a:lnTo>
                    <a:pt x="3979" y="22093"/>
                  </a:lnTo>
                  <a:lnTo>
                    <a:pt x="14718" y="12903"/>
                  </a:lnTo>
                  <a:lnTo>
                    <a:pt x="14718" y="12901"/>
                  </a:lnTo>
                  <a:lnTo>
                    <a:pt x="16777" y="11144"/>
                  </a:lnTo>
                  <a:lnTo>
                    <a:pt x="18932" y="9299"/>
                  </a:lnTo>
                  <a:lnTo>
                    <a:pt x="25210" y="3365"/>
                  </a:lnTo>
                  <a:cubicBezTo>
                    <a:pt x="25157" y="2233"/>
                    <a:pt x="25009" y="1107"/>
                    <a:pt x="24769"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3"/>
          <p:cNvGrpSpPr/>
          <p:nvPr/>
        </p:nvGrpSpPr>
        <p:grpSpPr>
          <a:xfrm flipH="1">
            <a:off x="296639" y="409557"/>
            <a:ext cx="530166" cy="502936"/>
            <a:chOff x="1717700" y="2254700"/>
            <a:chExt cx="781725" cy="741575"/>
          </a:xfrm>
        </p:grpSpPr>
        <p:sp>
          <p:nvSpPr>
            <p:cNvPr id="726" name="Google Shape;726;p33"/>
            <p:cNvSpPr/>
            <p:nvPr/>
          </p:nvSpPr>
          <p:spPr>
            <a:xfrm>
              <a:off x="1748125" y="2300200"/>
              <a:ext cx="717650" cy="650525"/>
            </a:xfrm>
            <a:custGeom>
              <a:avLst/>
              <a:gdLst/>
              <a:ahLst/>
              <a:cxnLst/>
              <a:rect l="l" t="t" r="r" b="b"/>
              <a:pathLst>
                <a:path w="28706" h="26021" extrusionOk="0">
                  <a:moveTo>
                    <a:pt x="15025" y="0"/>
                  </a:moveTo>
                  <a:cubicBezTo>
                    <a:pt x="11160" y="0"/>
                    <a:pt x="7313" y="1600"/>
                    <a:pt x="4560" y="4734"/>
                  </a:cubicBezTo>
                  <a:cubicBezTo>
                    <a:pt x="162" y="9743"/>
                    <a:pt x="0" y="17021"/>
                    <a:pt x="3801" y="22174"/>
                  </a:cubicBezTo>
                  <a:cubicBezTo>
                    <a:pt x="4341" y="22872"/>
                    <a:pt x="4946" y="23518"/>
                    <a:pt x="5609" y="24102"/>
                  </a:cubicBezTo>
                  <a:cubicBezTo>
                    <a:pt x="5932" y="24386"/>
                    <a:pt x="6264" y="24652"/>
                    <a:pt x="6604" y="24901"/>
                  </a:cubicBezTo>
                  <a:cubicBezTo>
                    <a:pt x="6953" y="25155"/>
                    <a:pt x="7201" y="25230"/>
                    <a:pt x="7416" y="25230"/>
                  </a:cubicBezTo>
                  <a:cubicBezTo>
                    <a:pt x="7729" y="25230"/>
                    <a:pt x="7975" y="25072"/>
                    <a:pt x="8368" y="25072"/>
                  </a:cubicBezTo>
                  <a:cubicBezTo>
                    <a:pt x="8543" y="25072"/>
                    <a:pt x="8748" y="25103"/>
                    <a:pt x="9001" y="25194"/>
                  </a:cubicBezTo>
                  <a:cubicBezTo>
                    <a:pt x="9444" y="25354"/>
                    <a:pt x="9896" y="25492"/>
                    <a:pt x="10354" y="25608"/>
                  </a:cubicBezTo>
                  <a:cubicBezTo>
                    <a:pt x="11030" y="25776"/>
                    <a:pt x="11721" y="25894"/>
                    <a:pt x="12416" y="25959"/>
                  </a:cubicBezTo>
                  <a:cubicBezTo>
                    <a:pt x="12854" y="26000"/>
                    <a:pt x="13293" y="26021"/>
                    <a:pt x="13732" y="26021"/>
                  </a:cubicBezTo>
                  <a:cubicBezTo>
                    <a:pt x="17598" y="26021"/>
                    <a:pt x="21444" y="24419"/>
                    <a:pt x="24196" y="21288"/>
                  </a:cubicBezTo>
                  <a:cubicBezTo>
                    <a:pt x="28262" y="16658"/>
                    <a:pt x="28705" y="10089"/>
                    <a:pt x="25745" y="5051"/>
                  </a:cubicBezTo>
                  <a:cubicBezTo>
                    <a:pt x="25277" y="4480"/>
                    <a:pt x="24762" y="3949"/>
                    <a:pt x="24205" y="3465"/>
                  </a:cubicBezTo>
                  <a:cubicBezTo>
                    <a:pt x="23674" y="2996"/>
                    <a:pt x="23106" y="2569"/>
                    <a:pt x="22508" y="2185"/>
                  </a:cubicBezTo>
                  <a:cubicBezTo>
                    <a:pt x="21922" y="1809"/>
                    <a:pt x="21305" y="1479"/>
                    <a:pt x="20668" y="1195"/>
                  </a:cubicBezTo>
                  <a:cubicBezTo>
                    <a:pt x="20236" y="1003"/>
                    <a:pt x="19795" y="835"/>
                    <a:pt x="19347" y="687"/>
                  </a:cubicBezTo>
                  <a:cubicBezTo>
                    <a:pt x="18100" y="280"/>
                    <a:pt x="16803" y="52"/>
                    <a:pt x="15491" y="8"/>
                  </a:cubicBezTo>
                  <a:cubicBezTo>
                    <a:pt x="15336" y="3"/>
                    <a:pt x="15180" y="0"/>
                    <a:pt x="15025"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1755500" y="2300325"/>
              <a:ext cx="740400" cy="695775"/>
            </a:xfrm>
            <a:custGeom>
              <a:avLst/>
              <a:gdLst/>
              <a:ahLst/>
              <a:cxnLst/>
              <a:rect l="l" t="t" r="r" b="b"/>
              <a:pathLst>
                <a:path w="29616" h="27831" extrusionOk="0">
                  <a:moveTo>
                    <a:pt x="14709" y="1"/>
                  </a:moveTo>
                  <a:cubicBezTo>
                    <a:pt x="10711" y="1"/>
                    <a:pt x="6906" y="1725"/>
                    <a:pt x="4270" y="4732"/>
                  </a:cubicBezTo>
                  <a:cubicBezTo>
                    <a:pt x="1084" y="8350"/>
                    <a:pt x="1" y="13360"/>
                    <a:pt x="1409" y="17972"/>
                  </a:cubicBezTo>
                  <a:cubicBezTo>
                    <a:pt x="2162" y="20449"/>
                    <a:pt x="3591" y="22666"/>
                    <a:pt x="5538" y="24372"/>
                  </a:cubicBezTo>
                  <a:cubicBezTo>
                    <a:pt x="5852" y="24649"/>
                    <a:pt x="6186" y="24919"/>
                    <a:pt x="6533" y="25169"/>
                  </a:cubicBezTo>
                  <a:cubicBezTo>
                    <a:pt x="7590" y="25942"/>
                    <a:pt x="8754" y="26561"/>
                    <a:pt x="9987" y="27009"/>
                  </a:cubicBezTo>
                  <a:cubicBezTo>
                    <a:pt x="10428" y="27166"/>
                    <a:pt x="10883" y="27304"/>
                    <a:pt x="11340" y="27418"/>
                  </a:cubicBezTo>
                  <a:cubicBezTo>
                    <a:pt x="12017" y="27586"/>
                    <a:pt x="12707" y="27704"/>
                    <a:pt x="13402" y="27769"/>
                  </a:cubicBezTo>
                  <a:cubicBezTo>
                    <a:pt x="13838" y="27810"/>
                    <a:pt x="14282" y="27831"/>
                    <a:pt x="14720" y="27831"/>
                  </a:cubicBezTo>
                  <a:cubicBezTo>
                    <a:pt x="14724" y="27831"/>
                    <a:pt x="14728" y="27831"/>
                    <a:pt x="14732" y="27831"/>
                  </a:cubicBezTo>
                  <a:cubicBezTo>
                    <a:pt x="20119" y="27831"/>
                    <a:pt x="25025" y="24719"/>
                    <a:pt x="27318" y="19844"/>
                  </a:cubicBezTo>
                  <a:cubicBezTo>
                    <a:pt x="29616" y="14965"/>
                    <a:pt x="28886" y="9200"/>
                    <a:pt x="25446" y="5048"/>
                  </a:cubicBezTo>
                  <a:cubicBezTo>
                    <a:pt x="24977" y="4478"/>
                    <a:pt x="24462" y="3947"/>
                    <a:pt x="23908" y="3462"/>
                  </a:cubicBezTo>
                  <a:cubicBezTo>
                    <a:pt x="23374" y="2993"/>
                    <a:pt x="22806" y="2566"/>
                    <a:pt x="22211" y="2185"/>
                  </a:cubicBezTo>
                  <a:cubicBezTo>
                    <a:pt x="21622" y="1809"/>
                    <a:pt x="21008" y="1476"/>
                    <a:pt x="20370" y="1194"/>
                  </a:cubicBezTo>
                  <a:cubicBezTo>
                    <a:pt x="19925" y="998"/>
                    <a:pt x="19484" y="827"/>
                    <a:pt x="19050" y="686"/>
                  </a:cubicBezTo>
                  <a:cubicBezTo>
                    <a:pt x="17803" y="280"/>
                    <a:pt x="16505" y="51"/>
                    <a:pt x="15196" y="10"/>
                  </a:cubicBezTo>
                  <a:cubicBezTo>
                    <a:pt x="15041" y="3"/>
                    <a:pt x="14882" y="1"/>
                    <a:pt x="14725" y="1"/>
                  </a:cubicBezTo>
                  <a:cubicBezTo>
                    <a:pt x="14720" y="1"/>
                    <a:pt x="14714" y="1"/>
                    <a:pt x="14709"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1748125" y="2300150"/>
              <a:ext cx="751300" cy="696125"/>
            </a:xfrm>
            <a:custGeom>
              <a:avLst/>
              <a:gdLst/>
              <a:ahLst/>
              <a:cxnLst/>
              <a:rect l="l" t="t" r="r" b="b"/>
              <a:pathLst>
                <a:path w="30052" h="27845" extrusionOk="0">
                  <a:moveTo>
                    <a:pt x="15005" y="15"/>
                  </a:moveTo>
                  <a:cubicBezTo>
                    <a:pt x="15010" y="15"/>
                    <a:pt x="15015" y="15"/>
                    <a:pt x="15020" y="15"/>
                  </a:cubicBezTo>
                  <a:cubicBezTo>
                    <a:pt x="15177" y="15"/>
                    <a:pt x="15334" y="17"/>
                    <a:pt x="15491" y="21"/>
                  </a:cubicBezTo>
                  <a:cubicBezTo>
                    <a:pt x="16800" y="65"/>
                    <a:pt x="18098" y="294"/>
                    <a:pt x="19342" y="700"/>
                  </a:cubicBezTo>
                  <a:cubicBezTo>
                    <a:pt x="19774" y="841"/>
                    <a:pt x="20218" y="1012"/>
                    <a:pt x="20663" y="1208"/>
                  </a:cubicBezTo>
                  <a:cubicBezTo>
                    <a:pt x="21300" y="1490"/>
                    <a:pt x="21915" y="1820"/>
                    <a:pt x="22503" y="2197"/>
                  </a:cubicBezTo>
                  <a:cubicBezTo>
                    <a:pt x="23099" y="2580"/>
                    <a:pt x="23667" y="3007"/>
                    <a:pt x="24198" y="3476"/>
                  </a:cubicBezTo>
                  <a:cubicBezTo>
                    <a:pt x="24752" y="3961"/>
                    <a:pt x="25267" y="4489"/>
                    <a:pt x="25736" y="5060"/>
                  </a:cubicBezTo>
                  <a:cubicBezTo>
                    <a:pt x="26789" y="6327"/>
                    <a:pt x="27606" y="7773"/>
                    <a:pt x="28147" y="9329"/>
                  </a:cubicBezTo>
                  <a:cubicBezTo>
                    <a:pt x="29638" y="13584"/>
                    <a:pt x="28973" y="18297"/>
                    <a:pt x="26364" y="21975"/>
                  </a:cubicBezTo>
                  <a:cubicBezTo>
                    <a:pt x="23756" y="25652"/>
                    <a:pt x="19529" y="27833"/>
                    <a:pt x="15023" y="27833"/>
                  </a:cubicBezTo>
                  <a:cubicBezTo>
                    <a:pt x="15020" y="27833"/>
                    <a:pt x="15018" y="27833"/>
                    <a:pt x="15015" y="27833"/>
                  </a:cubicBezTo>
                  <a:cubicBezTo>
                    <a:pt x="14577" y="27833"/>
                    <a:pt x="14133" y="27812"/>
                    <a:pt x="13697" y="27771"/>
                  </a:cubicBezTo>
                  <a:cubicBezTo>
                    <a:pt x="13002" y="27706"/>
                    <a:pt x="12312" y="27589"/>
                    <a:pt x="11635" y="27420"/>
                  </a:cubicBezTo>
                  <a:cubicBezTo>
                    <a:pt x="11180" y="27307"/>
                    <a:pt x="10725" y="27168"/>
                    <a:pt x="10282" y="27011"/>
                  </a:cubicBezTo>
                  <a:cubicBezTo>
                    <a:pt x="9051" y="26563"/>
                    <a:pt x="7888" y="25945"/>
                    <a:pt x="6830" y="25173"/>
                  </a:cubicBezTo>
                  <a:cubicBezTo>
                    <a:pt x="6486" y="24922"/>
                    <a:pt x="6151" y="24654"/>
                    <a:pt x="5835" y="24374"/>
                  </a:cubicBezTo>
                  <a:cubicBezTo>
                    <a:pt x="3888" y="22670"/>
                    <a:pt x="2459" y="20454"/>
                    <a:pt x="1706" y="17979"/>
                  </a:cubicBezTo>
                  <a:cubicBezTo>
                    <a:pt x="420" y="13760"/>
                    <a:pt x="1210" y="9184"/>
                    <a:pt x="3835" y="5642"/>
                  </a:cubicBezTo>
                  <a:cubicBezTo>
                    <a:pt x="6458" y="2103"/>
                    <a:pt x="10601" y="15"/>
                    <a:pt x="15005" y="15"/>
                  </a:cubicBezTo>
                  <a:close/>
                  <a:moveTo>
                    <a:pt x="15020" y="1"/>
                  </a:moveTo>
                  <a:lnTo>
                    <a:pt x="15020" y="3"/>
                  </a:lnTo>
                  <a:cubicBezTo>
                    <a:pt x="11155" y="3"/>
                    <a:pt x="7310" y="1603"/>
                    <a:pt x="4560" y="4736"/>
                  </a:cubicBezTo>
                  <a:cubicBezTo>
                    <a:pt x="159" y="9745"/>
                    <a:pt x="0" y="17023"/>
                    <a:pt x="3801" y="22176"/>
                  </a:cubicBezTo>
                  <a:cubicBezTo>
                    <a:pt x="4394" y="22984"/>
                    <a:pt x="5073" y="23723"/>
                    <a:pt x="5828" y="24384"/>
                  </a:cubicBezTo>
                  <a:cubicBezTo>
                    <a:pt x="6149" y="24668"/>
                    <a:pt x="6484" y="24933"/>
                    <a:pt x="6823" y="25180"/>
                  </a:cubicBezTo>
                  <a:cubicBezTo>
                    <a:pt x="7883" y="25954"/>
                    <a:pt x="9047" y="26575"/>
                    <a:pt x="10280" y="27021"/>
                  </a:cubicBezTo>
                  <a:cubicBezTo>
                    <a:pt x="10725" y="27180"/>
                    <a:pt x="11178" y="27318"/>
                    <a:pt x="11633" y="27432"/>
                  </a:cubicBezTo>
                  <a:cubicBezTo>
                    <a:pt x="12312" y="27600"/>
                    <a:pt x="13000" y="27718"/>
                    <a:pt x="13697" y="27782"/>
                  </a:cubicBezTo>
                  <a:cubicBezTo>
                    <a:pt x="14136" y="27824"/>
                    <a:pt x="14574" y="27845"/>
                    <a:pt x="15015" y="27845"/>
                  </a:cubicBezTo>
                  <a:cubicBezTo>
                    <a:pt x="18881" y="27845"/>
                    <a:pt x="22725" y="26245"/>
                    <a:pt x="25475" y="23111"/>
                  </a:cubicBezTo>
                  <a:cubicBezTo>
                    <a:pt x="30051" y="17900"/>
                    <a:pt x="30035" y="10227"/>
                    <a:pt x="25745" y="5050"/>
                  </a:cubicBezTo>
                  <a:cubicBezTo>
                    <a:pt x="25277" y="4482"/>
                    <a:pt x="24762" y="3951"/>
                    <a:pt x="24205" y="3464"/>
                  </a:cubicBezTo>
                  <a:cubicBezTo>
                    <a:pt x="23672" y="2995"/>
                    <a:pt x="23106" y="2568"/>
                    <a:pt x="22508" y="2185"/>
                  </a:cubicBezTo>
                  <a:cubicBezTo>
                    <a:pt x="21922" y="1809"/>
                    <a:pt x="21305" y="1478"/>
                    <a:pt x="20668" y="1197"/>
                  </a:cubicBezTo>
                  <a:cubicBezTo>
                    <a:pt x="20236" y="1005"/>
                    <a:pt x="19795" y="834"/>
                    <a:pt x="19347" y="689"/>
                  </a:cubicBezTo>
                  <a:cubicBezTo>
                    <a:pt x="18100" y="280"/>
                    <a:pt x="16803" y="52"/>
                    <a:pt x="15491" y="10"/>
                  </a:cubicBezTo>
                  <a:cubicBezTo>
                    <a:pt x="15334" y="5"/>
                    <a:pt x="15177" y="1"/>
                    <a:pt x="1502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1828875" y="2353550"/>
              <a:ext cx="589400" cy="589400"/>
            </a:xfrm>
            <a:custGeom>
              <a:avLst/>
              <a:gdLst/>
              <a:ahLst/>
              <a:cxnLst/>
              <a:rect l="l" t="t" r="r" b="b"/>
              <a:pathLst>
                <a:path w="23576" h="23576" fill="none" extrusionOk="0">
                  <a:moveTo>
                    <a:pt x="20123" y="3452"/>
                  </a:moveTo>
                  <a:cubicBezTo>
                    <a:pt x="22333" y="5662"/>
                    <a:pt x="23575" y="8662"/>
                    <a:pt x="23575" y="11788"/>
                  </a:cubicBezTo>
                  <a:cubicBezTo>
                    <a:pt x="23575" y="14914"/>
                    <a:pt x="22333" y="17911"/>
                    <a:pt x="20123" y="20121"/>
                  </a:cubicBezTo>
                  <a:cubicBezTo>
                    <a:pt x="17911" y="22333"/>
                    <a:pt x="14914" y="23575"/>
                    <a:pt x="11788" y="23575"/>
                  </a:cubicBezTo>
                  <a:cubicBezTo>
                    <a:pt x="8661" y="23575"/>
                    <a:pt x="5664" y="22333"/>
                    <a:pt x="3452" y="20121"/>
                  </a:cubicBezTo>
                  <a:cubicBezTo>
                    <a:pt x="1243" y="17911"/>
                    <a:pt x="0" y="14914"/>
                    <a:pt x="0" y="11788"/>
                  </a:cubicBezTo>
                  <a:cubicBezTo>
                    <a:pt x="0" y="8662"/>
                    <a:pt x="1243" y="5662"/>
                    <a:pt x="3452" y="3452"/>
                  </a:cubicBezTo>
                  <a:cubicBezTo>
                    <a:pt x="5664" y="1243"/>
                    <a:pt x="8661" y="1"/>
                    <a:pt x="11788" y="1"/>
                  </a:cubicBezTo>
                  <a:cubicBezTo>
                    <a:pt x="14914" y="1"/>
                    <a:pt x="17911" y="1243"/>
                    <a:pt x="20123" y="3452"/>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1854800" y="2392075"/>
              <a:ext cx="553825" cy="513575"/>
            </a:xfrm>
            <a:custGeom>
              <a:avLst/>
              <a:gdLst/>
              <a:ahLst/>
              <a:cxnLst/>
              <a:rect l="l" t="t" r="r" b="b"/>
              <a:pathLst>
                <a:path w="22153" h="20543" extrusionOk="0">
                  <a:moveTo>
                    <a:pt x="10769" y="1"/>
                  </a:moveTo>
                  <a:cubicBezTo>
                    <a:pt x="10066" y="1"/>
                    <a:pt x="9353" y="73"/>
                    <a:pt x="8640" y="224"/>
                  </a:cubicBezTo>
                  <a:cubicBezTo>
                    <a:pt x="3496" y="1311"/>
                    <a:pt x="0" y="6102"/>
                    <a:pt x="543" y="11330"/>
                  </a:cubicBezTo>
                  <a:cubicBezTo>
                    <a:pt x="1083" y="16560"/>
                    <a:pt x="5489" y="20536"/>
                    <a:pt x="10746" y="20543"/>
                  </a:cubicBezTo>
                  <a:cubicBezTo>
                    <a:pt x="10752" y="20543"/>
                    <a:pt x="10757" y="20543"/>
                    <a:pt x="10763" y="20543"/>
                  </a:cubicBezTo>
                  <a:cubicBezTo>
                    <a:pt x="12195" y="20543"/>
                    <a:pt x="13614" y="20243"/>
                    <a:pt x="14925" y="19661"/>
                  </a:cubicBezTo>
                  <a:cubicBezTo>
                    <a:pt x="19733" y="17529"/>
                    <a:pt x="22152" y="12113"/>
                    <a:pt x="20536" y="7111"/>
                  </a:cubicBezTo>
                  <a:cubicBezTo>
                    <a:pt x="19144" y="2803"/>
                    <a:pt x="15140" y="1"/>
                    <a:pt x="10769"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1836200" y="2390675"/>
              <a:ext cx="574725" cy="515125"/>
            </a:xfrm>
            <a:custGeom>
              <a:avLst/>
              <a:gdLst/>
              <a:ahLst/>
              <a:cxnLst/>
              <a:rect l="l" t="t" r="r" b="b"/>
              <a:pathLst>
                <a:path w="22989" h="20605" extrusionOk="0">
                  <a:moveTo>
                    <a:pt x="9338" y="226"/>
                  </a:moveTo>
                  <a:cubicBezTo>
                    <a:pt x="4666" y="1196"/>
                    <a:pt x="1150" y="5334"/>
                    <a:pt x="1148" y="10298"/>
                  </a:cubicBezTo>
                  <a:cubicBezTo>
                    <a:pt x="1146" y="15415"/>
                    <a:pt x="4876" y="19657"/>
                    <a:pt x="9761" y="20458"/>
                  </a:cubicBezTo>
                  <a:lnTo>
                    <a:pt x="9761" y="20458"/>
                  </a:lnTo>
                  <a:cubicBezTo>
                    <a:pt x="7896" y="20140"/>
                    <a:pt x="6139" y="19311"/>
                    <a:pt x="4695" y="18043"/>
                  </a:cubicBezTo>
                  <a:cubicBezTo>
                    <a:pt x="421" y="14286"/>
                    <a:pt x="1" y="7777"/>
                    <a:pt x="3755" y="3503"/>
                  </a:cubicBezTo>
                  <a:cubicBezTo>
                    <a:pt x="5228" y="1823"/>
                    <a:pt x="7191" y="684"/>
                    <a:pt x="9338" y="226"/>
                  </a:cubicBezTo>
                  <a:close/>
                  <a:moveTo>
                    <a:pt x="11483" y="0"/>
                  </a:moveTo>
                  <a:cubicBezTo>
                    <a:pt x="10756" y="0"/>
                    <a:pt x="10038" y="77"/>
                    <a:pt x="9338" y="226"/>
                  </a:cubicBezTo>
                  <a:lnTo>
                    <a:pt x="9338" y="226"/>
                  </a:lnTo>
                  <a:cubicBezTo>
                    <a:pt x="10017" y="86"/>
                    <a:pt x="10720" y="12"/>
                    <a:pt x="11440" y="12"/>
                  </a:cubicBezTo>
                  <a:cubicBezTo>
                    <a:pt x="11460" y="12"/>
                    <a:pt x="11479" y="12"/>
                    <a:pt x="11499" y="12"/>
                  </a:cubicBezTo>
                  <a:cubicBezTo>
                    <a:pt x="11501" y="12"/>
                    <a:pt x="11502" y="12"/>
                    <a:pt x="11504" y="12"/>
                  </a:cubicBezTo>
                  <a:cubicBezTo>
                    <a:pt x="16773" y="12"/>
                    <a:pt x="21193" y="3994"/>
                    <a:pt x="21740" y="9236"/>
                  </a:cubicBezTo>
                  <a:cubicBezTo>
                    <a:pt x="22285" y="14480"/>
                    <a:pt x="18780" y="19290"/>
                    <a:pt x="13619" y="20372"/>
                  </a:cubicBezTo>
                  <a:cubicBezTo>
                    <a:pt x="12919" y="20520"/>
                    <a:pt x="12206" y="20594"/>
                    <a:pt x="11490" y="20594"/>
                  </a:cubicBezTo>
                  <a:cubicBezTo>
                    <a:pt x="11473" y="20594"/>
                    <a:pt x="11456" y="20594"/>
                    <a:pt x="11439" y="20594"/>
                  </a:cubicBezTo>
                  <a:cubicBezTo>
                    <a:pt x="10868" y="20594"/>
                    <a:pt x="10307" y="20548"/>
                    <a:pt x="9761" y="20458"/>
                  </a:cubicBezTo>
                  <a:lnTo>
                    <a:pt x="9761" y="20458"/>
                  </a:lnTo>
                  <a:cubicBezTo>
                    <a:pt x="10329" y="20555"/>
                    <a:pt x="10907" y="20604"/>
                    <a:pt x="11490" y="20604"/>
                  </a:cubicBezTo>
                  <a:cubicBezTo>
                    <a:pt x="11713" y="20604"/>
                    <a:pt x="11936" y="20597"/>
                    <a:pt x="12160" y="20583"/>
                  </a:cubicBezTo>
                  <a:cubicBezTo>
                    <a:pt x="14887" y="20407"/>
                    <a:pt x="17431" y="19156"/>
                    <a:pt x="19234" y="17103"/>
                  </a:cubicBezTo>
                  <a:cubicBezTo>
                    <a:pt x="22989" y="12829"/>
                    <a:pt x="22569" y="6320"/>
                    <a:pt x="18295" y="2563"/>
                  </a:cubicBezTo>
                  <a:cubicBezTo>
                    <a:pt x="16420" y="912"/>
                    <a:pt x="14006" y="0"/>
                    <a:pt x="11509" y="0"/>
                  </a:cubicBezTo>
                  <a:cubicBezTo>
                    <a:pt x="11506" y="0"/>
                    <a:pt x="11503" y="0"/>
                    <a:pt x="11499" y="0"/>
                  </a:cubicBezTo>
                  <a:cubicBezTo>
                    <a:pt x="11494" y="0"/>
                    <a:pt x="11489" y="0"/>
                    <a:pt x="1148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1918750" y="2300450"/>
              <a:ext cx="313075" cy="675175"/>
            </a:xfrm>
            <a:custGeom>
              <a:avLst/>
              <a:gdLst/>
              <a:ahLst/>
              <a:cxnLst/>
              <a:rect l="l" t="t" r="r" b="b"/>
              <a:pathLst>
                <a:path w="12523" h="27007" extrusionOk="0">
                  <a:moveTo>
                    <a:pt x="8666" y="0"/>
                  </a:moveTo>
                  <a:lnTo>
                    <a:pt x="0" y="25168"/>
                  </a:lnTo>
                  <a:cubicBezTo>
                    <a:pt x="1058" y="25942"/>
                    <a:pt x="2222" y="26561"/>
                    <a:pt x="3455" y="27006"/>
                  </a:cubicBezTo>
                  <a:lnTo>
                    <a:pt x="12522" y="677"/>
                  </a:lnTo>
                  <a:cubicBezTo>
                    <a:pt x="11275" y="270"/>
                    <a:pt x="9978" y="42"/>
                    <a:pt x="8666"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2039000" y="2330125"/>
              <a:ext cx="271850" cy="664550"/>
            </a:xfrm>
            <a:custGeom>
              <a:avLst/>
              <a:gdLst/>
              <a:ahLst/>
              <a:cxnLst/>
              <a:rect l="l" t="t" r="r" b="b"/>
              <a:pathLst>
                <a:path w="10874" h="26582" extrusionOk="0">
                  <a:moveTo>
                    <a:pt x="9033" y="0"/>
                  </a:moveTo>
                  <a:lnTo>
                    <a:pt x="0" y="26233"/>
                  </a:lnTo>
                  <a:cubicBezTo>
                    <a:pt x="677" y="26401"/>
                    <a:pt x="1365" y="26517"/>
                    <a:pt x="2060" y="26581"/>
                  </a:cubicBezTo>
                  <a:lnTo>
                    <a:pt x="10873" y="988"/>
                  </a:lnTo>
                  <a:cubicBezTo>
                    <a:pt x="10287" y="612"/>
                    <a:pt x="9670" y="282"/>
                    <a:pt x="9033"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1717700" y="2254700"/>
              <a:ext cx="674075" cy="599875"/>
            </a:xfrm>
            <a:custGeom>
              <a:avLst/>
              <a:gdLst/>
              <a:ahLst/>
              <a:cxnLst/>
              <a:rect l="l" t="t" r="r" b="b"/>
              <a:pathLst>
                <a:path w="26963" h="23995" extrusionOk="0">
                  <a:moveTo>
                    <a:pt x="14948" y="0"/>
                  </a:moveTo>
                  <a:cubicBezTo>
                    <a:pt x="11086" y="0"/>
                    <a:pt x="7245" y="1602"/>
                    <a:pt x="4498" y="4730"/>
                  </a:cubicBezTo>
                  <a:cubicBezTo>
                    <a:pt x="0" y="9849"/>
                    <a:pt x="767" y="18552"/>
                    <a:pt x="5018" y="23994"/>
                  </a:cubicBezTo>
                  <a:cubicBezTo>
                    <a:pt x="1219" y="18841"/>
                    <a:pt x="1379" y="11563"/>
                    <a:pt x="5777" y="6554"/>
                  </a:cubicBezTo>
                  <a:cubicBezTo>
                    <a:pt x="8530" y="3420"/>
                    <a:pt x="12377" y="1820"/>
                    <a:pt x="16242" y="1820"/>
                  </a:cubicBezTo>
                  <a:cubicBezTo>
                    <a:pt x="16397" y="1820"/>
                    <a:pt x="16553" y="1823"/>
                    <a:pt x="16708" y="1828"/>
                  </a:cubicBezTo>
                  <a:cubicBezTo>
                    <a:pt x="18020" y="1872"/>
                    <a:pt x="19317" y="2100"/>
                    <a:pt x="20564" y="2507"/>
                  </a:cubicBezTo>
                  <a:cubicBezTo>
                    <a:pt x="21012" y="2655"/>
                    <a:pt x="21453" y="2823"/>
                    <a:pt x="21885" y="3015"/>
                  </a:cubicBezTo>
                  <a:cubicBezTo>
                    <a:pt x="22522" y="3299"/>
                    <a:pt x="23139" y="3629"/>
                    <a:pt x="23725" y="4005"/>
                  </a:cubicBezTo>
                  <a:cubicBezTo>
                    <a:pt x="24323" y="4389"/>
                    <a:pt x="24891" y="4816"/>
                    <a:pt x="25422" y="5285"/>
                  </a:cubicBezTo>
                  <a:cubicBezTo>
                    <a:pt x="25979" y="5769"/>
                    <a:pt x="26494" y="6300"/>
                    <a:pt x="26962" y="6871"/>
                  </a:cubicBezTo>
                  <a:cubicBezTo>
                    <a:pt x="26210" y="5592"/>
                    <a:pt x="25258" y="4439"/>
                    <a:pt x="24143" y="3463"/>
                  </a:cubicBezTo>
                  <a:cubicBezTo>
                    <a:pt x="23610" y="2994"/>
                    <a:pt x="23042" y="2567"/>
                    <a:pt x="22446" y="2184"/>
                  </a:cubicBezTo>
                  <a:cubicBezTo>
                    <a:pt x="21857" y="1807"/>
                    <a:pt x="21243" y="1477"/>
                    <a:pt x="20603" y="1193"/>
                  </a:cubicBezTo>
                  <a:cubicBezTo>
                    <a:pt x="20172" y="1001"/>
                    <a:pt x="19731" y="830"/>
                    <a:pt x="19283" y="685"/>
                  </a:cubicBezTo>
                  <a:cubicBezTo>
                    <a:pt x="18038" y="279"/>
                    <a:pt x="16740" y="50"/>
                    <a:pt x="15429" y="8"/>
                  </a:cubicBezTo>
                  <a:cubicBezTo>
                    <a:pt x="15269" y="3"/>
                    <a:pt x="15108" y="0"/>
                    <a:pt x="14948"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3"/>
          <p:cNvGrpSpPr/>
          <p:nvPr/>
        </p:nvGrpSpPr>
        <p:grpSpPr>
          <a:xfrm rot="-1142849">
            <a:off x="6697497" y="324177"/>
            <a:ext cx="676095" cy="397556"/>
            <a:chOff x="3588600" y="2424575"/>
            <a:chExt cx="1002475" cy="589475"/>
          </a:xfrm>
        </p:grpSpPr>
        <p:sp>
          <p:nvSpPr>
            <p:cNvPr id="736" name="Google Shape;736;p33"/>
            <p:cNvSpPr/>
            <p:nvPr/>
          </p:nvSpPr>
          <p:spPr>
            <a:xfrm>
              <a:off x="3588600" y="2424575"/>
              <a:ext cx="1002475" cy="560325"/>
            </a:xfrm>
            <a:custGeom>
              <a:avLst/>
              <a:gdLst/>
              <a:ahLst/>
              <a:cxnLst/>
              <a:rect l="l" t="t" r="r" b="b"/>
              <a:pathLst>
                <a:path w="40099" h="22413" extrusionOk="0">
                  <a:moveTo>
                    <a:pt x="27641" y="1"/>
                  </a:moveTo>
                  <a:cubicBezTo>
                    <a:pt x="27012" y="1"/>
                    <a:pt x="26337" y="29"/>
                    <a:pt x="25612" y="87"/>
                  </a:cubicBezTo>
                  <a:cubicBezTo>
                    <a:pt x="20336" y="514"/>
                    <a:pt x="3522" y="5460"/>
                    <a:pt x="3792" y="14946"/>
                  </a:cubicBezTo>
                  <a:cubicBezTo>
                    <a:pt x="3942" y="20169"/>
                    <a:pt x="8167" y="22413"/>
                    <a:pt x="8167" y="22413"/>
                  </a:cubicBezTo>
                  <a:cubicBezTo>
                    <a:pt x="8167" y="22413"/>
                    <a:pt x="1" y="9286"/>
                    <a:pt x="29867" y="5871"/>
                  </a:cubicBezTo>
                  <a:cubicBezTo>
                    <a:pt x="30556" y="5793"/>
                    <a:pt x="31186" y="5756"/>
                    <a:pt x="31760" y="5756"/>
                  </a:cubicBezTo>
                  <a:cubicBezTo>
                    <a:pt x="39561" y="5756"/>
                    <a:pt x="37224" y="12517"/>
                    <a:pt x="37224" y="12517"/>
                  </a:cubicBezTo>
                  <a:cubicBezTo>
                    <a:pt x="37224" y="12517"/>
                    <a:pt x="40098" y="9727"/>
                    <a:pt x="37048" y="4948"/>
                  </a:cubicBezTo>
                  <a:cubicBezTo>
                    <a:pt x="35725" y="2876"/>
                    <a:pt x="34060" y="1"/>
                    <a:pt x="27641"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728825" y="2541225"/>
              <a:ext cx="821900" cy="472725"/>
            </a:xfrm>
            <a:custGeom>
              <a:avLst/>
              <a:gdLst/>
              <a:ahLst/>
              <a:cxnLst/>
              <a:rect l="l" t="t" r="r" b="b"/>
              <a:pathLst>
                <a:path w="32876" h="18909" extrusionOk="0">
                  <a:moveTo>
                    <a:pt x="24519" y="0"/>
                  </a:moveTo>
                  <a:cubicBezTo>
                    <a:pt x="22919" y="0"/>
                    <a:pt x="21194" y="178"/>
                    <a:pt x="19393" y="527"/>
                  </a:cubicBezTo>
                  <a:cubicBezTo>
                    <a:pt x="17470" y="903"/>
                    <a:pt x="15581" y="1434"/>
                    <a:pt x="13743" y="2117"/>
                  </a:cubicBezTo>
                  <a:cubicBezTo>
                    <a:pt x="12517" y="2568"/>
                    <a:pt x="11316" y="3085"/>
                    <a:pt x="10146" y="3664"/>
                  </a:cubicBezTo>
                  <a:cubicBezTo>
                    <a:pt x="8673" y="4389"/>
                    <a:pt x="7303" y="5193"/>
                    <a:pt x="6080" y="6052"/>
                  </a:cubicBezTo>
                  <a:cubicBezTo>
                    <a:pt x="5422" y="6507"/>
                    <a:pt x="4803" y="6980"/>
                    <a:pt x="4242" y="7458"/>
                  </a:cubicBezTo>
                  <a:cubicBezTo>
                    <a:pt x="2210" y="9183"/>
                    <a:pt x="857" y="10968"/>
                    <a:pt x="330" y="12621"/>
                  </a:cubicBezTo>
                  <a:cubicBezTo>
                    <a:pt x="5" y="13632"/>
                    <a:pt x="0" y="14574"/>
                    <a:pt x="309" y="15415"/>
                  </a:cubicBezTo>
                  <a:cubicBezTo>
                    <a:pt x="1129" y="17636"/>
                    <a:pt x="4073" y="18908"/>
                    <a:pt x="8384" y="18908"/>
                  </a:cubicBezTo>
                  <a:cubicBezTo>
                    <a:pt x="9984" y="18908"/>
                    <a:pt x="11709" y="18731"/>
                    <a:pt x="13508" y="18382"/>
                  </a:cubicBezTo>
                  <a:cubicBezTo>
                    <a:pt x="15433" y="18006"/>
                    <a:pt x="17322" y="17472"/>
                    <a:pt x="19160" y="16789"/>
                  </a:cubicBezTo>
                  <a:cubicBezTo>
                    <a:pt x="19668" y="16602"/>
                    <a:pt x="20132" y="16419"/>
                    <a:pt x="20578" y="16232"/>
                  </a:cubicBezTo>
                  <a:lnTo>
                    <a:pt x="20580" y="16232"/>
                  </a:lnTo>
                  <a:cubicBezTo>
                    <a:pt x="23519" y="15015"/>
                    <a:pt x="26186" y="13466"/>
                    <a:pt x="28297" y="11753"/>
                  </a:cubicBezTo>
                  <a:cubicBezTo>
                    <a:pt x="28858" y="11298"/>
                    <a:pt x="29393" y="10813"/>
                    <a:pt x="29904" y="10303"/>
                  </a:cubicBezTo>
                  <a:cubicBezTo>
                    <a:pt x="30813" y="9384"/>
                    <a:pt x="31522" y="8462"/>
                    <a:pt x="32016" y="7567"/>
                  </a:cubicBezTo>
                  <a:cubicBezTo>
                    <a:pt x="32418" y="6835"/>
                    <a:pt x="32672" y="6121"/>
                    <a:pt x="32771" y="5447"/>
                  </a:cubicBezTo>
                  <a:cubicBezTo>
                    <a:pt x="32875" y="4752"/>
                    <a:pt x="32813" y="4094"/>
                    <a:pt x="32591" y="3494"/>
                  </a:cubicBezTo>
                  <a:cubicBezTo>
                    <a:pt x="31772" y="1275"/>
                    <a:pt x="28830" y="0"/>
                    <a:pt x="24519"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3728475" y="2541100"/>
              <a:ext cx="826625" cy="472950"/>
            </a:xfrm>
            <a:custGeom>
              <a:avLst/>
              <a:gdLst/>
              <a:ahLst/>
              <a:cxnLst/>
              <a:rect l="l" t="t" r="r" b="b"/>
              <a:pathLst>
                <a:path w="33065" h="18918" extrusionOk="0">
                  <a:moveTo>
                    <a:pt x="24533" y="12"/>
                  </a:moveTo>
                  <a:cubicBezTo>
                    <a:pt x="25568" y="12"/>
                    <a:pt x="26537" y="88"/>
                    <a:pt x="27422" y="236"/>
                  </a:cubicBezTo>
                  <a:cubicBezTo>
                    <a:pt x="28311" y="384"/>
                    <a:pt x="29112" y="605"/>
                    <a:pt x="29802" y="896"/>
                  </a:cubicBezTo>
                  <a:cubicBezTo>
                    <a:pt x="30506" y="1192"/>
                    <a:pt x="31100" y="1559"/>
                    <a:pt x="31566" y="1988"/>
                  </a:cubicBezTo>
                  <a:cubicBezTo>
                    <a:pt x="32044" y="2429"/>
                    <a:pt x="32393" y="2937"/>
                    <a:pt x="32601" y="3501"/>
                  </a:cubicBezTo>
                  <a:cubicBezTo>
                    <a:pt x="32822" y="4101"/>
                    <a:pt x="32882" y="4757"/>
                    <a:pt x="32781" y="5450"/>
                  </a:cubicBezTo>
                  <a:cubicBezTo>
                    <a:pt x="32679" y="6124"/>
                    <a:pt x="32425" y="6837"/>
                    <a:pt x="32026" y="7569"/>
                  </a:cubicBezTo>
                  <a:cubicBezTo>
                    <a:pt x="31532" y="8465"/>
                    <a:pt x="30823" y="9384"/>
                    <a:pt x="29915" y="10303"/>
                  </a:cubicBezTo>
                  <a:cubicBezTo>
                    <a:pt x="29405" y="10816"/>
                    <a:pt x="28869" y="11298"/>
                    <a:pt x="28308" y="11753"/>
                  </a:cubicBezTo>
                  <a:cubicBezTo>
                    <a:pt x="26200" y="13464"/>
                    <a:pt x="23531" y="15013"/>
                    <a:pt x="20594" y="16233"/>
                  </a:cubicBezTo>
                  <a:lnTo>
                    <a:pt x="20589" y="16235"/>
                  </a:lnTo>
                  <a:cubicBezTo>
                    <a:pt x="20144" y="16420"/>
                    <a:pt x="19682" y="16602"/>
                    <a:pt x="19174" y="16789"/>
                  </a:cubicBezTo>
                  <a:cubicBezTo>
                    <a:pt x="17336" y="17473"/>
                    <a:pt x="15447" y="18006"/>
                    <a:pt x="13522" y="18382"/>
                  </a:cubicBezTo>
                  <a:cubicBezTo>
                    <a:pt x="11721" y="18731"/>
                    <a:pt x="9998" y="18906"/>
                    <a:pt x="8398" y="18906"/>
                  </a:cubicBezTo>
                  <a:cubicBezTo>
                    <a:pt x="7364" y="18906"/>
                    <a:pt x="6391" y="18833"/>
                    <a:pt x="5509" y="18685"/>
                  </a:cubicBezTo>
                  <a:cubicBezTo>
                    <a:pt x="4620" y="18537"/>
                    <a:pt x="3819" y="18313"/>
                    <a:pt x="3129" y="18024"/>
                  </a:cubicBezTo>
                  <a:cubicBezTo>
                    <a:pt x="2425" y="17729"/>
                    <a:pt x="1831" y="17359"/>
                    <a:pt x="1365" y="16932"/>
                  </a:cubicBezTo>
                  <a:cubicBezTo>
                    <a:pt x="885" y="16491"/>
                    <a:pt x="538" y="15983"/>
                    <a:pt x="328" y="15420"/>
                  </a:cubicBezTo>
                  <a:cubicBezTo>
                    <a:pt x="19" y="14579"/>
                    <a:pt x="26" y="13640"/>
                    <a:pt x="349" y="12628"/>
                  </a:cubicBezTo>
                  <a:cubicBezTo>
                    <a:pt x="875" y="10977"/>
                    <a:pt x="2228" y="9193"/>
                    <a:pt x="4260" y="7468"/>
                  </a:cubicBezTo>
                  <a:cubicBezTo>
                    <a:pt x="4821" y="6992"/>
                    <a:pt x="5438" y="6519"/>
                    <a:pt x="6096" y="6062"/>
                  </a:cubicBezTo>
                  <a:cubicBezTo>
                    <a:pt x="7322" y="5203"/>
                    <a:pt x="8689" y="4401"/>
                    <a:pt x="10162" y="3674"/>
                  </a:cubicBezTo>
                  <a:cubicBezTo>
                    <a:pt x="11333" y="3094"/>
                    <a:pt x="12533" y="2580"/>
                    <a:pt x="13759" y="2129"/>
                  </a:cubicBezTo>
                  <a:cubicBezTo>
                    <a:pt x="15595" y="1446"/>
                    <a:pt x="17486" y="912"/>
                    <a:pt x="19407" y="536"/>
                  </a:cubicBezTo>
                  <a:cubicBezTo>
                    <a:pt x="21208" y="190"/>
                    <a:pt x="22933" y="12"/>
                    <a:pt x="24533" y="12"/>
                  </a:cubicBezTo>
                  <a:close/>
                  <a:moveTo>
                    <a:pt x="24533" y="0"/>
                  </a:moveTo>
                  <a:cubicBezTo>
                    <a:pt x="21377" y="0"/>
                    <a:pt x="17611" y="693"/>
                    <a:pt x="13755" y="2118"/>
                  </a:cubicBezTo>
                  <a:cubicBezTo>
                    <a:pt x="12529" y="2570"/>
                    <a:pt x="11328" y="3085"/>
                    <a:pt x="10157" y="3665"/>
                  </a:cubicBezTo>
                  <a:cubicBezTo>
                    <a:pt x="8668" y="4399"/>
                    <a:pt x="7301" y="5205"/>
                    <a:pt x="6091" y="6052"/>
                  </a:cubicBezTo>
                  <a:cubicBezTo>
                    <a:pt x="5431" y="6509"/>
                    <a:pt x="4814" y="6983"/>
                    <a:pt x="4253" y="7461"/>
                  </a:cubicBezTo>
                  <a:cubicBezTo>
                    <a:pt x="2249" y="9160"/>
                    <a:pt x="871" y="10952"/>
                    <a:pt x="340" y="12624"/>
                  </a:cubicBezTo>
                  <a:cubicBezTo>
                    <a:pt x="21" y="13614"/>
                    <a:pt x="0" y="14561"/>
                    <a:pt x="319" y="15424"/>
                  </a:cubicBezTo>
                  <a:cubicBezTo>
                    <a:pt x="1169" y="17724"/>
                    <a:pt x="4256" y="18918"/>
                    <a:pt x="8398" y="18918"/>
                  </a:cubicBezTo>
                  <a:cubicBezTo>
                    <a:pt x="11554" y="18918"/>
                    <a:pt x="15323" y="18225"/>
                    <a:pt x="19179" y="16801"/>
                  </a:cubicBezTo>
                  <a:cubicBezTo>
                    <a:pt x="19661" y="16623"/>
                    <a:pt x="20130" y="16438"/>
                    <a:pt x="20594" y="16244"/>
                  </a:cubicBezTo>
                  <a:lnTo>
                    <a:pt x="20596" y="16244"/>
                  </a:lnTo>
                  <a:cubicBezTo>
                    <a:pt x="23630" y="14986"/>
                    <a:pt x="26269" y="13425"/>
                    <a:pt x="28315" y="11762"/>
                  </a:cubicBezTo>
                  <a:cubicBezTo>
                    <a:pt x="28876" y="11308"/>
                    <a:pt x="29412" y="10825"/>
                    <a:pt x="29922" y="10312"/>
                  </a:cubicBezTo>
                  <a:cubicBezTo>
                    <a:pt x="30823" y="9400"/>
                    <a:pt x="31539" y="8479"/>
                    <a:pt x="32035" y="7576"/>
                  </a:cubicBezTo>
                  <a:cubicBezTo>
                    <a:pt x="32829" y="6126"/>
                    <a:pt x="33065" y="4725"/>
                    <a:pt x="32612" y="3499"/>
                  </a:cubicBezTo>
                  <a:cubicBezTo>
                    <a:pt x="31763" y="1196"/>
                    <a:pt x="28675" y="3"/>
                    <a:pt x="24533" y="3"/>
                  </a:cubicBezTo>
                  <a:lnTo>
                    <a:pt x="24533" y="0"/>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3839525" y="2619200"/>
              <a:ext cx="606025" cy="324450"/>
            </a:xfrm>
            <a:custGeom>
              <a:avLst/>
              <a:gdLst/>
              <a:ahLst/>
              <a:cxnLst/>
              <a:rect l="l" t="t" r="r" b="b"/>
              <a:pathLst>
                <a:path w="24241" h="12978" extrusionOk="0">
                  <a:moveTo>
                    <a:pt x="18484" y="0"/>
                  </a:moveTo>
                  <a:cubicBezTo>
                    <a:pt x="16067" y="0"/>
                    <a:pt x="13169" y="578"/>
                    <a:pt x="10324" y="1628"/>
                  </a:cubicBezTo>
                  <a:cubicBezTo>
                    <a:pt x="7216" y="2778"/>
                    <a:pt x="4478" y="4364"/>
                    <a:pt x="2619" y="6094"/>
                  </a:cubicBezTo>
                  <a:cubicBezTo>
                    <a:pt x="760" y="7823"/>
                    <a:pt x="1" y="9490"/>
                    <a:pt x="481" y="10788"/>
                  </a:cubicBezTo>
                  <a:cubicBezTo>
                    <a:pt x="742" y="11497"/>
                    <a:pt x="1351" y="12049"/>
                    <a:pt x="2291" y="12425"/>
                  </a:cubicBezTo>
                  <a:cubicBezTo>
                    <a:pt x="3199" y="12792"/>
                    <a:pt x="4367" y="12977"/>
                    <a:pt x="5757" y="12977"/>
                  </a:cubicBezTo>
                  <a:cubicBezTo>
                    <a:pt x="8177" y="12977"/>
                    <a:pt x="11072" y="12400"/>
                    <a:pt x="13917" y="11349"/>
                  </a:cubicBezTo>
                  <a:cubicBezTo>
                    <a:pt x="17025" y="10202"/>
                    <a:pt x="19763" y="8613"/>
                    <a:pt x="21622" y="6884"/>
                  </a:cubicBezTo>
                  <a:cubicBezTo>
                    <a:pt x="23481" y="5154"/>
                    <a:pt x="24240" y="3487"/>
                    <a:pt x="23762" y="2189"/>
                  </a:cubicBezTo>
                  <a:cubicBezTo>
                    <a:pt x="23499" y="1481"/>
                    <a:pt x="22892" y="931"/>
                    <a:pt x="21952" y="552"/>
                  </a:cubicBezTo>
                  <a:cubicBezTo>
                    <a:pt x="21042" y="185"/>
                    <a:pt x="19876" y="0"/>
                    <a:pt x="1848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3826550" y="2619025"/>
              <a:ext cx="632050" cy="324775"/>
            </a:xfrm>
            <a:custGeom>
              <a:avLst/>
              <a:gdLst/>
              <a:ahLst/>
              <a:cxnLst/>
              <a:rect l="l" t="t" r="r" b="b"/>
              <a:pathLst>
                <a:path w="25282" h="12991" extrusionOk="0">
                  <a:moveTo>
                    <a:pt x="19005" y="12"/>
                  </a:moveTo>
                  <a:cubicBezTo>
                    <a:pt x="20395" y="12"/>
                    <a:pt x="21561" y="199"/>
                    <a:pt x="22469" y="564"/>
                  </a:cubicBezTo>
                  <a:cubicBezTo>
                    <a:pt x="23406" y="943"/>
                    <a:pt x="24014" y="1492"/>
                    <a:pt x="24274" y="2199"/>
                  </a:cubicBezTo>
                  <a:cubicBezTo>
                    <a:pt x="24517" y="2852"/>
                    <a:pt x="24445" y="3600"/>
                    <a:pt x="24060" y="4420"/>
                  </a:cubicBezTo>
                  <a:cubicBezTo>
                    <a:pt x="23688" y="5214"/>
                    <a:pt x="23041" y="6046"/>
                    <a:pt x="22139" y="6886"/>
                  </a:cubicBezTo>
                  <a:cubicBezTo>
                    <a:pt x="21234" y="7726"/>
                    <a:pt x="20118" y="8537"/>
                    <a:pt x="18823" y="9294"/>
                  </a:cubicBezTo>
                  <a:cubicBezTo>
                    <a:pt x="17481" y="10077"/>
                    <a:pt x="16004" y="10770"/>
                    <a:pt x="14434" y="11349"/>
                  </a:cubicBezTo>
                  <a:cubicBezTo>
                    <a:pt x="11589" y="12400"/>
                    <a:pt x="8693" y="12977"/>
                    <a:pt x="6276" y="12977"/>
                  </a:cubicBezTo>
                  <a:cubicBezTo>
                    <a:pt x="4886" y="12977"/>
                    <a:pt x="3720" y="12792"/>
                    <a:pt x="2810" y="12428"/>
                  </a:cubicBezTo>
                  <a:cubicBezTo>
                    <a:pt x="1873" y="12049"/>
                    <a:pt x="1266" y="11499"/>
                    <a:pt x="1005" y="10793"/>
                  </a:cubicBezTo>
                  <a:cubicBezTo>
                    <a:pt x="762" y="10139"/>
                    <a:pt x="834" y="9391"/>
                    <a:pt x="1219" y="8569"/>
                  </a:cubicBezTo>
                  <a:cubicBezTo>
                    <a:pt x="1591" y="7775"/>
                    <a:pt x="2238" y="6946"/>
                    <a:pt x="3140" y="6106"/>
                  </a:cubicBezTo>
                  <a:cubicBezTo>
                    <a:pt x="4046" y="5265"/>
                    <a:pt x="5161" y="4452"/>
                    <a:pt x="6456" y="3697"/>
                  </a:cubicBezTo>
                  <a:cubicBezTo>
                    <a:pt x="7798" y="2912"/>
                    <a:pt x="9275" y="2222"/>
                    <a:pt x="10845" y="1640"/>
                  </a:cubicBezTo>
                  <a:cubicBezTo>
                    <a:pt x="13688" y="592"/>
                    <a:pt x="16586" y="12"/>
                    <a:pt x="19003" y="12"/>
                  </a:cubicBezTo>
                  <a:close/>
                  <a:moveTo>
                    <a:pt x="19003" y="1"/>
                  </a:moveTo>
                  <a:cubicBezTo>
                    <a:pt x="16669" y="1"/>
                    <a:pt x="13799" y="539"/>
                    <a:pt x="10843" y="1631"/>
                  </a:cubicBezTo>
                  <a:cubicBezTo>
                    <a:pt x="4410" y="4007"/>
                    <a:pt x="0" y="8110"/>
                    <a:pt x="993" y="10797"/>
                  </a:cubicBezTo>
                  <a:cubicBezTo>
                    <a:pt x="1529" y="12250"/>
                    <a:pt x="3533" y="12991"/>
                    <a:pt x="6276" y="12991"/>
                  </a:cubicBezTo>
                  <a:cubicBezTo>
                    <a:pt x="8610" y="12991"/>
                    <a:pt x="11480" y="12455"/>
                    <a:pt x="14438" y="11363"/>
                  </a:cubicBezTo>
                  <a:cubicBezTo>
                    <a:pt x="20871" y="8987"/>
                    <a:pt x="25281" y="4882"/>
                    <a:pt x="24288" y="2194"/>
                  </a:cubicBezTo>
                  <a:cubicBezTo>
                    <a:pt x="23750" y="742"/>
                    <a:pt x="21748" y="1"/>
                    <a:pt x="19003"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3793350" y="2581275"/>
              <a:ext cx="694500" cy="395675"/>
            </a:xfrm>
            <a:custGeom>
              <a:avLst/>
              <a:gdLst/>
              <a:ahLst/>
              <a:cxnLst/>
              <a:rect l="l" t="t" r="r" b="b"/>
              <a:pathLst>
                <a:path w="27780" h="15827" fill="none" extrusionOk="0">
                  <a:moveTo>
                    <a:pt x="27193" y="3000"/>
                  </a:moveTo>
                  <a:cubicBezTo>
                    <a:pt x="27780" y="4588"/>
                    <a:pt x="26942" y="6630"/>
                    <a:pt x="24861" y="8675"/>
                  </a:cubicBezTo>
                  <a:cubicBezTo>
                    <a:pt x="22783" y="10721"/>
                    <a:pt x="19631" y="12601"/>
                    <a:pt x="16103" y="13905"/>
                  </a:cubicBezTo>
                  <a:cubicBezTo>
                    <a:pt x="12575" y="15207"/>
                    <a:pt x="8957" y="15826"/>
                    <a:pt x="6048" y="15623"/>
                  </a:cubicBezTo>
                  <a:cubicBezTo>
                    <a:pt x="3138" y="15422"/>
                    <a:pt x="1173" y="14416"/>
                    <a:pt x="587" y="12827"/>
                  </a:cubicBezTo>
                  <a:cubicBezTo>
                    <a:pt x="1" y="11236"/>
                    <a:pt x="839" y="9195"/>
                    <a:pt x="2919" y="7149"/>
                  </a:cubicBezTo>
                  <a:cubicBezTo>
                    <a:pt x="4999" y="5106"/>
                    <a:pt x="8149" y="3224"/>
                    <a:pt x="11677" y="1922"/>
                  </a:cubicBezTo>
                  <a:cubicBezTo>
                    <a:pt x="15205" y="617"/>
                    <a:pt x="18823" y="0"/>
                    <a:pt x="21733" y="201"/>
                  </a:cubicBezTo>
                  <a:cubicBezTo>
                    <a:pt x="24642" y="405"/>
                    <a:pt x="26607" y="1411"/>
                    <a:pt x="27193" y="300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3681200" y="2703950"/>
              <a:ext cx="755175" cy="243275"/>
            </a:xfrm>
            <a:custGeom>
              <a:avLst/>
              <a:gdLst/>
              <a:ahLst/>
              <a:cxnLst/>
              <a:rect l="l" t="t" r="r" b="b"/>
              <a:pathLst>
                <a:path w="30207" h="9731" extrusionOk="0">
                  <a:moveTo>
                    <a:pt x="926" y="0"/>
                  </a:moveTo>
                  <a:cubicBezTo>
                    <a:pt x="129" y="1312"/>
                    <a:pt x="0" y="3260"/>
                    <a:pt x="259" y="5583"/>
                  </a:cubicBezTo>
                  <a:lnTo>
                    <a:pt x="2378" y="5980"/>
                  </a:lnTo>
                  <a:lnTo>
                    <a:pt x="4900" y="6585"/>
                  </a:lnTo>
                  <a:lnTo>
                    <a:pt x="6687" y="6906"/>
                  </a:lnTo>
                  <a:lnTo>
                    <a:pt x="17477" y="8832"/>
                  </a:lnTo>
                  <a:lnTo>
                    <a:pt x="19846" y="9255"/>
                  </a:lnTo>
                  <a:lnTo>
                    <a:pt x="19848" y="9255"/>
                  </a:lnTo>
                  <a:lnTo>
                    <a:pt x="22485" y="9730"/>
                  </a:lnTo>
                  <a:lnTo>
                    <a:pt x="22487" y="9730"/>
                  </a:lnTo>
                  <a:cubicBezTo>
                    <a:pt x="25521" y="8472"/>
                    <a:pt x="28160" y="6909"/>
                    <a:pt x="30206" y="5246"/>
                  </a:cubicBezTo>
                  <a:lnTo>
                    <a:pt x="28107" y="4872"/>
                  </a:lnTo>
                  <a:lnTo>
                    <a:pt x="26623" y="4604"/>
                  </a:lnTo>
                  <a:lnTo>
                    <a:pt x="20065" y="3434"/>
                  </a:lnTo>
                  <a:lnTo>
                    <a:pt x="19941" y="3413"/>
                  </a:lnTo>
                  <a:lnTo>
                    <a:pt x="18770" y="3200"/>
                  </a:lnTo>
                  <a:lnTo>
                    <a:pt x="18765" y="3200"/>
                  </a:lnTo>
                  <a:lnTo>
                    <a:pt x="15867" y="2683"/>
                  </a:lnTo>
                  <a:lnTo>
                    <a:pt x="10185" y="1665"/>
                  </a:lnTo>
                  <a:lnTo>
                    <a:pt x="8396" y="1349"/>
                  </a:lnTo>
                  <a:lnTo>
                    <a:pt x="6144" y="947"/>
                  </a:lnTo>
                  <a:lnTo>
                    <a:pt x="926"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3728300" y="2598600"/>
              <a:ext cx="801050" cy="200325"/>
            </a:xfrm>
            <a:custGeom>
              <a:avLst/>
              <a:gdLst/>
              <a:ahLst/>
              <a:cxnLst/>
              <a:rect l="l" t="t" r="r" b="b"/>
              <a:pathLst>
                <a:path w="32042" h="8013" extrusionOk="0">
                  <a:moveTo>
                    <a:pt x="2584" y="0"/>
                  </a:moveTo>
                  <a:lnTo>
                    <a:pt x="0" y="2649"/>
                  </a:lnTo>
                  <a:lnTo>
                    <a:pt x="6096" y="3752"/>
                  </a:lnTo>
                  <a:lnTo>
                    <a:pt x="8403" y="4163"/>
                  </a:lnTo>
                  <a:lnTo>
                    <a:pt x="10368" y="4512"/>
                  </a:lnTo>
                  <a:lnTo>
                    <a:pt x="17371" y="5763"/>
                  </a:lnTo>
                  <a:lnTo>
                    <a:pt x="18858" y="6031"/>
                  </a:lnTo>
                  <a:lnTo>
                    <a:pt x="19421" y="6131"/>
                  </a:lnTo>
                  <a:lnTo>
                    <a:pt x="19426" y="6131"/>
                  </a:lnTo>
                  <a:lnTo>
                    <a:pt x="20178" y="6267"/>
                  </a:lnTo>
                  <a:lnTo>
                    <a:pt x="26420" y="7382"/>
                  </a:lnTo>
                  <a:lnTo>
                    <a:pt x="27810" y="7631"/>
                  </a:lnTo>
                  <a:lnTo>
                    <a:pt x="29929" y="8012"/>
                  </a:lnTo>
                  <a:cubicBezTo>
                    <a:pt x="30830" y="7100"/>
                    <a:pt x="31546" y="6177"/>
                    <a:pt x="32042" y="5276"/>
                  </a:cubicBezTo>
                  <a:lnTo>
                    <a:pt x="29682" y="4854"/>
                  </a:lnTo>
                  <a:lnTo>
                    <a:pt x="28241" y="4595"/>
                  </a:lnTo>
                  <a:lnTo>
                    <a:pt x="15258" y="2277"/>
                  </a:lnTo>
                  <a:lnTo>
                    <a:pt x="15256" y="2277"/>
                  </a:lnTo>
                  <a:lnTo>
                    <a:pt x="12769" y="1829"/>
                  </a:lnTo>
                  <a:lnTo>
                    <a:pt x="10164" y="1365"/>
                  </a:lnTo>
                  <a:lnTo>
                    <a:pt x="2584"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33"/>
          <p:cNvGrpSpPr/>
          <p:nvPr/>
        </p:nvGrpSpPr>
        <p:grpSpPr>
          <a:xfrm flipH="1">
            <a:off x="414866" y="4498386"/>
            <a:ext cx="530159" cy="550985"/>
            <a:chOff x="2777975" y="4487350"/>
            <a:chExt cx="803150" cy="834825"/>
          </a:xfrm>
        </p:grpSpPr>
        <p:sp>
          <p:nvSpPr>
            <p:cNvPr id="745" name="Google Shape;745;p33"/>
            <p:cNvSpPr/>
            <p:nvPr/>
          </p:nvSpPr>
          <p:spPr>
            <a:xfrm>
              <a:off x="2801475" y="4545025"/>
              <a:ext cx="776425" cy="720275"/>
            </a:xfrm>
            <a:custGeom>
              <a:avLst/>
              <a:gdLst/>
              <a:ahLst/>
              <a:cxnLst/>
              <a:rect l="l" t="t" r="r" b="b"/>
              <a:pathLst>
                <a:path w="31057" h="28811" extrusionOk="0">
                  <a:moveTo>
                    <a:pt x="14617" y="0"/>
                  </a:moveTo>
                  <a:cubicBezTo>
                    <a:pt x="8672" y="0"/>
                    <a:pt x="3310" y="3412"/>
                    <a:pt x="718" y="8603"/>
                  </a:cubicBezTo>
                  <a:cubicBezTo>
                    <a:pt x="469" y="9391"/>
                    <a:pt x="287" y="10196"/>
                    <a:pt x="169" y="11012"/>
                  </a:cubicBezTo>
                  <a:cubicBezTo>
                    <a:pt x="53" y="11797"/>
                    <a:pt x="0" y="12589"/>
                    <a:pt x="5" y="13381"/>
                  </a:cubicBezTo>
                  <a:cubicBezTo>
                    <a:pt x="10" y="14161"/>
                    <a:pt x="77" y="14939"/>
                    <a:pt x="201" y="15710"/>
                  </a:cubicBezTo>
                  <a:cubicBezTo>
                    <a:pt x="284" y="16230"/>
                    <a:pt x="393" y="16747"/>
                    <a:pt x="527" y="17255"/>
                  </a:cubicBezTo>
                  <a:cubicBezTo>
                    <a:pt x="905" y="18673"/>
                    <a:pt x="1483" y="20028"/>
                    <a:pt x="2240" y="21282"/>
                  </a:cubicBezTo>
                  <a:cubicBezTo>
                    <a:pt x="4565" y="25133"/>
                    <a:pt x="8532" y="27950"/>
                    <a:pt x="13328" y="28648"/>
                  </a:cubicBezTo>
                  <a:cubicBezTo>
                    <a:pt x="14085" y="28757"/>
                    <a:pt x="14838" y="28811"/>
                    <a:pt x="15582" y="28811"/>
                  </a:cubicBezTo>
                  <a:cubicBezTo>
                    <a:pt x="22075" y="28811"/>
                    <a:pt x="27874" y="24745"/>
                    <a:pt x="30130" y="18733"/>
                  </a:cubicBezTo>
                  <a:cubicBezTo>
                    <a:pt x="30456" y="17802"/>
                    <a:pt x="30691" y="16842"/>
                    <a:pt x="30837" y="15865"/>
                  </a:cubicBezTo>
                  <a:cubicBezTo>
                    <a:pt x="30906" y="15389"/>
                    <a:pt x="30952" y="14916"/>
                    <a:pt x="30978" y="14445"/>
                  </a:cubicBezTo>
                  <a:cubicBezTo>
                    <a:pt x="31056" y="12953"/>
                    <a:pt x="30121" y="13422"/>
                    <a:pt x="29793" y="12021"/>
                  </a:cubicBezTo>
                  <a:cubicBezTo>
                    <a:pt x="29671" y="11506"/>
                    <a:pt x="29523" y="10998"/>
                    <a:pt x="29354" y="10504"/>
                  </a:cubicBezTo>
                  <a:cubicBezTo>
                    <a:pt x="29098" y="9765"/>
                    <a:pt x="28789" y="9047"/>
                    <a:pt x="28426" y="8356"/>
                  </a:cubicBezTo>
                  <a:cubicBezTo>
                    <a:pt x="26191" y="4085"/>
                    <a:pt x="22007" y="910"/>
                    <a:pt x="16874" y="164"/>
                  </a:cubicBezTo>
                  <a:cubicBezTo>
                    <a:pt x="16116" y="54"/>
                    <a:pt x="15362" y="0"/>
                    <a:pt x="14617"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2801650" y="4487525"/>
              <a:ext cx="779300" cy="777675"/>
            </a:xfrm>
            <a:custGeom>
              <a:avLst/>
              <a:gdLst/>
              <a:ahLst/>
              <a:cxnLst/>
              <a:rect l="l" t="t" r="r" b="b"/>
              <a:pathLst>
                <a:path w="31172" h="31107" extrusionOk="0">
                  <a:moveTo>
                    <a:pt x="15542" y="0"/>
                  </a:moveTo>
                  <a:cubicBezTo>
                    <a:pt x="8747" y="5"/>
                    <a:pt x="2743" y="4422"/>
                    <a:pt x="716" y="10908"/>
                  </a:cubicBezTo>
                  <a:cubicBezTo>
                    <a:pt x="469" y="11693"/>
                    <a:pt x="284" y="12499"/>
                    <a:pt x="169" y="13316"/>
                  </a:cubicBezTo>
                  <a:cubicBezTo>
                    <a:pt x="53" y="14099"/>
                    <a:pt x="0" y="14891"/>
                    <a:pt x="5" y="15683"/>
                  </a:cubicBezTo>
                  <a:cubicBezTo>
                    <a:pt x="10" y="16461"/>
                    <a:pt x="74" y="17239"/>
                    <a:pt x="199" y="18010"/>
                  </a:cubicBezTo>
                  <a:cubicBezTo>
                    <a:pt x="287" y="18546"/>
                    <a:pt x="395" y="19066"/>
                    <a:pt x="527" y="19555"/>
                  </a:cubicBezTo>
                  <a:cubicBezTo>
                    <a:pt x="905" y="20970"/>
                    <a:pt x="1480" y="22326"/>
                    <a:pt x="2240" y="23580"/>
                  </a:cubicBezTo>
                  <a:cubicBezTo>
                    <a:pt x="4657" y="27588"/>
                    <a:pt x="8696" y="30269"/>
                    <a:pt x="13321" y="30941"/>
                  </a:cubicBezTo>
                  <a:cubicBezTo>
                    <a:pt x="14069" y="31049"/>
                    <a:pt x="14822" y="31105"/>
                    <a:pt x="15577" y="31105"/>
                  </a:cubicBezTo>
                  <a:lnTo>
                    <a:pt x="15579" y="31107"/>
                  </a:lnTo>
                  <a:cubicBezTo>
                    <a:pt x="20354" y="31098"/>
                    <a:pt x="24861" y="28900"/>
                    <a:pt x="27807" y="25143"/>
                  </a:cubicBezTo>
                  <a:cubicBezTo>
                    <a:pt x="29479" y="23009"/>
                    <a:pt x="30564" y="20474"/>
                    <a:pt x="30950" y="17791"/>
                  </a:cubicBezTo>
                  <a:cubicBezTo>
                    <a:pt x="31019" y="17325"/>
                    <a:pt x="31068" y="16849"/>
                    <a:pt x="31091" y="16373"/>
                  </a:cubicBezTo>
                  <a:cubicBezTo>
                    <a:pt x="31171" y="14909"/>
                    <a:pt x="31042" y="13443"/>
                    <a:pt x="30710" y="12014"/>
                  </a:cubicBezTo>
                  <a:cubicBezTo>
                    <a:pt x="30587" y="11504"/>
                    <a:pt x="30442" y="10993"/>
                    <a:pt x="30271" y="10497"/>
                  </a:cubicBezTo>
                  <a:cubicBezTo>
                    <a:pt x="30015" y="9760"/>
                    <a:pt x="29705" y="9042"/>
                    <a:pt x="29343" y="8352"/>
                  </a:cubicBezTo>
                  <a:cubicBezTo>
                    <a:pt x="28218" y="6209"/>
                    <a:pt x="26614" y="4355"/>
                    <a:pt x="24656" y="2935"/>
                  </a:cubicBezTo>
                  <a:cubicBezTo>
                    <a:pt x="23660" y="2217"/>
                    <a:pt x="22584" y="1619"/>
                    <a:pt x="21451" y="1155"/>
                  </a:cubicBezTo>
                  <a:cubicBezTo>
                    <a:pt x="19573" y="393"/>
                    <a:pt x="17567" y="0"/>
                    <a:pt x="15542"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2801525" y="4487350"/>
              <a:ext cx="779600" cy="777975"/>
            </a:xfrm>
            <a:custGeom>
              <a:avLst/>
              <a:gdLst/>
              <a:ahLst/>
              <a:cxnLst/>
              <a:rect l="l" t="t" r="r" b="b"/>
              <a:pathLst>
                <a:path w="31184" h="31119" extrusionOk="0">
                  <a:moveTo>
                    <a:pt x="15547" y="10"/>
                  </a:moveTo>
                  <a:cubicBezTo>
                    <a:pt x="17572" y="12"/>
                    <a:pt x="19576" y="402"/>
                    <a:pt x="21453" y="1164"/>
                  </a:cubicBezTo>
                  <a:cubicBezTo>
                    <a:pt x="23714" y="2090"/>
                    <a:pt x="25723" y="3535"/>
                    <a:pt x="27318" y="5385"/>
                  </a:cubicBezTo>
                  <a:cubicBezTo>
                    <a:pt x="28106" y="6295"/>
                    <a:pt x="28784" y="7294"/>
                    <a:pt x="29343" y="8359"/>
                  </a:cubicBezTo>
                  <a:cubicBezTo>
                    <a:pt x="29706" y="9049"/>
                    <a:pt x="30015" y="9767"/>
                    <a:pt x="30271" y="10506"/>
                  </a:cubicBezTo>
                  <a:cubicBezTo>
                    <a:pt x="30442" y="11000"/>
                    <a:pt x="30588" y="11511"/>
                    <a:pt x="30710" y="12023"/>
                  </a:cubicBezTo>
                  <a:cubicBezTo>
                    <a:pt x="31043" y="13448"/>
                    <a:pt x="31170" y="14914"/>
                    <a:pt x="31091" y="16378"/>
                  </a:cubicBezTo>
                  <a:cubicBezTo>
                    <a:pt x="31066" y="16854"/>
                    <a:pt x="31019" y="17329"/>
                    <a:pt x="30950" y="17796"/>
                  </a:cubicBezTo>
                  <a:cubicBezTo>
                    <a:pt x="30562" y="20476"/>
                    <a:pt x="29479" y="23012"/>
                    <a:pt x="27810" y="25143"/>
                  </a:cubicBezTo>
                  <a:cubicBezTo>
                    <a:pt x="24866" y="28904"/>
                    <a:pt x="20357" y="31102"/>
                    <a:pt x="15584" y="31107"/>
                  </a:cubicBezTo>
                  <a:cubicBezTo>
                    <a:pt x="13640" y="31105"/>
                    <a:pt x="11712" y="30745"/>
                    <a:pt x="9902" y="30040"/>
                  </a:cubicBezTo>
                  <a:cubicBezTo>
                    <a:pt x="7773" y="29209"/>
                    <a:pt x="5856" y="27918"/>
                    <a:pt x="4286" y="26258"/>
                  </a:cubicBezTo>
                  <a:cubicBezTo>
                    <a:pt x="3513" y="25443"/>
                    <a:pt x="2831" y="24545"/>
                    <a:pt x="2250" y="23584"/>
                  </a:cubicBezTo>
                  <a:cubicBezTo>
                    <a:pt x="1492" y="22331"/>
                    <a:pt x="915" y="20977"/>
                    <a:pt x="539" y="19562"/>
                  </a:cubicBezTo>
                  <a:cubicBezTo>
                    <a:pt x="407" y="19070"/>
                    <a:pt x="299" y="18551"/>
                    <a:pt x="211" y="18017"/>
                  </a:cubicBezTo>
                  <a:cubicBezTo>
                    <a:pt x="86" y="17246"/>
                    <a:pt x="21" y="16468"/>
                    <a:pt x="17" y="15690"/>
                  </a:cubicBezTo>
                  <a:cubicBezTo>
                    <a:pt x="10" y="14898"/>
                    <a:pt x="65" y="14106"/>
                    <a:pt x="181" y="13323"/>
                  </a:cubicBezTo>
                  <a:cubicBezTo>
                    <a:pt x="296" y="12506"/>
                    <a:pt x="481" y="11702"/>
                    <a:pt x="728" y="10915"/>
                  </a:cubicBezTo>
                  <a:cubicBezTo>
                    <a:pt x="2755" y="4434"/>
                    <a:pt x="8756" y="16"/>
                    <a:pt x="15549" y="12"/>
                  </a:cubicBezTo>
                  <a:lnTo>
                    <a:pt x="15547" y="10"/>
                  </a:lnTo>
                  <a:close/>
                  <a:moveTo>
                    <a:pt x="15549" y="0"/>
                  </a:moveTo>
                  <a:cubicBezTo>
                    <a:pt x="8761" y="0"/>
                    <a:pt x="2732" y="4445"/>
                    <a:pt x="716" y="10913"/>
                  </a:cubicBezTo>
                  <a:cubicBezTo>
                    <a:pt x="469" y="11700"/>
                    <a:pt x="287" y="12503"/>
                    <a:pt x="169" y="13321"/>
                  </a:cubicBezTo>
                  <a:cubicBezTo>
                    <a:pt x="54" y="14106"/>
                    <a:pt x="1" y="14898"/>
                    <a:pt x="5" y="15690"/>
                  </a:cubicBezTo>
                  <a:cubicBezTo>
                    <a:pt x="10" y="16470"/>
                    <a:pt x="75" y="17248"/>
                    <a:pt x="199" y="18017"/>
                  </a:cubicBezTo>
                  <a:cubicBezTo>
                    <a:pt x="282" y="18539"/>
                    <a:pt x="393" y="19054"/>
                    <a:pt x="527" y="19564"/>
                  </a:cubicBezTo>
                  <a:cubicBezTo>
                    <a:pt x="906" y="20980"/>
                    <a:pt x="1483" y="22335"/>
                    <a:pt x="2240" y="23589"/>
                  </a:cubicBezTo>
                  <a:cubicBezTo>
                    <a:pt x="4563" y="27440"/>
                    <a:pt x="8530" y="30257"/>
                    <a:pt x="13326" y="30955"/>
                  </a:cubicBezTo>
                  <a:cubicBezTo>
                    <a:pt x="14074" y="31063"/>
                    <a:pt x="14829" y="31116"/>
                    <a:pt x="15584" y="31119"/>
                  </a:cubicBezTo>
                  <a:cubicBezTo>
                    <a:pt x="22077" y="31119"/>
                    <a:pt x="27875" y="27052"/>
                    <a:pt x="30131" y="21040"/>
                  </a:cubicBezTo>
                  <a:cubicBezTo>
                    <a:pt x="30525" y="19994"/>
                    <a:pt x="30805" y="18906"/>
                    <a:pt x="30964" y="17798"/>
                  </a:cubicBezTo>
                  <a:cubicBezTo>
                    <a:pt x="31033" y="17322"/>
                    <a:pt x="31080" y="16849"/>
                    <a:pt x="31105" y="16378"/>
                  </a:cubicBezTo>
                  <a:cubicBezTo>
                    <a:pt x="31183" y="14914"/>
                    <a:pt x="31054" y="13448"/>
                    <a:pt x="30722" y="12021"/>
                  </a:cubicBezTo>
                  <a:cubicBezTo>
                    <a:pt x="30602" y="11506"/>
                    <a:pt x="30454" y="10996"/>
                    <a:pt x="30283" y="10502"/>
                  </a:cubicBezTo>
                  <a:cubicBezTo>
                    <a:pt x="30029" y="9765"/>
                    <a:pt x="29717" y="9047"/>
                    <a:pt x="29355" y="8354"/>
                  </a:cubicBezTo>
                  <a:cubicBezTo>
                    <a:pt x="27120" y="4083"/>
                    <a:pt x="22936" y="908"/>
                    <a:pt x="17803" y="164"/>
                  </a:cubicBezTo>
                  <a:cubicBezTo>
                    <a:pt x="17057" y="56"/>
                    <a:pt x="16304" y="0"/>
                    <a:pt x="1554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2861275" y="4546975"/>
              <a:ext cx="658650" cy="658675"/>
            </a:xfrm>
            <a:custGeom>
              <a:avLst/>
              <a:gdLst/>
              <a:ahLst/>
              <a:cxnLst/>
              <a:rect l="l" t="t" r="r" b="b"/>
              <a:pathLst>
                <a:path w="26346" h="26347" fill="none" extrusionOk="0">
                  <a:moveTo>
                    <a:pt x="22488" y="3859"/>
                  </a:moveTo>
                  <a:cubicBezTo>
                    <a:pt x="24958" y="6329"/>
                    <a:pt x="26346" y="9680"/>
                    <a:pt x="26346" y="13173"/>
                  </a:cubicBezTo>
                  <a:cubicBezTo>
                    <a:pt x="26346" y="16667"/>
                    <a:pt x="24958" y="20017"/>
                    <a:pt x="22488" y="22488"/>
                  </a:cubicBezTo>
                  <a:cubicBezTo>
                    <a:pt x="20017" y="24958"/>
                    <a:pt x="16667" y="26346"/>
                    <a:pt x="13173" y="26346"/>
                  </a:cubicBezTo>
                  <a:cubicBezTo>
                    <a:pt x="9680" y="26346"/>
                    <a:pt x="6329" y="24958"/>
                    <a:pt x="3859" y="22488"/>
                  </a:cubicBezTo>
                  <a:cubicBezTo>
                    <a:pt x="1388" y="20017"/>
                    <a:pt x="0" y="16667"/>
                    <a:pt x="0" y="13173"/>
                  </a:cubicBezTo>
                  <a:cubicBezTo>
                    <a:pt x="0" y="9680"/>
                    <a:pt x="1388" y="6329"/>
                    <a:pt x="3859" y="3859"/>
                  </a:cubicBezTo>
                  <a:cubicBezTo>
                    <a:pt x="6329" y="1388"/>
                    <a:pt x="9680" y="1"/>
                    <a:pt x="13173" y="1"/>
                  </a:cubicBezTo>
                  <a:cubicBezTo>
                    <a:pt x="16667" y="1"/>
                    <a:pt x="20017" y="1388"/>
                    <a:pt x="22488" y="3859"/>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2892850" y="4588600"/>
              <a:ext cx="595500" cy="575475"/>
            </a:xfrm>
            <a:custGeom>
              <a:avLst/>
              <a:gdLst/>
              <a:ahLst/>
              <a:cxnLst/>
              <a:rect l="l" t="t" r="r" b="b"/>
              <a:pathLst>
                <a:path w="23820" h="23019" extrusionOk="0">
                  <a:moveTo>
                    <a:pt x="11896" y="0"/>
                  </a:moveTo>
                  <a:cubicBezTo>
                    <a:pt x="5865" y="7"/>
                    <a:pt x="864" y="4669"/>
                    <a:pt x="432" y="10684"/>
                  </a:cubicBezTo>
                  <a:cubicBezTo>
                    <a:pt x="0" y="16701"/>
                    <a:pt x="4286" y="22028"/>
                    <a:pt x="10255" y="22896"/>
                  </a:cubicBezTo>
                  <a:cubicBezTo>
                    <a:pt x="10809" y="22977"/>
                    <a:pt x="11365" y="23019"/>
                    <a:pt x="11924" y="23019"/>
                  </a:cubicBezTo>
                  <a:cubicBezTo>
                    <a:pt x="17955" y="23009"/>
                    <a:pt x="22959" y="18348"/>
                    <a:pt x="23388" y="12333"/>
                  </a:cubicBezTo>
                  <a:cubicBezTo>
                    <a:pt x="23820" y="6315"/>
                    <a:pt x="19534" y="989"/>
                    <a:pt x="13566" y="120"/>
                  </a:cubicBezTo>
                  <a:cubicBezTo>
                    <a:pt x="13014" y="40"/>
                    <a:pt x="12455" y="0"/>
                    <a:pt x="11896"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2882925" y="4588425"/>
              <a:ext cx="615425" cy="575775"/>
            </a:xfrm>
            <a:custGeom>
              <a:avLst/>
              <a:gdLst/>
              <a:ahLst/>
              <a:cxnLst/>
              <a:rect l="l" t="t" r="r" b="b"/>
              <a:pathLst>
                <a:path w="24617" h="23031" extrusionOk="0">
                  <a:moveTo>
                    <a:pt x="12293" y="10"/>
                  </a:moveTo>
                  <a:lnTo>
                    <a:pt x="12293" y="12"/>
                  </a:lnTo>
                  <a:cubicBezTo>
                    <a:pt x="12852" y="12"/>
                    <a:pt x="13409" y="53"/>
                    <a:pt x="13963" y="132"/>
                  </a:cubicBezTo>
                  <a:cubicBezTo>
                    <a:pt x="19927" y="1000"/>
                    <a:pt x="24210" y="6327"/>
                    <a:pt x="23780" y="12340"/>
                  </a:cubicBezTo>
                  <a:cubicBezTo>
                    <a:pt x="23349" y="18350"/>
                    <a:pt x="18350" y="23012"/>
                    <a:pt x="12321" y="23019"/>
                  </a:cubicBezTo>
                  <a:cubicBezTo>
                    <a:pt x="11765" y="23019"/>
                    <a:pt x="11206" y="22979"/>
                    <a:pt x="10654" y="22899"/>
                  </a:cubicBezTo>
                  <a:cubicBezTo>
                    <a:pt x="4685" y="22033"/>
                    <a:pt x="397" y="16706"/>
                    <a:pt x="829" y="10691"/>
                  </a:cubicBezTo>
                  <a:cubicBezTo>
                    <a:pt x="1261" y="4676"/>
                    <a:pt x="6262" y="17"/>
                    <a:pt x="12293" y="10"/>
                  </a:cubicBezTo>
                  <a:close/>
                  <a:moveTo>
                    <a:pt x="12293" y="0"/>
                  </a:moveTo>
                  <a:cubicBezTo>
                    <a:pt x="6669" y="0"/>
                    <a:pt x="1746" y="4127"/>
                    <a:pt x="915" y="9857"/>
                  </a:cubicBezTo>
                  <a:cubicBezTo>
                    <a:pt x="0" y="16149"/>
                    <a:pt x="4360" y="21993"/>
                    <a:pt x="10652" y="22908"/>
                  </a:cubicBezTo>
                  <a:cubicBezTo>
                    <a:pt x="11203" y="22989"/>
                    <a:pt x="11762" y="23028"/>
                    <a:pt x="12321" y="23030"/>
                  </a:cubicBezTo>
                  <a:cubicBezTo>
                    <a:pt x="17948" y="23030"/>
                    <a:pt x="22868" y="18902"/>
                    <a:pt x="23702" y="13171"/>
                  </a:cubicBezTo>
                  <a:cubicBezTo>
                    <a:pt x="24616" y="6879"/>
                    <a:pt x="20257" y="1035"/>
                    <a:pt x="13965" y="120"/>
                  </a:cubicBezTo>
                  <a:cubicBezTo>
                    <a:pt x="13411" y="40"/>
                    <a:pt x="12852" y="0"/>
                    <a:pt x="1229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2814700" y="4787800"/>
              <a:ext cx="766375" cy="289275"/>
            </a:xfrm>
            <a:custGeom>
              <a:avLst/>
              <a:gdLst/>
              <a:ahLst/>
              <a:cxnLst/>
              <a:rect l="l" t="t" r="r" b="b"/>
              <a:pathLst>
                <a:path w="30655" h="11571" extrusionOk="0">
                  <a:moveTo>
                    <a:pt x="30192" y="1"/>
                  </a:moveTo>
                  <a:lnTo>
                    <a:pt x="0" y="7546"/>
                  </a:lnTo>
                  <a:cubicBezTo>
                    <a:pt x="379" y="8962"/>
                    <a:pt x="956" y="10317"/>
                    <a:pt x="1713" y="11571"/>
                  </a:cubicBezTo>
                  <a:lnTo>
                    <a:pt x="30573" y="4360"/>
                  </a:lnTo>
                  <a:cubicBezTo>
                    <a:pt x="30654" y="2896"/>
                    <a:pt x="30525" y="1428"/>
                    <a:pt x="30192"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2801650" y="4696250"/>
              <a:ext cx="756850" cy="241550"/>
            </a:xfrm>
            <a:custGeom>
              <a:avLst/>
              <a:gdLst/>
              <a:ahLst/>
              <a:cxnLst/>
              <a:rect l="l" t="t" r="r" b="b"/>
              <a:pathLst>
                <a:path w="30274" h="9662" extrusionOk="0">
                  <a:moveTo>
                    <a:pt x="29347" y="1"/>
                  </a:moveTo>
                  <a:lnTo>
                    <a:pt x="0" y="7334"/>
                  </a:lnTo>
                  <a:cubicBezTo>
                    <a:pt x="5" y="8112"/>
                    <a:pt x="70" y="8890"/>
                    <a:pt x="194" y="9661"/>
                  </a:cubicBezTo>
                  <a:lnTo>
                    <a:pt x="30273" y="2143"/>
                  </a:lnTo>
                  <a:cubicBezTo>
                    <a:pt x="30019" y="1407"/>
                    <a:pt x="29710" y="691"/>
                    <a:pt x="293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2777975" y="4760150"/>
              <a:ext cx="776700" cy="562025"/>
            </a:xfrm>
            <a:custGeom>
              <a:avLst/>
              <a:gdLst/>
              <a:ahLst/>
              <a:cxnLst/>
              <a:rect l="l" t="t" r="r" b="b"/>
              <a:pathLst>
                <a:path w="31068" h="22481" extrusionOk="0">
                  <a:moveTo>
                    <a:pt x="1658" y="1"/>
                  </a:moveTo>
                  <a:lnTo>
                    <a:pt x="1658" y="1"/>
                  </a:lnTo>
                  <a:cubicBezTo>
                    <a:pt x="562" y="2201"/>
                    <a:pt x="1" y="4628"/>
                    <a:pt x="17" y="7087"/>
                  </a:cubicBezTo>
                  <a:cubicBezTo>
                    <a:pt x="21" y="7867"/>
                    <a:pt x="88" y="8645"/>
                    <a:pt x="213" y="9417"/>
                  </a:cubicBezTo>
                  <a:cubicBezTo>
                    <a:pt x="296" y="9936"/>
                    <a:pt x="405" y="10453"/>
                    <a:pt x="541" y="10961"/>
                  </a:cubicBezTo>
                  <a:cubicBezTo>
                    <a:pt x="917" y="12379"/>
                    <a:pt x="1495" y="13732"/>
                    <a:pt x="2252" y="14988"/>
                  </a:cubicBezTo>
                  <a:cubicBezTo>
                    <a:pt x="4577" y="18837"/>
                    <a:pt x="8542" y="21654"/>
                    <a:pt x="13340" y="22352"/>
                  </a:cubicBezTo>
                  <a:cubicBezTo>
                    <a:pt x="13938" y="22439"/>
                    <a:pt x="14538" y="22481"/>
                    <a:pt x="15137" y="22481"/>
                  </a:cubicBezTo>
                  <a:cubicBezTo>
                    <a:pt x="22061" y="22481"/>
                    <a:pt x="28760" y="16846"/>
                    <a:pt x="31068" y="10128"/>
                  </a:cubicBezTo>
                  <a:lnTo>
                    <a:pt x="31068" y="10128"/>
                  </a:lnTo>
                  <a:cubicBezTo>
                    <a:pt x="28814" y="16140"/>
                    <a:pt x="23015" y="20206"/>
                    <a:pt x="16520" y="20206"/>
                  </a:cubicBezTo>
                  <a:cubicBezTo>
                    <a:pt x="15776" y="20206"/>
                    <a:pt x="15023" y="20152"/>
                    <a:pt x="14265" y="20043"/>
                  </a:cubicBezTo>
                  <a:cubicBezTo>
                    <a:pt x="9470" y="19345"/>
                    <a:pt x="5503" y="16528"/>
                    <a:pt x="3180" y="12677"/>
                  </a:cubicBezTo>
                  <a:cubicBezTo>
                    <a:pt x="2423" y="11423"/>
                    <a:pt x="1845" y="10068"/>
                    <a:pt x="1467" y="8652"/>
                  </a:cubicBezTo>
                  <a:cubicBezTo>
                    <a:pt x="1333" y="8142"/>
                    <a:pt x="1224" y="7627"/>
                    <a:pt x="1141" y="7105"/>
                  </a:cubicBezTo>
                  <a:cubicBezTo>
                    <a:pt x="1017" y="6336"/>
                    <a:pt x="950" y="5558"/>
                    <a:pt x="945" y="4778"/>
                  </a:cubicBezTo>
                  <a:cubicBezTo>
                    <a:pt x="940" y="3984"/>
                    <a:pt x="993" y="3192"/>
                    <a:pt x="1109" y="2409"/>
                  </a:cubicBezTo>
                  <a:cubicBezTo>
                    <a:pt x="1227" y="1591"/>
                    <a:pt x="1409" y="786"/>
                    <a:pt x="1658"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3"/>
          <p:cNvGrpSpPr/>
          <p:nvPr/>
        </p:nvGrpSpPr>
        <p:grpSpPr>
          <a:xfrm rot="-4967820">
            <a:off x="8464977" y="1164762"/>
            <a:ext cx="529789" cy="397408"/>
            <a:chOff x="2787100" y="3506250"/>
            <a:chExt cx="854925" cy="641300"/>
          </a:xfrm>
        </p:grpSpPr>
        <p:sp>
          <p:nvSpPr>
            <p:cNvPr id="755" name="Google Shape;755;p33"/>
            <p:cNvSpPr/>
            <p:nvPr/>
          </p:nvSpPr>
          <p:spPr>
            <a:xfrm>
              <a:off x="2787100" y="3512900"/>
              <a:ext cx="842975" cy="634650"/>
            </a:xfrm>
            <a:custGeom>
              <a:avLst/>
              <a:gdLst/>
              <a:ahLst/>
              <a:cxnLst/>
              <a:rect l="l" t="t" r="r" b="b"/>
              <a:pathLst>
                <a:path w="33719" h="25386" extrusionOk="0">
                  <a:moveTo>
                    <a:pt x="3124" y="1"/>
                  </a:moveTo>
                  <a:cubicBezTo>
                    <a:pt x="2995" y="1"/>
                    <a:pt x="2867" y="8"/>
                    <a:pt x="2741" y="23"/>
                  </a:cubicBezTo>
                  <a:lnTo>
                    <a:pt x="2478" y="397"/>
                  </a:lnTo>
                  <a:lnTo>
                    <a:pt x="818" y="2755"/>
                  </a:lnTo>
                  <a:cubicBezTo>
                    <a:pt x="169" y="3736"/>
                    <a:pt x="0" y="4937"/>
                    <a:pt x="432" y="5807"/>
                  </a:cubicBezTo>
                  <a:cubicBezTo>
                    <a:pt x="892" y="6726"/>
                    <a:pt x="1557" y="7680"/>
                    <a:pt x="2393" y="8657"/>
                  </a:cubicBezTo>
                  <a:cubicBezTo>
                    <a:pt x="3231" y="9645"/>
                    <a:pt x="4240" y="10656"/>
                    <a:pt x="5366" y="11668"/>
                  </a:cubicBezTo>
                  <a:lnTo>
                    <a:pt x="5371" y="11670"/>
                  </a:lnTo>
                  <a:cubicBezTo>
                    <a:pt x="6110" y="12333"/>
                    <a:pt x="6897" y="12993"/>
                    <a:pt x="7722" y="13656"/>
                  </a:cubicBezTo>
                  <a:cubicBezTo>
                    <a:pt x="9571" y="15124"/>
                    <a:pt x="11605" y="16574"/>
                    <a:pt x="13660" y="17932"/>
                  </a:cubicBezTo>
                  <a:cubicBezTo>
                    <a:pt x="14138" y="18246"/>
                    <a:pt x="14612" y="18560"/>
                    <a:pt x="15085" y="18865"/>
                  </a:cubicBezTo>
                  <a:lnTo>
                    <a:pt x="15087" y="18867"/>
                  </a:lnTo>
                  <a:cubicBezTo>
                    <a:pt x="19982" y="22040"/>
                    <a:pt x="24748" y="24785"/>
                    <a:pt x="28475" y="25360"/>
                  </a:cubicBezTo>
                  <a:cubicBezTo>
                    <a:pt x="28587" y="25377"/>
                    <a:pt x="28701" y="25385"/>
                    <a:pt x="28818" y="25385"/>
                  </a:cubicBezTo>
                  <a:cubicBezTo>
                    <a:pt x="29844" y="25385"/>
                    <a:pt x="31001" y="24740"/>
                    <a:pt x="31680" y="23714"/>
                  </a:cubicBezTo>
                  <a:lnTo>
                    <a:pt x="33718" y="20626"/>
                  </a:lnTo>
                  <a:cubicBezTo>
                    <a:pt x="32442" y="19537"/>
                    <a:pt x="30200" y="17895"/>
                    <a:pt x="27350" y="15914"/>
                  </a:cubicBezTo>
                  <a:cubicBezTo>
                    <a:pt x="25127" y="14371"/>
                    <a:pt x="22529" y="12624"/>
                    <a:pt x="19724" y="10765"/>
                  </a:cubicBezTo>
                  <a:lnTo>
                    <a:pt x="18971" y="10268"/>
                  </a:lnTo>
                  <a:cubicBezTo>
                    <a:pt x="18269" y="9804"/>
                    <a:pt x="17590" y="9342"/>
                    <a:pt x="16939" y="8885"/>
                  </a:cubicBezTo>
                  <a:lnTo>
                    <a:pt x="16934" y="8883"/>
                  </a:lnTo>
                  <a:cubicBezTo>
                    <a:pt x="15565" y="7913"/>
                    <a:pt x="14305" y="6966"/>
                    <a:pt x="13134" y="6073"/>
                  </a:cubicBezTo>
                  <a:cubicBezTo>
                    <a:pt x="8674" y="2661"/>
                    <a:pt x="5567" y="1"/>
                    <a:pt x="3124"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2847300" y="3506425"/>
              <a:ext cx="788375" cy="532075"/>
            </a:xfrm>
            <a:custGeom>
              <a:avLst/>
              <a:gdLst/>
              <a:ahLst/>
              <a:cxnLst/>
              <a:rect l="l" t="t" r="r" b="b"/>
              <a:pathLst>
                <a:path w="31535" h="21283" extrusionOk="0">
                  <a:moveTo>
                    <a:pt x="1194" y="1"/>
                  </a:moveTo>
                  <a:cubicBezTo>
                    <a:pt x="680" y="1"/>
                    <a:pt x="338" y="125"/>
                    <a:pt x="174" y="372"/>
                  </a:cubicBezTo>
                  <a:cubicBezTo>
                    <a:pt x="118" y="458"/>
                    <a:pt x="84" y="555"/>
                    <a:pt x="75" y="656"/>
                  </a:cubicBezTo>
                  <a:cubicBezTo>
                    <a:pt x="1" y="1224"/>
                    <a:pt x="502" y="2157"/>
                    <a:pt x="1527" y="3360"/>
                  </a:cubicBezTo>
                  <a:cubicBezTo>
                    <a:pt x="2527" y="4536"/>
                    <a:pt x="4025" y="5967"/>
                    <a:pt x="5861" y="7500"/>
                  </a:cubicBezTo>
                  <a:cubicBezTo>
                    <a:pt x="6962" y="8424"/>
                    <a:pt x="8184" y="9382"/>
                    <a:pt x="9491" y="10350"/>
                  </a:cubicBezTo>
                  <a:cubicBezTo>
                    <a:pt x="10333" y="10973"/>
                    <a:pt x="11234" y="11615"/>
                    <a:pt x="12167" y="12259"/>
                  </a:cubicBezTo>
                  <a:cubicBezTo>
                    <a:pt x="12679" y="12615"/>
                    <a:pt x="13227" y="12984"/>
                    <a:pt x="13889" y="13423"/>
                  </a:cubicBezTo>
                  <a:cubicBezTo>
                    <a:pt x="16041" y="14843"/>
                    <a:pt x="18184" y="16145"/>
                    <a:pt x="20257" y="17293"/>
                  </a:cubicBezTo>
                  <a:cubicBezTo>
                    <a:pt x="22474" y="18521"/>
                    <a:pt x="24557" y="19535"/>
                    <a:pt x="26281" y="20225"/>
                  </a:cubicBezTo>
                  <a:cubicBezTo>
                    <a:pt x="28015" y="20917"/>
                    <a:pt x="29393" y="21282"/>
                    <a:pt x="30263" y="21283"/>
                  </a:cubicBezTo>
                  <a:lnTo>
                    <a:pt x="30263" y="21283"/>
                  </a:lnTo>
                  <a:cubicBezTo>
                    <a:pt x="30775" y="21282"/>
                    <a:pt x="31119" y="21158"/>
                    <a:pt x="31280" y="20913"/>
                  </a:cubicBezTo>
                  <a:lnTo>
                    <a:pt x="31301" y="20881"/>
                  </a:lnTo>
                  <a:cubicBezTo>
                    <a:pt x="31534" y="20477"/>
                    <a:pt x="31315" y="19793"/>
                    <a:pt x="30650" y="18847"/>
                  </a:cubicBezTo>
                  <a:cubicBezTo>
                    <a:pt x="30008" y="17932"/>
                    <a:pt x="28981" y="16817"/>
                    <a:pt x="27600" y="15536"/>
                  </a:cubicBezTo>
                  <a:cubicBezTo>
                    <a:pt x="25776" y="13857"/>
                    <a:pt x="23465" y="12000"/>
                    <a:pt x="20911" y="10167"/>
                  </a:cubicBezTo>
                  <a:lnTo>
                    <a:pt x="20908" y="10165"/>
                  </a:lnTo>
                  <a:cubicBezTo>
                    <a:pt x="19925" y="9463"/>
                    <a:pt x="19029" y="8844"/>
                    <a:pt x="18170" y="8271"/>
                  </a:cubicBezTo>
                  <a:cubicBezTo>
                    <a:pt x="17971" y="8133"/>
                    <a:pt x="17764" y="7994"/>
                    <a:pt x="17560" y="7860"/>
                  </a:cubicBezTo>
                  <a:cubicBezTo>
                    <a:pt x="16404" y="7096"/>
                    <a:pt x="15180" y="6325"/>
                    <a:pt x="13924" y="5568"/>
                  </a:cubicBezTo>
                  <a:cubicBezTo>
                    <a:pt x="11132" y="3887"/>
                    <a:pt x="8470" y="2481"/>
                    <a:pt x="6221" y="1499"/>
                  </a:cubicBezTo>
                  <a:cubicBezTo>
                    <a:pt x="3979" y="520"/>
                    <a:pt x="2240" y="1"/>
                    <a:pt x="1194" y="1"/>
                  </a:cubicBezTo>
                  <a:close/>
                  <a:moveTo>
                    <a:pt x="30263" y="21283"/>
                  </a:moveTo>
                  <a:lnTo>
                    <a:pt x="30263" y="21283"/>
                  </a:lnTo>
                  <a:cubicBezTo>
                    <a:pt x="30263" y="21283"/>
                    <a:pt x="30263" y="21283"/>
                    <a:pt x="30262" y="21283"/>
                  </a:cubicBezTo>
                  <a:lnTo>
                    <a:pt x="30264" y="21283"/>
                  </a:lnTo>
                  <a:cubicBezTo>
                    <a:pt x="30264" y="21283"/>
                    <a:pt x="30264" y="21283"/>
                    <a:pt x="30263" y="21283"/>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2845175" y="3506250"/>
              <a:ext cx="796850" cy="532475"/>
            </a:xfrm>
            <a:custGeom>
              <a:avLst/>
              <a:gdLst/>
              <a:ahLst/>
              <a:cxnLst/>
              <a:rect l="l" t="t" r="r" b="b"/>
              <a:pathLst>
                <a:path w="31874" h="21299" extrusionOk="0">
                  <a:moveTo>
                    <a:pt x="1279" y="15"/>
                  </a:moveTo>
                  <a:cubicBezTo>
                    <a:pt x="2325" y="15"/>
                    <a:pt x="4064" y="534"/>
                    <a:pt x="6306" y="1513"/>
                  </a:cubicBezTo>
                  <a:cubicBezTo>
                    <a:pt x="8553" y="2494"/>
                    <a:pt x="11215" y="3901"/>
                    <a:pt x="14007" y="5579"/>
                  </a:cubicBezTo>
                  <a:cubicBezTo>
                    <a:pt x="15263" y="6339"/>
                    <a:pt x="16486" y="7110"/>
                    <a:pt x="17643" y="7874"/>
                  </a:cubicBezTo>
                  <a:cubicBezTo>
                    <a:pt x="17846" y="8008"/>
                    <a:pt x="18054" y="8145"/>
                    <a:pt x="18253" y="8283"/>
                  </a:cubicBezTo>
                  <a:cubicBezTo>
                    <a:pt x="19112" y="8856"/>
                    <a:pt x="20008" y="9477"/>
                    <a:pt x="20991" y="10176"/>
                  </a:cubicBezTo>
                  <a:lnTo>
                    <a:pt x="20993" y="10179"/>
                  </a:lnTo>
                  <a:cubicBezTo>
                    <a:pt x="23547" y="12014"/>
                    <a:pt x="25858" y="13871"/>
                    <a:pt x="27680" y="15547"/>
                  </a:cubicBezTo>
                  <a:cubicBezTo>
                    <a:pt x="29061" y="16829"/>
                    <a:pt x="30089" y="17944"/>
                    <a:pt x="30730" y="18858"/>
                  </a:cubicBezTo>
                  <a:cubicBezTo>
                    <a:pt x="31393" y="19800"/>
                    <a:pt x="31612" y="20481"/>
                    <a:pt x="31382" y="20883"/>
                  </a:cubicBezTo>
                  <a:lnTo>
                    <a:pt x="31361" y="20916"/>
                  </a:lnTo>
                  <a:cubicBezTo>
                    <a:pt x="31199" y="21158"/>
                    <a:pt x="30860" y="21283"/>
                    <a:pt x="30349" y="21283"/>
                  </a:cubicBezTo>
                  <a:cubicBezTo>
                    <a:pt x="29479" y="21283"/>
                    <a:pt x="28103" y="20916"/>
                    <a:pt x="26369" y="20223"/>
                  </a:cubicBezTo>
                  <a:cubicBezTo>
                    <a:pt x="24646" y="19535"/>
                    <a:pt x="22564" y="18521"/>
                    <a:pt x="20347" y="17293"/>
                  </a:cubicBezTo>
                  <a:cubicBezTo>
                    <a:pt x="18274" y="16145"/>
                    <a:pt x="16131" y="14843"/>
                    <a:pt x="13979" y="13423"/>
                  </a:cubicBezTo>
                  <a:cubicBezTo>
                    <a:pt x="13316" y="12984"/>
                    <a:pt x="12769" y="12615"/>
                    <a:pt x="12259" y="12259"/>
                  </a:cubicBezTo>
                  <a:cubicBezTo>
                    <a:pt x="11326" y="11615"/>
                    <a:pt x="10425" y="10973"/>
                    <a:pt x="9580" y="10350"/>
                  </a:cubicBezTo>
                  <a:cubicBezTo>
                    <a:pt x="8276" y="9382"/>
                    <a:pt x="7054" y="8424"/>
                    <a:pt x="5950" y="7500"/>
                  </a:cubicBezTo>
                  <a:cubicBezTo>
                    <a:pt x="4117" y="5967"/>
                    <a:pt x="2619" y="4536"/>
                    <a:pt x="1617" y="3360"/>
                  </a:cubicBezTo>
                  <a:cubicBezTo>
                    <a:pt x="596" y="2160"/>
                    <a:pt x="95" y="1229"/>
                    <a:pt x="169" y="663"/>
                  </a:cubicBezTo>
                  <a:cubicBezTo>
                    <a:pt x="178" y="564"/>
                    <a:pt x="210" y="467"/>
                    <a:pt x="266" y="384"/>
                  </a:cubicBezTo>
                  <a:cubicBezTo>
                    <a:pt x="427" y="139"/>
                    <a:pt x="769" y="15"/>
                    <a:pt x="1279" y="15"/>
                  </a:cubicBezTo>
                  <a:close/>
                  <a:moveTo>
                    <a:pt x="1279" y="1"/>
                  </a:moveTo>
                  <a:cubicBezTo>
                    <a:pt x="771" y="1"/>
                    <a:pt x="423" y="121"/>
                    <a:pt x="254" y="375"/>
                  </a:cubicBezTo>
                  <a:cubicBezTo>
                    <a:pt x="199" y="463"/>
                    <a:pt x="164" y="562"/>
                    <a:pt x="155" y="663"/>
                  </a:cubicBezTo>
                  <a:cubicBezTo>
                    <a:pt x="0" y="1836"/>
                    <a:pt x="2252" y="4429"/>
                    <a:pt x="5941" y="7514"/>
                  </a:cubicBezTo>
                  <a:cubicBezTo>
                    <a:pt x="7033" y="8429"/>
                    <a:pt x="8250" y="9387"/>
                    <a:pt x="9573" y="10363"/>
                  </a:cubicBezTo>
                  <a:cubicBezTo>
                    <a:pt x="10423" y="10992"/>
                    <a:pt x="11321" y="11633"/>
                    <a:pt x="12249" y="12273"/>
                  </a:cubicBezTo>
                  <a:cubicBezTo>
                    <a:pt x="12810" y="12663"/>
                    <a:pt x="13385" y="13051"/>
                    <a:pt x="13972" y="13437"/>
                  </a:cubicBezTo>
                  <a:cubicBezTo>
                    <a:pt x="16182" y="14894"/>
                    <a:pt x="18340" y="16201"/>
                    <a:pt x="20340" y="17307"/>
                  </a:cubicBezTo>
                  <a:cubicBezTo>
                    <a:pt x="24843" y="19803"/>
                    <a:pt x="28565" y="21299"/>
                    <a:pt x="30349" y="21299"/>
                  </a:cubicBezTo>
                  <a:cubicBezTo>
                    <a:pt x="30855" y="21299"/>
                    <a:pt x="31206" y="21179"/>
                    <a:pt x="31372" y="20925"/>
                  </a:cubicBezTo>
                  <a:lnTo>
                    <a:pt x="31393" y="20892"/>
                  </a:lnTo>
                  <a:cubicBezTo>
                    <a:pt x="31873" y="20061"/>
                    <a:pt x="30414" y="18064"/>
                    <a:pt x="27690" y="15540"/>
                  </a:cubicBezTo>
                  <a:cubicBezTo>
                    <a:pt x="25928" y="13915"/>
                    <a:pt x="23642" y="12065"/>
                    <a:pt x="21003" y="10170"/>
                  </a:cubicBezTo>
                  <a:lnTo>
                    <a:pt x="20998" y="10167"/>
                  </a:lnTo>
                  <a:cubicBezTo>
                    <a:pt x="20121" y="9541"/>
                    <a:pt x="19209" y="8907"/>
                    <a:pt x="18262" y="8274"/>
                  </a:cubicBezTo>
                  <a:cubicBezTo>
                    <a:pt x="18063" y="8135"/>
                    <a:pt x="17858" y="7999"/>
                    <a:pt x="17652" y="7863"/>
                  </a:cubicBezTo>
                  <a:cubicBezTo>
                    <a:pt x="16419" y="7050"/>
                    <a:pt x="15198" y="6283"/>
                    <a:pt x="14016" y="5568"/>
                  </a:cubicBezTo>
                  <a:cubicBezTo>
                    <a:pt x="8317" y="2141"/>
                    <a:pt x="3415" y="3"/>
                    <a:pt x="1282" y="3"/>
                  </a:cubicBezTo>
                  <a:lnTo>
                    <a:pt x="1279"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2981975" y="3601625"/>
              <a:ext cx="526600" cy="341800"/>
            </a:xfrm>
            <a:custGeom>
              <a:avLst/>
              <a:gdLst/>
              <a:ahLst/>
              <a:cxnLst/>
              <a:rect l="l" t="t" r="r" b="b"/>
              <a:pathLst>
                <a:path w="21064" h="13672" extrusionOk="0">
                  <a:moveTo>
                    <a:pt x="799" y="0"/>
                  </a:moveTo>
                  <a:cubicBezTo>
                    <a:pt x="559" y="0"/>
                    <a:pt x="393" y="69"/>
                    <a:pt x="303" y="206"/>
                  </a:cubicBezTo>
                  <a:cubicBezTo>
                    <a:pt x="1" y="663"/>
                    <a:pt x="790" y="1637"/>
                    <a:pt x="2718" y="3187"/>
                  </a:cubicBezTo>
                  <a:cubicBezTo>
                    <a:pt x="4270" y="4433"/>
                    <a:pt x="6516" y="6022"/>
                    <a:pt x="9786" y="8181"/>
                  </a:cubicBezTo>
                  <a:cubicBezTo>
                    <a:pt x="13896" y="10894"/>
                    <a:pt x="18313" y="13672"/>
                    <a:pt x="19872" y="13672"/>
                  </a:cubicBezTo>
                  <a:cubicBezTo>
                    <a:pt x="20119" y="13672"/>
                    <a:pt x="20290" y="13600"/>
                    <a:pt x="20382" y="13462"/>
                  </a:cubicBezTo>
                  <a:cubicBezTo>
                    <a:pt x="21063" y="12427"/>
                    <a:pt x="16023" y="8897"/>
                    <a:pt x="11001" y="5583"/>
                  </a:cubicBezTo>
                  <a:cubicBezTo>
                    <a:pt x="6821" y="2822"/>
                    <a:pt x="2342" y="0"/>
                    <a:pt x="799"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2973025" y="3601375"/>
              <a:ext cx="535025" cy="342175"/>
            </a:xfrm>
            <a:custGeom>
              <a:avLst/>
              <a:gdLst/>
              <a:ahLst/>
              <a:cxnLst/>
              <a:rect l="l" t="t" r="r" b="b"/>
              <a:pathLst>
                <a:path w="21401" h="13687" extrusionOk="0">
                  <a:moveTo>
                    <a:pt x="1157" y="15"/>
                  </a:moveTo>
                  <a:lnTo>
                    <a:pt x="1157" y="17"/>
                  </a:lnTo>
                  <a:cubicBezTo>
                    <a:pt x="1834" y="17"/>
                    <a:pt x="3095" y="544"/>
                    <a:pt x="5013" y="1629"/>
                  </a:cubicBezTo>
                  <a:cubicBezTo>
                    <a:pt x="6577" y="2511"/>
                    <a:pt x="8592" y="3774"/>
                    <a:pt x="11356" y="5598"/>
                  </a:cubicBezTo>
                  <a:cubicBezTo>
                    <a:pt x="14635" y="7764"/>
                    <a:pt x="16865" y="9334"/>
                    <a:pt x="18371" y="10541"/>
                  </a:cubicBezTo>
                  <a:cubicBezTo>
                    <a:pt x="19274" y="11267"/>
                    <a:pt x="19929" y="11874"/>
                    <a:pt x="20324" y="12347"/>
                  </a:cubicBezTo>
                  <a:cubicBezTo>
                    <a:pt x="20749" y="12857"/>
                    <a:pt x="20885" y="13234"/>
                    <a:pt x="20733" y="13467"/>
                  </a:cubicBezTo>
                  <a:cubicBezTo>
                    <a:pt x="20641" y="13603"/>
                    <a:pt x="20472" y="13672"/>
                    <a:pt x="20230" y="13672"/>
                  </a:cubicBezTo>
                  <a:cubicBezTo>
                    <a:pt x="19553" y="13672"/>
                    <a:pt x="18311" y="13160"/>
                    <a:pt x="16427" y="12102"/>
                  </a:cubicBezTo>
                  <a:cubicBezTo>
                    <a:pt x="14861" y="11225"/>
                    <a:pt x="12866" y="9980"/>
                    <a:pt x="10149" y="8184"/>
                  </a:cubicBezTo>
                  <a:cubicBezTo>
                    <a:pt x="6879" y="6025"/>
                    <a:pt x="4632" y="4439"/>
                    <a:pt x="3081" y="3190"/>
                  </a:cubicBezTo>
                  <a:cubicBezTo>
                    <a:pt x="2164" y="2453"/>
                    <a:pt x="1495" y="1837"/>
                    <a:pt x="1093" y="1352"/>
                  </a:cubicBezTo>
                  <a:cubicBezTo>
                    <a:pt x="656" y="832"/>
                    <a:pt x="516" y="451"/>
                    <a:pt x="668" y="218"/>
                  </a:cubicBezTo>
                  <a:cubicBezTo>
                    <a:pt x="756" y="84"/>
                    <a:pt x="922" y="15"/>
                    <a:pt x="1157" y="15"/>
                  </a:cubicBezTo>
                  <a:close/>
                  <a:moveTo>
                    <a:pt x="1157" y="1"/>
                  </a:moveTo>
                  <a:cubicBezTo>
                    <a:pt x="920" y="1"/>
                    <a:pt x="749" y="68"/>
                    <a:pt x="656" y="209"/>
                  </a:cubicBezTo>
                  <a:cubicBezTo>
                    <a:pt x="1" y="1202"/>
                    <a:pt x="4593" y="4531"/>
                    <a:pt x="10139" y="8196"/>
                  </a:cubicBezTo>
                  <a:cubicBezTo>
                    <a:pt x="14882" y="11324"/>
                    <a:pt x="18784" y="13686"/>
                    <a:pt x="20230" y="13686"/>
                  </a:cubicBezTo>
                  <a:cubicBezTo>
                    <a:pt x="20474" y="13686"/>
                    <a:pt x="20650" y="13617"/>
                    <a:pt x="20744" y="13474"/>
                  </a:cubicBezTo>
                  <a:cubicBezTo>
                    <a:pt x="21400" y="12481"/>
                    <a:pt x="16909" y="9246"/>
                    <a:pt x="11363" y="5584"/>
                  </a:cubicBezTo>
                  <a:cubicBezTo>
                    <a:pt x="6602" y="2442"/>
                    <a:pt x="2610" y="1"/>
                    <a:pt x="116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2980125" y="3760350"/>
              <a:ext cx="557300" cy="224250"/>
            </a:xfrm>
            <a:custGeom>
              <a:avLst/>
              <a:gdLst/>
              <a:ahLst/>
              <a:cxnLst/>
              <a:rect l="l" t="t" r="r" b="b"/>
              <a:pathLst>
                <a:path w="22292" h="8970" extrusionOk="0">
                  <a:moveTo>
                    <a:pt x="15600" y="1"/>
                  </a:moveTo>
                  <a:lnTo>
                    <a:pt x="12003" y="867"/>
                  </a:lnTo>
                  <a:lnTo>
                    <a:pt x="6851" y="2109"/>
                  </a:lnTo>
                  <a:lnTo>
                    <a:pt x="1" y="3758"/>
                  </a:lnTo>
                  <a:cubicBezTo>
                    <a:pt x="1850" y="5226"/>
                    <a:pt x="3884" y="6676"/>
                    <a:pt x="5939" y="8034"/>
                  </a:cubicBezTo>
                  <a:cubicBezTo>
                    <a:pt x="6417" y="8348"/>
                    <a:pt x="6891" y="8662"/>
                    <a:pt x="7364" y="8967"/>
                  </a:cubicBezTo>
                  <a:lnTo>
                    <a:pt x="7366" y="8969"/>
                  </a:lnTo>
                  <a:lnTo>
                    <a:pt x="14942" y="7143"/>
                  </a:lnTo>
                  <a:lnTo>
                    <a:pt x="19627" y="6016"/>
                  </a:lnTo>
                  <a:lnTo>
                    <a:pt x="22292" y="5374"/>
                  </a:lnTo>
                  <a:cubicBezTo>
                    <a:pt x="20530" y="3748"/>
                    <a:pt x="18244" y="1901"/>
                    <a:pt x="15605" y="3"/>
                  </a:cubicBezTo>
                  <a:lnTo>
                    <a:pt x="15600"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2846900" y="3645425"/>
              <a:ext cx="454825" cy="159225"/>
            </a:xfrm>
            <a:custGeom>
              <a:avLst/>
              <a:gdLst/>
              <a:ahLst/>
              <a:cxnLst/>
              <a:rect l="l" t="t" r="r" b="b"/>
              <a:pathLst>
                <a:path w="18193" h="6369" extrusionOk="0">
                  <a:moveTo>
                    <a:pt x="13947" y="1"/>
                  </a:moveTo>
                  <a:lnTo>
                    <a:pt x="10740" y="772"/>
                  </a:lnTo>
                  <a:lnTo>
                    <a:pt x="5872" y="1945"/>
                  </a:lnTo>
                  <a:lnTo>
                    <a:pt x="1" y="3356"/>
                  </a:lnTo>
                  <a:cubicBezTo>
                    <a:pt x="839" y="4342"/>
                    <a:pt x="1845" y="5355"/>
                    <a:pt x="2974" y="6367"/>
                  </a:cubicBezTo>
                  <a:lnTo>
                    <a:pt x="2977" y="6369"/>
                  </a:lnTo>
                  <a:lnTo>
                    <a:pt x="9504" y="4796"/>
                  </a:lnTo>
                  <a:lnTo>
                    <a:pt x="14542" y="3582"/>
                  </a:lnTo>
                  <a:lnTo>
                    <a:pt x="14545" y="3584"/>
                  </a:lnTo>
                  <a:lnTo>
                    <a:pt x="18193" y="2705"/>
                  </a:lnTo>
                  <a:cubicBezTo>
                    <a:pt x="17994" y="2566"/>
                    <a:pt x="17789" y="2430"/>
                    <a:pt x="17583" y="2296"/>
                  </a:cubicBezTo>
                  <a:cubicBezTo>
                    <a:pt x="16348" y="1481"/>
                    <a:pt x="15129" y="716"/>
                    <a:pt x="139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ECD4F315-B586-5295-C603-F8065C4B45A3}"/>
              </a:ext>
            </a:extLst>
          </p:cNvPr>
          <p:cNvSpPr>
            <a:spLocks noGrp="1"/>
          </p:cNvSpPr>
          <p:nvPr>
            <p:ph type="title"/>
          </p:nvPr>
        </p:nvSpPr>
        <p:spPr/>
        <p:txBody>
          <a:bodyPr/>
          <a:lstStyle/>
          <a:p>
            <a:r>
              <a:rPr lang="en-US"/>
              <a:t>Logistic Model</a:t>
            </a:r>
          </a:p>
        </p:txBody>
      </p:sp>
      <p:pic>
        <p:nvPicPr>
          <p:cNvPr id="5" name="Picture 4">
            <a:extLst>
              <a:ext uri="{FF2B5EF4-FFF2-40B4-BE49-F238E27FC236}">
                <a16:creationId xmlns:a16="http://schemas.microsoft.com/office/drawing/2014/main" id="{17EC3807-D990-BF79-56A7-2FF4D65C2AE0}"/>
              </a:ext>
            </a:extLst>
          </p:cNvPr>
          <p:cNvPicPr>
            <a:picLocks noChangeAspect="1"/>
          </p:cNvPicPr>
          <p:nvPr/>
        </p:nvPicPr>
        <p:blipFill>
          <a:blip r:embed="rId3"/>
          <a:stretch>
            <a:fillRect/>
          </a:stretch>
        </p:blipFill>
        <p:spPr>
          <a:xfrm>
            <a:off x="516715" y="1967930"/>
            <a:ext cx="3870785" cy="21317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5" name="Picture 14">
            <a:extLst>
              <a:ext uri="{FF2B5EF4-FFF2-40B4-BE49-F238E27FC236}">
                <a16:creationId xmlns:a16="http://schemas.microsoft.com/office/drawing/2014/main" id="{8FB1BA10-8A23-A619-8A63-96DD1D0945A4}"/>
              </a:ext>
            </a:extLst>
          </p:cNvPr>
          <p:cNvPicPr>
            <a:picLocks noChangeAspect="1"/>
          </p:cNvPicPr>
          <p:nvPr/>
        </p:nvPicPr>
        <p:blipFill>
          <a:blip r:embed="rId4"/>
          <a:stretch>
            <a:fillRect/>
          </a:stretch>
        </p:blipFill>
        <p:spPr>
          <a:xfrm>
            <a:off x="4592808" y="2047567"/>
            <a:ext cx="4231549" cy="195799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773EC6-0C0A-1671-598E-3076C23C287F}"/>
              </a:ext>
            </a:extLst>
          </p:cNvPr>
          <p:cNvPicPr>
            <a:picLocks noChangeAspect="1"/>
          </p:cNvPicPr>
          <p:nvPr/>
        </p:nvPicPr>
        <p:blipFill>
          <a:blip r:embed="rId2"/>
          <a:stretch>
            <a:fillRect/>
          </a:stretch>
        </p:blipFill>
        <p:spPr>
          <a:xfrm>
            <a:off x="325530" y="769003"/>
            <a:ext cx="4130431" cy="360549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Picture 5">
            <a:extLst>
              <a:ext uri="{FF2B5EF4-FFF2-40B4-BE49-F238E27FC236}">
                <a16:creationId xmlns:a16="http://schemas.microsoft.com/office/drawing/2014/main" id="{3AD4AA7E-6D58-179A-A7D9-9941D5605B82}"/>
              </a:ext>
            </a:extLst>
          </p:cNvPr>
          <p:cNvPicPr>
            <a:picLocks noChangeAspect="1"/>
          </p:cNvPicPr>
          <p:nvPr/>
        </p:nvPicPr>
        <p:blipFill>
          <a:blip r:embed="rId3"/>
          <a:stretch>
            <a:fillRect/>
          </a:stretch>
        </p:blipFill>
        <p:spPr>
          <a:xfrm>
            <a:off x="4831627" y="769003"/>
            <a:ext cx="3986843" cy="360549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216941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9" name="Google Shape;769;p34"/>
          <p:cNvSpPr txBox="1">
            <a:spLocks noGrp="1"/>
          </p:cNvSpPr>
          <p:nvPr>
            <p:ph type="title"/>
          </p:nvPr>
        </p:nvSpPr>
        <p:spPr>
          <a:xfrm>
            <a:off x="775874" y="30587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a:t>Random Forest</a:t>
            </a:r>
            <a:endParaRPr lang="en-US" sz="4000" b="1">
              <a:solidFill>
                <a:schemeClr val="accent3"/>
              </a:solidFill>
            </a:endParaRPr>
          </a:p>
        </p:txBody>
      </p:sp>
      <p:grpSp>
        <p:nvGrpSpPr>
          <p:cNvPr id="801" name="Google Shape;801;p34"/>
          <p:cNvGrpSpPr/>
          <p:nvPr/>
        </p:nvGrpSpPr>
        <p:grpSpPr>
          <a:xfrm rot="19587713">
            <a:off x="600108" y="41686"/>
            <a:ext cx="933700" cy="1011693"/>
            <a:chOff x="2761250" y="617875"/>
            <a:chExt cx="1222900" cy="1325050"/>
          </a:xfrm>
        </p:grpSpPr>
        <p:sp>
          <p:nvSpPr>
            <p:cNvPr id="802" name="Google Shape;802;p34"/>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34"/>
          <p:cNvGrpSpPr/>
          <p:nvPr/>
        </p:nvGrpSpPr>
        <p:grpSpPr>
          <a:xfrm rot="-793991">
            <a:off x="8044290" y="26660"/>
            <a:ext cx="873979" cy="946983"/>
            <a:chOff x="2761250" y="617875"/>
            <a:chExt cx="1222900" cy="1325050"/>
          </a:xfrm>
        </p:grpSpPr>
        <p:sp>
          <p:nvSpPr>
            <p:cNvPr id="810" name="Google Shape;810;p34"/>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34"/>
          <p:cNvGrpSpPr/>
          <p:nvPr/>
        </p:nvGrpSpPr>
        <p:grpSpPr>
          <a:xfrm rot="-1113213">
            <a:off x="7391123" y="4610818"/>
            <a:ext cx="584840" cy="513462"/>
            <a:chOff x="2665925" y="2466150"/>
            <a:chExt cx="627625" cy="551025"/>
          </a:xfrm>
        </p:grpSpPr>
        <p:sp>
          <p:nvSpPr>
            <p:cNvPr id="818" name="Google Shape;818;p34"/>
            <p:cNvSpPr/>
            <p:nvPr/>
          </p:nvSpPr>
          <p:spPr>
            <a:xfrm>
              <a:off x="2700675" y="2466150"/>
              <a:ext cx="592875" cy="549500"/>
            </a:xfrm>
            <a:custGeom>
              <a:avLst/>
              <a:gdLst/>
              <a:ahLst/>
              <a:cxnLst/>
              <a:rect l="l" t="t" r="r" b="b"/>
              <a:pathLst>
                <a:path w="23715" h="21980" extrusionOk="0">
                  <a:moveTo>
                    <a:pt x="6323" y="0"/>
                  </a:moveTo>
                  <a:cubicBezTo>
                    <a:pt x="5320" y="0"/>
                    <a:pt x="4347" y="220"/>
                    <a:pt x="3434" y="722"/>
                  </a:cubicBezTo>
                  <a:cubicBezTo>
                    <a:pt x="52" y="2578"/>
                    <a:pt x="1" y="6111"/>
                    <a:pt x="1" y="6111"/>
                  </a:cubicBezTo>
                  <a:cubicBezTo>
                    <a:pt x="1" y="6111"/>
                    <a:pt x="1555" y="3520"/>
                    <a:pt x="4741" y="3520"/>
                  </a:cubicBezTo>
                  <a:cubicBezTo>
                    <a:pt x="7746" y="3520"/>
                    <a:pt x="12205" y="5827"/>
                    <a:pt x="18179" y="14795"/>
                  </a:cubicBezTo>
                  <a:cubicBezTo>
                    <a:pt x="22322" y="21011"/>
                    <a:pt x="16293" y="21867"/>
                    <a:pt x="16293" y="21867"/>
                  </a:cubicBezTo>
                  <a:cubicBezTo>
                    <a:pt x="16293" y="21867"/>
                    <a:pt x="16625" y="21980"/>
                    <a:pt x="17147" y="21980"/>
                  </a:cubicBezTo>
                  <a:cubicBezTo>
                    <a:pt x="18141" y="21980"/>
                    <a:pt x="19823" y="21572"/>
                    <a:pt x="21209" y="19201"/>
                  </a:cubicBezTo>
                  <a:cubicBezTo>
                    <a:pt x="22213" y="17480"/>
                    <a:pt x="23714" y="15162"/>
                    <a:pt x="20548" y="10050"/>
                  </a:cubicBezTo>
                  <a:cubicBezTo>
                    <a:pt x="18795" y="7221"/>
                    <a:pt x="12072" y="0"/>
                    <a:pt x="6323"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2700275" y="2537525"/>
              <a:ext cx="507325" cy="479550"/>
            </a:xfrm>
            <a:custGeom>
              <a:avLst/>
              <a:gdLst/>
              <a:ahLst/>
              <a:cxnLst/>
              <a:rect l="l" t="t" r="r" b="b"/>
              <a:pathLst>
                <a:path w="20293" h="19182" extrusionOk="0">
                  <a:moveTo>
                    <a:pt x="3446" y="0"/>
                  </a:moveTo>
                  <a:cubicBezTo>
                    <a:pt x="3175" y="0"/>
                    <a:pt x="2902" y="23"/>
                    <a:pt x="2633" y="67"/>
                  </a:cubicBezTo>
                  <a:cubicBezTo>
                    <a:pt x="1859" y="197"/>
                    <a:pt x="1241" y="508"/>
                    <a:pt x="793" y="995"/>
                  </a:cubicBezTo>
                  <a:cubicBezTo>
                    <a:pt x="264" y="1570"/>
                    <a:pt x="1" y="2353"/>
                    <a:pt x="8" y="3325"/>
                  </a:cubicBezTo>
                  <a:cubicBezTo>
                    <a:pt x="12" y="4263"/>
                    <a:pt x="269" y="5339"/>
                    <a:pt x="770" y="6519"/>
                  </a:cubicBezTo>
                  <a:cubicBezTo>
                    <a:pt x="1799" y="8945"/>
                    <a:pt x="3741" y="11545"/>
                    <a:pt x="6242" y="13843"/>
                  </a:cubicBezTo>
                  <a:cubicBezTo>
                    <a:pt x="6535" y="14113"/>
                    <a:pt x="6812" y="14355"/>
                    <a:pt x="7085" y="14586"/>
                  </a:cubicBezTo>
                  <a:cubicBezTo>
                    <a:pt x="8876" y="16108"/>
                    <a:pt x="10793" y="17338"/>
                    <a:pt x="12629" y="18147"/>
                  </a:cubicBezTo>
                  <a:cubicBezTo>
                    <a:pt x="13116" y="18361"/>
                    <a:pt x="13614" y="18551"/>
                    <a:pt x="14122" y="18712"/>
                  </a:cubicBezTo>
                  <a:cubicBezTo>
                    <a:pt x="15032" y="19001"/>
                    <a:pt x="15877" y="19158"/>
                    <a:pt x="16630" y="19179"/>
                  </a:cubicBezTo>
                  <a:cubicBezTo>
                    <a:pt x="16688" y="19181"/>
                    <a:pt x="16745" y="19181"/>
                    <a:pt x="16803" y="19181"/>
                  </a:cubicBezTo>
                  <a:cubicBezTo>
                    <a:pt x="17985" y="19181"/>
                    <a:pt x="18893" y="18846"/>
                    <a:pt x="19500" y="18186"/>
                  </a:cubicBezTo>
                  <a:cubicBezTo>
                    <a:pt x="20026" y="17613"/>
                    <a:pt x="20292" y="16828"/>
                    <a:pt x="20285" y="15856"/>
                  </a:cubicBezTo>
                  <a:cubicBezTo>
                    <a:pt x="20280" y="14919"/>
                    <a:pt x="20024" y="13845"/>
                    <a:pt x="19523" y="12665"/>
                  </a:cubicBezTo>
                  <a:cubicBezTo>
                    <a:pt x="18493" y="10238"/>
                    <a:pt x="16551" y="7636"/>
                    <a:pt x="14053" y="5341"/>
                  </a:cubicBezTo>
                  <a:cubicBezTo>
                    <a:pt x="13342" y="4688"/>
                    <a:pt x="12599" y="4071"/>
                    <a:pt x="11825" y="3498"/>
                  </a:cubicBezTo>
                  <a:cubicBezTo>
                    <a:pt x="10894" y="2801"/>
                    <a:pt x="9911" y="2178"/>
                    <a:pt x="8886" y="1630"/>
                  </a:cubicBezTo>
                  <a:cubicBezTo>
                    <a:pt x="8364" y="1353"/>
                    <a:pt x="7847" y="1106"/>
                    <a:pt x="7343" y="898"/>
                  </a:cubicBezTo>
                  <a:cubicBezTo>
                    <a:pt x="5928" y="310"/>
                    <a:pt x="4593" y="0"/>
                    <a:pt x="3485" y="0"/>
                  </a:cubicBezTo>
                  <a:cubicBezTo>
                    <a:pt x="3472" y="0"/>
                    <a:pt x="3459" y="0"/>
                    <a:pt x="3446"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2665925" y="2537350"/>
              <a:ext cx="575950" cy="479825"/>
            </a:xfrm>
            <a:custGeom>
              <a:avLst/>
              <a:gdLst/>
              <a:ahLst/>
              <a:cxnLst/>
              <a:rect l="l" t="t" r="r" b="b"/>
              <a:pathLst>
                <a:path w="23038" h="19193" extrusionOk="0">
                  <a:moveTo>
                    <a:pt x="4859" y="0"/>
                  </a:moveTo>
                  <a:cubicBezTo>
                    <a:pt x="4859" y="0"/>
                    <a:pt x="4860" y="0"/>
                    <a:pt x="4860" y="0"/>
                  </a:cubicBezTo>
                  <a:lnTo>
                    <a:pt x="4860" y="0"/>
                  </a:lnTo>
                  <a:cubicBezTo>
                    <a:pt x="4860" y="0"/>
                    <a:pt x="4861" y="0"/>
                    <a:pt x="4861" y="0"/>
                  </a:cubicBezTo>
                  <a:close/>
                  <a:moveTo>
                    <a:pt x="4861" y="12"/>
                  </a:moveTo>
                  <a:cubicBezTo>
                    <a:pt x="5967" y="12"/>
                    <a:pt x="7302" y="324"/>
                    <a:pt x="8717" y="910"/>
                  </a:cubicBezTo>
                  <a:cubicBezTo>
                    <a:pt x="9218" y="1118"/>
                    <a:pt x="9738" y="1365"/>
                    <a:pt x="10260" y="1642"/>
                  </a:cubicBezTo>
                  <a:cubicBezTo>
                    <a:pt x="11285" y="2189"/>
                    <a:pt x="12266" y="2813"/>
                    <a:pt x="13197" y="3508"/>
                  </a:cubicBezTo>
                  <a:cubicBezTo>
                    <a:pt x="13970" y="4083"/>
                    <a:pt x="14714" y="4697"/>
                    <a:pt x="15423" y="5350"/>
                  </a:cubicBezTo>
                  <a:cubicBezTo>
                    <a:pt x="16686" y="6509"/>
                    <a:pt x="17808" y="7749"/>
                    <a:pt x="18757" y="9028"/>
                  </a:cubicBezTo>
                  <a:cubicBezTo>
                    <a:pt x="19673" y="10266"/>
                    <a:pt x="20391" y="11492"/>
                    <a:pt x="20893" y="12672"/>
                  </a:cubicBezTo>
                  <a:cubicBezTo>
                    <a:pt x="21394" y="13852"/>
                    <a:pt x="21648" y="14926"/>
                    <a:pt x="21654" y="15863"/>
                  </a:cubicBezTo>
                  <a:cubicBezTo>
                    <a:pt x="21661" y="16833"/>
                    <a:pt x="21396" y="17616"/>
                    <a:pt x="20872" y="18188"/>
                  </a:cubicBezTo>
                  <a:cubicBezTo>
                    <a:pt x="20567" y="18518"/>
                    <a:pt x="20179" y="18770"/>
                    <a:pt x="19720" y="18939"/>
                  </a:cubicBezTo>
                  <a:cubicBezTo>
                    <a:pt x="19274" y="19100"/>
                    <a:pt x="18754" y="19183"/>
                    <a:pt x="18179" y="19183"/>
                  </a:cubicBezTo>
                  <a:cubicBezTo>
                    <a:pt x="18122" y="19183"/>
                    <a:pt x="18064" y="19183"/>
                    <a:pt x="18006" y="19181"/>
                  </a:cubicBezTo>
                  <a:cubicBezTo>
                    <a:pt x="17251" y="19158"/>
                    <a:pt x="16408" y="19001"/>
                    <a:pt x="15499" y="18715"/>
                  </a:cubicBezTo>
                  <a:cubicBezTo>
                    <a:pt x="14991" y="18553"/>
                    <a:pt x="14492" y="18364"/>
                    <a:pt x="14005" y="18147"/>
                  </a:cubicBezTo>
                  <a:cubicBezTo>
                    <a:pt x="12169" y="17339"/>
                    <a:pt x="10253" y="16110"/>
                    <a:pt x="8463" y="14589"/>
                  </a:cubicBezTo>
                  <a:lnTo>
                    <a:pt x="8461" y="14589"/>
                  </a:lnTo>
                  <a:cubicBezTo>
                    <a:pt x="8189" y="14358"/>
                    <a:pt x="7914" y="14115"/>
                    <a:pt x="7621" y="13845"/>
                  </a:cubicBezTo>
                  <a:cubicBezTo>
                    <a:pt x="6357" y="12684"/>
                    <a:pt x="5235" y="11446"/>
                    <a:pt x="4284" y="10165"/>
                  </a:cubicBezTo>
                  <a:cubicBezTo>
                    <a:pt x="3367" y="8927"/>
                    <a:pt x="2649" y="7701"/>
                    <a:pt x="2148" y="6521"/>
                  </a:cubicBezTo>
                  <a:cubicBezTo>
                    <a:pt x="1649" y="5341"/>
                    <a:pt x="1393" y="4270"/>
                    <a:pt x="1386" y="3330"/>
                  </a:cubicBezTo>
                  <a:cubicBezTo>
                    <a:pt x="1382" y="2360"/>
                    <a:pt x="1645" y="1577"/>
                    <a:pt x="2171" y="1007"/>
                  </a:cubicBezTo>
                  <a:cubicBezTo>
                    <a:pt x="2617" y="520"/>
                    <a:pt x="3238" y="208"/>
                    <a:pt x="4009" y="79"/>
                  </a:cubicBezTo>
                  <a:cubicBezTo>
                    <a:pt x="4291" y="33"/>
                    <a:pt x="4575" y="12"/>
                    <a:pt x="4861" y="12"/>
                  </a:cubicBezTo>
                  <a:close/>
                  <a:moveTo>
                    <a:pt x="4860" y="0"/>
                  </a:moveTo>
                  <a:cubicBezTo>
                    <a:pt x="4574" y="0"/>
                    <a:pt x="4288" y="21"/>
                    <a:pt x="4007" y="67"/>
                  </a:cubicBezTo>
                  <a:cubicBezTo>
                    <a:pt x="3252" y="194"/>
                    <a:pt x="2622" y="499"/>
                    <a:pt x="2160" y="998"/>
                  </a:cubicBezTo>
                  <a:cubicBezTo>
                    <a:pt x="1" y="3348"/>
                    <a:pt x="2441" y="9102"/>
                    <a:pt x="7611" y="13852"/>
                  </a:cubicBezTo>
                  <a:cubicBezTo>
                    <a:pt x="7891" y="14111"/>
                    <a:pt x="8170" y="14358"/>
                    <a:pt x="8454" y="14595"/>
                  </a:cubicBezTo>
                  <a:lnTo>
                    <a:pt x="8456" y="14595"/>
                  </a:lnTo>
                  <a:cubicBezTo>
                    <a:pt x="10304" y="16166"/>
                    <a:pt x="12220" y="17371"/>
                    <a:pt x="14000" y="18156"/>
                  </a:cubicBezTo>
                  <a:cubicBezTo>
                    <a:pt x="14487" y="18371"/>
                    <a:pt x="14986" y="18560"/>
                    <a:pt x="15494" y="18724"/>
                  </a:cubicBezTo>
                  <a:cubicBezTo>
                    <a:pt x="16397" y="19008"/>
                    <a:pt x="17244" y="19167"/>
                    <a:pt x="18004" y="19190"/>
                  </a:cubicBezTo>
                  <a:cubicBezTo>
                    <a:pt x="18062" y="19190"/>
                    <a:pt x="18119" y="19193"/>
                    <a:pt x="18177" y="19193"/>
                  </a:cubicBezTo>
                  <a:cubicBezTo>
                    <a:pt x="19320" y="19193"/>
                    <a:pt x="20255" y="18872"/>
                    <a:pt x="20879" y="18193"/>
                  </a:cubicBezTo>
                  <a:cubicBezTo>
                    <a:pt x="23038" y="15845"/>
                    <a:pt x="20597" y="10088"/>
                    <a:pt x="15429" y="5341"/>
                  </a:cubicBezTo>
                  <a:cubicBezTo>
                    <a:pt x="14721" y="4688"/>
                    <a:pt x="13977" y="4073"/>
                    <a:pt x="13201" y="3498"/>
                  </a:cubicBezTo>
                  <a:cubicBezTo>
                    <a:pt x="12271" y="2801"/>
                    <a:pt x="11287" y="2178"/>
                    <a:pt x="10262" y="1630"/>
                  </a:cubicBezTo>
                  <a:cubicBezTo>
                    <a:pt x="9738" y="1351"/>
                    <a:pt x="9223" y="1106"/>
                    <a:pt x="8717" y="899"/>
                  </a:cubicBezTo>
                  <a:cubicBezTo>
                    <a:pt x="7305" y="312"/>
                    <a:pt x="5982" y="1"/>
                    <a:pt x="4860"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2747900" y="2609975"/>
              <a:ext cx="408725" cy="340475"/>
            </a:xfrm>
            <a:custGeom>
              <a:avLst/>
              <a:gdLst/>
              <a:ahLst/>
              <a:cxnLst/>
              <a:rect l="l" t="t" r="r" b="b"/>
              <a:pathLst>
                <a:path w="16349" h="13619" extrusionOk="0">
                  <a:moveTo>
                    <a:pt x="3097" y="0"/>
                  </a:moveTo>
                  <a:cubicBezTo>
                    <a:pt x="2363" y="0"/>
                    <a:pt x="1799" y="206"/>
                    <a:pt x="1428" y="610"/>
                  </a:cubicBezTo>
                  <a:cubicBezTo>
                    <a:pt x="1" y="2164"/>
                    <a:pt x="1866" y="6207"/>
                    <a:pt x="5586" y="9624"/>
                  </a:cubicBezTo>
                  <a:cubicBezTo>
                    <a:pt x="8228" y="12051"/>
                    <a:pt x="11236" y="13618"/>
                    <a:pt x="13252" y="13618"/>
                  </a:cubicBezTo>
                  <a:cubicBezTo>
                    <a:pt x="13986" y="13618"/>
                    <a:pt x="14547" y="13413"/>
                    <a:pt x="14921" y="13007"/>
                  </a:cubicBezTo>
                  <a:cubicBezTo>
                    <a:pt x="16348" y="11455"/>
                    <a:pt x="14483" y="7410"/>
                    <a:pt x="10760" y="3992"/>
                  </a:cubicBezTo>
                  <a:cubicBezTo>
                    <a:pt x="8121" y="1568"/>
                    <a:pt x="5113" y="0"/>
                    <a:pt x="3097"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2747675" y="2609800"/>
              <a:ext cx="409125" cy="340775"/>
            </a:xfrm>
            <a:custGeom>
              <a:avLst/>
              <a:gdLst/>
              <a:ahLst/>
              <a:cxnLst/>
              <a:rect l="l" t="t" r="r" b="b"/>
              <a:pathLst>
                <a:path w="16365" h="13631" extrusionOk="0">
                  <a:moveTo>
                    <a:pt x="3106" y="12"/>
                  </a:moveTo>
                  <a:cubicBezTo>
                    <a:pt x="4080" y="12"/>
                    <a:pt x="5304" y="376"/>
                    <a:pt x="6646" y="1067"/>
                  </a:cubicBezTo>
                  <a:cubicBezTo>
                    <a:pt x="8019" y="1776"/>
                    <a:pt x="9444" y="2792"/>
                    <a:pt x="10767" y="4004"/>
                  </a:cubicBezTo>
                  <a:cubicBezTo>
                    <a:pt x="12568" y="5659"/>
                    <a:pt x="13993" y="7509"/>
                    <a:pt x="14778" y="9213"/>
                  </a:cubicBezTo>
                  <a:cubicBezTo>
                    <a:pt x="15159" y="10040"/>
                    <a:pt x="15369" y="10788"/>
                    <a:pt x="15401" y="11434"/>
                  </a:cubicBezTo>
                  <a:cubicBezTo>
                    <a:pt x="15434" y="12102"/>
                    <a:pt x="15272" y="12633"/>
                    <a:pt x="14926" y="13011"/>
                  </a:cubicBezTo>
                  <a:cubicBezTo>
                    <a:pt x="14554" y="13415"/>
                    <a:pt x="13993" y="13621"/>
                    <a:pt x="13261" y="13621"/>
                  </a:cubicBezTo>
                  <a:cubicBezTo>
                    <a:pt x="12286" y="13621"/>
                    <a:pt x="11063" y="13256"/>
                    <a:pt x="9721" y="12566"/>
                  </a:cubicBezTo>
                  <a:cubicBezTo>
                    <a:pt x="8345" y="11857"/>
                    <a:pt x="6923" y="10843"/>
                    <a:pt x="5600" y="9629"/>
                  </a:cubicBezTo>
                  <a:cubicBezTo>
                    <a:pt x="3799" y="7973"/>
                    <a:pt x="2374" y="6124"/>
                    <a:pt x="1589" y="4420"/>
                  </a:cubicBezTo>
                  <a:cubicBezTo>
                    <a:pt x="1206" y="3593"/>
                    <a:pt x="998" y="2845"/>
                    <a:pt x="966" y="2198"/>
                  </a:cubicBezTo>
                  <a:cubicBezTo>
                    <a:pt x="933" y="1531"/>
                    <a:pt x="1093" y="1000"/>
                    <a:pt x="1441" y="621"/>
                  </a:cubicBezTo>
                  <a:cubicBezTo>
                    <a:pt x="1813" y="217"/>
                    <a:pt x="2372" y="12"/>
                    <a:pt x="3106" y="12"/>
                  </a:cubicBezTo>
                  <a:close/>
                  <a:moveTo>
                    <a:pt x="3106" y="0"/>
                  </a:moveTo>
                  <a:cubicBezTo>
                    <a:pt x="2392" y="0"/>
                    <a:pt x="1815" y="196"/>
                    <a:pt x="1432" y="614"/>
                  </a:cubicBezTo>
                  <a:cubicBezTo>
                    <a:pt x="0" y="2173"/>
                    <a:pt x="1864" y="6211"/>
                    <a:pt x="5590" y="9636"/>
                  </a:cubicBezTo>
                  <a:cubicBezTo>
                    <a:pt x="8324" y="12148"/>
                    <a:pt x="11301" y="13630"/>
                    <a:pt x="13259" y="13630"/>
                  </a:cubicBezTo>
                  <a:cubicBezTo>
                    <a:pt x="13972" y="13630"/>
                    <a:pt x="14552" y="13434"/>
                    <a:pt x="14933" y="13018"/>
                  </a:cubicBezTo>
                  <a:cubicBezTo>
                    <a:pt x="16364" y="11460"/>
                    <a:pt x="14503" y="7421"/>
                    <a:pt x="10774" y="3995"/>
                  </a:cubicBezTo>
                  <a:cubicBezTo>
                    <a:pt x="8040" y="1485"/>
                    <a:pt x="5064" y="0"/>
                    <a:pt x="3106"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2716275" y="2553225"/>
              <a:ext cx="450800" cy="428675"/>
            </a:xfrm>
            <a:custGeom>
              <a:avLst/>
              <a:gdLst/>
              <a:ahLst/>
              <a:cxnLst/>
              <a:rect l="l" t="t" r="r" b="b"/>
              <a:pathLst>
                <a:path w="18032" h="17147" fill="none" extrusionOk="0">
                  <a:moveTo>
                    <a:pt x="12665" y="5530"/>
                  </a:moveTo>
                  <a:cubicBezTo>
                    <a:pt x="14711" y="7410"/>
                    <a:pt x="16336" y="9578"/>
                    <a:pt x="17184" y="11557"/>
                  </a:cubicBezTo>
                  <a:cubicBezTo>
                    <a:pt x="18031" y="13538"/>
                    <a:pt x="18031" y="15168"/>
                    <a:pt x="17184" y="16087"/>
                  </a:cubicBezTo>
                  <a:cubicBezTo>
                    <a:pt x="16339" y="17008"/>
                    <a:pt x="14713" y="17147"/>
                    <a:pt x="12670" y="16468"/>
                  </a:cubicBezTo>
                  <a:cubicBezTo>
                    <a:pt x="10626" y="15791"/>
                    <a:pt x="8329" y="14355"/>
                    <a:pt x="6283" y="12476"/>
                  </a:cubicBezTo>
                  <a:cubicBezTo>
                    <a:pt x="2025" y="8562"/>
                    <a:pt x="0" y="3836"/>
                    <a:pt x="1764" y="1917"/>
                  </a:cubicBezTo>
                  <a:cubicBezTo>
                    <a:pt x="3526" y="0"/>
                    <a:pt x="8407" y="1617"/>
                    <a:pt x="12665" y="553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2766075" y="2537900"/>
              <a:ext cx="249925" cy="453525"/>
            </a:xfrm>
            <a:custGeom>
              <a:avLst/>
              <a:gdLst/>
              <a:ahLst/>
              <a:cxnLst/>
              <a:rect l="l" t="t" r="r" b="b"/>
              <a:pathLst>
                <a:path w="9997" h="18141" extrusionOk="0">
                  <a:moveTo>
                    <a:pt x="859" y="0"/>
                  </a:moveTo>
                  <a:cubicBezTo>
                    <a:pt x="568" y="0"/>
                    <a:pt x="282" y="17"/>
                    <a:pt x="1" y="50"/>
                  </a:cubicBezTo>
                  <a:lnTo>
                    <a:pt x="587" y="1966"/>
                  </a:lnTo>
                  <a:lnTo>
                    <a:pt x="980" y="3248"/>
                  </a:lnTo>
                  <a:lnTo>
                    <a:pt x="3349" y="10985"/>
                  </a:lnTo>
                  <a:lnTo>
                    <a:pt x="3871" y="12685"/>
                  </a:lnTo>
                  <a:lnTo>
                    <a:pt x="4448" y="14576"/>
                  </a:lnTo>
                  <a:lnTo>
                    <a:pt x="4450" y="14576"/>
                  </a:lnTo>
                  <a:cubicBezTo>
                    <a:pt x="6298" y="16146"/>
                    <a:pt x="8216" y="17351"/>
                    <a:pt x="9997" y="18141"/>
                  </a:cubicBezTo>
                  <a:lnTo>
                    <a:pt x="9535" y="16635"/>
                  </a:lnTo>
                  <a:lnTo>
                    <a:pt x="9209" y="15566"/>
                  </a:lnTo>
                  <a:lnTo>
                    <a:pt x="7771" y="10868"/>
                  </a:lnTo>
                  <a:lnTo>
                    <a:pt x="7741" y="10777"/>
                  </a:lnTo>
                  <a:lnTo>
                    <a:pt x="7487" y="9937"/>
                  </a:lnTo>
                  <a:lnTo>
                    <a:pt x="7484" y="9935"/>
                  </a:lnTo>
                  <a:lnTo>
                    <a:pt x="6847" y="7857"/>
                  </a:lnTo>
                  <a:lnTo>
                    <a:pt x="5600" y="3781"/>
                  </a:lnTo>
                  <a:lnTo>
                    <a:pt x="5208" y="2497"/>
                  </a:lnTo>
                  <a:lnTo>
                    <a:pt x="4714" y="881"/>
                  </a:lnTo>
                  <a:cubicBezTo>
                    <a:pt x="3342" y="284"/>
                    <a:pt x="2059" y="0"/>
                    <a:pt x="859"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2922450" y="2578150"/>
              <a:ext cx="193575" cy="439025"/>
            </a:xfrm>
            <a:custGeom>
              <a:avLst/>
              <a:gdLst/>
              <a:ahLst/>
              <a:cxnLst/>
              <a:rect l="l" t="t" r="r" b="b"/>
              <a:pathLst>
                <a:path w="7743" h="17561" extrusionOk="0">
                  <a:moveTo>
                    <a:pt x="1" y="1"/>
                  </a:moveTo>
                  <a:lnTo>
                    <a:pt x="509" y="1652"/>
                  </a:lnTo>
                  <a:lnTo>
                    <a:pt x="941" y="3063"/>
                  </a:lnTo>
                  <a:lnTo>
                    <a:pt x="2479" y="8085"/>
                  </a:lnTo>
                  <a:lnTo>
                    <a:pt x="2804" y="9151"/>
                  </a:lnTo>
                  <a:lnTo>
                    <a:pt x="2929" y="9555"/>
                  </a:lnTo>
                  <a:lnTo>
                    <a:pt x="2931" y="9558"/>
                  </a:lnTo>
                  <a:lnTo>
                    <a:pt x="3095" y="10098"/>
                  </a:lnTo>
                  <a:lnTo>
                    <a:pt x="4467" y="14575"/>
                  </a:lnTo>
                  <a:lnTo>
                    <a:pt x="4769" y="15573"/>
                  </a:lnTo>
                  <a:lnTo>
                    <a:pt x="5235" y="17094"/>
                  </a:lnTo>
                  <a:cubicBezTo>
                    <a:pt x="6136" y="17378"/>
                    <a:pt x="6983" y="17538"/>
                    <a:pt x="7743" y="17561"/>
                  </a:cubicBezTo>
                  <a:lnTo>
                    <a:pt x="7226" y="15868"/>
                  </a:lnTo>
                  <a:lnTo>
                    <a:pt x="6912" y="14836"/>
                  </a:lnTo>
                  <a:lnTo>
                    <a:pt x="4058" y="5519"/>
                  </a:lnTo>
                  <a:lnTo>
                    <a:pt x="3513" y="3737"/>
                  </a:lnTo>
                  <a:lnTo>
                    <a:pt x="2940" y="1866"/>
                  </a:lnTo>
                  <a:lnTo>
                    <a:pt x="1767" y="1074"/>
                  </a:lnTo>
                  <a:lnTo>
                    <a:pt x="1"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34"/>
          <p:cNvGrpSpPr/>
          <p:nvPr/>
        </p:nvGrpSpPr>
        <p:grpSpPr>
          <a:xfrm rot="-2326443">
            <a:off x="8536457" y="3864422"/>
            <a:ext cx="536747" cy="385794"/>
            <a:chOff x="3958725" y="4285850"/>
            <a:chExt cx="926000" cy="665575"/>
          </a:xfrm>
        </p:grpSpPr>
        <p:sp>
          <p:nvSpPr>
            <p:cNvPr id="827" name="Google Shape;827;p34"/>
            <p:cNvSpPr/>
            <p:nvPr/>
          </p:nvSpPr>
          <p:spPr>
            <a:xfrm>
              <a:off x="3958725" y="4286250"/>
              <a:ext cx="926000" cy="665175"/>
            </a:xfrm>
            <a:custGeom>
              <a:avLst/>
              <a:gdLst/>
              <a:ahLst/>
              <a:cxnLst/>
              <a:rect l="l" t="t" r="r" b="b"/>
              <a:pathLst>
                <a:path w="37040" h="26607" extrusionOk="0">
                  <a:moveTo>
                    <a:pt x="32631" y="0"/>
                  </a:moveTo>
                  <a:cubicBezTo>
                    <a:pt x="32452" y="0"/>
                    <a:pt x="32270" y="51"/>
                    <a:pt x="32109" y="159"/>
                  </a:cubicBezTo>
                  <a:lnTo>
                    <a:pt x="626" y="19435"/>
                  </a:lnTo>
                  <a:cubicBezTo>
                    <a:pt x="149" y="19705"/>
                    <a:pt x="1" y="20324"/>
                    <a:pt x="306" y="20781"/>
                  </a:cubicBezTo>
                  <a:lnTo>
                    <a:pt x="3557" y="26142"/>
                  </a:lnTo>
                  <a:cubicBezTo>
                    <a:pt x="3746" y="26441"/>
                    <a:pt x="4071" y="26607"/>
                    <a:pt x="4403" y="26607"/>
                  </a:cubicBezTo>
                  <a:cubicBezTo>
                    <a:pt x="4576" y="26607"/>
                    <a:pt x="4751" y="26562"/>
                    <a:pt x="4910" y="26468"/>
                  </a:cubicBezTo>
                  <a:lnTo>
                    <a:pt x="36349" y="7169"/>
                  </a:lnTo>
                  <a:cubicBezTo>
                    <a:pt x="36870" y="6913"/>
                    <a:pt x="37039" y="6253"/>
                    <a:pt x="36704" y="5777"/>
                  </a:cubicBezTo>
                  <a:lnTo>
                    <a:pt x="33456" y="480"/>
                  </a:lnTo>
                  <a:cubicBezTo>
                    <a:pt x="33281" y="171"/>
                    <a:pt x="32960" y="0"/>
                    <a:pt x="32631"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4691775" y="4285850"/>
              <a:ext cx="192950" cy="223000"/>
            </a:xfrm>
            <a:custGeom>
              <a:avLst/>
              <a:gdLst/>
              <a:ahLst/>
              <a:cxnLst/>
              <a:rect l="l" t="t" r="r" b="b"/>
              <a:pathLst>
                <a:path w="7718" h="8920" extrusionOk="0">
                  <a:moveTo>
                    <a:pt x="3300" y="1"/>
                  </a:moveTo>
                  <a:cubicBezTo>
                    <a:pt x="3131" y="1"/>
                    <a:pt x="2959" y="47"/>
                    <a:pt x="2804" y="143"/>
                  </a:cubicBezTo>
                  <a:lnTo>
                    <a:pt x="0" y="1872"/>
                  </a:lnTo>
                  <a:lnTo>
                    <a:pt x="4230" y="8919"/>
                  </a:lnTo>
                  <a:lnTo>
                    <a:pt x="7027" y="7185"/>
                  </a:lnTo>
                  <a:cubicBezTo>
                    <a:pt x="7548" y="6929"/>
                    <a:pt x="7717" y="6269"/>
                    <a:pt x="7382" y="5793"/>
                  </a:cubicBezTo>
                  <a:lnTo>
                    <a:pt x="4134" y="496"/>
                  </a:lnTo>
                  <a:cubicBezTo>
                    <a:pt x="3962" y="179"/>
                    <a:pt x="3636" y="1"/>
                    <a:pt x="330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4538575" y="4330500"/>
              <a:ext cx="263475" cy="270350"/>
            </a:xfrm>
            <a:custGeom>
              <a:avLst/>
              <a:gdLst/>
              <a:ahLst/>
              <a:cxnLst/>
              <a:rect l="l" t="t" r="r" b="b"/>
              <a:pathLst>
                <a:path w="10539" h="10814" extrusionOk="0">
                  <a:moveTo>
                    <a:pt x="6269" y="1"/>
                  </a:moveTo>
                  <a:lnTo>
                    <a:pt x="0" y="3841"/>
                  </a:lnTo>
                  <a:lnTo>
                    <a:pt x="4272" y="10814"/>
                  </a:lnTo>
                  <a:lnTo>
                    <a:pt x="10539" y="6972"/>
                  </a:lnTo>
                  <a:lnTo>
                    <a:pt x="6269"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4319625" y="4512575"/>
              <a:ext cx="85175" cy="283575"/>
            </a:xfrm>
            <a:custGeom>
              <a:avLst/>
              <a:gdLst/>
              <a:ahLst/>
              <a:cxnLst/>
              <a:rect l="l" t="t" r="r" b="b"/>
              <a:pathLst>
                <a:path w="3407" h="11343" extrusionOk="0">
                  <a:moveTo>
                    <a:pt x="3138" y="0"/>
                  </a:moveTo>
                  <a:lnTo>
                    <a:pt x="0" y="1919"/>
                  </a:lnTo>
                  <a:lnTo>
                    <a:pt x="162" y="7389"/>
                  </a:lnTo>
                  <a:lnTo>
                    <a:pt x="278" y="11342"/>
                  </a:lnTo>
                  <a:lnTo>
                    <a:pt x="3406" y="9419"/>
                  </a:lnTo>
                  <a:lnTo>
                    <a:pt x="3325" y="6339"/>
                  </a:lnTo>
                  <a:lnTo>
                    <a:pt x="3138"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978350" y="4721700"/>
              <a:ext cx="85125" cy="229075"/>
            </a:xfrm>
            <a:custGeom>
              <a:avLst/>
              <a:gdLst/>
              <a:ahLst/>
              <a:cxnLst/>
              <a:rect l="l" t="t" r="r" b="b"/>
              <a:pathLst>
                <a:path w="3405" h="9163" extrusionOk="0">
                  <a:moveTo>
                    <a:pt x="3139" y="1"/>
                  </a:moveTo>
                  <a:lnTo>
                    <a:pt x="1" y="1920"/>
                  </a:lnTo>
                  <a:lnTo>
                    <a:pt x="72" y="4326"/>
                  </a:lnTo>
                  <a:lnTo>
                    <a:pt x="2762" y="8720"/>
                  </a:lnTo>
                  <a:cubicBezTo>
                    <a:pt x="2903" y="8953"/>
                    <a:pt x="3136" y="9114"/>
                    <a:pt x="3404" y="9163"/>
                  </a:cubicBezTo>
                  <a:lnTo>
                    <a:pt x="3323" y="6325"/>
                  </a:lnTo>
                  <a:lnTo>
                    <a:pt x="3139"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4427750" y="4408782"/>
              <a:ext cx="147850" cy="321900"/>
            </a:xfrm>
            <a:custGeom>
              <a:avLst/>
              <a:gdLst/>
              <a:ahLst/>
              <a:cxnLst/>
              <a:rect l="l" t="t" r="r" b="b"/>
              <a:pathLst>
                <a:path w="5914" h="12876" extrusionOk="0">
                  <a:moveTo>
                    <a:pt x="5639" y="0"/>
                  </a:moveTo>
                  <a:lnTo>
                    <a:pt x="0" y="3457"/>
                  </a:lnTo>
                  <a:lnTo>
                    <a:pt x="69" y="6052"/>
                  </a:lnTo>
                  <a:lnTo>
                    <a:pt x="259" y="12571"/>
                  </a:lnTo>
                  <a:lnTo>
                    <a:pt x="270" y="12875"/>
                  </a:lnTo>
                  <a:lnTo>
                    <a:pt x="5913" y="9412"/>
                  </a:lnTo>
                  <a:lnTo>
                    <a:pt x="5909" y="9377"/>
                  </a:lnTo>
                  <a:lnTo>
                    <a:pt x="5722" y="2838"/>
                  </a:lnTo>
                  <a:lnTo>
                    <a:pt x="5639"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34"/>
          <p:cNvGrpSpPr/>
          <p:nvPr/>
        </p:nvGrpSpPr>
        <p:grpSpPr>
          <a:xfrm flipH="1">
            <a:off x="8558124" y="2169553"/>
            <a:ext cx="530166" cy="502936"/>
            <a:chOff x="1717700" y="2254700"/>
            <a:chExt cx="781725" cy="741575"/>
          </a:xfrm>
        </p:grpSpPr>
        <p:sp>
          <p:nvSpPr>
            <p:cNvPr id="834" name="Google Shape;834;p34"/>
            <p:cNvSpPr/>
            <p:nvPr/>
          </p:nvSpPr>
          <p:spPr>
            <a:xfrm>
              <a:off x="1748125" y="2300200"/>
              <a:ext cx="717650" cy="650525"/>
            </a:xfrm>
            <a:custGeom>
              <a:avLst/>
              <a:gdLst/>
              <a:ahLst/>
              <a:cxnLst/>
              <a:rect l="l" t="t" r="r" b="b"/>
              <a:pathLst>
                <a:path w="28706" h="26021" extrusionOk="0">
                  <a:moveTo>
                    <a:pt x="15025" y="0"/>
                  </a:moveTo>
                  <a:cubicBezTo>
                    <a:pt x="11160" y="0"/>
                    <a:pt x="7313" y="1600"/>
                    <a:pt x="4560" y="4734"/>
                  </a:cubicBezTo>
                  <a:cubicBezTo>
                    <a:pt x="162" y="9743"/>
                    <a:pt x="0" y="17021"/>
                    <a:pt x="3801" y="22174"/>
                  </a:cubicBezTo>
                  <a:cubicBezTo>
                    <a:pt x="4341" y="22872"/>
                    <a:pt x="4946" y="23518"/>
                    <a:pt x="5609" y="24102"/>
                  </a:cubicBezTo>
                  <a:cubicBezTo>
                    <a:pt x="5932" y="24386"/>
                    <a:pt x="6264" y="24652"/>
                    <a:pt x="6604" y="24901"/>
                  </a:cubicBezTo>
                  <a:cubicBezTo>
                    <a:pt x="6953" y="25155"/>
                    <a:pt x="7201" y="25230"/>
                    <a:pt x="7416" y="25230"/>
                  </a:cubicBezTo>
                  <a:cubicBezTo>
                    <a:pt x="7729" y="25230"/>
                    <a:pt x="7975" y="25072"/>
                    <a:pt x="8368" y="25072"/>
                  </a:cubicBezTo>
                  <a:cubicBezTo>
                    <a:pt x="8543" y="25072"/>
                    <a:pt x="8748" y="25103"/>
                    <a:pt x="9001" y="25194"/>
                  </a:cubicBezTo>
                  <a:cubicBezTo>
                    <a:pt x="9444" y="25354"/>
                    <a:pt x="9896" y="25492"/>
                    <a:pt x="10354" y="25608"/>
                  </a:cubicBezTo>
                  <a:cubicBezTo>
                    <a:pt x="11030" y="25776"/>
                    <a:pt x="11721" y="25894"/>
                    <a:pt x="12416" y="25959"/>
                  </a:cubicBezTo>
                  <a:cubicBezTo>
                    <a:pt x="12854" y="26000"/>
                    <a:pt x="13293" y="26021"/>
                    <a:pt x="13732" y="26021"/>
                  </a:cubicBezTo>
                  <a:cubicBezTo>
                    <a:pt x="17598" y="26021"/>
                    <a:pt x="21444" y="24419"/>
                    <a:pt x="24196" y="21288"/>
                  </a:cubicBezTo>
                  <a:cubicBezTo>
                    <a:pt x="28262" y="16658"/>
                    <a:pt x="28705" y="10089"/>
                    <a:pt x="25745" y="5051"/>
                  </a:cubicBezTo>
                  <a:cubicBezTo>
                    <a:pt x="25277" y="4480"/>
                    <a:pt x="24762" y="3949"/>
                    <a:pt x="24205" y="3465"/>
                  </a:cubicBezTo>
                  <a:cubicBezTo>
                    <a:pt x="23674" y="2996"/>
                    <a:pt x="23106" y="2569"/>
                    <a:pt x="22508" y="2185"/>
                  </a:cubicBezTo>
                  <a:cubicBezTo>
                    <a:pt x="21922" y="1809"/>
                    <a:pt x="21305" y="1479"/>
                    <a:pt x="20668" y="1195"/>
                  </a:cubicBezTo>
                  <a:cubicBezTo>
                    <a:pt x="20236" y="1003"/>
                    <a:pt x="19795" y="835"/>
                    <a:pt x="19347" y="687"/>
                  </a:cubicBezTo>
                  <a:cubicBezTo>
                    <a:pt x="18100" y="280"/>
                    <a:pt x="16803" y="52"/>
                    <a:pt x="15491" y="8"/>
                  </a:cubicBezTo>
                  <a:cubicBezTo>
                    <a:pt x="15336" y="3"/>
                    <a:pt x="15180" y="0"/>
                    <a:pt x="15025"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1755500" y="2300325"/>
              <a:ext cx="740400" cy="695775"/>
            </a:xfrm>
            <a:custGeom>
              <a:avLst/>
              <a:gdLst/>
              <a:ahLst/>
              <a:cxnLst/>
              <a:rect l="l" t="t" r="r" b="b"/>
              <a:pathLst>
                <a:path w="29616" h="27831" extrusionOk="0">
                  <a:moveTo>
                    <a:pt x="14709" y="1"/>
                  </a:moveTo>
                  <a:cubicBezTo>
                    <a:pt x="10711" y="1"/>
                    <a:pt x="6906" y="1725"/>
                    <a:pt x="4270" y="4732"/>
                  </a:cubicBezTo>
                  <a:cubicBezTo>
                    <a:pt x="1084" y="8350"/>
                    <a:pt x="1" y="13360"/>
                    <a:pt x="1409" y="17972"/>
                  </a:cubicBezTo>
                  <a:cubicBezTo>
                    <a:pt x="2162" y="20449"/>
                    <a:pt x="3591" y="22666"/>
                    <a:pt x="5538" y="24372"/>
                  </a:cubicBezTo>
                  <a:cubicBezTo>
                    <a:pt x="5852" y="24649"/>
                    <a:pt x="6186" y="24919"/>
                    <a:pt x="6533" y="25169"/>
                  </a:cubicBezTo>
                  <a:cubicBezTo>
                    <a:pt x="7590" y="25942"/>
                    <a:pt x="8754" y="26561"/>
                    <a:pt x="9987" y="27009"/>
                  </a:cubicBezTo>
                  <a:cubicBezTo>
                    <a:pt x="10428" y="27166"/>
                    <a:pt x="10883" y="27304"/>
                    <a:pt x="11340" y="27418"/>
                  </a:cubicBezTo>
                  <a:cubicBezTo>
                    <a:pt x="12017" y="27586"/>
                    <a:pt x="12707" y="27704"/>
                    <a:pt x="13402" y="27769"/>
                  </a:cubicBezTo>
                  <a:cubicBezTo>
                    <a:pt x="13838" y="27810"/>
                    <a:pt x="14282" y="27831"/>
                    <a:pt x="14720" y="27831"/>
                  </a:cubicBezTo>
                  <a:cubicBezTo>
                    <a:pt x="14724" y="27831"/>
                    <a:pt x="14728" y="27831"/>
                    <a:pt x="14732" y="27831"/>
                  </a:cubicBezTo>
                  <a:cubicBezTo>
                    <a:pt x="20119" y="27831"/>
                    <a:pt x="25025" y="24719"/>
                    <a:pt x="27318" y="19844"/>
                  </a:cubicBezTo>
                  <a:cubicBezTo>
                    <a:pt x="29616" y="14965"/>
                    <a:pt x="28886" y="9200"/>
                    <a:pt x="25446" y="5048"/>
                  </a:cubicBezTo>
                  <a:cubicBezTo>
                    <a:pt x="24977" y="4478"/>
                    <a:pt x="24462" y="3947"/>
                    <a:pt x="23908" y="3462"/>
                  </a:cubicBezTo>
                  <a:cubicBezTo>
                    <a:pt x="23374" y="2993"/>
                    <a:pt x="22806" y="2566"/>
                    <a:pt x="22211" y="2185"/>
                  </a:cubicBezTo>
                  <a:cubicBezTo>
                    <a:pt x="21622" y="1809"/>
                    <a:pt x="21008" y="1476"/>
                    <a:pt x="20370" y="1194"/>
                  </a:cubicBezTo>
                  <a:cubicBezTo>
                    <a:pt x="19925" y="998"/>
                    <a:pt x="19484" y="827"/>
                    <a:pt x="19050" y="686"/>
                  </a:cubicBezTo>
                  <a:cubicBezTo>
                    <a:pt x="17803" y="280"/>
                    <a:pt x="16505" y="51"/>
                    <a:pt x="15196" y="10"/>
                  </a:cubicBezTo>
                  <a:cubicBezTo>
                    <a:pt x="15041" y="3"/>
                    <a:pt x="14882" y="1"/>
                    <a:pt x="14725" y="1"/>
                  </a:cubicBezTo>
                  <a:cubicBezTo>
                    <a:pt x="14720" y="1"/>
                    <a:pt x="14714" y="1"/>
                    <a:pt x="14709"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1748125" y="2300150"/>
              <a:ext cx="751300" cy="696125"/>
            </a:xfrm>
            <a:custGeom>
              <a:avLst/>
              <a:gdLst/>
              <a:ahLst/>
              <a:cxnLst/>
              <a:rect l="l" t="t" r="r" b="b"/>
              <a:pathLst>
                <a:path w="30052" h="27845" extrusionOk="0">
                  <a:moveTo>
                    <a:pt x="15005" y="15"/>
                  </a:moveTo>
                  <a:cubicBezTo>
                    <a:pt x="15010" y="15"/>
                    <a:pt x="15015" y="15"/>
                    <a:pt x="15020" y="15"/>
                  </a:cubicBezTo>
                  <a:cubicBezTo>
                    <a:pt x="15177" y="15"/>
                    <a:pt x="15334" y="17"/>
                    <a:pt x="15491" y="21"/>
                  </a:cubicBezTo>
                  <a:cubicBezTo>
                    <a:pt x="16800" y="65"/>
                    <a:pt x="18098" y="294"/>
                    <a:pt x="19342" y="700"/>
                  </a:cubicBezTo>
                  <a:cubicBezTo>
                    <a:pt x="19774" y="841"/>
                    <a:pt x="20218" y="1012"/>
                    <a:pt x="20663" y="1208"/>
                  </a:cubicBezTo>
                  <a:cubicBezTo>
                    <a:pt x="21300" y="1490"/>
                    <a:pt x="21915" y="1820"/>
                    <a:pt x="22503" y="2197"/>
                  </a:cubicBezTo>
                  <a:cubicBezTo>
                    <a:pt x="23099" y="2580"/>
                    <a:pt x="23667" y="3007"/>
                    <a:pt x="24198" y="3476"/>
                  </a:cubicBezTo>
                  <a:cubicBezTo>
                    <a:pt x="24752" y="3961"/>
                    <a:pt x="25267" y="4489"/>
                    <a:pt x="25736" y="5060"/>
                  </a:cubicBezTo>
                  <a:cubicBezTo>
                    <a:pt x="26789" y="6327"/>
                    <a:pt x="27606" y="7773"/>
                    <a:pt x="28147" y="9329"/>
                  </a:cubicBezTo>
                  <a:cubicBezTo>
                    <a:pt x="29638" y="13584"/>
                    <a:pt x="28973" y="18297"/>
                    <a:pt x="26364" y="21975"/>
                  </a:cubicBezTo>
                  <a:cubicBezTo>
                    <a:pt x="23756" y="25652"/>
                    <a:pt x="19529" y="27833"/>
                    <a:pt x="15023" y="27833"/>
                  </a:cubicBezTo>
                  <a:cubicBezTo>
                    <a:pt x="15020" y="27833"/>
                    <a:pt x="15018" y="27833"/>
                    <a:pt x="15015" y="27833"/>
                  </a:cubicBezTo>
                  <a:cubicBezTo>
                    <a:pt x="14577" y="27833"/>
                    <a:pt x="14133" y="27812"/>
                    <a:pt x="13697" y="27771"/>
                  </a:cubicBezTo>
                  <a:cubicBezTo>
                    <a:pt x="13002" y="27706"/>
                    <a:pt x="12312" y="27589"/>
                    <a:pt x="11635" y="27420"/>
                  </a:cubicBezTo>
                  <a:cubicBezTo>
                    <a:pt x="11180" y="27307"/>
                    <a:pt x="10725" y="27168"/>
                    <a:pt x="10282" y="27011"/>
                  </a:cubicBezTo>
                  <a:cubicBezTo>
                    <a:pt x="9051" y="26563"/>
                    <a:pt x="7888" y="25945"/>
                    <a:pt x="6830" y="25173"/>
                  </a:cubicBezTo>
                  <a:cubicBezTo>
                    <a:pt x="6486" y="24922"/>
                    <a:pt x="6151" y="24654"/>
                    <a:pt x="5835" y="24374"/>
                  </a:cubicBezTo>
                  <a:cubicBezTo>
                    <a:pt x="3888" y="22670"/>
                    <a:pt x="2459" y="20454"/>
                    <a:pt x="1706" y="17979"/>
                  </a:cubicBezTo>
                  <a:cubicBezTo>
                    <a:pt x="420" y="13760"/>
                    <a:pt x="1210" y="9184"/>
                    <a:pt x="3835" y="5642"/>
                  </a:cubicBezTo>
                  <a:cubicBezTo>
                    <a:pt x="6458" y="2103"/>
                    <a:pt x="10601" y="15"/>
                    <a:pt x="15005" y="15"/>
                  </a:cubicBezTo>
                  <a:close/>
                  <a:moveTo>
                    <a:pt x="15020" y="1"/>
                  </a:moveTo>
                  <a:lnTo>
                    <a:pt x="15020" y="3"/>
                  </a:lnTo>
                  <a:cubicBezTo>
                    <a:pt x="11155" y="3"/>
                    <a:pt x="7310" y="1603"/>
                    <a:pt x="4560" y="4736"/>
                  </a:cubicBezTo>
                  <a:cubicBezTo>
                    <a:pt x="159" y="9745"/>
                    <a:pt x="0" y="17023"/>
                    <a:pt x="3801" y="22176"/>
                  </a:cubicBezTo>
                  <a:cubicBezTo>
                    <a:pt x="4394" y="22984"/>
                    <a:pt x="5073" y="23723"/>
                    <a:pt x="5828" y="24384"/>
                  </a:cubicBezTo>
                  <a:cubicBezTo>
                    <a:pt x="6149" y="24668"/>
                    <a:pt x="6484" y="24933"/>
                    <a:pt x="6823" y="25180"/>
                  </a:cubicBezTo>
                  <a:cubicBezTo>
                    <a:pt x="7883" y="25954"/>
                    <a:pt x="9047" y="26575"/>
                    <a:pt x="10280" y="27021"/>
                  </a:cubicBezTo>
                  <a:cubicBezTo>
                    <a:pt x="10725" y="27180"/>
                    <a:pt x="11178" y="27318"/>
                    <a:pt x="11633" y="27432"/>
                  </a:cubicBezTo>
                  <a:cubicBezTo>
                    <a:pt x="12312" y="27600"/>
                    <a:pt x="13000" y="27718"/>
                    <a:pt x="13697" y="27782"/>
                  </a:cubicBezTo>
                  <a:cubicBezTo>
                    <a:pt x="14136" y="27824"/>
                    <a:pt x="14574" y="27845"/>
                    <a:pt x="15015" y="27845"/>
                  </a:cubicBezTo>
                  <a:cubicBezTo>
                    <a:pt x="18881" y="27845"/>
                    <a:pt x="22725" y="26245"/>
                    <a:pt x="25475" y="23111"/>
                  </a:cubicBezTo>
                  <a:cubicBezTo>
                    <a:pt x="30051" y="17900"/>
                    <a:pt x="30035" y="10227"/>
                    <a:pt x="25745" y="5050"/>
                  </a:cubicBezTo>
                  <a:cubicBezTo>
                    <a:pt x="25277" y="4482"/>
                    <a:pt x="24762" y="3951"/>
                    <a:pt x="24205" y="3464"/>
                  </a:cubicBezTo>
                  <a:cubicBezTo>
                    <a:pt x="23672" y="2995"/>
                    <a:pt x="23106" y="2568"/>
                    <a:pt x="22508" y="2185"/>
                  </a:cubicBezTo>
                  <a:cubicBezTo>
                    <a:pt x="21922" y="1809"/>
                    <a:pt x="21305" y="1478"/>
                    <a:pt x="20668" y="1197"/>
                  </a:cubicBezTo>
                  <a:cubicBezTo>
                    <a:pt x="20236" y="1005"/>
                    <a:pt x="19795" y="834"/>
                    <a:pt x="19347" y="689"/>
                  </a:cubicBezTo>
                  <a:cubicBezTo>
                    <a:pt x="18100" y="280"/>
                    <a:pt x="16803" y="52"/>
                    <a:pt x="15491" y="10"/>
                  </a:cubicBezTo>
                  <a:cubicBezTo>
                    <a:pt x="15334" y="5"/>
                    <a:pt x="15177" y="1"/>
                    <a:pt x="1502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1828875" y="2353550"/>
              <a:ext cx="589400" cy="589400"/>
            </a:xfrm>
            <a:custGeom>
              <a:avLst/>
              <a:gdLst/>
              <a:ahLst/>
              <a:cxnLst/>
              <a:rect l="l" t="t" r="r" b="b"/>
              <a:pathLst>
                <a:path w="23576" h="23576" fill="none" extrusionOk="0">
                  <a:moveTo>
                    <a:pt x="20123" y="3452"/>
                  </a:moveTo>
                  <a:cubicBezTo>
                    <a:pt x="22333" y="5662"/>
                    <a:pt x="23575" y="8662"/>
                    <a:pt x="23575" y="11788"/>
                  </a:cubicBezTo>
                  <a:cubicBezTo>
                    <a:pt x="23575" y="14914"/>
                    <a:pt x="22333" y="17911"/>
                    <a:pt x="20123" y="20121"/>
                  </a:cubicBezTo>
                  <a:cubicBezTo>
                    <a:pt x="17911" y="22333"/>
                    <a:pt x="14914" y="23575"/>
                    <a:pt x="11788" y="23575"/>
                  </a:cubicBezTo>
                  <a:cubicBezTo>
                    <a:pt x="8661" y="23575"/>
                    <a:pt x="5664" y="22333"/>
                    <a:pt x="3452" y="20121"/>
                  </a:cubicBezTo>
                  <a:cubicBezTo>
                    <a:pt x="1243" y="17911"/>
                    <a:pt x="0" y="14914"/>
                    <a:pt x="0" y="11788"/>
                  </a:cubicBezTo>
                  <a:cubicBezTo>
                    <a:pt x="0" y="8662"/>
                    <a:pt x="1243" y="5662"/>
                    <a:pt x="3452" y="3452"/>
                  </a:cubicBezTo>
                  <a:cubicBezTo>
                    <a:pt x="5664" y="1243"/>
                    <a:pt x="8661" y="1"/>
                    <a:pt x="11788" y="1"/>
                  </a:cubicBezTo>
                  <a:cubicBezTo>
                    <a:pt x="14914" y="1"/>
                    <a:pt x="17911" y="1243"/>
                    <a:pt x="20123" y="3452"/>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1854800" y="2392075"/>
              <a:ext cx="553825" cy="513575"/>
            </a:xfrm>
            <a:custGeom>
              <a:avLst/>
              <a:gdLst/>
              <a:ahLst/>
              <a:cxnLst/>
              <a:rect l="l" t="t" r="r" b="b"/>
              <a:pathLst>
                <a:path w="22153" h="20543" extrusionOk="0">
                  <a:moveTo>
                    <a:pt x="10769" y="1"/>
                  </a:moveTo>
                  <a:cubicBezTo>
                    <a:pt x="10066" y="1"/>
                    <a:pt x="9353" y="73"/>
                    <a:pt x="8640" y="224"/>
                  </a:cubicBezTo>
                  <a:cubicBezTo>
                    <a:pt x="3496" y="1311"/>
                    <a:pt x="0" y="6102"/>
                    <a:pt x="543" y="11330"/>
                  </a:cubicBezTo>
                  <a:cubicBezTo>
                    <a:pt x="1083" y="16560"/>
                    <a:pt x="5489" y="20536"/>
                    <a:pt x="10746" y="20543"/>
                  </a:cubicBezTo>
                  <a:cubicBezTo>
                    <a:pt x="10752" y="20543"/>
                    <a:pt x="10757" y="20543"/>
                    <a:pt x="10763" y="20543"/>
                  </a:cubicBezTo>
                  <a:cubicBezTo>
                    <a:pt x="12195" y="20543"/>
                    <a:pt x="13614" y="20243"/>
                    <a:pt x="14925" y="19661"/>
                  </a:cubicBezTo>
                  <a:cubicBezTo>
                    <a:pt x="19733" y="17529"/>
                    <a:pt x="22152" y="12113"/>
                    <a:pt x="20536" y="7111"/>
                  </a:cubicBezTo>
                  <a:cubicBezTo>
                    <a:pt x="19144" y="2803"/>
                    <a:pt x="15140" y="1"/>
                    <a:pt x="10769"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1836200" y="2390675"/>
              <a:ext cx="574725" cy="515125"/>
            </a:xfrm>
            <a:custGeom>
              <a:avLst/>
              <a:gdLst/>
              <a:ahLst/>
              <a:cxnLst/>
              <a:rect l="l" t="t" r="r" b="b"/>
              <a:pathLst>
                <a:path w="22989" h="20605" extrusionOk="0">
                  <a:moveTo>
                    <a:pt x="9338" y="226"/>
                  </a:moveTo>
                  <a:cubicBezTo>
                    <a:pt x="4666" y="1196"/>
                    <a:pt x="1150" y="5334"/>
                    <a:pt x="1148" y="10298"/>
                  </a:cubicBezTo>
                  <a:cubicBezTo>
                    <a:pt x="1146" y="15415"/>
                    <a:pt x="4876" y="19657"/>
                    <a:pt x="9761" y="20458"/>
                  </a:cubicBezTo>
                  <a:lnTo>
                    <a:pt x="9761" y="20458"/>
                  </a:lnTo>
                  <a:cubicBezTo>
                    <a:pt x="7896" y="20140"/>
                    <a:pt x="6139" y="19311"/>
                    <a:pt x="4695" y="18043"/>
                  </a:cubicBezTo>
                  <a:cubicBezTo>
                    <a:pt x="421" y="14286"/>
                    <a:pt x="1" y="7777"/>
                    <a:pt x="3755" y="3503"/>
                  </a:cubicBezTo>
                  <a:cubicBezTo>
                    <a:pt x="5228" y="1823"/>
                    <a:pt x="7191" y="684"/>
                    <a:pt x="9338" y="226"/>
                  </a:cubicBezTo>
                  <a:close/>
                  <a:moveTo>
                    <a:pt x="11483" y="0"/>
                  </a:moveTo>
                  <a:cubicBezTo>
                    <a:pt x="10756" y="0"/>
                    <a:pt x="10038" y="77"/>
                    <a:pt x="9338" y="226"/>
                  </a:cubicBezTo>
                  <a:lnTo>
                    <a:pt x="9338" y="226"/>
                  </a:lnTo>
                  <a:cubicBezTo>
                    <a:pt x="10017" y="86"/>
                    <a:pt x="10720" y="12"/>
                    <a:pt x="11440" y="12"/>
                  </a:cubicBezTo>
                  <a:cubicBezTo>
                    <a:pt x="11460" y="12"/>
                    <a:pt x="11479" y="12"/>
                    <a:pt x="11499" y="12"/>
                  </a:cubicBezTo>
                  <a:cubicBezTo>
                    <a:pt x="11501" y="12"/>
                    <a:pt x="11502" y="12"/>
                    <a:pt x="11504" y="12"/>
                  </a:cubicBezTo>
                  <a:cubicBezTo>
                    <a:pt x="16773" y="12"/>
                    <a:pt x="21193" y="3994"/>
                    <a:pt x="21740" y="9236"/>
                  </a:cubicBezTo>
                  <a:cubicBezTo>
                    <a:pt x="22285" y="14480"/>
                    <a:pt x="18780" y="19290"/>
                    <a:pt x="13619" y="20372"/>
                  </a:cubicBezTo>
                  <a:cubicBezTo>
                    <a:pt x="12919" y="20520"/>
                    <a:pt x="12206" y="20594"/>
                    <a:pt x="11490" y="20594"/>
                  </a:cubicBezTo>
                  <a:cubicBezTo>
                    <a:pt x="11473" y="20594"/>
                    <a:pt x="11456" y="20594"/>
                    <a:pt x="11439" y="20594"/>
                  </a:cubicBezTo>
                  <a:cubicBezTo>
                    <a:pt x="10868" y="20594"/>
                    <a:pt x="10307" y="20548"/>
                    <a:pt x="9761" y="20458"/>
                  </a:cubicBezTo>
                  <a:lnTo>
                    <a:pt x="9761" y="20458"/>
                  </a:lnTo>
                  <a:cubicBezTo>
                    <a:pt x="10329" y="20555"/>
                    <a:pt x="10907" y="20604"/>
                    <a:pt x="11490" y="20604"/>
                  </a:cubicBezTo>
                  <a:cubicBezTo>
                    <a:pt x="11713" y="20604"/>
                    <a:pt x="11936" y="20597"/>
                    <a:pt x="12160" y="20583"/>
                  </a:cubicBezTo>
                  <a:cubicBezTo>
                    <a:pt x="14887" y="20407"/>
                    <a:pt x="17431" y="19156"/>
                    <a:pt x="19234" y="17103"/>
                  </a:cubicBezTo>
                  <a:cubicBezTo>
                    <a:pt x="22989" y="12829"/>
                    <a:pt x="22569" y="6320"/>
                    <a:pt x="18295" y="2563"/>
                  </a:cubicBezTo>
                  <a:cubicBezTo>
                    <a:pt x="16420" y="912"/>
                    <a:pt x="14006" y="0"/>
                    <a:pt x="11509" y="0"/>
                  </a:cubicBezTo>
                  <a:cubicBezTo>
                    <a:pt x="11506" y="0"/>
                    <a:pt x="11503" y="0"/>
                    <a:pt x="11499" y="0"/>
                  </a:cubicBezTo>
                  <a:cubicBezTo>
                    <a:pt x="11494" y="0"/>
                    <a:pt x="11489" y="0"/>
                    <a:pt x="1148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1918750" y="2300450"/>
              <a:ext cx="313075" cy="675175"/>
            </a:xfrm>
            <a:custGeom>
              <a:avLst/>
              <a:gdLst/>
              <a:ahLst/>
              <a:cxnLst/>
              <a:rect l="l" t="t" r="r" b="b"/>
              <a:pathLst>
                <a:path w="12523" h="27007" extrusionOk="0">
                  <a:moveTo>
                    <a:pt x="8666" y="0"/>
                  </a:moveTo>
                  <a:lnTo>
                    <a:pt x="0" y="25168"/>
                  </a:lnTo>
                  <a:cubicBezTo>
                    <a:pt x="1058" y="25942"/>
                    <a:pt x="2222" y="26561"/>
                    <a:pt x="3455" y="27006"/>
                  </a:cubicBezTo>
                  <a:lnTo>
                    <a:pt x="12522" y="677"/>
                  </a:lnTo>
                  <a:cubicBezTo>
                    <a:pt x="11275" y="270"/>
                    <a:pt x="9978" y="42"/>
                    <a:pt x="8666"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2039000" y="2330125"/>
              <a:ext cx="271850" cy="664550"/>
            </a:xfrm>
            <a:custGeom>
              <a:avLst/>
              <a:gdLst/>
              <a:ahLst/>
              <a:cxnLst/>
              <a:rect l="l" t="t" r="r" b="b"/>
              <a:pathLst>
                <a:path w="10874" h="26582" extrusionOk="0">
                  <a:moveTo>
                    <a:pt x="9033" y="0"/>
                  </a:moveTo>
                  <a:lnTo>
                    <a:pt x="0" y="26233"/>
                  </a:lnTo>
                  <a:cubicBezTo>
                    <a:pt x="677" y="26401"/>
                    <a:pt x="1365" y="26517"/>
                    <a:pt x="2060" y="26581"/>
                  </a:cubicBezTo>
                  <a:lnTo>
                    <a:pt x="10873" y="988"/>
                  </a:lnTo>
                  <a:cubicBezTo>
                    <a:pt x="10287" y="612"/>
                    <a:pt x="9670" y="282"/>
                    <a:pt x="9033"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1717700" y="2254700"/>
              <a:ext cx="674075" cy="599875"/>
            </a:xfrm>
            <a:custGeom>
              <a:avLst/>
              <a:gdLst/>
              <a:ahLst/>
              <a:cxnLst/>
              <a:rect l="l" t="t" r="r" b="b"/>
              <a:pathLst>
                <a:path w="26963" h="23995" extrusionOk="0">
                  <a:moveTo>
                    <a:pt x="14948" y="0"/>
                  </a:moveTo>
                  <a:cubicBezTo>
                    <a:pt x="11086" y="0"/>
                    <a:pt x="7245" y="1602"/>
                    <a:pt x="4498" y="4730"/>
                  </a:cubicBezTo>
                  <a:cubicBezTo>
                    <a:pt x="0" y="9849"/>
                    <a:pt x="767" y="18552"/>
                    <a:pt x="5018" y="23994"/>
                  </a:cubicBezTo>
                  <a:cubicBezTo>
                    <a:pt x="1219" y="18841"/>
                    <a:pt x="1379" y="11563"/>
                    <a:pt x="5777" y="6554"/>
                  </a:cubicBezTo>
                  <a:cubicBezTo>
                    <a:pt x="8530" y="3420"/>
                    <a:pt x="12377" y="1820"/>
                    <a:pt x="16242" y="1820"/>
                  </a:cubicBezTo>
                  <a:cubicBezTo>
                    <a:pt x="16397" y="1820"/>
                    <a:pt x="16553" y="1823"/>
                    <a:pt x="16708" y="1828"/>
                  </a:cubicBezTo>
                  <a:cubicBezTo>
                    <a:pt x="18020" y="1872"/>
                    <a:pt x="19317" y="2100"/>
                    <a:pt x="20564" y="2507"/>
                  </a:cubicBezTo>
                  <a:cubicBezTo>
                    <a:pt x="21012" y="2655"/>
                    <a:pt x="21453" y="2823"/>
                    <a:pt x="21885" y="3015"/>
                  </a:cubicBezTo>
                  <a:cubicBezTo>
                    <a:pt x="22522" y="3299"/>
                    <a:pt x="23139" y="3629"/>
                    <a:pt x="23725" y="4005"/>
                  </a:cubicBezTo>
                  <a:cubicBezTo>
                    <a:pt x="24323" y="4389"/>
                    <a:pt x="24891" y="4816"/>
                    <a:pt x="25422" y="5285"/>
                  </a:cubicBezTo>
                  <a:cubicBezTo>
                    <a:pt x="25979" y="5769"/>
                    <a:pt x="26494" y="6300"/>
                    <a:pt x="26962" y="6871"/>
                  </a:cubicBezTo>
                  <a:cubicBezTo>
                    <a:pt x="26210" y="5592"/>
                    <a:pt x="25258" y="4439"/>
                    <a:pt x="24143" y="3463"/>
                  </a:cubicBezTo>
                  <a:cubicBezTo>
                    <a:pt x="23610" y="2994"/>
                    <a:pt x="23042" y="2567"/>
                    <a:pt x="22446" y="2184"/>
                  </a:cubicBezTo>
                  <a:cubicBezTo>
                    <a:pt x="21857" y="1807"/>
                    <a:pt x="21243" y="1477"/>
                    <a:pt x="20603" y="1193"/>
                  </a:cubicBezTo>
                  <a:cubicBezTo>
                    <a:pt x="20172" y="1001"/>
                    <a:pt x="19731" y="830"/>
                    <a:pt x="19283" y="685"/>
                  </a:cubicBezTo>
                  <a:cubicBezTo>
                    <a:pt x="18038" y="279"/>
                    <a:pt x="16740" y="50"/>
                    <a:pt x="15429" y="8"/>
                  </a:cubicBezTo>
                  <a:cubicBezTo>
                    <a:pt x="15269" y="3"/>
                    <a:pt x="15108" y="0"/>
                    <a:pt x="14948"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4"/>
          <p:cNvGrpSpPr/>
          <p:nvPr/>
        </p:nvGrpSpPr>
        <p:grpSpPr>
          <a:xfrm rot="-1142849">
            <a:off x="6634149" y="221853"/>
            <a:ext cx="676095" cy="397556"/>
            <a:chOff x="3588600" y="2424575"/>
            <a:chExt cx="1002475" cy="589475"/>
          </a:xfrm>
        </p:grpSpPr>
        <p:sp>
          <p:nvSpPr>
            <p:cNvPr id="844" name="Google Shape;844;p34"/>
            <p:cNvSpPr/>
            <p:nvPr/>
          </p:nvSpPr>
          <p:spPr>
            <a:xfrm>
              <a:off x="3588600" y="2424575"/>
              <a:ext cx="1002475" cy="560325"/>
            </a:xfrm>
            <a:custGeom>
              <a:avLst/>
              <a:gdLst/>
              <a:ahLst/>
              <a:cxnLst/>
              <a:rect l="l" t="t" r="r" b="b"/>
              <a:pathLst>
                <a:path w="40099" h="22413" extrusionOk="0">
                  <a:moveTo>
                    <a:pt x="27641" y="1"/>
                  </a:moveTo>
                  <a:cubicBezTo>
                    <a:pt x="27012" y="1"/>
                    <a:pt x="26337" y="29"/>
                    <a:pt x="25612" y="87"/>
                  </a:cubicBezTo>
                  <a:cubicBezTo>
                    <a:pt x="20336" y="514"/>
                    <a:pt x="3522" y="5460"/>
                    <a:pt x="3792" y="14946"/>
                  </a:cubicBezTo>
                  <a:cubicBezTo>
                    <a:pt x="3942" y="20169"/>
                    <a:pt x="8167" y="22413"/>
                    <a:pt x="8167" y="22413"/>
                  </a:cubicBezTo>
                  <a:cubicBezTo>
                    <a:pt x="8167" y="22413"/>
                    <a:pt x="1" y="9286"/>
                    <a:pt x="29867" y="5871"/>
                  </a:cubicBezTo>
                  <a:cubicBezTo>
                    <a:pt x="30556" y="5793"/>
                    <a:pt x="31186" y="5756"/>
                    <a:pt x="31760" y="5756"/>
                  </a:cubicBezTo>
                  <a:cubicBezTo>
                    <a:pt x="39561" y="5756"/>
                    <a:pt x="37224" y="12517"/>
                    <a:pt x="37224" y="12517"/>
                  </a:cubicBezTo>
                  <a:cubicBezTo>
                    <a:pt x="37224" y="12517"/>
                    <a:pt x="40098" y="9727"/>
                    <a:pt x="37048" y="4948"/>
                  </a:cubicBezTo>
                  <a:cubicBezTo>
                    <a:pt x="35725" y="2876"/>
                    <a:pt x="34060" y="1"/>
                    <a:pt x="27641"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3728825" y="2541225"/>
              <a:ext cx="821900" cy="472725"/>
            </a:xfrm>
            <a:custGeom>
              <a:avLst/>
              <a:gdLst/>
              <a:ahLst/>
              <a:cxnLst/>
              <a:rect l="l" t="t" r="r" b="b"/>
              <a:pathLst>
                <a:path w="32876" h="18909" extrusionOk="0">
                  <a:moveTo>
                    <a:pt x="24519" y="0"/>
                  </a:moveTo>
                  <a:cubicBezTo>
                    <a:pt x="22919" y="0"/>
                    <a:pt x="21194" y="178"/>
                    <a:pt x="19393" y="527"/>
                  </a:cubicBezTo>
                  <a:cubicBezTo>
                    <a:pt x="17470" y="903"/>
                    <a:pt x="15581" y="1434"/>
                    <a:pt x="13743" y="2117"/>
                  </a:cubicBezTo>
                  <a:cubicBezTo>
                    <a:pt x="12517" y="2568"/>
                    <a:pt x="11316" y="3085"/>
                    <a:pt x="10146" y="3664"/>
                  </a:cubicBezTo>
                  <a:cubicBezTo>
                    <a:pt x="8673" y="4389"/>
                    <a:pt x="7303" y="5193"/>
                    <a:pt x="6080" y="6052"/>
                  </a:cubicBezTo>
                  <a:cubicBezTo>
                    <a:pt x="5422" y="6507"/>
                    <a:pt x="4803" y="6980"/>
                    <a:pt x="4242" y="7458"/>
                  </a:cubicBezTo>
                  <a:cubicBezTo>
                    <a:pt x="2210" y="9183"/>
                    <a:pt x="857" y="10968"/>
                    <a:pt x="330" y="12621"/>
                  </a:cubicBezTo>
                  <a:cubicBezTo>
                    <a:pt x="5" y="13632"/>
                    <a:pt x="0" y="14574"/>
                    <a:pt x="309" y="15415"/>
                  </a:cubicBezTo>
                  <a:cubicBezTo>
                    <a:pt x="1129" y="17636"/>
                    <a:pt x="4073" y="18908"/>
                    <a:pt x="8384" y="18908"/>
                  </a:cubicBezTo>
                  <a:cubicBezTo>
                    <a:pt x="9984" y="18908"/>
                    <a:pt x="11709" y="18731"/>
                    <a:pt x="13508" y="18382"/>
                  </a:cubicBezTo>
                  <a:cubicBezTo>
                    <a:pt x="15433" y="18006"/>
                    <a:pt x="17322" y="17472"/>
                    <a:pt x="19160" y="16789"/>
                  </a:cubicBezTo>
                  <a:cubicBezTo>
                    <a:pt x="19668" y="16602"/>
                    <a:pt x="20132" y="16419"/>
                    <a:pt x="20578" y="16232"/>
                  </a:cubicBezTo>
                  <a:lnTo>
                    <a:pt x="20580" y="16232"/>
                  </a:lnTo>
                  <a:cubicBezTo>
                    <a:pt x="23519" y="15015"/>
                    <a:pt x="26186" y="13466"/>
                    <a:pt x="28297" y="11753"/>
                  </a:cubicBezTo>
                  <a:cubicBezTo>
                    <a:pt x="28858" y="11298"/>
                    <a:pt x="29393" y="10813"/>
                    <a:pt x="29904" y="10303"/>
                  </a:cubicBezTo>
                  <a:cubicBezTo>
                    <a:pt x="30813" y="9384"/>
                    <a:pt x="31522" y="8462"/>
                    <a:pt x="32016" y="7567"/>
                  </a:cubicBezTo>
                  <a:cubicBezTo>
                    <a:pt x="32418" y="6835"/>
                    <a:pt x="32672" y="6121"/>
                    <a:pt x="32771" y="5447"/>
                  </a:cubicBezTo>
                  <a:cubicBezTo>
                    <a:pt x="32875" y="4752"/>
                    <a:pt x="32813" y="4094"/>
                    <a:pt x="32591" y="3494"/>
                  </a:cubicBezTo>
                  <a:cubicBezTo>
                    <a:pt x="31772" y="1275"/>
                    <a:pt x="28830" y="0"/>
                    <a:pt x="24519"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3728475" y="2541100"/>
              <a:ext cx="826625" cy="472950"/>
            </a:xfrm>
            <a:custGeom>
              <a:avLst/>
              <a:gdLst/>
              <a:ahLst/>
              <a:cxnLst/>
              <a:rect l="l" t="t" r="r" b="b"/>
              <a:pathLst>
                <a:path w="33065" h="18918" extrusionOk="0">
                  <a:moveTo>
                    <a:pt x="24533" y="12"/>
                  </a:moveTo>
                  <a:cubicBezTo>
                    <a:pt x="25568" y="12"/>
                    <a:pt x="26537" y="88"/>
                    <a:pt x="27422" y="236"/>
                  </a:cubicBezTo>
                  <a:cubicBezTo>
                    <a:pt x="28311" y="384"/>
                    <a:pt x="29112" y="605"/>
                    <a:pt x="29802" y="896"/>
                  </a:cubicBezTo>
                  <a:cubicBezTo>
                    <a:pt x="30506" y="1192"/>
                    <a:pt x="31100" y="1559"/>
                    <a:pt x="31566" y="1988"/>
                  </a:cubicBezTo>
                  <a:cubicBezTo>
                    <a:pt x="32044" y="2429"/>
                    <a:pt x="32393" y="2937"/>
                    <a:pt x="32601" y="3501"/>
                  </a:cubicBezTo>
                  <a:cubicBezTo>
                    <a:pt x="32822" y="4101"/>
                    <a:pt x="32882" y="4757"/>
                    <a:pt x="32781" y="5450"/>
                  </a:cubicBezTo>
                  <a:cubicBezTo>
                    <a:pt x="32679" y="6124"/>
                    <a:pt x="32425" y="6837"/>
                    <a:pt x="32026" y="7569"/>
                  </a:cubicBezTo>
                  <a:cubicBezTo>
                    <a:pt x="31532" y="8465"/>
                    <a:pt x="30823" y="9384"/>
                    <a:pt x="29915" y="10303"/>
                  </a:cubicBezTo>
                  <a:cubicBezTo>
                    <a:pt x="29405" y="10816"/>
                    <a:pt x="28869" y="11298"/>
                    <a:pt x="28308" y="11753"/>
                  </a:cubicBezTo>
                  <a:cubicBezTo>
                    <a:pt x="26200" y="13464"/>
                    <a:pt x="23531" y="15013"/>
                    <a:pt x="20594" y="16233"/>
                  </a:cubicBezTo>
                  <a:lnTo>
                    <a:pt x="20589" y="16235"/>
                  </a:lnTo>
                  <a:cubicBezTo>
                    <a:pt x="20144" y="16420"/>
                    <a:pt x="19682" y="16602"/>
                    <a:pt x="19174" y="16789"/>
                  </a:cubicBezTo>
                  <a:cubicBezTo>
                    <a:pt x="17336" y="17473"/>
                    <a:pt x="15447" y="18006"/>
                    <a:pt x="13522" y="18382"/>
                  </a:cubicBezTo>
                  <a:cubicBezTo>
                    <a:pt x="11721" y="18731"/>
                    <a:pt x="9998" y="18906"/>
                    <a:pt x="8398" y="18906"/>
                  </a:cubicBezTo>
                  <a:cubicBezTo>
                    <a:pt x="7364" y="18906"/>
                    <a:pt x="6391" y="18833"/>
                    <a:pt x="5509" y="18685"/>
                  </a:cubicBezTo>
                  <a:cubicBezTo>
                    <a:pt x="4620" y="18537"/>
                    <a:pt x="3819" y="18313"/>
                    <a:pt x="3129" y="18024"/>
                  </a:cubicBezTo>
                  <a:cubicBezTo>
                    <a:pt x="2425" y="17729"/>
                    <a:pt x="1831" y="17359"/>
                    <a:pt x="1365" y="16932"/>
                  </a:cubicBezTo>
                  <a:cubicBezTo>
                    <a:pt x="885" y="16491"/>
                    <a:pt x="538" y="15983"/>
                    <a:pt x="328" y="15420"/>
                  </a:cubicBezTo>
                  <a:cubicBezTo>
                    <a:pt x="19" y="14579"/>
                    <a:pt x="26" y="13640"/>
                    <a:pt x="349" y="12628"/>
                  </a:cubicBezTo>
                  <a:cubicBezTo>
                    <a:pt x="875" y="10977"/>
                    <a:pt x="2228" y="9193"/>
                    <a:pt x="4260" y="7468"/>
                  </a:cubicBezTo>
                  <a:cubicBezTo>
                    <a:pt x="4821" y="6992"/>
                    <a:pt x="5438" y="6519"/>
                    <a:pt x="6096" y="6062"/>
                  </a:cubicBezTo>
                  <a:cubicBezTo>
                    <a:pt x="7322" y="5203"/>
                    <a:pt x="8689" y="4401"/>
                    <a:pt x="10162" y="3674"/>
                  </a:cubicBezTo>
                  <a:cubicBezTo>
                    <a:pt x="11333" y="3094"/>
                    <a:pt x="12533" y="2580"/>
                    <a:pt x="13759" y="2129"/>
                  </a:cubicBezTo>
                  <a:cubicBezTo>
                    <a:pt x="15595" y="1446"/>
                    <a:pt x="17486" y="912"/>
                    <a:pt x="19407" y="536"/>
                  </a:cubicBezTo>
                  <a:cubicBezTo>
                    <a:pt x="21208" y="190"/>
                    <a:pt x="22933" y="12"/>
                    <a:pt x="24533" y="12"/>
                  </a:cubicBezTo>
                  <a:close/>
                  <a:moveTo>
                    <a:pt x="24533" y="0"/>
                  </a:moveTo>
                  <a:cubicBezTo>
                    <a:pt x="21377" y="0"/>
                    <a:pt x="17611" y="693"/>
                    <a:pt x="13755" y="2118"/>
                  </a:cubicBezTo>
                  <a:cubicBezTo>
                    <a:pt x="12529" y="2570"/>
                    <a:pt x="11328" y="3085"/>
                    <a:pt x="10157" y="3665"/>
                  </a:cubicBezTo>
                  <a:cubicBezTo>
                    <a:pt x="8668" y="4399"/>
                    <a:pt x="7301" y="5205"/>
                    <a:pt x="6091" y="6052"/>
                  </a:cubicBezTo>
                  <a:cubicBezTo>
                    <a:pt x="5431" y="6509"/>
                    <a:pt x="4814" y="6983"/>
                    <a:pt x="4253" y="7461"/>
                  </a:cubicBezTo>
                  <a:cubicBezTo>
                    <a:pt x="2249" y="9160"/>
                    <a:pt x="871" y="10952"/>
                    <a:pt x="340" y="12624"/>
                  </a:cubicBezTo>
                  <a:cubicBezTo>
                    <a:pt x="21" y="13614"/>
                    <a:pt x="0" y="14561"/>
                    <a:pt x="319" y="15424"/>
                  </a:cubicBezTo>
                  <a:cubicBezTo>
                    <a:pt x="1169" y="17724"/>
                    <a:pt x="4256" y="18918"/>
                    <a:pt x="8398" y="18918"/>
                  </a:cubicBezTo>
                  <a:cubicBezTo>
                    <a:pt x="11554" y="18918"/>
                    <a:pt x="15323" y="18225"/>
                    <a:pt x="19179" y="16801"/>
                  </a:cubicBezTo>
                  <a:cubicBezTo>
                    <a:pt x="19661" y="16623"/>
                    <a:pt x="20130" y="16438"/>
                    <a:pt x="20594" y="16244"/>
                  </a:cubicBezTo>
                  <a:lnTo>
                    <a:pt x="20596" y="16244"/>
                  </a:lnTo>
                  <a:cubicBezTo>
                    <a:pt x="23630" y="14986"/>
                    <a:pt x="26269" y="13425"/>
                    <a:pt x="28315" y="11762"/>
                  </a:cubicBezTo>
                  <a:cubicBezTo>
                    <a:pt x="28876" y="11308"/>
                    <a:pt x="29412" y="10825"/>
                    <a:pt x="29922" y="10312"/>
                  </a:cubicBezTo>
                  <a:cubicBezTo>
                    <a:pt x="30823" y="9400"/>
                    <a:pt x="31539" y="8479"/>
                    <a:pt x="32035" y="7576"/>
                  </a:cubicBezTo>
                  <a:cubicBezTo>
                    <a:pt x="32829" y="6126"/>
                    <a:pt x="33065" y="4725"/>
                    <a:pt x="32612" y="3499"/>
                  </a:cubicBezTo>
                  <a:cubicBezTo>
                    <a:pt x="31763" y="1196"/>
                    <a:pt x="28675" y="3"/>
                    <a:pt x="24533" y="3"/>
                  </a:cubicBezTo>
                  <a:lnTo>
                    <a:pt x="24533" y="0"/>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3839525" y="2619200"/>
              <a:ext cx="606025" cy="324450"/>
            </a:xfrm>
            <a:custGeom>
              <a:avLst/>
              <a:gdLst/>
              <a:ahLst/>
              <a:cxnLst/>
              <a:rect l="l" t="t" r="r" b="b"/>
              <a:pathLst>
                <a:path w="24241" h="12978" extrusionOk="0">
                  <a:moveTo>
                    <a:pt x="18484" y="0"/>
                  </a:moveTo>
                  <a:cubicBezTo>
                    <a:pt x="16067" y="0"/>
                    <a:pt x="13169" y="578"/>
                    <a:pt x="10324" y="1628"/>
                  </a:cubicBezTo>
                  <a:cubicBezTo>
                    <a:pt x="7216" y="2778"/>
                    <a:pt x="4478" y="4364"/>
                    <a:pt x="2619" y="6094"/>
                  </a:cubicBezTo>
                  <a:cubicBezTo>
                    <a:pt x="760" y="7823"/>
                    <a:pt x="1" y="9490"/>
                    <a:pt x="481" y="10788"/>
                  </a:cubicBezTo>
                  <a:cubicBezTo>
                    <a:pt x="742" y="11497"/>
                    <a:pt x="1351" y="12049"/>
                    <a:pt x="2291" y="12425"/>
                  </a:cubicBezTo>
                  <a:cubicBezTo>
                    <a:pt x="3199" y="12792"/>
                    <a:pt x="4367" y="12977"/>
                    <a:pt x="5757" y="12977"/>
                  </a:cubicBezTo>
                  <a:cubicBezTo>
                    <a:pt x="8177" y="12977"/>
                    <a:pt x="11072" y="12400"/>
                    <a:pt x="13917" y="11349"/>
                  </a:cubicBezTo>
                  <a:cubicBezTo>
                    <a:pt x="17025" y="10202"/>
                    <a:pt x="19763" y="8613"/>
                    <a:pt x="21622" y="6884"/>
                  </a:cubicBezTo>
                  <a:cubicBezTo>
                    <a:pt x="23481" y="5154"/>
                    <a:pt x="24240" y="3487"/>
                    <a:pt x="23762" y="2189"/>
                  </a:cubicBezTo>
                  <a:cubicBezTo>
                    <a:pt x="23499" y="1481"/>
                    <a:pt x="22892" y="931"/>
                    <a:pt x="21952" y="552"/>
                  </a:cubicBezTo>
                  <a:cubicBezTo>
                    <a:pt x="21042" y="185"/>
                    <a:pt x="19876" y="0"/>
                    <a:pt x="1848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3826550" y="2619025"/>
              <a:ext cx="632050" cy="324775"/>
            </a:xfrm>
            <a:custGeom>
              <a:avLst/>
              <a:gdLst/>
              <a:ahLst/>
              <a:cxnLst/>
              <a:rect l="l" t="t" r="r" b="b"/>
              <a:pathLst>
                <a:path w="25282" h="12991" extrusionOk="0">
                  <a:moveTo>
                    <a:pt x="19005" y="12"/>
                  </a:moveTo>
                  <a:cubicBezTo>
                    <a:pt x="20395" y="12"/>
                    <a:pt x="21561" y="199"/>
                    <a:pt x="22469" y="564"/>
                  </a:cubicBezTo>
                  <a:cubicBezTo>
                    <a:pt x="23406" y="943"/>
                    <a:pt x="24014" y="1492"/>
                    <a:pt x="24274" y="2199"/>
                  </a:cubicBezTo>
                  <a:cubicBezTo>
                    <a:pt x="24517" y="2852"/>
                    <a:pt x="24445" y="3600"/>
                    <a:pt x="24060" y="4420"/>
                  </a:cubicBezTo>
                  <a:cubicBezTo>
                    <a:pt x="23688" y="5214"/>
                    <a:pt x="23041" y="6046"/>
                    <a:pt x="22139" y="6886"/>
                  </a:cubicBezTo>
                  <a:cubicBezTo>
                    <a:pt x="21234" y="7726"/>
                    <a:pt x="20118" y="8537"/>
                    <a:pt x="18823" y="9294"/>
                  </a:cubicBezTo>
                  <a:cubicBezTo>
                    <a:pt x="17481" y="10077"/>
                    <a:pt x="16004" y="10770"/>
                    <a:pt x="14434" y="11349"/>
                  </a:cubicBezTo>
                  <a:cubicBezTo>
                    <a:pt x="11589" y="12400"/>
                    <a:pt x="8693" y="12977"/>
                    <a:pt x="6276" y="12977"/>
                  </a:cubicBezTo>
                  <a:cubicBezTo>
                    <a:pt x="4886" y="12977"/>
                    <a:pt x="3720" y="12792"/>
                    <a:pt x="2810" y="12428"/>
                  </a:cubicBezTo>
                  <a:cubicBezTo>
                    <a:pt x="1873" y="12049"/>
                    <a:pt x="1266" y="11499"/>
                    <a:pt x="1005" y="10793"/>
                  </a:cubicBezTo>
                  <a:cubicBezTo>
                    <a:pt x="762" y="10139"/>
                    <a:pt x="834" y="9391"/>
                    <a:pt x="1219" y="8569"/>
                  </a:cubicBezTo>
                  <a:cubicBezTo>
                    <a:pt x="1591" y="7775"/>
                    <a:pt x="2238" y="6946"/>
                    <a:pt x="3140" y="6106"/>
                  </a:cubicBezTo>
                  <a:cubicBezTo>
                    <a:pt x="4046" y="5265"/>
                    <a:pt x="5161" y="4452"/>
                    <a:pt x="6456" y="3697"/>
                  </a:cubicBezTo>
                  <a:cubicBezTo>
                    <a:pt x="7798" y="2912"/>
                    <a:pt x="9275" y="2222"/>
                    <a:pt x="10845" y="1640"/>
                  </a:cubicBezTo>
                  <a:cubicBezTo>
                    <a:pt x="13688" y="592"/>
                    <a:pt x="16586" y="12"/>
                    <a:pt x="19003" y="12"/>
                  </a:cubicBezTo>
                  <a:close/>
                  <a:moveTo>
                    <a:pt x="19003" y="1"/>
                  </a:moveTo>
                  <a:cubicBezTo>
                    <a:pt x="16669" y="1"/>
                    <a:pt x="13799" y="539"/>
                    <a:pt x="10843" y="1631"/>
                  </a:cubicBezTo>
                  <a:cubicBezTo>
                    <a:pt x="4410" y="4007"/>
                    <a:pt x="0" y="8110"/>
                    <a:pt x="993" y="10797"/>
                  </a:cubicBezTo>
                  <a:cubicBezTo>
                    <a:pt x="1529" y="12250"/>
                    <a:pt x="3533" y="12991"/>
                    <a:pt x="6276" y="12991"/>
                  </a:cubicBezTo>
                  <a:cubicBezTo>
                    <a:pt x="8610" y="12991"/>
                    <a:pt x="11480" y="12455"/>
                    <a:pt x="14438" y="11363"/>
                  </a:cubicBezTo>
                  <a:cubicBezTo>
                    <a:pt x="20871" y="8987"/>
                    <a:pt x="25281" y="4882"/>
                    <a:pt x="24288" y="2194"/>
                  </a:cubicBezTo>
                  <a:cubicBezTo>
                    <a:pt x="23750" y="742"/>
                    <a:pt x="21748" y="1"/>
                    <a:pt x="19003"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3793350" y="2581275"/>
              <a:ext cx="694500" cy="395675"/>
            </a:xfrm>
            <a:custGeom>
              <a:avLst/>
              <a:gdLst/>
              <a:ahLst/>
              <a:cxnLst/>
              <a:rect l="l" t="t" r="r" b="b"/>
              <a:pathLst>
                <a:path w="27780" h="15827" fill="none" extrusionOk="0">
                  <a:moveTo>
                    <a:pt x="27193" y="3000"/>
                  </a:moveTo>
                  <a:cubicBezTo>
                    <a:pt x="27780" y="4588"/>
                    <a:pt x="26942" y="6630"/>
                    <a:pt x="24861" y="8675"/>
                  </a:cubicBezTo>
                  <a:cubicBezTo>
                    <a:pt x="22783" y="10721"/>
                    <a:pt x="19631" y="12601"/>
                    <a:pt x="16103" y="13905"/>
                  </a:cubicBezTo>
                  <a:cubicBezTo>
                    <a:pt x="12575" y="15207"/>
                    <a:pt x="8957" y="15826"/>
                    <a:pt x="6048" y="15623"/>
                  </a:cubicBezTo>
                  <a:cubicBezTo>
                    <a:pt x="3138" y="15422"/>
                    <a:pt x="1173" y="14416"/>
                    <a:pt x="587" y="12827"/>
                  </a:cubicBezTo>
                  <a:cubicBezTo>
                    <a:pt x="1" y="11236"/>
                    <a:pt x="839" y="9195"/>
                    <a:pt x="2919" y="7149"/>
                  </a:cubicBezTo>
                  <a:cubicBezTo>
                    <a:pt x="4999" y="5106"/>
                    <a:pt x="8149" y="3224"/>
                    <a:pt x="11677" y="1922"/>
                  </a:cubicBezTo>
                  <a:cubicBezTo>
                    <a:pt x="15205" y="617"/>
                    <a:pt x="18823" y="0"/>
                    <a:pt x="21733" y="201"/>
                  </a:cubicBezTo>
                  <a:cubicBezTo>
                    <a:pt x="24642" y="405"/>
                    <a:pt x="26607" y="1411"/>
                    <a:pt x="27193" y="300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3681200" y="2703950"/>
              <a:ext cx="755175" cy="243275"/>
            </a:xfrm>
            <a:custGeom>
              <a:avLst/>
              <a:gdLst/>
              <a:ahLst/>
              <a:cxnLst/>
              <a:rect l="l" t="t" r="r" b="b"/>
              <a:pathLst>
                <a:path w="30207" h="9731" extrusionOk="0">
                  <a:moveTo>
                    <a:pt x="926" y="0"/>
                  </a:moveTo>
                  <a:cubicBezTo>
                    <a:pt x="129" y="1312"/>
                    <a:pt x="0" y="3260"/>
                    <a:pt x="259" y="5583"/>
                  </a:cubicBezTo>
                  <a:lnTo>
                    <a:pt x="2378" y="5980"/>
                  </a:lnTo>
                  <a:lnTo>
                    <a:pt x="4900" y="6585"/>
                  </a:lnTo>
                  <a:lnTo>
                    <a:pt x="6687" y="6906"/>
                  </a:lnTo>
                  <a:lnTo>
                    <a:pt x="17477" y="8832"/>
                  </a:lnTo>
                  <a:lnTo>
                    <a:pt x="19846" y="9255"/>
                  </a:lnTo>
                  <a:lnTo>
                    <a:pt x="19848" y="9255"/>
                  </a:lnTo>
                  <a:lnTo>
                    <a:pt x="22485" y="9730"/>
                  </a:lnTo>
                  <a:lnTo>
                    <a:pt x="22487" y="9730"/>
                  </a:lnTo>
                  <a:cubicBezTo>
                    <a:pt x="25521" y="8472"/>
                    <a:pt x="28160" y="6909"/>
                    <a:pt x="30206" y="5246"/>
                  </a:cubicBezTo>
                  <a:lnTo>
                    <a:pt x="28107" y="4872"/>
                  </a:lnTo>
                  <a:lnTo>
                    <a:pt x="26623" y="4604"/>
                  </a:lnTo>
                  <a:lnTo>
                    <a:pt x="20065" y="3434"/>
                  </a:lnTo>
                  <a:lnTo>
                    <a:pt x="19941" y="3413"/>
                  </a:lnTo>
                  <a:lnTo>
                    <a:pt x="18770" y="3200"/>
                  </a:lnTo>
                  <a:lnTo>
                    <a:pt x="18765" y="3200"/>
                  </a:lnTo>
                  <a:lnTo>
                    <a:pt x="15867" y="2683"/>
                  </a:lnTo>
                  <a:lnTo>
                    <a:pt x="10185" y="1665"/>
                  </a:lnTo>
                  <a:lnTo>
                    <a:pt x="8396" y="1349"/>
                  </a:lnTo>
                  <a:lnTo>
                    <a:pt x="6144" y="947"/>
                  </a:lnTo>
                  <a:lnTo>
                    <a:pt x="926"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3728300" y="2598600"/>
              <a:ext cx="801050" cy="200325"/>
            </a:xfrm>
            <a:custGeom>
              <a:avLst/>
              <a:gdLst/>
              <a:ahLst/>
              <a:cxnLst/>
              <a:rect l="l" t="t" r="r" b="b"/>
              <a:pathLst>
                <a:path w="32042" h="8013" extrusionOk="0">
                  <a:moveTo>
                    <a:pt x="2584" y="0"/>
                  </a:moveTo>
                  <a:lnTo>
                    <a:pt x="0" y="2649"/>
                  </a:lnTo>
                  <a:lnTo>
                    <a:pt x="6096" y="3752"/>
                  </a:lnTo>
                  <a:lnTo>
                    <a:pt x="8403" y="4163"/>
                  </a:lnTo>
                  <a:lnTo>
                    <a:pt x="10368" y="4512"/>
                  </a:lnTo>
                  <a:lnTo>
                    <a:pt x="17371" y="5763"/>
                  </a:lnTo>
                  <a:lnTo>
                    <a:pt x="18858" y="6031"/>
                  </a:lnTo>
                  <a:lnTo>
                    <a:pt x="19421" y="6131"/>
                  </a:lnTo>
                  <a:lnTo>
                    <a:pt x="19426" y="6131"/>
                  </a:lnTo>
                  <a:lnTo>
                    <a:pt x="20178" y="6267"/>
                  </a:lnTo>
                  <a:lnTo>
                    <a:pt x="26420" y="7382"/>
                  </a:lnTo>
                  <a:lnTo>
                    <a:pt x="27810" y="7631"/>
                  </a:lnTo>
                  <a:lnTo>
                    <a:pt x="29929" y="8012"/>
                  </a:lnTo>
                  <a:cubicBezTo>
                    <a:pt x="30830" y="7100"/>
                    <a:pt x="31546" y="6177"/>
                    <a:pt x="32042" y="5276"/>
                  </a:cubicBezTo>
                  <a:lnTo>
                    <a:pt x="29682" y="4854"/>
                  </a:lnTo>
                  <a:lnTo>
                    <a:pt x="28241" y="4595"/>
                  </a:lnTo>
                  <a:lnTo>
                    <a:pt x="15258" y="2277"/>
                  </a:lnTo>
                  <a:lnTo>
                    <a:pt x="15256" y="2277"/>
                  </a:lnTo>
                  <a:lnTo>
                    <a:pt x="12769" y="1829"/>
                  </a:lnTo>
                  <a:lnTo>
                    <a:pt x="10164" y="1365"/>
                  </a:lnTo>
                  <a:lnTo>
                    <a:pt x="2584"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34"/>
          <p:cNvGrpSpPr/>
          <p:nvPr/>
        </p:nvGrpSpPr>
        <p:grpSpPr>
          <a:xfrm rot="1233075">
            <a:off x="3028741" y="4280318"/>
            <a:ext cx="549223" cy="531504"/>
            <a:chOff x="1785750" y="3413025"/>
            <a:chExt cx="785025" cy="759700"/>
          </a:xfrm>
        </p:grpSpPr>
        <p:sp>
          <p:nvSpPr>
            <p:cNvPr id="853" name="Google Shape;853;p34"/>
            <p:cNvSpPr/>
            <p:nvPr/>
          </p:nvSpPr>
          <p:spPr>
            <a:xfrm>
              <a:off x="1785750" y="3414125"/>
              <a:ext cx="739475" cy="758125"/>
            </a:xfrm>
            <a:custGeom>
              <a:avLst/>
              <a:gdLst/>
              <a:ahLst/>
              <a:cxnLst/>
              <a:rect l="l" t="t" r="r" b="b"/>
              <a:pathLst>
                <a:path w="29579" h="30325" extrusionOk="0">
                  <a:moveTo>
                    <a:pt x="9020" y="1"/>
                  </a:moveTo>
                  <a:cubicBezTo>
                    <a:pt x="7692" y="1"/>
                    <a:pt x="5740" y="539"/>
                    <a:pt x="3861" y="3055"/>
                  </a:cubicBezTo>
                  <a:cubicBezTo>
                    <a:pt x="2298" y="5150"/>
                    <a:pt x="1" y="7953"/>
                    <a:pt x="3376" y="15081"/>
                  </a:cubicBezTo>
                  <a:cubicBezTo>
                    <a:pt x="5324" y="19195"/>
                    <a:pt x="13615" y="30324"/>
                    <a:pt x="21398" y="30324"/>
                  </a:cubicBezTo>
                  <a:cubicBezTo>
                    <a:pt x="22382" y="30324"/>
                    <a:pt x="23358" y="30147"/>
                    <a:pt x="24312" y="29754"/>
                  </a:cubicBezTo>
                  <a:cubicBezTo>
                    <a:pt x="28992" y="27831"/>
                    <a:pt x="29579" y="23234"/>
                    <a:pt x="29579" y="23234"/>
                  </a:cubicBezTo>
                  <a:lnTo>
                    <a:pt x="29579" y="23234"/>
                  </a:lnTo>
                  <a:cubicBezTo>
                    <a:pt x="29578" y="23234"/>
                    <a:pt x="27493" y="25961"/>
                    <a:pt x="23856" y="25961"/>
                  </a:cubicBezTo>
                  <a:cubicBezTo>
                    <a:pt x="19899" y="25961"/>
                    <a:pt x="14105" y="22732"/>
                    <a:pt x="7161" y="9243"/>
                  </a:cubicBezTo>
                  <a:cubicBezTo>
                    <a:pt x="2674" y="532"/>
                    <a:pt x="10659" y="303"/>
                    <a:pt x="10659" y="303"/>
                  </a:cubicBezTo>
                  <a:cubicBezTo>
                    <a:pt x="10659" y="303"/>
                    <a:pt x="10015" y="1"/>
                    <a:pt x="9020"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1907725" y="3413150"/>
              <a:ext cx="621375" cy="676450"/>
            </a:xfrm>
            <a:custGeom>
              <a:avLst/>
              <a:gdLst/>
              <a:ahLst/>
              <a:cxnLst/>
              <a:rect l="l" t="t" r="r" b="b"/>
              <a:pathLst>
                <a:path w="24855" h="27058" extrusionOk="0">
                  <a:moveTo>
                    <a:pt x="4358" y="0"/>
                  </a:moveTo>
                  <a:cubicBezTo>
                    <a:pt x="3185" y="0"/>
                    <a:pt x="2222" y="319"/>
                    <a:pt x="1497" y="949"/>
                  </a:cubicBezTo>
                  <a:cubicBezTo>
                    <a:pt x="725" y="1619"/>
                    <a:pt x="266" y="2603"/>
                    <a:pt x="132" y="3870"/>
                  </a:cubicBezTo>
                  <a:cubicBezTo>
                    <a:pt x="0" y="5094"/>
                    <a:pt x="176" y="6532"/>
                    <a:pt x="656" y="8144"/>
                  </a:cubicBezTo>
                  <a:cubicBezTo>
                    <a:pt x="1640" y="11460"/>
                    <a:pt x="3789" y="15136"/>
                    <a:pt x="6710" y="18495"/>
                  </a:cubicBezTo>
                  <a:cubicBezTo>
                    <a:pt x="7537" y="19451"/>
                    <a:pt x="8417" y="20361"/>
                    <a:pt x="9343" y="21225"/>
                  </a:cubicBezTo>
                  <a:cubicBezTo>
                    <a:pt x="10504" y="22310"/>
                    <a:pt x="11700" y="23275"/>
                    <a:pt x="12898" y="24090"/>
                  </a:cubicBezTo>
                  <a:cubicBezTo>
                    <a:pt x="13538" y="24529"/>
                    <a:pt x="14178" y="24928"/>
                    <a:pt x="14803" y="25272"/>
                  </a:cubicBezTo>
                  <a:cubicBezTo>
                    <a:pt x="16911" y="26438"/>
                    <a:pt x="18881" y="27057"/>
                    <a:pt x="20497" y="27057"/>
                  </a:cubicBezTo>
                  <a:cubicBezTo>
                    <a:pt x="20606" y="27057"/>
                    <a:pt x="20714" y="27052"/>
                    <a:pt x="20818" y="27048"/>
                  </a:cubicBezTo>
                  <a:cubicBezTo>
                    <a:pt x="21848" y="26995"/>
                    <a:pt x="22702" y="26678"/>
                    <a:pt x="23358" y="26108"/>
                  </a:cubicBezTo>
                  <a:cubicBezTo>
                    <a:pt x="24129" y="25438"/>
                    <a:pt x="24589" y="24455"/>
                    <a:pt x="24723" y="23187"/>
                  </a:cubicBezTo>
                  <a:cubicBezTo>
                    <a:pt x="24854" y="21961"/>
                    <a:pt x="24677" y="20525"/>
                    <a:pt x="24199" y="18911"/>
                  </a:cubicBezTo>
                  <a:cubicBezTo>
                    <a:pt x="23215" y="15598"/>
                    <a:pt x="21063" y="11922"/>
                    <a:pt x="18144" y="8560"/>
                  </a:cubicBezTo>
                  <a:cubicBezTo>
                    <a:pt x="17800" y="8165"/>
                    <a:pt x="17477" y="7807"/>
                    <a:pt x="17154" y="7468"/>
                  </a:cubicBezTo>
                  <a:lnTo>
                    <a:pt x="17152" y="7465"/>
                  </a:lnTo>
                  <a:cubicBezTo>
                    <a:pt x="15041" y="5219"/>
                    <a:pt x="12723" y="3332"/>
                    <a:pt x="10449" y="2011"/>
                  </a:cubicBezTo>
                  <a:cubicBezTo>
                    <a:pt x="9846" y="1658"/>
                    <a:pt x="9223" y="1337"/>
                    <a:pt x="8585" y="1051"/>
                  </a:cubicBezTo>
                  <a:cubicBezTo>
                    <a:pt x="7442" y="543"/>
                    <a:pt x="6364" y="215"/>
                    <a:pt x="5385" y="74"/>
                  </a:cubicBezTo>
                  <a:cubicBezTo>
                    <a:pt x="5046" y="26"/>
                    <a:pt x="4702" y="0"/>
                    <a:pt x="4358"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1866050" y="3413025"/>
              <a:ext cx="704725" cy="676675"/>
            </a:xfrm>
            <a:custGeom>
              <a:avLst/>
              <a:gdLst/>
              <a:ahLst/>
              <a:cxnLst/>
              <a:rect l="l" t="t" r="r" b="b"/>
              <a:pathLst>
                <a:path w="28189" h="27067" extrusionOk="0">
                  <a:moveTo>
                    <a:pt x="6022" y="1"/>
                  </a:moveTo>
                  <a:cubicBezTo>
                    <a:pt x="6022" y="1"/>
                    <a:pt x="6022" y="1"/>
                    <a:pt x="6022" y="1"/>
                  </a:cubicBezTo>
                  <a:lnTo>
                    <a:pt x="6022" y="1"/>
                  </a:lnTo>
                  <a:cubicBezTo>
                    <a:pt x="6023" y="1"/>
                    <a:pt x="6024" y="1"/>
                    <a:pt x="6025" y="1"/>
                  </a:cubicBezTo>
                  <a:close/>
                  <a:moveTo>
                    <a:pt x="6025" y="12"/>
                  </a:moveTo>
                  <a:cubicBezTo>
                    <a:pt x="6369" y="12"/>
                    <a:pt x="6710" y="38"/>
                    <a:pt x="7052" y="86"/>
                  </a:cubicBezTo>
                  <a:cubicBezTo>
                    <a:pt x="8031" y="227"/>
                    <a:pt x="9107" y="555"/>
                    <a:pt x="10250" y="1063"/>
                  </a:cubicBezTo>
                  <a:cubicBezTo>
                    <a:pt x="10887" y="1349"/>
                    <a:pt x="11511" y="1668"/>
                    <a:pt x="12113" y="2021"/>
                  </a:cubicBezTo>
                  <a:cubicBezTo>
                    <a:pt x="14388" y="3344"/>
                    <a:pt x="16706" y="5231"/>
                    <a:pt x="18814" y="7475"/>
                  </a:cubicBezTo>
                  <a:lnTo>
                    <a:pt x="18816" y="7477"/>
                  </a:lnTo>
                  <a:cubicBezTo>
                    <a:pt x="19139" y="7817"/>
                    <a:pt x="19463" y="8172"/>
                    <a:pt x="19807" y="8569"/>
                  </a:cubicBezTo>
                  <a:cubicBezTo>
                    <a:pt x="21282" y="10266"/>
                    <a:pt x="22561" y="12047"/>
                    <a:pt x="23612" y="13855"/>
                  </a:cubicBezTo>
                  <a:cubicBezTo>
                    <a:pt x="24626" y="15605"/>
                    <a:pt x="25381" y="17307"/>
                    <a:pt x="25861" y="18918"/>
                  </a:cubicBezTo>
                  <a:cubicBezTo>
                    <a:pt x="26339" y="20530"/>
                    <a:pt x="26514" y="21966"/>
                    <a:pt x="26385" y="23190"/>
                  </a:cubicBezTo>
                  <a:cubicBezTo>
                    <a:pt x="26251" y="24458"/>
                    <a:pt x="25792" y="25439"/>
                    <a:pt x="25020" y="26108"/>
                  </a:cubicBezTo>
                  <a:cubicBezTo>
                    <a:pt x="24365" y="26676"/>
                    <a:pt x="23513" y="26993"/>
                    <a:pt x="22485" y="27046"/>
                  </a:cubicBezTo>
                  <a:cubicBezTo>
                    <a:pt x="22381" y="27051"/>
                    <a:pt x="22273" y="27055"/>
                    <a:pt x="22164" y="27055"/>
                  </a:cubicBezTo>
                  <a:cubicBezTo>
                    <a:pt x="20548" y="27055"/>
                    <a:pt x="18578" y="26439"/>
                    <a:pt x="16473" y="25270"/>
                  </a:cubicBezTo>
                  <a:cubicBezTo>
                    <a:pt x="15847" y="24926"/>
                    <a:pt x="15207" y="24529"/>
                    <a:pt x="14568" y="24088"/>
                  </a:cubicBezTo>
                  <a:cubicBezTo>
                    <a:pt x="13369" y="23273"/>
                    <a:pt x="12173" y="22310"/>
                    <a:pt x="11012" y="21225"/>
                  </a:cubicBezTo>
                  <a:cubicBezTo>
                    <a:pt x="10086" y="20361"/>
                    <a:pt x="9209" y="19452"/>
                    <a:pt x="8380" y="18496"/>
                  </a:cubicBezTo>
                  <a:cubicBezTo>
                    <a:pt x="6904" y="16799"/>
                    <a:pt x="5625" y="15018"/>
                    <a:pt x="4574" y="13210"/>
                  </a:cubicBezTo>
                  <a:cubicBezTo>
                    <a:pt x="3561" y="11463"/>
                    <a:pt x="2806" y="9759"/>
                    <a:pt x="2326" y="8147"/>
                  </a:cubicBezTo>
                  <a:cubicBezTo>
                    <a:pt x="1848" y="6535"/>
                    <a:pt x="1672" y="5099"/>
                    <a:pt x="1801" y="3875"/>
                  </a:cubicBezTo>
                  <a:cubicBezTo>
                    <a:pt x="1938" y="2610"/>
                    <a:pt x="2397" y="1629"/>
                    <a:pt x="3166" y="959"/>
                  </a:cubicBezTo>
                  <a:cubicBezTo>
                    <a:pt x="3889" y="331"/>
                    <a:pt x="4852" y="12"/>
                    <a:pt x="6025" y="12"/>
                  </a:cubicBezTo>
                  <a:close/>
                  <a:moveTo>
                    <a:pt x="6022" y="1"/>
                  </a:moveTo>
                  <a:lnTo>
                    <a:pt x="6022" y="1"/>
                  </a:lnTo>
                  <a:cubicBezTo>
                    <a:pt x="4880" y="1"/>
                    <a:pt x="3902" y="306"/>
                    <a:pt x="3159" y="950"/>
                  </a:cubicBezTo>
                  <a:cubicBezTo>
                    <a:pt x="0" y="3695"/>
                    <a:pt x="2335" y="11555"/>
                    <a:pt x="8370" y="18503"/>
                  </a:cubicBezTo>
                  <a:cubicBezTo>
                    <a:pt x="9199" y="19461"/>
                    <a:pt x="10079" y="20371"/>
                    <a:pt x="11005" y="21234"/>
                  </a:cubicBezTo>
                  <a:cubicBezTo>
                    <a:pt x="12180" y="22331"/>
                    <a:pt x="13379" y="23291"/>
                    <a:pt x="14561" y="24100"/>
                  </a:cubicBezTo>
                  <a:cubicBezTo>
                    <a:pt x="15203" y="24541"/>
                    <a:pt x="15840" y="24935"/>
                    <a:pt x="16466" y="25282"/>
                  </a:cubicBezTo>
                  <a:cubicBezTo>
                    <a:pt x="18553" y="26436"/>
                    <a:pt x="20527" y="27067"/>
                    <a:pt x="22162" y="27067"/>
                  </a:cubicBezTo>
                  <a:cubicBezTo>
                    <a:pt x="22273" y="27067"/>
                    <a:pt x="22379" y="27064"/>
                    <a:pt x="22485" y="27060"/>
                  </a:cubicBezTo>
                  <a:cubicBezTo>
                    <a:pt x="23490" y="27007"/>
                    <a:pt x="24355" y="26702"/>
                    <a:pt x="25027" y="26118"/>
                  </a:cubicBezTo>
                  <a:cubicBezTo>
                    <a:pt x="28188" y="23372"/>
                    <a:pt x="25854" y="15513"/>
                    <a:pt x="19814" y="8562"/>
                  </a:cubicBezTo>
                  <a:cubicBezTo>
                    <a:pt x="19486" y="8186"/>
                    <a:pt x="19160" y="7824"/>
                    <a:pt x="18825" y="7470"/>
                  </a:cubicBezTo>
                  <a:lnTo>
                    <a:pt x="18823" y="7468"/>
                  </a:lnTo>
                  <a:cubicBezTo>
                    <a:pt x="16643" y="5150"/>
                    <a:pt x="14323" y="3296"/>
                    <a:pt x="12118" y="2012"/>
                  </a:cubicBezTo>
                  <a:cubicBezTo>
                    <a:pt x="11515" y="1659"/>
                    <a:pt x="10892" y="1340"/>
                    <a:pt x="10255" y="1054"/>
                  </a:cubicBezTo>
                  <a:cubicBezTo>
                    <a:pt x="9121" y="550"/>
                    <a:pt x="8038" y="215"/>
                    <a:pt x="7050" y="77"/>
                  </a:cubicBezTo>
                  <a:cubicBezTo>
                    <a:pt x="6710" y="28"/>
                    <a:pt x="6366" y="3"/>
                    <a:pt x="6022"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1995350" y="3506475"/>
              <a:ext cx="474975" cy="482675"/>
            </a:xfrm>
            <a:custGeom>
              <a:avLst/>
              <a:gdLst/>
              <a:ahLst/>
              <a:cxnLst/>
              <a:rect l="l" t="t" r="r" b="b"/>
              <a:pathLst>
                <a:path w="18999" h="19307" extrusionOk="0">
                  <a:moveTo>
                    <a:pt x="2905" y="1"/>
                  </a:moveTo>
                  <a:cubicBezTo>
                    <a:pt x="2180" y="1"/>
                    <a:pt x="1587" y="197"/>
                    <a:pt x="1143" y="583"/>
                  </a:cubicBezTo>
                  <a:cubicBezTo>
                    <a:pt x="132" y="1460"/>
                    <a:pt x="0" y="3229"/>
                    <a:pt x="774" y="5566"/>
                  </a:cubicBezTo>
                  <a:cubicBezTo>
                    <a:pt x="1548" y="7900"/>
                    <a:pt x="3134" y="10521"/>
                    <a:pt x="5240" y="12945"/>
                  </a:cubicBezTo>
                  <a:cubicBezTo>
                    <a:pt x="6893" y="14848"/>
                    <a:pt x="8715" y="16455"/>
                    <a:pt x="10516" y="17598"/>
                  </a:cubicBezTo>
                  <a:cubicBezTo>
                    <a:pt x="12275" y="18715"/>
                    <a:pt x="13880" y="19306"/>
                    <a:pt x="15150" y="19306"/>
                  </a:cubicBezTo>
                  <a:cubicBezTo>
                    <a:pt x="15875" y="19306"/>
                    <a:pt x="16468" y="19112"/>
                    <a:pt x="16909" y="18727"/>
                  </a:cubicBezTo>
                  <a:cubicBezTo>
                    <a:pt x="18999" y="16912"/>
                    <a:pt x="17161" y="11366"/>
                    <a:pt x="12813" y="6362"/>
                  </a:cubicBezTo>
                  <a:cubicBezTo>
                    <a:pt x="11162" y="4462"/>
                    <a:pt x="9338" y="2853"/>
                    <a:pt x="7539" y="1710"/>
                  </a:cubicBezTo>
                  <a:cubicBezTo>
                    <a:pt x="5778" y="592"/>
                    <a:pt x="4175" y="1"/>
                    <a:pt x="2905"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1971500" y="3506375"/>
              <a:ext cx="499050" cy="482950"/>
            </a:xfrm>
            <a:custGeom>
              <a:avLst/>
              <a:gdLst/>
              <a:ahLst/>
              <a:cxnLst/>
              <a:rect l="l" t="t" r="r" b="b"/>
              <a:pathLst>
                <a:path w="19962" h="19318" extrusionOk="0">
                  <a:moveTo>
                    <a:pt x="3859" y="12"/>
                  </a:moveTo>
                  <a:cubicBezTo>
                    <a:pt x="4492" y="12"/>
                    <a:pt x="5212" y="160"/>
                    <a:pt x="6004" y="453"/>
                  </a:cubicBezTo>
                  <a:cubicBezTo>
                    <a:pt x="6787" y="744"/>
                    <a:pt x="7625" y="1169"/>
                    <a:pt x="8491" y="1721"/>
                  </a:cubicBezTo>
                  <a:cubicBezTo>
                    <a:pt x="10290" y="2861"/>
                    <a:pt x="12114" y="4471"/>
                    <a:pt x="13765" y="6371"/>
                  </a:cubicBezTo>
                  <a:cubicBezTo>
                    <a:pt x="14829" y="7595"/>
                    <a:pt x="15762" y="8871"/>
                    <a:pt x="16535" y="10160"/>
                  </a:cubicBezTo>
                  <a:cubicBezTo>
                    <a:pt x="17284" y="11407"/>
                    <a:pt x="17854" y="12614"/>
                    <a:pt x="18228" y="13750"/>
                  </a:cubicBezTo>
                  <a:cubicBezTo>
                    <a:pt x="18604" y="14886"/>
                    <a:pt x="18768" y="15891"/>
                    <a:pt x="18713" y="16738"/>
                  </a:cubicBezTo>
                  <a:cubicBezTo>
                    <a:pt x="18657" y="17613"/>
                    <a:pt x="18371" y="18283"/>
                    <a:pt x="17861" y="18726"/>
                  </a:cubicBezTo>
                  <a:cubicBezTo>
                    <a:pt x="17418" y="19110"/>
                    <a:pt x="16826" y="19306"/>
                    <a:pt x="16104" y="19306"/>
                  </a:cubicBezTo>
                  <a:cubicBezTo>
                    <a:pt x="15471" y="19306"/>
                    <a:pt x="14751" y="19156"/>
                    <a:pt x="13959" y="18862"/>
                  </a:cubicBezTo>
                  <a:cubicBezTo>
                    <a:pt x="13176" y="18574"/>
                    <a:pt x="12338" y="18147"/>
                    <a:pt x="11472" y="17597"/>
                  </a:cubicBezTo>
                  <a:cubicBezTo>
                    <a:pt x="9673" y="16454"/>
                    <a:pt x="7849" y="14847"/>
                    <a:pt x="6198" y="12947"/>
                  </a:cubicBezTo>
                  <a:cubicBezTo>
                    <a:pt x="5134" y="11721"/>
                    <a:pt x="4201" y="10446"/>
                    <a:pt x="3427" y="9155"/>
                  </a:cubicBezTo>
                  <a:cubicBezTo>
                    <a:pt x="2679" y="7909"/>
                    <a:pt x="2109" y="6703"/>
                    <a:pt x="1735" y="5567"/>
                  </a:cubicBezTo>
                  <a:cubicBezTo>
                    <a:pt x="1359" y="4431"/>
                    <a:pt x="1195" y="3427"/>
                    <a:pt x="1250" y="2579"/>
                  </a:cubicBezTo>
                  <a:cubicBezTo>
                    <a:pt x="1305" y="1702"/>
                    <a:pt x="1592" y="1035"/>
                    <a:pt x="2102" y="591"/>
                  </a:cubicBezTo>
                  <a:cubicBezTo>
                    <a:pt x="2545" y="206"/>
                    <a:pt x="3136" y="12"/>
                    <a:pt x="3859" y="12"/>
                  </a:cubicBezTo>
                  <a:close/>
                  <a:moveTo>
                    <a:pt x="3859" y="0"/>
                  </a:moveTo>
                  <a:cubicBezTo>
                    <a:pt x="3150" y="0"/>
                    <a:pt x="2548" y="187"/>
                    <a:pt x="2095" y="582"/>
                  </a:cubicBezTo>
                  <a:cubicBezTo>
                    <a:pt x="1" y="2402"/>
                    <a:pt x="1834" y="7941"/>
                    <a:pt x="6189" y="12954"/>
                  </a:cubicBezTo>
                  <a:cubicBezTo>
                    <a:pt x="9599" y="16879"/>
                    <a:pt x="13545" y="19317"/>
                    <a:pt x="16104" y="19317"/>
                  </a:cubicBezTo>
                  <a:cubicBezTo>
                    <a:pt x="16813" y="19317"/>
                    <a:pt x="17415" y="19130"/>
                    <a:pt x="17868" y="18735"/>
                  </a:cubicBezTo>
                  <a:cubicBezTo>
                    <a:pt x="19962" y="16914"/>
                    <a:pt x="18129" y="11374"/>
                    <a:pt x="13774" y="6364"/>
                  </a:cubicBezTo>
                  <a:cubicBezTo>
                    <a:pt x="10364" y="2439"/>
                    <a:pt x="6418" y="0"/>
                    <a:pt x="385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1957425" y="3464225"/>
              <a:ext cx="524275" cy="572250"/>
            </a:xfrm>
            <a:custGeom>
              <a:avLst/>
              <a:gdLst/>
              <a:ahLst/>
              <a:cxnLst/>
              <a:rect l="l" t="t" r="r" b="b"/>
              <a:pathLst>
                <a:path w="20971" h="22890" fill="none" extrusionOk="0">
                  <a:moveTo>
                    <a:pt x="15154" y="7387"/>
                  </a:moveTo>
                  <a:cubicBezTo>
                    <a:pt x="17544" y="10137"/>
                    <a:pt x="19343" y="13201"/>
                    <a:pt x="20158" y="15907"/>
                  </a:cubicBezTo>
                  <a:cubicBezTo>
                    <a:pt x="20971" y="18614"/>
                    <a:pt x="20733" y="20738"/>
                    <a:pt x="19495" y="21814"/>
                  </a:cubicBezTo>
                  <a:cubicBezTo>
                    <a:pt x="18255" y="22890"/>
                    <a:pt x="16119" y="22830"/>
                    <a:pt x="13554" y="21645"/>
                  </a:cubicBezTo>
                  <a:cubicBezTo>
                    <a:pt x="10989" y="20463"/>
                    <a:pt x="8204" y="18253"/>
                    <a:pt x="5817" y="15503"/>
                  </a:cubicBezTo>
                  <a:cubicBezTo>
                    <a:pt x="3427" y="12753"/>
                    <a:pt x="1626" y="9689"/>
                    <a:pt x="813" y="6983"/>
                  </a:cubicBezTo>
                  <a:cubicBezTo>
                    <a:pt x="0" y="4279"/>
                    <a:pt x="238" y="2155"/>
                    <a:pt x="1476" y="1077"/>
                  </a:cubicBezTo>
                  <a:cubicBezTo>
                    <a:pt x="2714" y="1"/>
                    <a:pt x="4852" y="63"/>
                    <a:pt x="7417" y="1245"/>
                  </a:cubicBezTo>
                  <a:cubicBezTo>
                    <a:pt x="9982" y="2428"/>
                    <a:pt x="12765" y="4637"/>
                    <a:pt x="15154" y="7387"/>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2169050" y="3463300"/>
              <a:ext cx="263475" cy="709425"/>
            </a:xfrm>
            <a:custGeom>
              <a:avLst/>
              <a:gdLst/>
              <a:ahLst/>
              <a:cxnLst/>
              <a:rect l="l" t="t" r="r" b="b"/>
              <a:pathLst>
                <a:path w="10539" h="28377" extrusionOk="0">
                  <a:moveTo>
                    <a:pt x="0" y="1"/>
                  </a:moveTo>
                  <a:lnTo>
                    <a:pt x="379" y="2030"/>
                  </a:lnTo>
                  <a:lnTo>
                    <a:pt x="644" y="3467"/>
                  </a:lnTo>
                  <a:lnTo>
                    <a:pt x="1831" y="9805"/>
                  </a:lnTo>
                  <a:lnTo>
                    <a:pt x="1854" y="9925"/>
                  </a:lnTo>
                  <a:lnTo>
                    <a:pt x="2064" y="11061"/>
                  </a:lnTo>
                  <a:lnTo>
                    <a:pt x="2067" y="11063"/>
                  </a:lnTo>
                  <a:lnTo>
                    <a:pt x="2591" y="13866"/>
                  </a:lnTo>
                  <a:lnTo>
                    <a:pt x="3616" y="19364"/>
                  </a:lnTo>
                  <a:lnTo>
                    <a:pt x="3939" y="21093"/>
                  </a:lnTo>
                  <a:lnTo>
                    <a:pt x="4348" y="23271"/>
                  </a:lnTo>
                  <a:lnTo>
                    <a:pt x="5285" y="28358"/>
                  </a:lnTo>
                  <a:cubicBezTo>
                    <a:pt x="5482" y="28370"/>
                    <a:pt x="5677" y="28376"/>
                    <a:pt x="5870" y="28376"/>
                  </a:cubicBezTo>
                  <a:cubicBezTo>
                    <a:pt x="7557" y="28376"/>
                    <a:pt x="9113" y="27897"/>
                    <a:pt x="10538" y="26940"/>
                  </a:cubicBezTo>
                  <a:lnTo>
                    <a:pt x="10365" y="25046"/>
                  </a:lnTo>
                  <a:lnTo>
                    <a:pt x="9885" y="22465"/>
                  </a:lnTo>
                  <a:lnTo>
                    <a:pt x="9562" y="20736"/>
                  </a:lnTo>
                  <a:lnTo>
                    <a:pt x="7611" y="10301"/>
                  </a:lnTo>
                  <a:lnTo>
                    <a:pt x="7181" y="8011"/>
                  </a:lnTo>
                  <a:lnTo>
                    <a:pt x="7179" y="8008"/>
                  </a:lnTo>
                  <a:lnTo>
                    <a:pt x="6705" y="5459"/>
                  </a:lnTo>
                  <a:lnTo>
                    <a:pt x="6703" y="5457"/>
                  </a:lnTo>
                  <a:cubicBezTo>
                    <a:pt x="4526" y="3139"/>
                    <a:pt x="2205" y="1285"/>
                    <a:pt x="0"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2042325" y="3414925"/>
              <a:ext cx="215000" cy="748150"/>
            </a:xfrm>
            <a:custGeom>
              <a:avLst/>
              <a:gdLst/>
              <a:ahLst/>
              <a:cxnLst/>
              <a:rect l="l" t="t" r="r" b="b"/>
              <a:pathLst>
                <a:path w="8600" h="29926" extrusionOk="0">
                  <a:moveTo>
                    <a:pt x="1" y="1"/>
                  </a:moveTo>
                  <a:lnTo>
                    <a:pt x="428" y="2282"/>
                  </a:lnTo>
                  <a:lnTo>
                    <a:pt x="687" y="3675"/>
                  </a:lnTo>
                  <a:lnTo>
                    <a:pt x="3035" y="16231"/>
                  </a:lnTo>
                  <a:lnTo>
                    <a:pt x="3035" y="16233"/>
                  </a:lnTo>
                  <a:lnTo>
                    <a:pt x="3483" y="18637"/>
                  </a:lnTo>
                  <a:lnTo>
                    <a:pt x="3954" y="21158"/>
                  </a:lnTo>
                  <a:lnTo>
                    <a:pt x="5069" y="28346"/>
                  </a:lnTo>
                  <a:lnTo>
                    <a:pt x="8600" y="29925"/>
                  </a:lnTo>
                  <a:lnTo>
                    <a:pt x="7512" y="24024"/>
                  </a:lnTo>
                  <a:lnTo>
                    <a:pt x="7094" y="21795"/>
                  </a:lnTo>
                  <a:lnTo>
                    <a:pt x="6739" y="19895"/>
                  </a:lnTo>
                  <a:lnTo>
                    <a:pt x="5473" y="13123"/>
                  </a:lnTo>
                  <a:lnTo>
                    <a:pt x="5205" y="11684"/>
                  </a:lnTo>
                  <a:lnTo>
                    <a:pt x="5102" y="11139"/>
                  </a:lnTo>
                  <a:lnTo>
                    <a:pt x="5099" y="11137"/>
                  </a:lnTo>
                  <a:lnTo>
                    <a:pt x="4965" y="10408"/>
                  </a:lnTo>
                  <a:lnTo>
                    <a:pt x="3836" y="4372"/>
                  </a:lnTo>
                  <a:lnTo>
                    <a:pt x="3585" y="3028"/>
                  </a:lnTo>
                  <a:lnTo>
                    <a:pt x="3204" y="975"/>
                  </a:lnTo>
                  <a:cubicBezTo>
                    <a:pt x="2070" y="472"/>
                    <a:pt x="989" y="139"/>
                    <a:pt x="1"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34"/>
          <p:cNvGrpSpPr/>
          <p:nvPr/>
        </p:nvGrpSpPr>
        <p:grpSpPr>
          <a:xfrm flipH="1">
            <a:off x="261343" y="3792086"/>
            <a:ext cx="530159" cy="550985"/>
            <a:chOff x="2777975" y="4487350"/>
            <a:chExt cx="803150" cy="834825"/>
          </a:xfrm>
        </p:grpSpPr>
        <p:sp>
          <p:nvSpPr>
            <p:cNvPr id="862" name="Google Shape;862;p34"/>
            <p:cNvSpPr/>
            <p:nvPr/>
          </p:nvSpPr>
          <p:spPr>
            <a:xfrm>
              <a:off x="2801475" y="4545025"/>
              <a:ext cx="776425" cy="720275"/>
            </a:xfrm>
            <a:custGeom>
              <a:avLst/>
              <a:gdLst/>
              <a:ahLst/>
              <a:cxnLst/>
              <a:rect l="l" t="t" r="r" b="b"/>
              <a:pathLst>
                <a:path w="31057" h="28811" extrusionOk="0">
                  <a:moveTo>
                    <a:pt x="14617" y="0"/>
                  </a:moveTo>
                  <a:cubicBezTo>
                    <a:pt x="8672" y="0"/>
                    <a:pt x="3310" y="3412"/>
                    <a:pt x="718" y="8603"/>
                  </a:cubicBezTo>
                  <a:cubicBezTo>
                    <a:pt x="469" y="9391"/>
                    <a:pt x="287" y="10196"/>
                    <a:pt x="169" y="11012"/>
                  </a:cubicBezTo>
                  <a:cubicBezTo>
                    <a:pt x="53" y="11797"/>
                    <a:pt x="0" y="12589"/>
                    <a:pt x="5" y="13381"/>
                  </a:cubicBezTo>
                  <a:cubicBezTo>
                    <a:pt x="10" y="14161"/>
                    <a:pt x="77" y="14939"/>
                    <a:pt x="201" y="15710"/>
                  </a:cubicBezTo>
                  <a:cubicBezTo>
                    <a:pt x="284" y="16230"/>
                    <a:pt x="393" y="16747"/>
                    <a:pt x="527" y="17255"/>
                  </a:cubicBezTo>
                  <a:cubicBezTo>
                    <a:pt x="905" y="18673"/>
                    <a:pt x="1483" y="20028"/>
                    <a:pt x="2240" y="21282"/>
                  </a:cubicBezTo>
                  <a:cubicBezTo>
                    <a:pt x="4565" y="25133"/>
                    <a:pt x="8532" y="27950"/>
                    <a:pt x="13328" y="28648"/>
                  </a:cubicBezTo>
                  <a:cubicBezTo>
                    <a:pt x="14085" y="28757"/>
                    <a:pt x="14838" y="28811"/>
                    <a:pt x="15582" y="28811"/>
                  </a:cubicBezTo>
                  <a:cubicBezTo>
                    <a:pt x="22075" y="28811"/>
                    <a:pt x="27874" y="24745"/>
                    <a:pt x="30130" y="18733"/>
                  </a:cubicBezTo>
                  <a:cubicBezTo>
                    <a:pt x="30456" y="17802"/>
                    <a:pt x="30691" y="16842"/>
                    <a:pt x="30837" y="15865"/>
                  </a:cubicBezTo>
                  <a:cubicBezTo>
                    <a:pt x="30906" y="15389"/>
                    <a:pt x="30952" y="14916"/>
                    <a:pt x="30978" y="14445"/>
                  </a:cubicBezTo>
                  <a:cubicBezTo>
                    <a:pt x="31056" y="12953"/>
                    <a:pt x="30121" y="13422"/>
                    <a:pt x="29793" y="12021"/>
                  </a:cubicBezTo>
                  <a:cubicBezTo>
                    <a:pt x="29671" y="11506"/>
                    <a:pt x="29523" y="10998"/>
                    <a:pt x="29354" y="10504"/>
                  </a:cubicBezTo>
                  <a:cubicBezTo>
                    <a:pt x="29098" y="9765"/>
                    <a:pt x="28789" y="9047"/>
                    <a:pt x="28426" y="8356"/>
                  </a:cubicBezTo>
                  <a:cubicBezTo>
                    <a:pt x="26191" y="4085"/>
                    <a:pt x="22007" y="910"/>
                    <a:pt x="16874" y="164"/>
                  </a:cubicBezTo>
                  <a:cubicBezTo>
                    <a:pt x="16116" y="54"/>
                    <a:pt x="15362" y="0"/>
                    <a:pt x="14617"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2801650" y="4487525"/>
              <a:ext cx="779300" cy="777675"/>
            </a:xfrm>
            <a:custGeom>
              <a:avLst/>
              <a:gdLst/>
              <a:ahLst/>
              <a:cxnLst/>
              <a:rect l="l" t="t" r="r" b="b"/>
              <a:pathLst>
                <a:path w="31172" h="31107" extrusionOk="0">
                  <a:moveTo>
                    <a:pt x="15542" y="0"/>
                  </a:moveTo>
                  <a:cubicBezTo>
                    <a:pt x="8747" y="5"/>
                    <a:pt x="2743" y="4422"/>
                    <a:pt x="716" y="10908"/>
                  </a:cubicBezTo>
                  <a:cubicBezTo>
                    <a:pt x="469" y="11693"/>
                    <a:pt x="284" y="12499"/>
                    <a:pt x="169" y="13316"/>
                  </a:cubicBezTo>
                  <a:cubicBezTo>
                    <a:pt x="53" y="14099"/>
                    <a:pt x="0" y="14891"/>
                    <a:pt x="5" y="15683"/>
                  </a:cubicBezTo>
                  <a:cubicBezTo>
                    <a:pt x="10" y="16461"/>
                    <a:pt x="74" y="17239"/>
                    <a:pt x="199" y="18010"/>
                  </a:cubicBezTo>
                  <a:cubicBezTo>
                    <a:pt x="287" y="18546"/>
                    <a:pt x="395" y="19066"/>
                    <a:pt x="527" y="19555"/>
                  </a:cubicBezTo>
                  <a:cubicBezTo>
                    <a:pt x="905" y="20970"/>
                    <a:pt x="1480" y="22326"/>
                    <a:pt x="2240" y="23580"/>
                  </a:cubicBezTo>
                  <a:cubicBezTo>
                    <a:pt x="4657" y="27588"/>
                    <a:pt x="8696" y="30269"/>
                    <a:pt x="13321" y="30941"/>
                  </a:cubicBezTo>
                  <a:cubicBezTo>
                    <a:pt x="14069" y="31049"/>
                    <a:pt x="14822" y="31105"/>
                    <a:pt x="15577" y="31105"/>
                  </a:cubicBezTo>
                  <a:lnTo>
                    <a:pt x="15579" y="31107"/>
                  </a:lnTo>
                  <a:cubicBezTo>
                    <a:pt x="20354" y="31098"/>
                    <a:pt x="24861" y="28900"/>
                    <a:pt x="27807" y="25143"/>
                  </a:cubicBezTo>
                  <a:cubicBezTo>
                    <a:pt x="29479" y="23009"/>
                    <a:pt x="30564" y="20474"/>
                    <a:pt x="30950" y="17791"/>
                  </a:cubicBezTo>
                  <a:cubicBezTo>
                    <a:pt x="31019" y="17325"/>
                    <a:pt x="31068" y="16849"/>
                    <a:pt x="31091" y="16373"/>
                  </a:cubicBezTo>
                  <a:cubicBezTo>
                    <a:pt x="31171" y="14909"/>
                    <a:pt x="31042" y="13443"/>
                    <a:pt x="30710" y="12014"/>
                  </a:cubicBezTo>
                  <a:cubicBezTo>
                    <a:pt x="30587" y="11504"/>
                    <a:pt x="30442" y="10993"/>
                    <a:pt x="30271" y="10497"/>
                  </a:cubicBezTo>
                  <a:cubicBezTo>
                    <a:pt x="30015" y="9760"/>
                    <a:pt x="29705" y="9042"/>
                    <a:pt x="29343" y="8352"/>
                  </a:cubicBezTo>
                  <a:cubicBezTo>
                    <a:pt x="28218" y="6209"/>
                    <a:pt x="26614" y="4355"/>
                    <a:pt x="24656" y="2935"/>
                  </a:cubicBezTo>
                  <a:cubicBezTo>
                    <a:pt x="23660" y="2217"/>
                    <a:pt x="22584" y="1619"/>
                    <a:pt x="21451" y="1155"/>
                  </a:cubicBezTo>
                  <a:cubicBezTo>
                    <a:pt x="19573" y="393"/>
                    <a:pt x="17567" y="0"/>
                    <a:pt x="15542"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2801525" y="4487350"/>
              <a:ext cx="779600" cy="777975"/>
            </a:xfrm>
            <a:custGeom>
              <a:avLst/>
              <a:gdLst/>
              <a:ahLst/>
              <a:cxnLst/>
              <a:rect l="l" t="t" r="r" b="b"/>
              <a:pathLst>
                <a:path w="31184" h="31119" extrusionOk="0">
                  <a:moveTo>
                    <a:pt x="15547" y="10"/>
                  </a:moveTo>
                  <a:cubicBezTo>
                    <a:pt x="17572" y="12"/>
                    <a:pt x="19576" y="402"/>
                    <a:pt x="21453" y="1164"/>
                  </a:cubicBezTo>
                  <a:cubicBezTo>
                    <a:pt x="23714" y="2090"/>
                    <a:pt x="25723" y="3535"/>
                    <a:pt x="27318" y="5385"/>
                  </a:cubicBezTo>
                  <a:cubicBezTo>
                    <a:pt x="28106" y="6295"/>
                    <a:pt x="28784" y="7294"/>
                    <a:pt x="29343" y="8359"/>
                  </a:cubicBezTo>
                  <a:cubicBezTo>
                    <a:pt x="29706" y="9049"/>
                    <a:pt x="30015" y="9767"/>
                    <a:pt x="30271" y="10506"/>
                  </a:cubicBezTo>
                  <a:cubicBezTo>
                    <a:pt x="30442" y="11000"/>
                    <a:pt x="30588" y="11511"/>
                    <a:pt x="30710" y="12023"/>
                  </a:cubicBezTo>
                  <a:cubicBezTo>
                    <a:pt x="31043" y="13448"/>
                    <a:pt x="31170" y="14914"/>
                    <a:pt x="31091" y="16378"/>
                  </a:cubicBezTo>
                  <a:cubicBezTo>
                    <a:pt x="31066" y="16854"/>
                    <a:pt x="31019" y="17329"/>
                    <a:pt x="30950" y="17796"/>
                  </a:cubicBezTo>
                  <a:cubicBezTo>
                    <a:pt x="30562" y="20476"/>
                    <a:pt x="29479" y="23012"/>
                    <a:pt x="27810" y="25143"/>
                  </a:cubicBezTo>
                  <a:cubicBezTo>
                    <a:pt x="24866" y="28904"/>
                    <a:pt x="20357" y="31102"/>
                    <a:pt x="15584" y="31107"/>
                  </a:cubicBezTo>
                  <a:cubicBezTo>
                    <a:pt x="13640" y="31105"/>
                    <a:pt x="11712" y="30745"/>
                    <a:pt x="9902" y="30040"/>
                  </a:cubicBezTo>
                  <a:cubicBezTo>
                    <a:pt x="7773" y="29209"/>
                    <a:pt x="5856" y="27918"/>
                    <a:pt x="4286" y="26258"/>
                  </a:cubicBezTo>
                  <a:cubicBezTo>
                    <a:pt x="3513" y="25443"/>
                    <a:pt x="2831" y="24545"/>
                    <a:pt x="2250" y="23584"/>
                  </a:cubicBezTo>
                  <a:cubicBezTo>
                    <a:pt x="1492" y="22331"/>
                    <a:pt x="915" y="20977"/>
                    <a:pt x="539" y="19562"/>
                  </a:cubicBezTo>
                  <a:cubicBezTo>
                    <a:pt x="407" y="19070"/>
                    <a:pt x="299" y="18551"/>
                    <a:pt x="211" y="18017"/>
                  </a:cubicBezTo>
                  <a:cubicBezTo>
                    <a:pt x="86" y="17246"/>
                    <a:pt x="21" y="16468"/>
                    <a:pt x="17" y="15690"/>
                  </a:cubicBezTo>
                  <a:cubicBezTo>
                    <a:pt x="10" y="14898"/>
                    <a:pt x="65" y="14106"/>
                    <a:pt x="181" y="13323"/>
                  </a:cubicBezTo>
                  <a:cubicBezTo>
                    <a:pt x="296" y="12506"/>
                    <a:pt x="481" y="11702"/>
                    <a:pt x="728" y="10915"/>
                  </a:cubicBezTo>
                  <a:cubicBezTo>
                    <a:pt x="2755" y="4434"/>
                    <a:pt x="8756" y="16"/>
                    <a:pt x="15549" y="12"/>
                  </a:cubicBezTo>
                  <a:lnTo>
                    <a:pt x="15547" y="10"/>
                  </a:lnTo>
                  <a:close/>
                  <a:moveTo>
                    <a:pt x="15549" y="0"/>
                  </a:moveTo>
                  <a:cubicBezTo>
                    <a:pt x="8761" y="0"/>
                    <a:pt x="2732" y="4445"/>
                    <a:pt x="716" y="10913"/>
                  </a:cubicBezTo>
                  <a:cubicBezTo>
                    <a:pt x="469" y="11700"/>
                    <a:pt x="287" y="12503"/>
                    <a:pt x="169" y="13321"/>
                  </a:cubicBezTo>
                  <a:cubicBezTo>
                    <a:pt x="54" y="14106"/>
                    <a:pt x="1" y="14898"/>
                    <a:pt x="5" y="15690"/>
                  </a:cubicBezTo>
                  <a:cubicBezTo>
                    <a:pt x="10" y="16470"/>
                    <a:pt x="75" y="17248"/>
                    <a:pt x="199" y="18017"/>
                  </a:cubicBezTo>
                  <a:cubicBezTo>
                    <a:pt x="282" y="18539"/>
                    <a:pt x="393" y="19054"/>
                    <a:pt x="527" y="19564"/>
                  </a:cubicBezTo>
                  <a:cubicBezTo>
                    <a:pt x="906" y="20980"/>
                    <a:pt x="1483" y="22335"/>
                    <a:pt x="2240" y="23589"/>
                  </a:cubicBezTo>
                  <a:cubicBezTo>
                    <a:pt x="4563" y="27440"/>
                    <a:pt x="8530" y="30257"/>
                    <a:pt x="13326" y="30955"/>
                  </a:cubicBezTo>
                  <a:cubicBezTo>
                    <a:pt x="14074" y="31063"/>
                    <a:pt x="14829" y="31116"/>
                    <a:pt x="15584" y="31119"/>
                  </a:cubicBezTo>
                  <a:cubicBezTo>
                    <a:pt x="22077" y="31119"/>
                    <a:pt x="27875" y="27052"/>
                    <a:pt x="30131" y="21040"/>
                  </a:cubicBezTo>
                  <a:cubicBezTo>
                    <a:pt x="30525" y="19994"/>
                    <a:pt x="30805" y="18906"/>
                    <a:pt x="30964" y="17798"/>
                  </a:cubicBezTo>
                  <a:cubicBezTo>
                    <a:pt x="31033" y="17322"/>
                    <a:pt x="31080" y="16849"/>
                    <a:pt x="31105" y="16378"/>
                  </a:cubicBezTo>
                  <a:cubicBezTo>
                    <a:pt x="31183" y="14914"/>
                    <a:pt x="31054" y="13448"/>
                    <a:pt x="30722" y="12021"/>
                  </a:cubicBezTo>
                  <a:cubicBezTo>
                    <a:pt x="30602" y="11506"/>
                    <a:pt x="30454" y="10996"/>
                    <a:pt x="30283" y="10502"/>
                  </a:cubicBezTo>
                  <a:cubicBezTo>
                    <a:pt x="30029" y="9765"/>
                    <a:pt x="29717" y="9047"/>
                    <a:pt x="29355" y="8354"/>
                  </a:cubicBezTo>
                  <a:cubicBezTo>
                    <a:pt x="27120" y="4083"/>
                    <a:pt x="22936" y="908"/>
                    <a:pt x="17803" y="164"/>
                  </a:cubicBezTo>
                  <a:cubicBezTo>
                    <a:pt x="17057" y="56"/>
                    <a:pt x="16304" y="0"/>
                    <a:pt x="1554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2861275" y="4546975"/>
              <a:ext cx="658650" cy="658675"/>
            </a:xfrm>
            <a:custGeom>
              <a:avLst/>
              <a:gdLst/>
              <a:ahLst/>
              <a:cxnLst/>
              <a:rect l="l" t="t" r="r" b="b"/>
              <a:pathLst>
                <a:path w="26346" h="26347" fill="none" extrusionOk="0">
                  <a:moveTo>
                    <a:pt x="22488" y="3859"/>
                  </a:moveTo>
                  <a:cubicBezTo>
                    <a:pt x="24958" y="6329"/>
                    <a:pt x="26346" y="9680"/>
                    <a:pt x="26346" y="13173"/>
                  </a:cubicBezTo>
                  <a:cubicBezTo>
                    <a:pt x="26346" y="16667"/>
                    <a:pt x="24958" y="20017"/>
                    <a:pt x="22488" y="22488"/>
                  </a:cubicBezTo>
                  <a:cubicBezTo>
                    <a:pt x="20017" y="24958"/>
                    <a:pt x="16667" y="26346"/>
                    <a:pt x="13173" y="26346"/>
                  </a:cubicBezTo>
                  <a:cubicBezTo>
                    <a:pt x="9680" y="26346"/>
                    <a:pt x="6329" y="24958"/>
                    <a:pt x="3859" y="22488"/>
                  </a:cubicBezTo>
                  <a:cubicBezTo>
                    <a:pt x="1388" y="20017"/>
                    <a:pt x="0" y="16667"/>
                    <a:pt x="0" y="13173"/>
                  </a:cubicBezTo>
                  <a:cubicBezTo>
                    <a:pt x="0" y="9680"/>
                    <a:pt x="1388" y="6329"/>
                    <a:pt x="3859" y="3859"/>
                  </a:cubicBezTo>
                  <a:cubicBezTo>
                    <a:pt x="6329" y="1388"/>
                    <a:pt x="9680" y="1"/>
                    <a:pt x="13173" y="1"/>
                  </a:cubicBezTo>
                  <a:cubicBezTo>
                    <a:pt x="16667" y="1"/>
                    <a:pt x="20017" y="1388"/>
                    <a:pt x="22488" y="3859"/>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2892850" y="4588600"/>
              <a:ext cx="595500" cy="575475"/>
            </a:xfrm>
            <a:custGeom>
              <a:avLst/>
              <a:gdLst/>
              <a:ahLst/>
              <a:cxnLst/>
              <a:rect l="l" t="t" r="r" b="b"/>
              <a:pathLst>
                <a:path w="23820" h="23019" extrusionOk="0">
                  <a:moveTo>
                    <a:pt x="11896" y="0"/>
                  </a:moveTo>
                  <a:cubicBezTo>
                    <a:pt x="5865" y="7"/>
                    <a:pt x="864" y="4669"/>
                    <a:pt x="432" y="10684"/>
                  </a:cubicBezTo>
                  <a:cubicBezTo>
                    <a:pt x="0" y="16701"/>
                    <a:pt x="4286" y="22028"/>
                    <a:pt x="10255" y="22896"/>
                  </a:cubicBezTo>
                  <a:cubicBezTo>
                    <a:pt x="10809" y="22977"/>
                    <a:pt x="11365" y="23019"/>
                    <a:pt x="11924" y="23019"/>
                  </a:cubicBezTo>
                  <a:cubicBezTo>
                    <a:pt x="17955" y="23009"/>
                    <a:pt x="22959" y="18348"/>
                    <a:pt x="23388" y="12333"/>
                  </a:cubicBezTo>
                  <a:cubicBezTo>
                    <a:pt x="23820" y="6315"/>
                    <a:pt x="19534" y="989"/>
                    <a:pt x="13566" y="120"/>
                  </a:cubicBezTo>
                  <a:cubicBezTo>
                    <a:pt x="13014" y="40"/>
                    <a:pt x="12455" y="0"/>
                    <a:pt x="11896"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2882925" y="4588425"/>
              <a:ext cx="615425" cy="575775"/>
            </a:xfrm>
            <a:custGeom>
              <a:avLst/>
              <a:gdLst/>
              <a:ahLst/>
              <a:cxnLst/>
              <a:rect l="l" t="t" r="r" b="b"/>
              <a:pathLst>
                <a:path w="24617" h="23031" extrusionOk="0">
                  <a:moveTo>
                    <a:pt x="12293" y="10"/>
                  </a:moveTo>
                  <a:lnTo>
                    <a:pt x="12293" y="12"/>
                  </a:lnTo>
                  <a:cubicBezTo>
                    <a:pt x="12852" y="12"/>
                    <a:pt x="13409" y="53"/>
                    <a:pt x="13963" y="132"/>
                  </a:cubicBezTo>
                  <a:cubicBezTo>
                    <a:pt x="19927" y="1000"/>
                    <a:pt x="24210" y="6327"/>
                    <a:pt x="23780" y="12340"/>
                  </a:cubicBezTo>
                  <a:cubicBezTo>
                    <a:pt x="23349" y="18350"/>
                    <a:pt x="18350" y="23012"/>
                    <a:pt x="12321" y="23019"/>
                  </a:cubicBezTo>
                  <a:cubicBezTo>
                    <a:pt x="11765" y="23019"/>
                    <a:pt x="11206" y="22979"/>
                    <a:pt x="10654" y="22899"/>
                  </a:cubicBezTo>
                  <a:cubicBezTo>
                    <a:pt x="4685" y="22033"/>
                    <a:pt x="397" y="16706"/>
                    <a:pt x="829" y="10691"/>
                  </a:cubicBezTo>
                  <a:cubicBezTo>
                    <a:pt x="1261" y="4676"/>
                    <a:pt x="6262" y="17"/>
                    <a:pt x="12293" y="10"/>
                  </a:cubicBezTo>
                  <a:close/>
                  <a:moveTo>
                    <a:pt x="12293" y="0"/>
                  </a:moveTo>
                  <a:cubicBezTo>
                    <a:pt x="6669" y="0"/>
                    <a:pt x="1746" y="4127"/>
                    <a:pt x="915" y="9857"/>
                  </a:cubicBezTo>
                  <a:cubicBezTo>
                    <a:pt x="0" y="16149"/>
                    <a:pt x="4360" y="21993"/>
                    <a:pt x="10652" y="22908"/>
                  </a:cubicBezTo>
                  <a:cubicBezTo>
                    <a:pt x="11203" y="22989"/>
                    <a:pt x="11762" y="23028"/>
                    <a:pt x="12321" y="23030"/>
                  </a:cubicBezTo>
                  <a:cubicBezTo>
                    <a:pt x="17948" y="23030"/>
                    <a:pt x="22868" y="18902"/>
                    <a:pt x="23702" y="13171"/>
                  </a:cubicBezTo>
                  <a:cubicBezTo>
                    <a:pt x="24616" y="6879"/>
                    <a:pt x="20257" y="1035"/>
                    <a:pt x="13965" y="120"/>
                  </a:cubicBezTo>
                  <a:cubicBezTo>
                    <a:pt x="13411" y="40"/>
                    <a:pt x="12852" y="0"/>
                    <a:pt x="1229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2814700" y="4787800"/>
              <a:ext cx="766375" cy="289275"/>
            </a:xfrm>
            <a:custGeom>
              <a:avLst/>
              <a:gdLst/>
              <a:ahLst/>
              <a:cxnLst/>
              <a:rect l="l" t="t" r="r" b="b"/>
              <a:pathLst>
                <a:path w="30655" h="11571" extrusionOk="0">
                  <a:moveTo>
                    <a:pt x="30192" y="1"/>
                  </a:moveTo>
                  <a:lnTo>
                    <a:pt x="0" y="7546"/>
                  </a:lnTo>
                  <a:cubicBezTo>
                    <a:pt x="379" y="8962"/>
                    <a:pt x="956" y="10317"/>
                    <a:pt x="1713" y="11571"/>
                  </a:cubicBezTo>
                  <a:lnTo>
                    <a:pt x="30573" y="4360"/>
                  </a:lnTo>
                  <a:cubicBezTo>
                    <a:pt x="30654" y="2896"/>
                    <a:pt x="30525" y="1428"/>
                    <a:pt x="30192"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2801650" y="4696250"/>
              <a:ext cx="756850" cy="241550"/>
            </a:xfrm>
            <a:custGeom>
              <a:avLst/>
              <a:gdLst/>
              <a:ahLst/>
              <a:cxnLst/>
              <a:rect l="l" t="t" r="r" b="b"/>
              <a:pathLst>
                <a:path w="30274" h="9662" extrusionOk="0">
                  <a:moveTo>
                    <a:pt x="29347" y="1"/>
                  </a:moveTo>
                  <a:lnTo>
                    <a:pt x="0" y="7334"/>
                  </a:lnTo>
                  <a:cubicBezTo>
                    <a:pt x="5" y="8112"/>
                    <a:pt x="70" y="8890"/>
                    <a:pt x="194" y="9661"/>
                  </a:cubicBezTo>
                  <a:lnTo>
                    <a:pt x="30273" y="2143"/>
                  </a:lnTo>
                  <a:cubicBezTo>
                    <a:pt x="30019" y="1407"/>
                    <a:pt x="29710" y="691"/>
                    <a:pt x="293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2777975" y="4760150"/>
              <a:ext cx="776700" cy="562025"/>
            </a:xfrm>
            <a:custGeom>
              <a:avLst/>
              <a:gdLst/>
              <a:ahLst/>
              <a:cxnLst/>
              <a:rect l="l" t="t" r="r" b="b"/>
              <a:pathLst>
                <a:path w="31068" h="22481" extrusionOk="0">
                  <a:moveTo>
                    <a:pt x="1658" y="1"/>
                  </a:moveTo>
                  <a:lnTo>
                    <a:pt x="1658" y="1"/>
                  </a:lnTo>
                  <a:cubicBezTo>
                    <a:pt x="562" y="2201"/>
                    <a:pt x="1" y="4628"/>
                    <a:pt x="17" y="7087"/>
                  </a:cubicBezTo>
                  <a:cubicBezTo>
                    <a:pt x="21" y="7867"/>
                    <a:pt x="88" y="8645"/>
                    <a:pt x="213" y="9417"/>
                  </a:cubicBezTo>
                  <a:cubicBezTo>
                    <a:pt x="296" y="9936"/>
                    <a:pt x="405" y="10453"/>
                    <a:pt x="541" y="10961"/>
                  </a:cubicBezTo>
                  <a:cubicBezTo>
                    <a:pt x="917" y="12379"/>
                    <a:pt x="1495" y="13732"/>
                    <a:pt x="2252" y="14988"/>
                  </a:cubicBezTo>
                  <a:cubicBezTo>
                    <a:pt x="4577" y="18837"/>
                    <a:pt x="8542" y="21654"/>
                    <a:pt x="13340" y="22352"/>
                  </a:cubicBezTo>
                  <a:cubicBezTo>
                    <a:pt x="13938" y="22439"/>
                    <a:pt x="14538" y="22481"/>
                    <a:pt x="15137" y="22481"/>
                  </a:cubicBezTo>
                  <a:cubicBezTo>
                    <a:pt x="22061" y="22481"/>
                    <a:pt x="28760" y="16846"/>
                    <a:pt x="31068" y="10128"/>
                  </a:cubicBezTo>
                  <a:lnTo>
                    <a:pt x="31068" y="10128"/>
                  </a:lnTo>
                  <a:cubicBezTo>
                    <a:pt x="28814" y="16140"/>
                    <a:pt x="23015" y="20206"/>
                    <a:pt x="16520" y="20206"/>
                  </a:cubicBezTo>
                  <a:cubicBezTo>
                    <a:pt x="15776" y="20206"/>
                    <a:pt x="15023" y="20152"/>
                    <a:pt x="14265" y="20043"/>
                  </a:cubicBezTo>
                  <a:cubicBezTo>
                    <a:pt x="9470" y="19345"/>
                    <a:pt x="5503" y="16528"/>
                    <a:pt x="3180" y="12677"/>
                  </a:cubicBezTo>
                  <a:cubicBezTo>
                    <a:pt x="2423" y="11423"/>
                    <a:pt x="1845" y="10068"/>
                    <a:pt x="1467" y="8652"/>
                  </a:cubicBezTo>
                  <a:cubicBezTo>
                    <a:pt x="1333" y="8142"/>
                    <a:pt x="1224" y="7627"/>
                    <a:pt x="1141" y="7105"/>
                  </a:cubicBezTo>
                  <a:cubicBezTo>
                    <a:pt x="1017" y="6336"/>
                    <a:pt x="950" y="5558"/>
                    <a:pt x="945" y="4778"/>
                  </a:cubicBezTo>
                  <a:cubicBezTo>
                    <a:pt x="940" y="3984"/>
                    <a:pt x="993" y="3192"/>
                    <a:pt x="1109" y="2409"/>
                  </a:cubicBezTo>
                  <a:cubicBezTo>
                    <a:pt x="1227" y="1591"/>
                    <a:pt x="1409" y="786"/>
                    <a:pt x="1658"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34"/>
          <p:cNvGrpSpPr/>
          <p:nvPr/>
        </p:nvGrpSpPr>
        <p:grpSpPr>
          <a:xfrm rot="-3104584">
            <a:off x="927556" y="4212882"/>
            <a:ext cx="529781" cy="397402"/>
            <a:chOff x="2787100" y="3506250"/>
            <a:chExt cx="854925" cy="641300"/>
          </a:xfrm>
        </p:grpSpPr>
        <p:sp>
          <p:nvSpPr>
            <p:cNvPr id="872" name="Google Shape;872;p34"/>
            <p:cNvSpPr/>
            <p:nvPr/>
          </p:nvSpPr>
          <p:spPr>
            <a:xfrm>
              <a:off x="2787100" y="3512900"/>
              <a:ext cx="842975" cy="634650"/>
            </a:xfrm>
            <a:custGeom>
              <a:avLst/>
              <a:gdLst/>
              <a:ahLst/>
              <a:cxnLst/>
              <a:rect l="l" t="t" r="r" b="b"/>
              <a:pathLst>
                <a:path w="33719" h="25386" extrusionOk="0">
                  <a:moveTo>
                    <a:pt x="3124" y="1"/>
                  </a:moveTo>
                  <a:cubicBezTo>
                    <a:pt x="2995" y="1"/>
                    <a:pt x="2867" y="8"/>
                    <a:pt x="2741" y="23"/>
                  </a:cubicBezTo>
                  <a:lnTo>
                    <a:pt x="2478" y="397"/>
                  </a:lnTo>
                  <a:lnTo>
                    <a:pt x="818" y="2755"/>
                  </a:lnTo>
                  <a:cubicBezTo>
                    <a:pt x="169" y="3736"/>
                    <a:pt x="0" y="4937"/>
                    <a:pt x="432" y="5807"/>
                  </a:cubicBezTo>
                  <a:cubicBezTo>
                    <a:pt x="892" y="6726"/>
                    <a:pt x="1557" y="7680"/>
                    <a:pt x="2393" y="8657"/>
                  </a:cubicBezTo>
                  <a:cubicBezTo>
                    <a:pt x="3231" y="9645"/>
                    <a:pt x="4240" y="10656"/>
                    <a:pt x="5366" y="11668"/>
                  </a:cubicBezTo>
                  <a:lnTo>
                    <a:pt x="5371" y="11670"/>
                  </a:lnTo>
                  <a:cubicBezTo>
                    <a:pt x="6110" y="12333"/>
                    <a:pt x="6897" y="12993"/>
                    <a:pt x="7722" y="13656"/>
                  </a:cubicBezTo>
                  <a:cubicBezTo>
                    <a:pt x="9571" y="15124"/>
                    <a:pt x="11605" y="16574"/>
                    <a:pt x="13660" y="17932"/>
                  </a:cubicBezTo>
                  <a:cubicBezTo>
                    <a:pt x="14138" y="18246"/>
                    <a:pt x="14612" y="18560"/>
                    <a:pt x="15085" y="18865"/>
                  </a:cubicBezTo>
                  <a:lnTo>
                    <a:pt x="15087" y="18867"/>
                  </a:lnTo>
                  <a:cubicBezTo>
                    <a:pt x="19982" y="22040"/>
                    <a:pt x="24748" y="24785"/>
                    <a:pt x="28475" y="25360"/>
                  </a:cubicBezTo>
                  <a:cubicBezTo>
                    <a:pt x="28587" y="25377"/>
                    <a:pt x="28701" y="25385"/>
                    <a:pt x="28818" y="25385"/>
                  </a:cubicBezTo>
                  <a:cubicBezTo>
                    <a:pt x="29844" y="25385"/>
                    <a:pt x="31001" y="24740"/>
                    <a:pt x="31680" y="23714"/>
                  </a:cubicBezTo>
                  <a:lnTo>
                    <a:pt x="33718" y="20626"/>
                  </a:lnTo>
                  <a:cubicBezTo>
                    <a:pt x="32442" y="19537"/>
                    <a:pt x="30200" y="17895"/>
                    <a:pt x="27350" y="15914"/>
                  </a:cubicBezTo>
                  <a:cubicBezTo>
                    <a:pt x="25127" y="14371"/>
                    <a:pt x="22529" y="12624"/>
                    <a:pt x="19724" y="10765"/>
                  </a:cubicBezTo>
                  <a:lnTo>
                    <a:pt x="18971" y="10268"/>
                  </a:lnTo>
                  <a:cubicBezTo>
                    <a:pt x="18269" y="9804"/>
                    <a:pt x="17590" y="9342"/>
                    <a:pt x="16939" y="8885"/>
                  </a:cubicBezTo>
                  <a:lnTo>
                    <a:pt x="16934" y="8883"/>
                  </a:lnTo>
                  <a:cubicBezTo>
                    <a:pt x="15565" y="7913"/>
                    <a:pt x="14305" y="6966"/>
                    <a:pt x="13134" y="6073"/>
                  </a:cubicBezTo>
                  <a:cubicBezTo>
                    <a:pt x="8674" y="2661"/>
                    <a:pt x="5567" y="1"/>
                    <a:pt x="3124"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2847300" y="3506425"/>
              <a:ext cx="788375" cy="532075"/>
            </a:xfrm>
            <a:custGeom>
              <a:avLst/>
              <a:gdLst/>
              <a:ahLst/>
              <a:cxnLst/>
              <a:rect l="l" t="t" r="r" b="b"/>
              <a:pathLst>
                <a:path w="31535" h="21283" extrusionOk="0">
                  <a:moveTo>
                    <a:pt x="1194" y="1"/>
                  </a:moveTo>
                  <a:cubicBezTo>
                    <a:pt x="680" y="1"/>
                    <a:pt x="338" y="125"/>
                    <a:pt x="174" y="372"/>
                  </a:cubicBezTo>
                  <a:cubicBezTo>
                    <a:pt x="118" y="458"/>
                    <a:pt x="84" y="555"/>
                    <a:pt x="75" y="656"/>
                  </a:cubicBezTo>
                  <a:cubicBezTo>
                    <a:pt x="1" y="1224"/>
                    <a:pt x="502" y="2157"/>
                    <a:pt x="1527" y="3360"/>
                  </a:cubicBezTo>
                  <a:cubicBezTo>
                    <a:pt x="2527" y="4536"/>
                    <a:pt x="4025" y="5967"/>
                    <a:pt x="5861" y="7500"/>
                  </a:cubicBezTo>
                  <a:cubicBezTo>
                    <a:pt x="6962" y="8424"/>
                    <a:pt x="8184" y="9382"/>
                    <a:pt x="9491" y="10350"/>
                  </a:cubicBezTo>
                  <a:cubicBezTo>
                    <a:pt x="10333" y="10973"/>
                    <a:pt x="11234" y="11615"/>
                    <a:pt x="12167" y="12259"/>
                  </a:cubicBezTo>
                  <a:cubicBezTo>
                    <a:pt x="12679" y="12615"/>
                    <a:pt x="13227" y="12984"/>
                    <a:pt x="13889" y="13423"/>
                  </a:cubicBezTo>
                  <a:cubicBezTo>
                    <a:pt x="16041" y="14843"/>
                    <a:pt x="18184" y="16145"/>
                    <a:pt x="20257" y="17293"/>
                  </a:cubicBezTo>
                  <a:cubicBezTo>
                    <a:pt x="22474" y="18521"/>
                    <a:pt x="24557" y="19535"/>
                    <a:pt x="26281" y="20225"/>
                  </a:cubicBezTo>
                  <a:cubicBezTo>
                    <a:pt x="28015" y="20917"/>
                    <a:pt x="29393" y="21282"/>
                    <a:pt x="30263" y="21283"/>
                  </a:cubicBezTo>
                  <a:lnTo>
                    <a:pt x="30263" y="21283"/>
                  </a:lnTo>
                  <a:cubicBezTo>
                    <a:pt x="30775" y="21282"/>
                    <a:pt x="31119" y="21158"/>
                    <a:pt x="31280" y="20913"/>
                  </a:cubicBezTo>
                  <a:lnTo>
                    <a:pt x="31301" y="20881"/>
                  </a:lnTo>
                  <a:cubicBezTo>
                    <a:pt x="31534" y="20477"/>
                    <a:pt x="31315" y="19793"/>
                    <a:pt x="30650" y="18847"/>
                  </a:cubicBezTo>
                  <a:cubicBezTo>
                    <a:pt x="30008" y="17932"/>
                    <a:pt x="28981" y="16817"/>
                    <a:pt x="27600" y="15536"/>
                  </a:cubicBezTo>
                  <a:cubicBezTo>
                    <a:pt x="25776" y="13857"/>
                    <a:pt x="23465" y="12000"/>
                    <a:pt x="20911" y="10167"/>
                  </a:cubicBezTo>
                  <a:lnTo>
                    <a:pt x="20908" y="10165"/>
                  </a:lnTo>
                  <a:cubicBezTo>
                    <a:pt x="19925" y="9463"/>
                    <a:pt x="19029" y="8844"/>
                    <a:pt x="18170" y="8271"/>
                  </a:cubicBezTo>
                  <a:cubicBezTo>
                    <a:pt x="17971" y="8133"/>
                    <a:pt x="17764" y="7994"/>
                    <a:pt x="17560" y="7860"/>
                  </a:cubicBezTo>
                  <a:cubicBezTo>
                    <a:pt x="16404" y="7096"/>
                    <a:pt x="15180" y="6325"/>
                    <a:pt x="13924" y="5568"/>
                  </a:cubicBezTo>
                  <a:cubicBezTo>
                    <a:pt x="11132" y="3887"/>
                    <a:pt x="8470" y="2481"/>
                    <a:pt x="6221" y="1499"/>
                  </a:cubicBezTo>
                  <a:cubicBezTo>
                    <a:pt x="3979" y="520"/>
                    <a:pt x="2240" y="1"/>
                    <a:pt x="1194" y="1"/>
                  </a:cubicBezTo>
                  <a:close/>
                  <a:moveTo>
                    <a:pt x="30263" y="21283"/>
                  </a:moveTo>
                  <a:lnTo>
                    <a:pt x="30263" y="21283"/>
                  </a:lnTo>
                  <a:cubicBezTo>
                    <a:pt x="30263" y="21283"/>
                    <a:pt x="30263" y="21283"/>
                    <a:pt x="30262" y="21283"/>
                  </a:cubicBezTo>
                  <a:lnTo>
                    <a:pt x="30264" y="21283"/>
                  </a:lnTo>
                  <a:cubicBezTo>
                    <a:pt x="30264" y="21283"/>
                    <a:pt x="30264" y="21283"/>
                    <a:pt x="30263" y="21283"/>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2845175" y="3506250"/>
              <a:ext cx="796850" cy="532475"/>
            </a:xfrm>
            <a:custGeom>
              <a:avLst/>
              <a:gdLst/>
              <a:ahLst/>
              <a:cxnLst/>
              <a:rect l="l" t="t" r="r" b="b"/>
              <a:pathLst>
                <a:path w="31874" h="21299" extrusionOk="0">
                  <a:moveTo>
                    <a:pt x="1279" y="15"/>
                  </a:moveTo>
                  <a:cubicBezTo>
                    <a:pt x="2325" y="15"/>
                    <a:pt x="4064" y="534"/>
                    <a:pt x="6306" y="1513"/>
                  </a:cubicBezTo>
                  <a:cubicBezTo>
                    <a:pt x="8553" y="2494"/>
                    <a:pt x="11215" y="3901"/>
                    <a:pt x="14007" y="5579"/>
                  </a:cubicBezTo>
                  <a:cubicBezTo>
                    <a:pt x="15263" y="6339"/>
                    <a:pt x="16486" y="7110"/>
                    <a:pt x="17643" y="7874"/>
                  </a:cubicBezTo>
                  <a:cubicBezTo>
                    <a:pt x="17846" y="8008"/>
                    <a:pt x="18054" y="8145"/>
                    <a:pt x="18253" y="8283"/>
                  </a:cubicBezTo>
                  <a:cubicBezTo>
                    <a:pt x="19112" y="8856"/>
                    <a:pt x="20008" y="9477"/>
                    <a:pt x="20991" y="10176"/>
                  </a:cubicBezTo>
                  <a:lnTo>
                    <a:pt x="20993" y="10179"/>
                  </a:lnTo>
                  <a:cubicBezTo>
                    <a:pt x="23547" y="12014"/>
                    <a:pt x="25858" y="13871"/>
                    <a:pt x="27680" y="15547"/>
                  </a:cubicBezTo>
                  <a:cubicBezTo>
                    <a:pt x="29061" y="16829"/>
                    <a:pt x="30089" y="17944"/>
                    <a:pt x="30730" y="18858"/>
                  </a:cubicBezTo>
                  <a:cubicBezTo>
                    <a:pt x="31393" y="19800"/>
                    <a:pt x="31612" y="20481"/>
                    <a:pt x="31382" y="20883"/>
                  </a:cubicBezTo>
                  <a:lnTo>
                    <a:pt x="31361" y="20916"/>
                  </a:lnTo>
                  <a:cubicBezTo>
                    <a:pt x="31199" y="21158"/>
                    <a:pt x="30860" y="21283"/>
                    <a:pt x="30349" y="21283"/>
                  </a:cubicBezTo>
                  <a:cubicBezTo>
                    <a:pt x="29479" y="21283"/>
                    <a:pt x="28103" y="20916"/>
                    <a:pt x="26369" y="20223"/>
                  </a:cubicBezTo>
                  <a:cubicBezTo>
                    <a:pt x="24646" y="19535"/>
                    <a:pt x="22564" y="18521"/>
                    <a:pt x="20347" y="17293"/>
                  </a:cubicBezTo>
                  <a:cubicBezTo>
                    <a:pt x="18274" y="16145"/>
                    <a:pt x="16131" y="14843"/>
                    <a:pt x="13979" y="13423"/>
                  </a:cubicBezTo>
                  <a:cubicBezTo>
                    <a:pt x="13316" y="12984"/>
                    <a:pt x="12769" y="12615"/>
                    <a:pt x="12259" y="12259"/>
                  </a:cubicBezTo>
                  <a:cubicBezTo>
                    <a:pt x="11326" y="11615"/>
                    <a:pt x="10425" y="10973"/>
                    <a:pt x="9580" y="10350"/>
                  </a:cubicBezTo>
                  <a:cubicBezTo>
                    <a:pt x="8276" y="9382"/>
                    <a:pt x="7054" y="8424"/>
                    <a:pt x="5950" y="7500"/>
                  </a:cubicBezTo>
                  <a:cubicBezTo>
                    <a:pt x="4117" y="5967"/>
                    <a:pt x="2619" y="4536"/>
                    <a:pt x="1617" y="3360"/>
                  </a:cubicBezTo>
                  <a:cubicBezTo>
                    <a:pt x="596" y="2160"/>
                    <a:pt x="95" y="1229"/>
                    <a:pt x="169" y="663"/>
                  </a:cubicBezTo>
                  <a:cubicBezTo>
                    <a:pt x="178" y="564"/>
                    <a:pt x="210" y="467"/>
                    <a:pt x="266" y="384"/>
                  </a:cubicBezTo>
                  <a:cubicBezTo>
                    <a:pt x="427" y="139"/>
                    <a:pt x="769" y="15"/>
                    <a:pt x="1279" y="15"/>
                  </a:cubicBezTo>
                  <a:close/>
                  <a:moveTo>
                    <a:pt x="1279" y="1"/>
                  </a:moveTo>
                  <a:cubicBezTo>
                    <a:pt x="771" y="1"/>
                    <a:pt x="423" y="121"/>
                    <a:pt x="254" y="375"/>
                  </a:cubicBezTo>
                  <a:cubicBezTo>
                    <a:pt x="199" y="463"/>
                    <a:pt x="164" y="562"/>
                    <a:pt x="155" y="663"/>
                  </a:cubicBezTo>
                  <a:cubicBezTo>
                    <a:pt x="0" y="1836"/>
                    <a:pt x="2252" y="4429"/>
                    <a:pt x="5941" y="7514"/>
                  </a:cubicBezTo>
                  <a:cubicBezTo>
                    <a:pt x="7033" y="8429"/>
                    <a:pt x="8250" y="9387"/>
                    <a:pt x="9573" y="10363"/>
                  </a:cubicBezTo>
                  <a:cubicBezTo>
                    <a:pt x="10423" y="10992"/>
                    <a:pt x="11321" y="11633"/>
                    <a:pt x="12249" y="12273"/>
                  </a:cubicBezTo>
                  <a:cubicBezTo>
                    <a:pt x="12810" y="12663"/>
                    <a:pt x="13385" y="13051"/>
                    <a:pt x="13972" y="13437"/>
                  </a:cubicBezTo>
                  <a:cubicBezTo>
                    <a:pt x="16182" y="14894"/>
                    <a:pt x="18340" y="16201"/>
                    <a:pt x="20340" y="17307"/>
                  </a:cubicBezTo>
                  <a:cubicBezTo>
                    <a:pt x="24843" y="19803"/>
                    <a:pt x="28565" y="21299"/>
                    <a:pt x="30349" y="21299"/>
                  </a:cubicBezTo>
                  <a:cubicBezTo>
                    <a:pt x="30855" y="21299"/>
                    <a:pt x="31206" y="21179"/>
                    <a:pt x="31372" y="20925"/>
                  </a:cubicBezTo>
                  <a:lnTo>
                    <a:pt x="31393" y="20892"/>
                  </a:lnTo>
                  <a:cubicBezTo>
                    <a:pt x="31873" y="20061"/>
                    <a:pt x="30414" y="18064"/>
                    <a:pt x="27690" y="15540"/>
                  </a:cubicBezTo>
                  <a:cubicBezTo>
                    <a:pt x="25928" y="13915"/>
                    <a:pt x="23642" y="12065"/>
                    <a:pt x="21003" y="10170"/>
                  </a:cubicBezTo>
                  <a:lnTo>
                    <a:pt x="20998" y="10167"/>
                  </a:lnTo>
                  <a:cubicBezTo>
                    <a:pt x="20121" y="9541"/>
                    <a:pt x="19209" y="8907"/>
                    <a:pt x="18262" y="8274"/>
                  </a:cubicBezTo>
                  <a:cubicBezTo>
                    <a:pt x="18063" y="8135"/>
                    <a:pt x="17858" y="7999"/>
                    <a:pt x="17652" y="7863"/>
                  </a:cubicBezTo>
                  <a:cubicBezTo>
                    <a:pt x="16419" y="7050"/>
                    <a:pt x="15198" y="6283"/>
                    <a:pt x="14016" y="5568"/>
                  </a:cubicBezTo>
                  <a:cubicBezTo>
                    <a:pt x="8317" y="2141"/>
                    <a:pt x="3415" y="3"/>
                    <a:pt x="1282" y="3"/>
                  </a:cubicBezTo>
                  <a:lnTo>
                    <a:pt x="1279"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2981975" y="3601625"/>
              <a:ext cx="526600" cy="341800"/>
            </a:xfrm>
            <a:custGeom>
              <a:avLst/>
              <a:gdLst/>
              <a:ahLst/>
              <a:cxnLst/>
              <a:rect l="l" t="t" r="r" b="b"/>
              <a:pathLst>
                <a:path w="21064" h="13672" extrusionOk="0">
                  <a:moveTo>
                    <a:pt x="799" y="0"/>
                  </a:moveTo>
                  <a:cubicBezTo>
                    <a:pt x="559" y="0"/>
                    <a:pt x="393" y="69"/>
                    <a:pt x="303" y="206"/>
                  </a:cubicBezTo>
                  <a:cubicBezTo>
                    <a:pt x="1" y="663"/>
                    <a:pt x="790" y="1637"/>
                    <a:pt x="2718" y="3187"/>
                  </a:cubicBezTo>
                  <a:cubicBezTo>
                    <a:pt x="4270" y="4433"/>
                    <a:pt x="6516" y="6022"/>
                    <a:pt x="9786" y="8181"/>
                  </a:cubicBezTo>
                  <a:cubicBezTo>
                    <a:pt x="13896" y="10894"/>
                    <a:pt x="18313" y="13672"/>
                    <a:pt x="19872" y="13672"/>
                  </a:cubicBezTo>
                  <a:cubicBezTo>
                    <a:pt x="20119" y="13672"/>
                    <a:pt x="20290" y="13600"/>
                    <a:pt x="20382" y="13462"/>
                  </a:cubicBezTo>
                  <a:cubicBezTo>
                    <a:pt x="21063" y="12427"/>
                    <a:pt x="16023" y="8897"/>
                    <a:pt x="11001" y="5583"/>
                  </a:cubicBezTo>
                  <a:cubicBezTo>
                    <a:pt x="6821" y="2822"/>
                    <a:pt x="2342" y="0"/>
                    <a:pt x="799"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2973025" y="3601375"/>
              <a:ext cx="535025" cy="342175"/>
            </a:xfrm>
            <a:custGeom>
              <a:avLst/>
              <a:gdLst/>
              <a:ahLst/>
              <a:cxnLst/>
              <a:rect l="l" t="t" r="r" b="b"/>
              <a:pathLst>
                <a:path w="21401" h="13687" extrusionOk="0">
                  <a:moveTo>
                    <a:pt x="1157" y="15"/>
                  </a:moveTo>
                  <a:lnTo>
                    <a:pt x="1157" y="17"/>
                  </a:lnTo>
                  <a:cubicBezTo>
                    <a:pt x="1834" y="17"/>
                    <a:pt x="3095" y="544"/>
                    <a:pt x="5013" y="1629"/>
                  </a:cubicBezTo>
                  <a:cubicBezTo>
                    <a:pt x="6577" y="2511"/>
                    <a:pt x="8592" y="3774"/>
                    <a:pt x="11356" y="5598"/>
                  </a:cubicBezTo>
                  <a:cubicBezTo>
                    <a:pt x="14635" y="7764"/>
                    <a:pt x="16865" y="9334"/>
                    <a:pt x="18371" y="10541"/>
                  </a:cubicBezTo>
                  <a:cubicBezTo>
                    <a:pt x="19274" y="11267"/>
                    <a:pt x="19929" y="11874"/>
                    <a:pt x="20324" y="12347"/>
                  </a:cubicBezTo>
                  <a:cubicBezTo>
                    <a:pt x="20749" y="12857"/>
                    <a:pt x="20885" y="13234"/>
                    <a:pt x="20733" y="13467"/>
                  </a:cubicBezTo>
                  <a:cubicBezTo>
                    <a:pt x="20641" y="13603"/>
                    <a:pt x="20472" y="13672"/>
                    <a:pt x="20230" y="13672"/>
                  </a:cubicBezTo>
                  <a:cubicBezTo>
                    <a:pt x="19553" y="13672"/>
                    <a:pt x="18311" y="13160"/>
                    <a:pt x="16427" y="12102"/>
                  </a:cubicBezTo>
                  <a:cubicBezTo>
                    <a:pt x="14861" y="11225"/>
                    <a:pt x="12866" y="9980"/>
                    <a:pt x="10149" y="8184"/>
                  </a:cubicBezTo>
                  <a:cubicBezTo>
                    <a:pt x="6879" y="6025"/>
                    <a:pt x="4632" y="4439"/>
                    <a:pt x="3081" y="3190"/>
                  </a:cubicBezTo>
                  <a:cubicBezTo>
                    <a:pt x="2164" y="2453"/>
                    <a:pt x="1495" y="1837"/>
                    <a:pt x="1093" y="1352"/>
                  </a:cubicBezTo>
                  <a:cubicBezTo>
                    <a:pt x="656" y="832"/>
                    <a:pt x="516" y="451"/>
                    <a:pt x="668" y="218"/>
                  </a:cubicBezTo>
                  <a:cubicBezTo>
                    <a:pt x="756" y="84"/>
                    <a:pt x="922" y="15"/>
                    <a:pt x="1157" y="15"/>
                  </a:cubicBezTo>
                  <a:close/>
                  <a:moveTo>
                    <a:pt x="1157" y="1"/>
                  </a:moveTo>
                  <a:cubicBezTo>
                    <a:pt x="920" y="1"/>
                    <a:pt x="749" y="68"/>
                    <a:pt x="656" y="209"/>
                  </a:cubicBezTo>
                  <a:cubicBezTo>
                    <a:pt x="1" y="1202"/>
                    <a:pt x="4593" y="4531"/>
                    <a:pt x="10139" y="8196"/>
                  </a:cubicBezTo>
                  <a:cubicBezTo>
                    <a:pt x="14882" y="11324"/>
                    <a:pt x="18784" y="13686"/>
                    <a:pt x="20230" y="13686"/>
                  </a:cubicBezTo>
                  <a:cubicBezTo>
                    <a:pt x="20474" y="13686"/>
                    <a:pt x="20650" y="13617"/>
                    <a:pt x="20744" y="13474"/>
                  </a:cubicBezTo>
                  <a:cubicBezTo>
                    <a:pt x="21400" y="12481"/>
                    <a:pt x="16909" y="9246"/>
                    <a:pt x="11363" y="5584"/>
                  </a:cubicBezTo>
                  <a:cubicBezTo>
                    <a:pt x="6602" y="2442"/>
                    <a:pt x="2610" y="1"/>
                    <a:pt x="116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2980125" y="3760350"/>
              <a:ext cx="557300" cy="224250"/>
            </a:xfrm>
            <a:custGeom>
              <a:avLst/>
              <a:gdLst/>
              <a:ahLst/>
              <a:cxnLst/>
              <a:rect l="l" t="t" r="r" b="b"/>
              <a:pathLst>
                <a:path w="22292" h="8970" extrusionOk="0">
                  <a:moveTo>
                    <a:pt x="15600" y="1"/>
                  </a:moveTo>
                  <a:lnTo>
                    <a:pt x="12003" y="867"/>
                  </a:lnTo>
                  <a:lnTo>
                    <a:pt x="6851" y="2109"/>
                  </a:lnTo>
                  <a:lnTo>
                    <a:pt x="1" y="3758"/>
                  </a:lnTo>
                  <a:cubicBezTo>
                    <a:pt x="1850" y="5226"/>
                    <a:pt x="3884" y="6676"/>
                    <a:pt x="5939" y="8034"/>
                  </a:cubicBezTo>
                  <a:cubicBezTo>
                    <a:pt x="6417" y="8348"/>
                    <a:pt x="6891" y="8662"/>
                    <a:pt x="7364" y="8967"/>
                  </a:cubicBezTo>
                  <a:lnTo>
                    <a:pt x="7366" y="8969"/>
                  </a:lnTo>
                  <a:lnTo>
                    <a:pt x="14942" y="7143"/>
                  </a:lnTo>
                  <a:lnTo>
                    <a:pt x="19627" y="6016"/>
                  </a:lnTo>
                  <a:lnTo>
                    <a:pt x="22292" y="5374"/>
                  </a:lnTo>
                  <a:cubicBezTo>
                    <a:pt x="20530" y="3748"/>
                    <a:pt x="18244" y="1901"/>
                    <a:pt x="15605" y="3"/>
                  </a:cubicBezTo>
                  <a:lnTo>
                    <a:pt x="15600"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2846900" y="3645425"/>
              <a:ext cx="454825" cy="159225"/>
            </a:xfrm>
            <a:custGeom>
              <a:avLst/>
              <a:gdLst/>
              <a:ahLst/>
              <a:cxnLst/>
              <a:rect l="l" t="t" r="r" b="b"/>
              <a:pathLst>
                <a:path w="18193" h="6369" extrusionOk="0">
                  <a:moveTo>
                    <a:pt x="13947" y="1"/>
                  </a:moveTo>
                  <a:lnTo>
                    <a:pt x="10740" y="772"/>
                  </a:lnTo>
                  <a:lnTo>
                    <a:pt x="5872" y="1945"/>
                  </a:lnTo>
                  <a:lnTo>
                    <a:pt x="1" y="3356"/>
                  </a:lnTo>
                  <a:cubicBezTo>
                    <a:pt x="839" y="4342"/>
                    <a:pt x="1845" y="5355"/>
                    <a:pt x="2974" y="6367"/>
                  </a:cubicBezTo>
                  <a:lnTo>
                    <a:pt x="2977" y="6369"/>
                  </a:lnTo>
                  <a:lnTo>
                    <a:pt x="9504" y="4796"/>
                  </a:lnTo>
                  <a:lnTo>
                    <a:pt x="14542" y="3582"/>
                  </a:lnTo>
                  <a:lnTo>
                    <a:pt x="14545" y="3584"/>
                  </a:lnTo>
                  <a:lnTo>
                    <a:pt x="18193" y="2705"/>
                  </a:lnTo>
                  <a:cubicBezTo>
                    <a:pt x="17994" y="2566"/>
                    <a:pt x="17789" y="2430"/>
                    <a:pt x="17583" y="2296"/>
                  </a:cubicBezTo>
                  <a:cubicBezTo>
                    <a:pt x="16348" y="1481"/>
                    <a:pt x="15129" y="716"/>
                    <a:pt x="139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A1F3DF7A-C6AF-6653-52B9-162CCD3C4776}"/>
              </a:ext>
            </a:extLst>
          </p:cNvPr>
          <p:cNvPicPr>
            <a:picLocks noChangeAspect="1"/>
          </p:cNvPicPr>
          <p:nvPr/>
        </p:nvPicPr>
        <p:blipFill>
          <a:blip r:embed="rId3"/>
          <a:stretch>
            <a:fillRect/>
          </a:stretch>
        </p:blipFill>
        <p:spPr>
          <a:xfrm>
            <a:off x="164352" y="1175750"/>
            <a:ext cx="4178706" cy="16478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7" name="Picture 16">
            <a:extLst>
              <a:ext uri="{FF2B5EF4-FFF2-40B4-BE49-F238E27FC236}">
                <a16:creationId xmlns:a16="http://schemas.microsoft.com/office/drawing/2014/main" id="{EA818137-0598-4B5A-6B9A-0345011F2D94}"/>
              </a:ext>
            </a:extLst>
          </p:cNvPr>
          <p:cNvPicPr>
            <a:picLocks noChangeAspect="1"/>
          </p:cNvPicPr>
          <p:nvPr/>
        </p:nvPicPr>
        <p:blipFill>
          <a:blip r:embed="rId4"/>
          <a:stretch>
            <a:fillRect/>
          </a:stretch>
        </p:blipFill>
        <p:spPr>
          <a:xfrm>
            <a:off x="152805" y="3172099"/>
            <a:ext cx="4210050" cy="16954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extBox 1">
            <a:extLst>
              <a:ext uri="{FF2B5EF4-FFF2-40B4-BE49-F238E27FC236}">
                <a16:creationId xmlns:a16="http://schemas.microsoft.com/office/drawing/2014/main" id="{A8FB5926-1F74-28FB-FA44-4AE213D34AC8}"/>
              </a:ext>
            </a:extLst>
          </p:cNvPr>
          <p:cNvSpPr txBox="1"/>
          <p:nvPr/>
        </p:nvSpPr>
        <p:spPr>
          <a:xfrm>
            <a:off x="4576077" y="1311257"/>
            <a:ext cx="4217372" cy="3539430"/>
          </a:xfrm>
          <a:prstGeom prst="rect">
            <a:avLst/>
          </a:prstGeom>
          <a:noFill/>
        </p:spPr>
        <p:txBody>
          <a:bodyPr wrap="square" rtlCol="0">
            <a:spAutoFit/>
          </a:bodyPr>
          <a:lstStyle/>
          <a:p>
            <a:r>
              <a:rPr lang="en-US" u="sng">
                <a:solidFill>
                  <a:schemeClr val="bg1">
                    <a:lumMod val="40000"/>
                    <a:lumOff val="60000"/>
                  </a:schemeClr>
                </a:solidFill>
              </a:rPr>
              <a:t>Random Forest (No SMOTE)</a:t>
            </a:r>
          </a:p>
          <a:p>
            <a:endParaRPr lang="en-US" u="sng">
              <a:solidFill>
                <a:schemeClr val="bg1">
                  <a:lumMod val="40000"/>
                  <a:lumOff val="60000"/>
                </a:schemeClr>
              </a:solidFill>
            </a:endParaRPr>
          </a:p>
          <a:p>
            <a:pPr marL="285750" indent="-285750">
              <a:buFont typeface="Arial" panose="020B0604020202020204" pitchFamily="34" charset="0"/>
              <a:buChar char="•"/>
            </a:pPr>
            <a:r>
              <a:rPr lang="en-US">
                <a:solidFill>
                  <a:schemeClr val="bg1">
                    <a:lumMod val="40000"/>
                    <a:lumOff val="60000"/>
                  </a:schemeClr>
                </a:solidFill>
              </a:rPr>
              <a:t>Accuracy: </a:t>
            </a:r>
            <a:r>
              <a:rPr lang="en-US" b="1">
                <a:solidFill>
                  <a:schemeClr val="bg1">
                    <a:lumMod val="40000"/>
                    <a:lumOff val="60000"/>
                  </a:schemeClr>
                </a:solidFill>
              </a:rPr>
              <a:t>88.6%</a:t>
            </a:r>
            <a:r>
              <a:rPr lang="en-US">
                <a:solidFill>
                  <a:schemeClr val="bg1">
                    <a:lumMod val="40000"/>
                    <a:lumOff val="60000"/>
                  </a:schemeClr>
                </a:solidFill>
              </a:rPr>
              <a:t>, but misleading due to class imbalance</a:t>
            </a:r>
          </a:p>
          <a:p>
            <a:pPr marL="285750" indent="-285750">
              <a:buFont typeface="Arial" panose="020B0604020202020204" pitchFamily="34" charset="0"/>
              <a:buChar char="•"/>
            </a:pPr>
            <a:endParaRPr lang="en-US">
              <a:solidFill>
                <a:schemeClr val="bg1">
                  <a:lumMod val="40000"/>
                  <a:lumOff val="60000"/>
                </a:schemeClr>
              </a:solidFill>
            </a:endParaRPr>
          </a:p>
          <a:p>
            <a:pPr marL="285750" lvl="2" indent="-285750">
              <a:buFont typeface="Arial" panose="020B0604020202020204" pitchFamily="34" charset="0"/>
              <a:buChar char="•"/>
            </a:pPr>
            <a:r>
              <a:rPr lang="en-US">
                <a:solidFill>
                  <a:schemeClr val="bg1">
                    <a:lumMod val="40000"/>
                    <a:lumOff val="60000"/>
                  </a:schemeClr>
                </a:solidFill>
              </a:rPr>
              <a:t>Model is biased toward majority class</a:t>
            </a:r>
          </a:p>
          <a:p>
            <a:pPr marL="285750" lvl="2" indent="-285750">
              <a:buFont typeface="Arial" panose="020B0604020202020204" pitchFamily="34" charset="0"/>
              <a:buChar char="•"/>
            </a:pPr>
            <a:endParaRPr lang="en-US">
              <a:solidFill>
                <a:schemeClr val="bg1">
                  <a:lumMod val="40000"/>
                  <a:lumOff val="60000"/>
                </a:schemeClr>
              </a:solidFill>
            </a:endParaRPr>
          </a:p>
          <a:p>
            <a:pPr marL="285750" lvl="2" indent="-285750">
              <a:buFont typeface="Arial" panose="020B0604020202020204" pitchFamily="34" charset="0"/>
              <a:buChar char="•"/>
            </a:pPr>
            <a:endParaRPr lang="en-US">
              <a:solidFill>
                <a:schemeClr val="bg1">
                  <a:lumMod val="40000"/>
                  <a:lumOff val="60000"/>
                </a:schemeClr>
              </a:solidFill>
            </a:endParaRPr>
          </a:p>
          <a:p>
            <a:pPr marL="285750" lvl="2" indent="-285750">
              <a:buFont typeface="Arial" panose="020B0604020202020204" pitchFamily="34" charset="0"/>
              <a:buChar char="•"/>
            </a:pPr>
            <a:r>
              <a:rPr lang="en-US" u="sng">
                <a:solidFill>
                  <a:schemeClr val="bg1">
                    <a:lumMod val="40000"/>
                    <a:lumOff val="60000"/>
                  </a:schemeClr>
                </a:solidFill>
              </a:rPr>
              <a:t>Random Forest + SMOTE</a:t>
            </a:r>
          </a:p>
          <a:p>
            <a:pPr marL="285750" lvl="2" indent="-285750">
              <a:buFont typeface="Arial" panose="020B0604020202020204" pitchFamily="34" charset="0"/>
              <a:buChar char="•"/>
            </a:pPr>
            <a:endParaRPr lang="en-US">
              <a:solidFill>
                <a:schemeClr val="bg1">
                  <a:lumMod val="40000"/>
                  <a:lumOff val="60000"/>
                </a:schemeClr>
              </a:solidFill>
            </a:endParaRPr>
          </a:p>
          <a:p>
            <a:pPr marL="285750" lvl="2" indent="-285750">
              <a:buFont typeface="Arial" panose="020B0604020202020204" pitchFamily="34" charset="0"/>
              <a:buChar char="•"/>
            </a:pPr>
            <a:r>
              <a:rPr lang="en-US">
                <a:solidFill>
                  <a:schemeClr val="bg1">
                    <a:lumMod val="40000"/>
                    <a:lumOff val="60000"/>
                  </a:schemeClr>
                </a:solidFill>
              </a:rPr>
              <a:t>Accuracy: </a:t>
            </a:r>
            <a:r>
              <a:rPr lang="en-US" b="1">
                <a:solidFill>
                  <a:schemeClr val="bg1">
                    <a:lumMod val="40000"/>
                    <a:lumOff val="60000"/>
                  </a:schemeClr>
                </a:solidFill>
              </a:rPr>
              <a:t>89%</a:t>
            </a:r>
            <a:r>
              <a:rPr lang="en-US">
                <a:solidFill>
                  <a:schemeClr val="bg1">
                    <a:lumMod val="40000"/>
                    <a:lumOff val="60000"/>
                  </a:schemeClr>
                </a:solidFill>
              </a:rPr>
              <a:t>, same as baseline.</a:t>
            </a:r>
          </a:p>
          <a:p>
            <a:pPr marL="285750" lvl="2" indent="-285750">
              <a:buFont typeface="Arial" panose="020B0604020202020204" pitchFamily="34" charset="0"/>
              <a:buChar char="•"/>
            </a:pPr>
            <a:endParaRPr lang="en-US">
              <a:solidFill>
                <a:schemeClr val="bg1">
                  <a:lumMod val="40000"/>
                  <a:lumOff val="60000"/>
                </a:schemeClr>
              </a:solidFill>
            </a:endParaRPr>
          </a:p>
          <a:p>
            <a:pPr marL="285750" lvl="2" indent="-285750">
              <a:buFont typeface="Arial" panose="020B0604020202020204" pitchFamily="34" charset="0"/>
              <a:buChar char="•"/>
            </a:pPr>
            <a:r>
              <a:rPr lang="en-US">
                <a:solidFill>
                  <a:schemeClr val="bg1">
                    <a:lumMod val="40000"/>
                    <a:lumOff val="60000"/>
                  </a:schemeClr>
                </a:solidFill>
              </a:rPr>
              <a:t>SMOTE helped a little, but model still struggles with minority class.</a:t>
            </a:r>
          </a:p>
          <a:p>
            <a:pPr marL="285750" lvl="2" indent="-285750">
              <a:buFont typeface="Arial" panose="020B0604020202020204" pitchFamily="34" charset="0"/>
              <a:buChar char="•"/>
            </a:pPr>
            <a:endParaRPr lang="en-US">
              <a:solidFill>
                <a:schemeClr val="bg1">
                  <a:lumMod val="40000"/>
                  <a:lumOff val="60000"/>
                </a:schemeClr>
              </a:solidFill>
            </a:endParaRPr>
          </a:p>
          <a:p>
            <a:pPr marL="285750" lvl="2" indent="-285750">
              <a:buFont typeface="Arial" panose="020B0604020202020204" pitchFamily="34" charset="0"/>
              <a:buChar char="•"/>
            </a:pPr>
            <a:endParaRPr lang="en-US">
              <a:solidFill>
                <a:schemeClr val="bg1">
                  <a:lumMod val="40000"/>
                  <a:lumOff val="6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a:extLst>
            <a:ext uri="{FF2B5EF4-FFF2-40B4-BE49-F238E27FC236}">
              <a16:creationId xmlns:a16="http://schemas.microsoft.com/office/drawing/2014/main" id="{39E2F2DC-BE6E-4359-5E95-C387AA8EBF05}"/>
            </a:ext>
          </a:extLst>
        </p:cNvPr>
        <p:cNvGrpSpPr/>
        <p:nvPr/>
      </p:nvGrpSpPr>
      <p:grpSpPr>
        <a:xfrm>
          <a:off x="0" y="0"/>
          <a:ext cx="0" cy="0"/>
          <a:chOff x="0" y="0"/>
          <a:chExt cx="0" cy="0"/>
        </a:xfrm>
      </p:grpSpPr>
      <p:grpSp>
        <p:nvGrpSpPr>
          <p:cNvPr id="260" name="Google Shape;260;p28">
            <a:extLst>
              <a:ext uri="{FF2B5EF4-FFF2-40B4-BE49-F238E27FC236}">
                <a16:creationId xmlns:a16="http://schemas.microsoft.com/office/drawing/2014/main" id="{76EFC945-EAE9-6E94-6CB5-8F4E3DD62A1A}"/>
              </a:ext>
            </a:extLst>
          </p:cNvPr>
          <p:cNvGrpSpPr/>
          <p:nvPr/>
        </p:nvGrpSpPr>
        <p:grpSpPr>
          <a:xfrm flipH="1">
            <a:off x="8413031" y="1550510"/>
            <a:ext cx="586216" cy="556107"/>
            <a:chOff x="1717700" y="2254700"/>
            <a:chExt cx="781725" cy="741575"/>
          </a:xfrm>
        </p:grpSpPr>
        <p:sp>
          <p:nvSpPr>
            <p:cNvPr id="261" name="Google Shape;261;p28">
              <a:extLst>
                <a:ext uri="{FF2B5EF4-FFF2-40B4-BE49-F238E27FC236}">
                  <a16:creationId xmlns:a16="http://schemas.microsoft.com/office/drawing/2014/main" id="{7136EB6B-F4D8-2CEB-C4B7-60D999B703B6}"/>
                </a:ext>
              </a:extLst>
            </p:cNvPr>
            <p:cNvSpPr/>
            <p:nvPr/>
          </p:nvSpPr>
          <p:spPr>
            <a:xfrm>
              <a:off x="1748125" y="2300200"/>
              <a:ext cx="717650" cy="650525"/>
            </a:xfrm>
            <a:custGeom>
              <a:avLst/>
              <a:gdLst/>
              <a:ahLst/>
              <a:cxnLst/>
              <a:rect l="l" t="t" r="r" b="b"/>
              <a:pathLst>
                <a:path w="28706" h="26021" extrusionOk="0">
                  <a:moveTo>
                    <a:pt x="15025" y="0"/>
                  </a:moveTo>
                  <a:cubicBezTo>
                    <a:pt x="11160" y="0"/>
                    <a:pt x="7313" y="1600"/>
                    <a:pt x="4560" y="4734"/>
                  </a:cubicBezTo>
                  <a:cubicBezTo>
                    <a:pt x="162" y="9743"/>
                    <a:pt x="0" y="17021"/>
                    <a:pt x="3801" y="22174"/>
                  </a:cubicBezTo>
                  <a:cubicBezTo>
                    <a:pt x="4341" y="22872"/>
                    <a:pt x="4946" y="23518"/>
                    <a:pt x="5609" y="24102"/>
                  </a:cubicBezTo>
                  <a:cubicBezTo>
                    <a:pt x="5932" y="24386"/>
                    <a:pt x="6264" y="24652"/>
                    <a:pt x="6604" y="24901"/>
                  </a:cubicBezTo>
                  <a:cubicBezTo>
                    <a:pt x="6953" y="25155"/>
                    <a:pt x="7201" y="25230"/>
                    <a:pt x="7416" y="25230"/>
                  </a:cubicBezTo>
                  <a:cubicBezTo>
                    <a:pt x="7729" y="25230"/>
                    <a:pt x="7975" y="25072"/>
                    <a:pt x="8368" y="25072"/>
                  </a:cubicBezTo>
                  <a:cubicBezTo>
                    <a:pt x="8543" y="25072"/>
                    <a:pt x="8748" y="25103"/>
                    <a:pt x="9001" y="25194"/>
                  </a:cubicBezTo>
                  <a:cubicBezTo>
                    <a:pt x="9444" y="25354"/>
                    <a:pt x="9896" y="25492"/>
                    <a:pt x="10354" y="25608"/>
                  </a:cubicBezTo>
                  <a:cubicBezTo>
                    <a:pt x="11030" y="25776"/>
                    <a:pt x="11721" y="25894"/>
                    <a:pt x="12416" y="25959"/>
                  </a:cubicBezTo>
                  <a:cubicBezTo>
                    <a:pt x="12854" y="26000"/>
                    <a:pt x="13293" y="26021"/>
                    <a:pt x="13732" y="26021"/>
                  </a:cubicBezTo>
                  <a:cubicBezTo>
                    <a:pt x="17598" y="26021"/>
                    <a:pt x="21444" y="24419"/>
                    <a:pt x="24196" y="21288"/>
                  </a:cubicBezTo>
                  <a:cubicBezTo>
                    <a:pt x="28262" y="16658"/>
                    <a:pt x="28705" y="10089"/>
                    <a:pt x="25745" y="5051"/>
                  </a:cubicBezTo>
                  <a:cubicBezTo>
                    <a:pt x="25277" y="4480"/>
                    <a:pt x="24762" y="3949"/>
                    <a:pt x="24205" y="3465"/>
                  </a:cubicBezTo>
                  <a:cubicBezTo>
                    <a:pt x="23674" y="2996"/>
                    <a:pt x="23106" y="2569"/>
                    <a:pt x="22508" y="2185"/>
                  </a:cubicBezTo>
                  <a:cubicBezTo>
                    <a:pt x="21922" y="1809"/>
                    <a:pt x="21305" y="1479"/>
                    <a:pt x="20668" y="1195"/>
                  </a:cubicBezTo>
                  <a:cubicBezTo>
                    <a:pt x="20236" y="1003"/>
                    <a:pt x="19795" y="835"/>
                    <a:pt x="19347" y="687"/>
                  </a:cubicBezTo>
                  <a:cubicBezTo>
                    <a:pt x="18100" y="280"/>
                    <a:pt x="16803" y="52"/>
                    <a:pt x="15491" y="8"/>
                  </a:cubicBezTo>
                  <a:cubicBezTo>
                    <a:pt x="15336" y="3"/>
                    <a:pt x="15180" y="0"/>
                    <a:pt x="15025"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a:extLst>
                <a:ext uri="{FF2B5EF4-FFF2-40B4-BE49-F238E27FC236}">
                  <a16:creationId xmlns:a16="http://schemas.microsoft.com/office/drawing/2014/main" id="{4534ABA9-9E9B-8383-3E48-98075F3E33D6}"/>
                </a:ext>
              </a:extLst>
            </p:cNvPr>
            <p:cNvSpPr/>
            <p:nvPr/>
          </p:nvSpPr>
          <p:spPr>
            <a:xfrm>
              <a:off x="1755500" y="2300325"/>
              <a:ext cx="740400" cy="695775"/>
            </a:xfrm>
            <a:custGeom>
              <a:avLst/>
              <a:gdLst/>
              <a:ahLst/>
              <a:cxnLst/>
              <a:rect l="l" t="t" r="r" b="b"/>
              <a:pathLst>
                <a:path w="29616" h="27831" extrusionOk="0">
                  <a:moveTo>
                    <a:pt x="14709" y="1"/>
                  </a:moveTo>
                  <a:cubicBezTo>
                    <a:pt x="10711" y="1"/>
                    <a:pt x="6906" y="1725"/>
                    <a:pt x="4270" y="4732"/>
                  </a:cubicBezTo>
                  <a:cubicBezTo>
                    <a:pt x="1084" y="8350"/>
                    <a:pt x="1" y="13360"/>
                    <a:pt x="1409" y="17972"/>
                  </a:cubicBezTo>
                  <a:cubicBezTo>
                    <a:pt x="2162" y="20449"/>
                    <a:pt x="3591" y="22666"/>
                    <a:pt x="5538" y="24372"/>
                  </a:cubicBezTo>
                  <a:cubicBezTo>
                    <a:pt x="5852" y="24649"/>
                    <a:pt x="6186" y="24919"/>
                    <a:pt x="6533" y="25169"/>
                  </a:cubicBezTo>
                  <a:cubicBezTo>
                    <a:pt x="7590" y="25942"/>
                    <a:pt x="8754" y="26561"/>
                    <a:pt x="9987" y="27009"/>
                  </a:cubicBezTo>
                  <a:cubicBezTo>
                    <a:pt x="10428" y="27166"/>
                    <a:pt x="10883" y="27304"/>
                    <a:pt x="11340" y="27418"/>
                  </a:cubicBezTo>
                  <a:cubicBezTo>
                    <a:pt x="12017" y="27586"/>
                    <a:pt x="12707" y="27704"/>
                    <a:pt x="13402" y="27769"/>
                  </a:cubicBezTo>
                  <a:cubicBezTo>
                    <a:pt x="13838" y="27810"/>
                    <a:pt x="14282" y="27831"/>
                    <a:pt x="14720" y="27831"/>
                  </a:cubicBezTo>
                  <a:cubicBezTo>
                    <a:pt x="14724" y="27831"/>
                    <a:pt x="14728" y="27831"/>
                    <a:pt x="14732" y="27831"/>
                  </a:cubicBezTo>
                  <a:cubicBezTo>
                    <a:pt x="20119" y="27831"/>
                    <a:pt x="25025" y="24719"/>
                    <a:pt x="27318" y="19844"/>
                  </a:cubicBezTo>
                  <a:cubicBezTo>
                    <a:pt x="29616" y="14965"/>
                    <a:pt x="28886" y="9200"/>
                    <a:pt x="25446" y="5048"/>
                  </a:cubicBezTo>
                  <a:cubicBezTo>
                    <a:pt x="24977" y="4478"/>
                    <a:pt x="24462" y="3947"/>
                    <a:pt x="23908" y="3462"/>
                  </a:cubicBezTo>
                  <a:cubicBezTo>
                    <a:pt x="23374" y="2993"/>
                    <a:pt x="22806" y="2566"/>
                    <a:pt x="22211" y="2185"/>
                  </a:cubicBezTo>
                  <a:cubicBezTo>
                    <a:pt x="21622" y="1809"/>
                    <a:pt x="21008" y="1476"/>
                    <a:pt x="20370" y="1194"/>
                  </a:cubicBezTo>
                  <a:cubicBezTo>
                    <a:pt x="19925" y="998"/>
                    <a:pt x="19484" y="827"/>
                    <a:pt x="19050" y="686"/>
                  </a:cubicBezTo>
                  <a:cubicBezTo>
                    <a:pt x="17803" y="280"/>
                    <a:pt x="16505" y="51"/>
                    <a:pt x="15196" y="10"/>
                  </a:cubicBezTo>
                  <a:cubicBezTo>
                    <a:pt x="15041" y="3"/>
                    <a:pt x="14882" y="1"/>
                    <a:pt x="14725" y="1"/>
                  </a:cubicBezTo>
                  <a:cubicBezTo>
                    <a:pt x="14720" y="1"/>
                    <a:pt x="14714" y="1"/>
                    <a:pt x="14709"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a:extLst>
                <a:ext uri="{FF2B5EF4-FFF2-40B4-BE49-F238E27FC236}">
                  <a16:creationId xmlns:a16="http://schemas.microsoft.com/office/drawing/2014/main" id="{2571ECB9-EA2C-9EE9-4CCD-BABC4742D9BE}"/>
                </a:ext>
              </a:extLst>
            </p:cNvPr>
            <p:cNvSpPr/>
            <p:nvPr/>
          </p:nvSpPr>
          <p:spPr>
            <a:xfrm>
              <a:off x="1748125" y="2300150"/>
              <a:ext cx="751300" cy="696125"/>
            </a:xfrm>
            <a:custGeom>
              <a:avLst/>
              <a:gdLst/>
              <a:ahLst/>
              <a:cxnLst/>
              <a:rect l="l" t="t" r="r" b="b"/>
              <a:pathLst>
                <a:path w="30052" h="27845" extrusionOk="0">
                  <a:moveTo>
                    <a:pt x="15005" y="15"/>
                  </a:moveTo>
                  <a:cubicBezTo>
                    <a:pt x="15010" y="15"/>
                    <a:pt x="15015" y="15"/>
                    <a:pt x="15020" y="15"/>
                  </a:cubicBezTo>
                  <a:cubicBezTo>
                    <a:pt x="15177" y="15"/>
                    <a:pt x="15334" y="17"/>
                    <a:pt x="15491" y="21"/>
                  </a:cubicBezTo>
                  <a:cubicBezTo>
                    <a:pt x="16800" y="65"/>
                    <a:pt x="18098" y="294"/>
                    <a:pt x="19342" y="700"/>
                  </a:cubicBezTo>
                  <a:cubicBezTo>
                    <a:pt x="19774" y="841"/>
                    <a:pt x="20218" y="1012"/>
                    <a:pt x="20663" y="1208"/>
                  </a:cubicBezTo>
                  <a:cubicBezTo>
                    <a:pt x="21300" y="1490"/>
                    <a:pt x="21915" y="1820"/>
                    <a:pt x="22503" y="2197"/>
                  </a:cubicBezTo>
                  <a:cubicBezTo>
                    <a:pt x="23099" y="2580"/>
                    <a:pt x="23667" y="3007"/>
                    <a:pt x="24198" y="3476"/>
                  </a:cubicBezTo>
                  <a:cubicBezTo>
                    <a:pt x="24752" y="3961"/>
                    <a:pt x="25267" y="4489"/>
                    <a:pt x="25736" y="5060"/>
                  </a:cubicBezTo>
                  <a:cubicBezTo>
                    <a:pt x="26789" y="6327"/>
                    <a:pt x="27606" y="7773"/>
                    <a:pt x="28147" y="9329"/>
                  </a:cubicBezTo>
                  <a:cubicBezTo>
                    <a:pt x="29638" y="13584"/>
                    <a:pt x="28973" y="18297"/>
                    <a:pt x="26364" y="21975"/>
                  </a:cubicBezTo>
                  <a:cubicBezTo>
                    <a:pt x="23756" y="25652"/>
                    <a:pt x="19529" y="27833"/>
                    <a:pt x="15023" y="27833"/>
                  </a:cubicBezTo>
                  <a:cubicBezTo>
                    <a:pt x="15020" y="27833"/>
                    <a:pt x="15018" y="27833"/>
                    <a:pt x="15015" y="27833"/>
                  </a:cubicBezTo>
                  <a:cubicBezTo>
                    <a:pt x="14577" y="27833"/>
                    <a:pt x="14133" y="27812"/>
                    <a:pt x="13697" y="27771"/>
                  </a:cubicBezTo>
                  <a:cubicBezTo>
                    <a:pt x="13002" y="27706"/>
                    <a:pt x="12312" y="27589"/>
                    <a:pt x="11635" y="27420"/>
                  </a:cubicBezTo>
                  <a:cubicBezTo>
                    <a:pt x="11180" y="27307"/>
                    <a:pt x="10725" y="27168"/>
                    <a:pt x="10282" y="27011"/>
                  </a:cubicBezTo>
                  <a:cubicBezTo>
                    <a:pt x="9051" y="26563"/>
                    <a:pt x="7888" y="25945"/>
                    <a:pt x="6830" y="25173"/>
                  </a:cubicBezTo>
                  <a:cubicBezTo>
                    <a:pt x="6486" y="24922"/>
                    <a:pt x="6151" y="24654"/>
                    <a:pt x="5835" y="24374"/>
                  </a:cubicBezTo>
                  <a:cubicBezTo>
                    <a:pt x="3888" y="22670"/>
                    <a:pt x="2459" y="20454"/>
                    <a:pt x="1706" y="17979"/>
                  </a:cubicBezTo>
                  <a:cubicBezTo>
                    <a:pt x="420" y="13760"/>
                    <a:pt x="1210" y="9184"/>
                    <a:pt x="3835" y="5642"/>
                  </a:cubicBezTo>
                  <a:cubicBezTo>
                    <a:pt x="6458" y="2103"/>
                    <a:pt x="10601" y="15"/>
                    <a:pt x="15005" y="15"/>
                  </a:cubicBezTo>
                  <a:close/>
                  <a:moveTo>
                    <a:pt x="15020" y="1"/>
                  </a:moveTo>
                  <a:lnTo>
                    <a:pt x="15020" y="3"/>
                  </a:lnTo>
                  <a:cubicBezTo>
                    <a:pt x="11155" y="3"/>
                    <a:pt x="7310" y="1603"/>
                    <a:pt x="4560" y="4736"/>
                  </a:cubicBezTo>
                  <a:cubicBezTo>
                    <a:pt x="159" y="9745"/>
                    <a:pt x="0" y="17023"/>
                    <a:pt x="3801" y="22176"/>
                  </a:cubicBezTo>
                  <a:cubicBezTo>
                    <a:pt x="4394" y="22984"/>
                    <a:pt x="5073" y="23723"/>
                    <a:pt x="5828" y="24384"/>
                  </a:cubicBezTo>
                  <a:cubicBezTo>
                    <a:pt x="6149" y="24668"/>
                    <a:pt x="6484" y="24933"/>
                    <a:pt x="6823" y="25180"/>
                  </a:cubicBezTo>
                  <a:cubicBezTo>
                    <a:pt x="7883" y="25954"/>
                    <a:pt x="9047" y="26575"/>
                    <a:pt x="10280" y="27021"/>
                  </a:cubicBezTo>
                  <a:cubicBezTo>
                    <a:pt x="10725" y="27180"/>
                    <a:pt x="11178" y="27318"/>
                    <a:pt x="11633" y="27432"/>
                  </a:cubicBezTo>
                  <a:cubicBezTo>
                    <a:pt x="12312" y="27600"/>
                    <a:pt x="13000" y="27718"/>
                    <a:pt x="13697" y="27782"/>
                  </a:cubicBezTo>
                  <a:cubicBezTo>
                    <a:pt x="14136" y="27824"/>
                    <a:pt x="14574" y="27845"/>
                    <a:pt x="15015" y="27845"/>
                  </a:cubicBezTo>
                  <a:cubicBezTo>
                    <a:pt x="18881" y="27845"/>
                    <a:pt x="22725" y="26245"/>
                    <a:pt x="25475" y="23111"/>
                  </a:cubicBezTo>
                  <a:cubicBezTo>
                    <a:pt x="30051" y="17900"/>
                    <a:pt x="30035" y="10227"/>
                    <a:pt x="25745" y="5050"/>
                  </a:cubicBezTo>
                  <a:cubicBezTo>
                    <a:pt x="25277" y="4482"/>
                    <a:pt x="24762" y="3951"/>
                    <a:pt x="24205" y="3464"/>
                  </a:cubicBezTo>
                  <a:cubicBezTo>
                    <a:pt x="23672" y="2995"/>
                    <a:pt x="23106" y="2568"/>
                    <a:pt x="22508" y="2185"/>
                  </a:cubicBezTo>
                  <a:cubicBezTo>
                    <a:pt x="21922" y="1809"/>
                    <a:pt x="21305" y="1478"/>
                    <a:pt x="20668" y="1197"/>
                  </a:cubicBezTo>
                  <a:cubicBezTo>
                    <a:pt x="20236" y="1005"/>
                    <a:pt x="19795" y="834"/>
                    <a:pt x="19347" y="689"/>
                  </a:cubicBezTo>
                  <a:cubicBezTo>
                    <a:pt x="18100" y="280"/>
                    <a:pt x="16803" y="52"/>
                    <a:pt x="15491" y="10"/>
                  </a:cubicBezTo>
                  <a:cubicBezTo>
                    <a:pt x="15334" y="5"/>
                    <a:pt x="15177" y="1"/>
                    <a:pt x="1502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a:extLst>
                <a:ext uri="{FF2B5EF4-FFF2-40B4-BE49-F238E27FC236}">
                  <a16:creationId xmlns:a16="http://schemas.microsoft.com/office/drawing/2014/main" id="{275BB714-9E1A-E422-0006-B615CC7E6479}"/>
                </a:ext>
              </a:extLst>
            </p:cNvPr>
            <p:cNvSpPr/>
            <p:nvPr/>
          </p:nvSpPr>
          <p:spPr>
            <a:xfrm>
              <a:off x="1828875" y="2353550"/>
              <a:ext cx="589400" cy="589400"/>
            </a:xfrm>
            <a:custGeom>
              <a:avLst/>
              <a:gdLst/>
              <a:ahLst/>
              <a:cxnLst/>
              <a:rect l="l" t="t" r="r" b="b"/>
              <a:pathLst>
                <a:path w="23576" h="23576" fill="none" extrusionOk="0">
                  <a:moveTo>
                    <a:pt x="20123" y="3452"/>
                  </a:moveTo>
                  <a:cubicBezTo>
                    <a:pt x="22333" y="5662"/>
                    <a:pt x="23575" y="8662"/>
                    <a:pt x="23575" y="11788"/>
                  </a:cubicBezTo>
                  <a:cubicBezTo>
                    <a:pt x="23575" y="14914"/>
                    <a:pt x="22333" y="17911"/>
                    <a:pt x="20123" y="20121"/>
                  </a:cubicBezTo>
                  <a:cubicBezTo>
                    <a:pt x="17911" y="22333"/>
                    <a:pt x="14914" y="23575"/>
                    <a:pt x="11788" y="23575"/>
                  </a:cubicBezTo>
                  <a:cubicBezTo>
                    <a:pt x="8661" y="23575"/>
                    <a:pt x="5664" y="22333"/>
                    <a:pt x="3452" y="20121"/>
                  </a:cubicBezTo>
                  <a:cubicBezTo>
                    <a:pt x="1243" y="17911"/>
                    <a:pt x="0" y="14914"/>
                    <a:pt x="0" y="11788"/>
                  </a:cubicBezTo>
                  <a:cubicBezTo>
                    <a:pt x="0" y="8662"/>
                    <a:pt x="1243" y="5662"/>
                    <a:pt x="3452" y="3452"/>
                  </a:cubicBezTo>
                  <a:cubicBezTo>
                    <a:pt x="5664" y="1243"/>
                    <a:pt x="8661" y="1"/>
                    <a:pt x="11788" y="1"/>
                  </a:cubicBezTo>
                  <a:cubicBezTo>
                    <a:pt x="14914" y="1"/>
                    <a:pt x="17911" y="1243"/>
                    <a:pt x="20123" y="3452"/>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a:extLst>
                <a:ext uri="{FF2B5EF4-FFF2-40B4-BE49-F238E27FC236}">
                  <a16:creationId xmlns:a16="http://schemas.microsoft.com/office/drawing/2014/main" id="{E5C58BF4-7900-4E19-2824-519EC19EC604}"/>
                </a:ext>
              </a:extLst>
            </p:cNvPr>
            <p:cNvSpPr/>
            <p:nvPr/>
          </p:nvSpPr>
          <p:spPr>
            <a:xfrm>
              <a:off x="1854800" y="2392075"/>
              <a:ext cx="553825" cy="513575"/>
            </a:xfrm>
            <a:custGeom>
              <a:avLst/>
              <a:gdLst/>
              <a:ahLst/>
              <a:cxnLst/>
              <a:rect l="l" t="t" r="r" b="b"/>
              <a:pathLst>
                <a:path w="22153" h="20543" extrusionOk="0">
                  <a:moveTo>
                    <a:pt x="10769" y="1"/>
                  </a:moveTo>
                  <a:cubicBezTo>
                    <a:pt x="10066" y="1"/>
                    <a:pt x="9353" y="73"/>
                    <a:pt x="8640" y="224"/>
                  </a:cubicBezTo>
                  <a:cubicBezTo>
                    <a:pt x="3496" y="1311"/>
                    <a:pt x="0" y="6102"/>
                    <a:pt x="543" y="11330"/>
                  </a:cubicBezTo>
                  <a:cubicBezTo>
                    <a:pt x="1083" y="16560"/>
                    <a:pt x="5489" y="20536"/>
                    <a:pt x="10746" y="20543"/>
                  </a:cubicBezTo>
                  <a:cubicBezTo>
                    <a:pt x="10752" y="20543"/>
                    <a:pt x="10757" y="20543"/>
                    <a:pt x="10763" y="20543"/>
                  </a:cubicBezTo>
                  <a:cubicBezTo>
                    <a:pt x="12195" y="20543"/>
                    <a:pt x="13614" y="20243"/>
                    <a:pt x="14925" y="19661"/>
                  </a:cubicBezTo>
                  <a:cubicBezTo>
                    <a:pt x="19733" y="17529"/>
                    <a:pt x="22152" y="12113"/>
                    <a:pt x="20536" y="7111"/>
                  </a:cubicBezTo>
                  <a:cubicBezTo>
                    <a:pt x="19144" y="2803"/>
                    <a:pt x="15140" y="1"/>
                    <a:pt x="10769"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a:extLst>
                <a:ext uri="{FF2B5EF4-FFF2-40B4-BE49-F238E27FC236}">
                  <a16:creationId xmlns:a16="http://schemas.microsoft.com/office/drawing/2014/main" id="{E769A315-9D74-588F-A1B1-727282A07FAD}"/>
                </a:ext>
              </a:extLst>
            </p:cNvPr>
            <p:cNvSpPr/>
            <p:nvPr/>
          </p:nvSpPr>
          <p:spPr>
            <a:xfrm>
              <a:off x="1836200" y="2390675"/>
              <a:ext cx="574725" cy="515125"/>
            </a:xfrm>
            <a:custGeom>
              <a:avLst/>
              <a:gdLst/>
              <a:ahLst/>
              <a:cxnLst/>
              <a:rect l="l" t="t" r="r" b="b"/>
              <a:pathLst>
                <a:path w="22989" h="20605" extrusionOk="0">
                  <a:moveTo>
                    <a:pt x="9338" y="226"/>
                  </a:moveTo>
                  <a:cubicBezTo>
                    <a:pt x="4666" y="1196"/>
                    <a:pt x="1150" y="5334"/>
                    <a:pt x="1148" y="10298"/>
                  </a:cubicBezTo>
                  <a:cubicBezTo>
                    <a:pt x="1146" y="15415"/>
                    <a:pt x="4876" y="19657"/>
                    <a:pt x="9761" y="20458"/>
                  </a:cubicBezTo>
                  <a:lnTo>
                    <a:pt x="9761" y="20458"/>
                  </a:lnTo>
                  <a:cubicBezTo>
                    <a:pt x="7896" y="20140"/>
                    <a:pt x="6139" y="19311"/>
                    <a:pt x="4695" y="18043"/>
                  </a:cubicBezTo>
                  <a:cubicBezTo>
                    <a:pt x="421" y="14286"/>
                    <a:pt x="1" y="7777"/>
                    <a:pt x="3755" y="3503"/>
                  </a:cubicBezTo>
                  <a:cubicBezTo>
                    <a:pt x="5228" y="1823"/>
                    <a:pt x="7191" y="684"/>
                    <a:pt x="9338" y="226"/>
                  </a:cubicBezTo>
                  <a:close/>
                  <a:moveTo>
                    <a:pt x="11483" y="0"/>
                  </a:moveTo>
                  <a:cubicBezTo>
                    <a:pt x="10756" y="0"/>
                    <a:pt x="10038" y="77"/>
                    <a:pt x="9338" y="226"/>
                  </a:cubicBezTo>
                  <a:lnTo>
                    <a:pt x="9338" y="226"/>
                  </a:lnTo>
                  <a:cubicBezTo>
                    <a:pt x="10017" y="86"/>
                    <a:pt x="10720" y="12"/>
                    <a:pt x="11440" y="12"/>
                  </a:cubicBezTo>
                  <a:cubicBezTo>
                    <a:pt x="11460" y="12"/>
                    <a:pt x="11479" y="12"/>
                    <a:pt x="11499" y="12"/>
                  </a:cubicBezTo>
                  <a:cubicBezTo>
                    <a:pt x="11501" y="12"/>
                    <a:pt x="11502" y="12"/>
                    <a:pt x="11504" y="12"/>
                  </a:cubicBezTo>
                  <a:cubicBezTo>
                    <a:pt x="16773" y="12"/>
                    <a:pt x="21193" y="3994"/>
                    <a:pt x="21740" y="9236"/>
                  </a:cubicBezTo>
                  <a:cubicBezTo>
                    <a:pt x="22285" y="14480"/>
                    <a:pt x="18780" y="19290"/>
                    <a:pt x="13619" y="20372"/>
                  </a:cubicBezTo>
                  <a:cubicBezTo>
                    <a:pt x="12919" y="20520"/>
                    <a:pt x="12206" y="20594"/>
                    <a:pt x="11490" y="20594"/>
                  </a:cubicBezTo>
                  <a:cubicBezTo>
                    <a:pt x="11473" y="20594"/>
                    <a:pt x="11456" y="20594"/>
                    <a:pt x="11439" y="20594"/>
                  </a:cubicBezTo>
                  <a:cubicBezTo>
                    <a:pt x="10868" y="20594"/>
                    <a:pt x="10307" y="20548"/>
                    <a:pt x="9761" y="20458"/>
                  </a:cubicBezTo>
                  <a:lnTo>
                    <a:pt x="9761" y="20458"/>
                  </a:lnTo>
                  <a:cubicBezTo>
                    <a:pt x="10329" y="20555"/>
                    <a:pt x="10907" y="20604"/>
                    <a:pt x="11490" y="20604"/>
                  </a:cubicBezTo>
                  <a:cubicBezTo>
                    <a:pt x="11713" y="20604"/>
                    <a:pt x="11936" y="20597"/>
                    <a:pt x="12160" y="20583"/>
                  </a:cubicBezTo>
                  <a:cubicBezTo>
                    <a:pt x="14887" y="20407"/>
                    <a:pt x="17431" y="19156"/>
                    <a:pt x="19234" y="17103"/>
                  </a:cubicBezTo>
                  <a:cubicBezTo>
                    <a:pt x="22989" y="12829"/>
                    <a:pt x="22569" y="6320"/>
                    <a:pt x="18295" y="2563"/>
                  </a:cubicBezTo>
                  <a:cubicBezTo>
                    <a:pt x="16420" y="912"/>
                    <a:pt x="14006" y="0"/>
                    <a:pt x="11509" y="0"/>
                  </a:cubicBezTo>
                  <a:cubicBezTo>
                    <a:pt x="11506" y="0"/>
                    <a:pt x="11503" y="0"/>
                    <a:pt x="11499" y="0"/>
                  </a:cubicBezTo>
                  <a:cubicBezTo>
                    <a:pt x="11494" y="0"/>
                    <a:pt x="11489" y="0"/>
                    <a:pt x="1148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a:extLst>
                <a:ext uri="{FF2B5EF4-FFF2-40B4-BE49-F238E27FC236}">
                  <a16:creationId xmlns:a16="http://schemas.microsoft.com/office/drawing/2014/main" id="{0ED1B0B6-9FDF-B773-CE1C-6D1B356A61F7}"/>
                </a:ext>
              </a:extLst>
            </p:cNvPr>
            <p:cNvSpPr/>
            <p:nvPr/>
          </p:nvSpPr>
          <p:spPr>
            <a:xfrm>
              <a:off x="1918750" y="2300450"/>
              <a:ext cx="313075" cy="675175"/>
            </a:xfrm>
            <a:custGeom>
              <a:avLst/>
              <a:gdLst/>
              <a:ahLst/>
              <a:cxnLst/>
              <a:rect l="l" t="t" r="r" b="b"/>
              <a:pathLst>
                <a:path w="12523" h="27007" extrusionOk="0">
                  <a:moveTo>
                    <a:pt x="8666" y="0"/>
                  </a:moveTo>
                  <a:lnTo>
                    <a:pt x="0" y="25168"/>
                  </a:lnTo>
                  <a:cubicBezTo>
                    <a:pt x="1058" y="25942"/>
                    <a:pt x="2222" y="26561"/>
                    <a:pt x="3455" y="27006"/>
                  </a:cubicBezTo>
                  <a:lnTo>
                    <a:pt x="12522" y="677"/>
                  </a:lnTo>
                  <a:cubicBezTo>
                    <a:pt x="11275" y="270"/>
                    <a:pt x="9978" y="42"/>
                    <a:pt x="8666"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a:extLst>
                <a:ext uri="{FF2B5EF4-FFF2-40B4-BE49-F238E27FC236}">
                  <a16:creationId xmlns:a16="http://schemas.microsoft.com/office/drawing/2014/main" id="{5E04F775-8C22-6331-2F1E-35A5573A021A}"/>
                </a:ext>
              </a:extLst>
            </p:cNvPr>
            <p:cNvSpPr/>
            <p:nvPr/>
          </p:nvSpPr>
          <p:spPr>
            <a:xfrm>
              <a:off x="2039000" y="2330125"/>
              <a:ext cx="271850" cy="664550"/>
            </a:xfrm>
            <a:custGeom>
              <a:avLst/>
              <a:gdLst/>
              <a:ahLst/>
              <a:cxnLst/>
              <a:rect l="l" t="t" r="r" b="b"/>
              <a:pathLst>
                <a:path w="10874" h="26582" extrusionOk="0">
                  <a:moveTo>
                    <a:pt x="9033" y="0"/>
                  </a:moveTo>
                  <a:lnTo>
                    <a:pt x="0" y="26233"/>
                  </a:lnTo>
                  <a:cubicBezTo>
                    <a:pt x="677" y="26401"/>
                    <a:pt x="1365" y="26517"/>
                    <a:pt x="2060" y="26581"/>
                  </a:cubicBezTo>
                  <a:lnTo>
                    <a:pt x="10873" y="988"/>
                  </a:lnTo>
                  <a:cubicBezTo>
                    <a:pt x="10287" y="612"/>
                    <a:pt x="9670" y="282"/>
                    <a:pt x="9033"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a:extLst>
                <a:ext uri="{FF2B5EF4-FFF2-40B4-BE49-F238E27FC236}">
                  <a16:creationId xmlns:a16="http://schemas.microsoft.com/office/drawing/2014/main" id="{12A03E69-3A40-FF66-D8C1-043A23F89E76}"/>
                </a:ext>
              </a:extLst>
            </p:cNvPr>
            <p:cNvSpPr/>
            <p:nvPr/>
          </p:nvSpPr>
          <p:spPr>
            <a:xfrm>
              <a:off x="1717700" y="2254700"/>
              <a:ext cx="674075" cy="599875"/>
            </a:xfrm>
            <a:custGeom>
              <a:avLst/>
              <a:gdLst/>
              <a:ahLst/>
              <a:cxnLst/>
              <a:rect l="l" t="t" r="r" b="b"/>
              <a:pathLst>
                <a:path w="26963" h="23995" extrusionOk="0">
                  <a:moveTo>
                    <a:pt x="14948" y="0"/>
                  </a:moveTo>
                  <a:cubicBezTo>
                    <a:pt x="11086" y="0"/>
                    <a:pt x="7245" y="1602"/>
                    <a:pt x="4498" y="4730"/>
                  </a:cubicBezTo>
                  <a:cubicBezTo>
                    <a:pt x="0" y="9849"/>
                    <a:pt x="767" y="18552"/>
                    <a:pt x="5018" y="23994"/>
                  </a:cubicBezTo>
                  <a:cubicBezTo>
                    <a:pt x="1219" y="18841"/>
                    <a:pt x="1379" y="11563"/>
                    <a:pt x="5777" y="6554"/>
                  </a:cubicBezTo>
                  <a:cubicBezTo>
                    <a:pt x="8530" y="3420"/>
                    <a:pt x="12377" y="1820"/>
                    <a:pt x="16242" y="1820"/>
                  </a:cubicBezTo>
                  <a:cubicBezTo>
                    <a:pt x="16397" y="1820"/>
                    <a:pt x="16553" y="1823"/>
                    <a:pt x="16708" y="1828"/>
                  </a:cubicBezTo>
                  <a:cubicBezTo>
                    <a:pt x="18020" y="1872"/>
                    <a:pt x="19317" y="2100"/>
                    <a:pt x="20564" y="2507"/>
                  </a:cubicBezTo>
                  <a:cubicBezTo>
                    <a:pt x="21012" y="2655"/>
                    <a:pt x="21453" y="2823"/>
                    <a:pt x="21885" y="3015"/>
                  </a:cubicBezTo>
                  <a:cubicBezTo>
                    <a:pt x="22522" y="3299"/>
                    <a:pt x="23139" y="3629"/>
                    <a:pt x="23725" y="4005"/>
                  </a:cubicBezTo>
                  <a:cubicBezTo>
                    <a:pt x="24323" y="4389"/>
                    <a:pt x="24891" y="4816"/>
                    <a:pt x="25422" y="5285"/>
                  </a:cubicBezTo>
                  <a:cubicBezTo>
                    <a:pt x="25979" y="5769"/>
                    <a:pt x="26494" y="6300"/>
                    <a:pt x="26962" y="6871"/>
                  </a:cubicBezTo>
                  <a:cubicBezTo>
                    <a:pt x="26210" y="5592"/>
                    <a:pt x="25258" y="4439"/>
                    <a:pt x="24143" y="3463"/>
                  </a:cubicBezTo>
                  <a:cubicBezTo>
                    <a:pt x="23610" y="2994"/>
                    <a:pt x="23042" y="2567"/>
                    <a:pt x="22446" y="2184"/>
                  </a:cubicBezTo>
                  <a:cubicBezTo>
                    <a:pt x="21857" y="1807"/>
                    <a:pt x="21243" y="1477"/>
                    <a:pt x="20603" y="1193"/>
                  </a:cubicBezTo>
                  <a:cubicBezTo>
                    <a:pt x="20172" y="1001"/>
                    <a:pt x="19731" y="830"/>
                    <a:pt x="19283" y="685"/>
                  </a:cubicBezTo>
                  <a:cubicBezTo>
                    <a:pt x="18038" y="279"/>
                    <a:pt x="16740" y="50"/>
                    <a:pt x="15429" y="8"/>
                  </a:cubicBezTo>
                  <a:cubicBezTo>
                    <a:pt x="15269" y="3"/>
                    <a:pt x="15108" y="0"/>
                    <a:pt x="14948"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8">
            <a:extLst>
              <a:ext uri="{FF2B5EF4-FFF2-40B4-BE49-F238E27FC236}">
                <a16:creationId xmlns:a16="http://schemas.microsoft.com/office/drawing/2014/main" id="{0AF5D8C3-8E10-C075-3C38-FC9A3C2247F3}"/>
              </a:ext>
            </a:extLst>
          </p:cNvPr>
          <p:cNvSpPr txBox="1">
            <a:spLocks noGrp="1"/>
          </p:cNvSpPr>
          <p:nvPr>
            <p:ph type="title"/>
          </p:nvPr>
        </p:nvSpPr>
        <p:spPr>
          <a:xfrm>
            <a:off x="824140" y="690878"/>
            <a:ext cx="7704000" cy="572700"/>
          </a:xfrm>
          <a:prstGeom prst="rect">
            <a:avLst/>
          </a:prstGeom>
        </p:spPr>
        <p:txBody>
          <a:bodyPr spcFirstLastPara="1" wrap="square" lIns="91425" tIns="91425" rIns="91425" bIns="91425" anchor="ctr" anchorCtr="0">
            <a:noAutofit/>
          </a:bodyPr>
          <a:lstStyle/>
          <a:p>
            <a:pPr algn="ctr"/>
            <a:r>
              <a:rPr lang="en" sz="4000">
                <a:solidFill>
                  <a:schemeClr val="accent3"/>
                </a:solidFill>
              </a:rPr>
              <a:t>Background:</a:t>
            </a:r>
          </a:p>
        </p:txBody>
      </p:sp>
      <p:sp>
        <p:nvSpPr>
          <p:cNvPr id="272" name="Google Shape;272;p28">
            <a:extLst>
              <a:ext uri="{FF2B5EF4-FFF2-40B4-BE49-F238E27FC236}">
                <a16:creationId xmlns:a16="http://schemas.microsoft.com/office/drawing/2014/main" id="{E7B5C593-1BC4-D1DE-C014-B432F8D83864}"/>
              </a:ext>
            </a:extLst>
          </p:cNvPr>
          <p:cNvSpPr txBox="1"/>
          <p:nvPr/>
        </p:nvSpPr>
        <p:spPr>
          <a:xfrm>
            <a:off x="1148004" y="1567515"/>
            <a:ext cx="7056272" cy="4797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US" sz="1600" b="0" i="0">
                <a:solidFill>
                  <a:schemeClr val="accent1"/>
                </a:solidFill>
                <a:effectLst/>
                <a:latin typeface="Inter"/>
              </a:rPr>
              <a:t>Financial loan services are leveraged by companies across many industries, from big banks to financial institutions to government loans. One of the primary objectives of companies with financial loan services is to decrease payment defaults and ensure that individuals are paying back their loans as expected. To do this efficiently and systematically, many companies employ machine learning to predict which individuals are at the highest risk of defaulting on their loans, so that proper interventions can be effectively deployed to the right audience.</a:t>
            </a:r>
            <a:endParaRPr lang="en" sz="1200">
              <a:solidFill>
                <a:schemeClr val="accent1"/>
              </a:solidFill>
              <a:latin typeface="Cabin"/>
              <a:ea typeface="Cabin"/>
              <a:cs typeface="Cabin"/>
            </a:endParaRPr>
          </a:p>
          <a:p>
            <a:pPr marL="0" lvl="0" indent="0" algn="l" rtl="0">
              <a:spcBef>
                <a:spcPts val="0"/>
              </a:spcBef>
              <a:spcAft>
                <a:spcPts val="0"/>
              </a:spcAft>
              <a:buNone/>
            </a:pPr>
            <a:endParaRPr sz="1200" b="1">
              <a:solidFill>
                <a:srgbClr val="6E6EE3"/>
              </a:solidFill>
              <a:latin typeface="Anaheim"/>
              <a:ea typeface="Anaheim"/>
              <a:cs typeface="Anaheim"/>
              <a:sym typeface="Anaheim"/>
            </a:endParaRPr>
          </a:p>
        </p:txBody>
      </p:sp>
      <p:sp>
        <p:nvSpPr>
          <p:cNvPr id="274" name="Google Shape;274;p28">
            <a:extLst>
              <a:ext uri="{FF2B5EF4-FFF2-40B4-BE49-F238E27FC236}">
                <a16:creationId xmlns:a16="http://schemas.microsoft.com/office/drawing/2014/main" id="{D352D9E8-D107-A5F0-3709-BEEC4757B724}"/>
              </a:ext>
            </a:extLst>
          </p:cNvPr>
          <p:cNvSpPr txBox="1"/>
          <p:nvPr/>
        </p:nvSpPr>
        <p:spPr>
          <a:xfrm>
            <a:off x="4887310" y="3990922"/>
            <a:ext cx="3000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accent1"/>
                </a:solidFill>
                <a:latin typeface="Doppio One"/>
                <a:ea typeface="Doppio One"/>
                <a:cs typeface="Doppio One"/>
                <a:sym typeface="Doppio One"/>
              </a:rPr>
              <a:t> </a:t>
            </a:r>
            <a:endParaRPr lang="en" sz="1000">
              <a:solidFill>
                <a:schemeClr val="accent1"/>
              </a:solidFill>
              <a:uFill>
                <a:noFill/>
              </a:uFill>
              <a:latin typeface="Doppio One"/>
              <a:ea typeface="Doppio One"/>
              <a:cs typeface="Doppio One"/>
            </a:endParaRPr>
          </a:p>
        </p:txBody>
      </p:sp>
      <p:grpSp>
        <p:nvGrpSpPr>
          <p:cNvPr id="275" name="Google Shape;275;p28">
            <a:extLst>
              <a:ext uri="{FF2B5EF4-FFF2-40B4-BE49-F238E27FC236}">
                <a16:creationId xmlns:a16="http://schemas.microsoft.com/office/drawing/2014/main" id="{A7BFBE9B-806D-AC6E-C1F8-B80F2CF3420F}"/>
              </a:ext>
            </a:extLst>
          </p:cNvPr>
          <p:cNvGrpSpPr/>
          <p:nvPr/>
        </p:nvGrpSpPr>
        <p:grpSpPr>
          <a:xfrm rot="-1334450">
            <a:off x="7893852" y="127582"/>
            <a:ext cx="900131" cy="975319"/>
            <a:chOff x="2761250" y="617875"/>
            <a:chExt cx="1222900" cy="1325050"/>
          </a:xfrm>
        </p:grpSpPr>
        <p:sp>
          <p:nvSpPr>
            <p:cNvPr id="276" name="Google Shape;276;p28">
              <a:extLst>
                <a:ext uri="{FF2B5EF4-FFF2-40B4-BE49-F238E27FC236}">
                  <a16:creationId xmlns:a16="http://schemas.microsoft.com/office/drawing/2014/main" id="{C9EEBAA3-736E-95F5-7424-C8429D97E613}"/>
                </a:ext>
              </a:extLst>
            </p:cNvPr>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a:extLst>
                <a:ext uri="{FF2B5EF4-FFF2-40B4-BE49-F238E27FC236}">
                  <a16:creationId xmlns:a16="http://schemas.microsoft.com/office/drawing/2014/main" id="{241D5A77-7736-D338-7BF5-9D1E3AC382A6}"/>
                </a:ext>
              </a:extLst>
            </p:cNvPr>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a:extLst>
                <a:ext uri="{FF2B5EF4-FFF2-40B4-BE49-F238E27FC236}">
                  <a16:creationId xmlns:a16="http://schemas.microsoft.com/office/drawing/2014/main" id="{66A2A58B-1AF8-D27D-85A0-DFFF2884B44C}"/>
                </a:ext>
              </a:extLst>
            </p:cNvPr>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a:extLst>
                <a:ext uri="{FF2B5EF4-FFF2-40B4-BE49-F238E27FC236}">
                  <a16:creationId xmlns:a16="http://schemas.microsoft.com/office/drawing/2014/main" id="{2869F2B6-954A-75F4-419E-585655383964}"/>
                </a:ext>
              </a:extLst>
            </p:cNvPr>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a:extLst>
                <a:ext uri="{FF2B5EF4-FFF2-40B4-BE49-F238E27FC236}">
                  <a16:creationId xmlns:a16="http://schemas.microsoft.com/office/drawing/2014/main" id="{5563E233-3B7D-2E35-D109-5DABDA03E576}"/>
                </a:ext>
              </a:extLst>
            </p:cNvPr>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a:extLst>
                <a:ext uri="{FF2B5EF4-FFF2-40B4-BE49-F238E27FC236}">
                  <a16:creationId xmlns:a16="http://schemas.microsoft.com/office/drawing/2014/main" id="{A712DC52-F7A5-F06A-62E5-32BD5B50A3EB}"/>
                </a:ext>
              </a:extLst>
            </p:cNvPr>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a:extLst>
                <a:ext uri="{FF2B5EF4-FFF2-40B4-BE49-F238E27FC236}">
                  <a16:creationId xmlns:a16="http://schemas.microsoft.com/office/drawing/2014/main" id="{7B959548-EEBE-000D-5DD5-019F40C8B2C1}"/>
                </a:ext>
              </a:extLst>
            </p:cNvPr>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8">
            <a:extLst>
              <a:ext uri="{FF2B5EF4-FFF2-40B4-BE49-F238E27FC236}">
                <a16:creationId xmlns:a16="http://schemas.microsoft.com/office/drawing/2014/main" id="{B65609D9-8568-EEBC-1680-AD9BE7653739}"/>
              </a:ext>
            </a:extLst>
          </p:cNvPr>
          <p:cNvGrpSpPr/>
          <p:nvPr/>
        </p:nvGrpSpPr>
        <p:grpSpPr>
          <a:xfrm rot="-1280265" flipH="1">
            <a:off x="303088" y="2093001"/>
            <a:ext cx="635649" cy="916473"/>
            <a:chOff x="1705850" y="434250"/>
            <a:chExt cx="978800" cy="1411225"/>
          </a:xfrm>
        </p:grpSpPr>
        <p:sp>
          <p:nvSpPr>
            <p:cNvPr id="284" name="Google Shape;284;p28">
              <a:extLst>
                <a:ext uri="{FF2B5EF4-FFF2-40B4-BE49-F238E27FC236}">
                  <a16:creationId xmlns:a16="http://schemas.microsoft.com/office/drawing/2014/main" id="{6061A4B3-1CC2-1F5B-E831-94A0E91708F1}"/>
                </a:ext>
              </a:extLst>
            </p:cNvPr>
            <p:cNvSpPr/>
            <p:nvPr/>
          </p:nvSpPr>
          <p:spPr>
            <a:xfrm>
              <a:off x="2039325" y="1468300"/>
              <a:ext cx="114225" cy="100025"/>
            </a:xfrm>
            <a:custGeom>
              <a:avLst/>
              <a:gdLst/>
              <a:ahLst/>
              <a:cxnLst/>
              <a:rect l="l" t="t" r="r" b="b"/>
              <a:pathLst>
                <a:path w="4569" h="4001" extrusionOk="0">
                  <a:moveTo>
                    <a:pt x="2278" y="0"/>
                  </a:moveTo>
                  <a:cubicBezTo>
                    <a:pt x="1467" y="0"/>
                    <a:pt x="714" y="508"/>
                    <a:pt x="400" y="1316"/>
                  </a:cubicBezTo>
                  <a:cubicBezTo>
                    <a:pt x="1" y="2353"/>
                    <a:pt x="474" y="3486"/>
                    <a:pt x="1516" y="3872"/>
                  </a:cubicBezTo>
                  <a:cubicBezTo>
                    <a:pt x="1751" y="3959"/>
                    <a:pt x="1995" y="4000"/>
                    <a:pt x="2236" y="4000"/>
                  </a:cubicBezTo>
                  <a:cubicBezTo>
                    <a:pt x="3064" y="4000"/>
                    <a:pt x="3861" y="3514"/>
                    <a:pt x="4169" y="2713"/>
                  </a:cubicBezTo>
                  <a:cubicBezTo>
                    <a:pt x="4568" y="1679"/>
                    <a:pt x="4005" y="510"/>
                    <a:pt x="2966" y="125"/>
                  </a:cubicBezTo>
                  <a:cubicBezTo>
                    <a:pt x="2738" y="40"/>
                    <a:pt x="2506" y="0"/>
                    <a:pt x="2278"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a:extLst>
                <a:ext uri="{FF2B5EF4-FFF2-40B4-BE49-F238E27FC236}">
                  <a16:creationId xmlns:a16="http://schemas.microsoft.com/office/drawing/2014/main" id="{F38BB990-E73B-70D0-5235-CC7851F9FF54}"/>
                </a:ext>
              </a:extLst>
            </p:cNvPr>
            <p:cNvSpPr/>
            <p:nvPr/>
          </p:nvSpPr>
          <p:spPr>
            <a:xfrm>
              <a:off x="1705850" y="434250"/>
              <a:ext cx="978800" cy="1411225"/>
            </a:xfrm>
            <a:custGeom>
              <a:avLst/>
              <a:gdLst/>
              <a:ahLst/>
              <a:cxnLst/>
              <a:rect l="l" t="t" r="r" b="b"/>
              <a:pathLst>
                <a:path w="39152" h="56449" extrusionOk="0">
                  <a:moveTo>
                    <a:pt x="21401" y="3462"/>
                  </a:moveTo>
                  <a:lnTo>
                    <a:pt x="33255" y="7856"/>
                  </a:lnTo>
                  <a:cubicBezTo>
                    <a:pt x="32341" y="9216"/>
                    <a:pt x="32941" y="10814"/>
                    <a:pt x="34430" y="11366"/>
                  </a:cubicBezTo>
                  <a:cubicBezTo>
                    <a:pt x="27596" y="23744"/>
                    <a:pt x="28819" y="39106"/>
                    <a:pt x="21985" y="51484"/>
                  </a:cubicBezTo>
                  <a:cubicBezTo>
                    <a:pt x="21635" y="51355"/>
                    <a:pt x="21267" y="51294"/>
                    <a:pt x="20897" y="51294"/>
                  </a:cubicBezTo>
                  <a:cubicBezTo>
                    <a:pt x="19686" y="51294"/>
                    <a:pt x="18453" y="51948"/>
                    <a:pt x="17755" y="52990"/>
                  </a:cubicBezTo>
                  <a:cubicBezTo>
                    <a:pt x="13802" y="51526"/>
                    <a:pt x="9851" y="50062"/>
                    <a:pt x="5898" y="48598"/>
                  </a:cubicBezTo>
                  <a:cubicBezTo>
                    <a:pt x="6812" y="47238"/>
                    <a:pt x="6214" y="45640"/>
                    <a:pt x="4725" y="45089"/>
                  </a:cubicBezTo>
                  <a:cubicBezTo>
                    <a:pt x="11560" y="32710"/>
                    <a:pt x="10336" y="17346"/>
                    <a:pt x="17171" y="4970"/>
                  </a:cubicBezTo>
                  <a:cubicBezTo>
                    <a:pt x="17519" y="5099"/>
                    <a:pt x="17886" y="5160"/>
                    <a:pt x="18255" y="5160"/>
                  </a:cubicBezTo>
                  <a:cubicBezTo>
                    <a:pt x="19466" y="5160"/>
                    <a:pt x="20700" y="4504"/>
                    <a:pt x="21401" y="3462"/>
                  </a:cubicBezTo>
                  <a:close/>
                  <a:moveTo>
                    <a:pt x="18013" y="1"/>
                  </a:moveTo>
                  <a:cubicBezTo>
                    <a:pt x="6935" y="14326"/>
                    <a:pt x="11079" y="34292"/>
                    <a:pt x="1" y="48617"/>
                  </a:cubicBezTo>
                  <a:cubicBezTo>
                    <a:pt x="7046" y="51228"/>
                    <a:pt x="14095" y="53837"/>
                    <a:pt x="21142" y="56449"/>
                  </a:cubicBezTo>
                  <a:cubicBezTo>
                    <a:pt x="32218" y="42124"/>
                    <a:pt x="28076" y="22160"/>
                    <a:pt x="39152" y="7835"/>
                  </a:cubicBezTo>
                  <a:cubicBezTo>
                    <a:pt x="32105" y="5224"/>
                    <a:pt x="25060" y="2612"/>
                    <a:pt x="18013"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a:extLst>
                <a:ext uri="{FF2B5EF4-FFF2-40B4-BE49-F238E27FC236}">
                  <a16:creationId xmlns:a16="http://schemas.microsoft.com/office/drawing/2014/main" id="{601C9616-7BEE-ADCC-6DC3-AFB4668EB22F}"/>
                </a:ext>
              </a:extLst>
            </p:cNvPr>
            <p:cNvSpPr/>
            <p:nvPr/>
          </p:nvSpPr>
          <p:spPr>
            <a:xfrm>
              <a:off x="1865525" y="556650"/>
              <a:ext cx="659525" cy="1166525"/>
            </a:xfrm>
            <a:custGeom>
              <a:avLst/>
              <a:gdLst/>
              <a:ahLst/>
              <a:cxnLst/>
              <a:rect l="l" t="t" r="r" b="b"/>
              <a:pathLst>
                <a:path w="26381" h="46661" extrusionOk="0">
                  <a:moveTo>
                    <a:pt x="17195" y="6055"/>
                  </a:moveTo>
                  <a:cubicBezTo>
                    <a:pt x="17454" y="6055"/>
                    <a:pt x="17715" y="6099"/>
                    <a:pt x="17967" y="6193"/>
                  </a:cubicBezTo>
                  <a:cubicBezTo>
                    <a:pt x="19077" y="6606"/>
                    <a:pt x="19585" y="7816"/>
                    <a:pt x="19158" y="8922"/>
                  </a:cubicBezTo>
                  <a:cubicBezTo>
                    <a:pt x="18823" y="9787"/>
                    <a:pt x="18018" y="10330"/>
                    <a:pt x="17151" y="10330"/>
                  </a:cubicBezTo>
                  <a:cubicBezTo>
                    <a:pt x="16908" y="10330"/>
                    <a:pt x="16659" y="10287"/>
                    <a:pt x="16415" y="10196"/>
                  </a:cubicBezTo>
                  <a:cubicBezTo>
                    <a:pt x="15305" y="9785"/>
                    <a:pt x="14704" y="8539"/>
                    <a:pt x="15131" y="7433"/>
                  </a:cubicBezTo>
                  <a:cubicBezTo>
                    <a:pt x="15460" y="6575"/>
                    <a:pt x="16311" y="6055"/>
                    <a:pt x="17195" y="6055"/>
                  </a:cubicBezTo>
                  <a:close/>
                  <a:moveTo>
                    <a:pt x="12445" y="16581"/>
                  </a:moveTo>
                  <a:cubicBezTo>
                    <a:pt x="13126" y="16581"/>
                    <a:pt x="13832" y="16705"/>
                    <a:pt x="14538" y="16966"/>
                  </a:cubicBezTo>
                  <a:cubicBezTo>
                    <a:pt x="17865" y="18199"/>
                    <a:pt x="19922" y="22035"/>
                    <a:pt x="19223" y="25565"/>
                  </a:cubicBezTo>
                  <a:cubicBezTo>
                    <a:pt x="18671" y="28350"/>
                    <a:pt x="16474" y="30079"/>
                    <a:pt x="13933" y="30079"/>
                  </a:cubicBezTo>
                  <a:cubicBezTo>
                    <a:pt x="13252" y="30079"/>
                    <a:pt x="12546" y="29955"/>
                    <a:pt x="11841" y="29694"/>
                  </a:cubicBezTo>
                  <a:cubicBezTo>
                    <a:pt x="8514" y="28461"/>
                    <a:pt x="6457" y="24625"/>
                    <a:pt x="7156" y="21095"/>
                  </a:cubicBezTo>
                  <a:cubicBezTo>
                    <a:pt x="7706" y="18309"/>
                    <a:pt x="9903" y="16581"/>
                    <a:pt x="12445" y="16581"/>
                  </a:cubicBezTo>
                  <a:close/>
                  <a:moveTo>
                    <a:pt x="9231" y="36329"/>
                  </a:moveTo>
                  <a:cubicBezTo>
                    <a:pt x="9474" y="36329"/>
                    <a:pt x="9721" y="36371"/>
                    <a:pt x="9964" y="36461"/>
                  </a:cubicBezTo>
                  <a:cubicBezTo>
                    <a:pt x="11074" y="36875"/>
                    <a:pt x="11677" y="38121"/>
                    <a:pt x="11250" y="39227"/>
                  </a:cubicBezTo>
                  <a:cubicBezTo>
                    <a:pt x="10921" y="40084"/>
                    <a:pt x="10068" y="40604"/>
                    <a:pt x="9183" y="40604"/>
                  </a:cubicBezTo>
                  <a:cubicBezTo>
                    <a:pt x="8926" y="40604"/>
                    <a:pt x="8665" y="40560"/>
                    <a:pt x="8415" y="40467"/>
                  </a:cubicBezTo>
                  <a:cubicBezTo>
                    <a:pt x="7304" y="40054"/>
                    <a:pt x="6798" y="38842"/>
                    <a:pt x="7225" y="37736"/>
                  </a:cubicBezTo>
                  <a:cubicBezTo>
                    <a:pt x="7557" y="36872"/>
                    <a:pt x="8364" y="36329"/>
                    <a:pt x="9231" y="36329"/>
                  </a:cubicBezTo>
                  <a:close/>
                  <a:moveTo>
                    <a:pt x="15309" y="0"/>
                  </a:moveTo>
                  <a:cubicBezTo>
                    <a:pt x="14319" y="901"/>
                    <a:pt x="13006" y="1446"/>
                    <a:pt x="11714" y="1446"/>
                  </a:cubicBezTo>
                  <a:cubicBezTo>
                    <a:pt x="11625" y="1446"/>
                    <a:pt x="11537" y="1444"/>
                    <a:pt x="11449" y="1439"/>
                  </a:cubicBezTo>
                  <a:cubicBezTo>
                    <a:pt x="5327" y="13334"/>
                    <a:pt x="6119" y="27791"/>
                    <a:pt x="1" y="39687"/>
                  </a:cubicBezTo>
                  <a:cubicBezTo>
                    <a:pt x="1005" y="40488"/>
                    <a:pt x="1488" y="41753"/>
                    <a:pt x="1185" y="42996"/>
                  </a:cubicBezTo>
                  <a:lnTo>
                    <a:pt x="11070" y="46660"/>
                  </a:lnTo>
                  <a:cubicBezTo>
                    <a:pt x="12062" y="45757"/>
                    <a:pt x="13373" y="45212"/>
                    <a:pt x="14667" y="45212"/>
                  </a:cubicBezTo>
                  <a:cubicBezTo>
                    <a:pt x="14756" y="45212"/>
                    <a:pt x="14844" y="45214"/>
                    <a:pt x="14933" y="45219"/>
                  </a:cubicBezTo>
                  <a:cubicBezTo>
                    <a:pt x="21052" y="33323"/>
                    <a:pt x="20262" y="18869"/>
                    <a:pt x="26381" y="6973"/>
                  </a:cubicBezTo>
                  <a:cubicBezTo>
                    <a:pt x="25374" y="6170"/>
                    <a:pt x="24891" y="4904"/>
                    <a:pt x="25196" y="3664"/>
                  </a:cubicBezTo>
                  <a:cubicBezTo>
                    <a:pt x="21899" y="2443"/>
                    <a:pt x="18604" y="1221"/>
                    <a:pt x="15309" y="0"/>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a:extLst>
                <a:ext uri="{FF2B5EF4-FFF2-40B4-BE49-F238E27FC236}">
                  <a16:creationId xmlns:a16="http://schemas.microsoft.com/office/drawing/2014/main" id="{92F31B89-1B75-FC0E-4708-85C4697A6B59}"/>
                </a:ext>
              </a:extLst>
            </p:cNvPr>
            <p:cNvSpPr/>
            <p:nvPr/>
          </p:nvSpPr>
          <p:spPr>
            <a:xfrm>
              <a:off x="1823975" y="520850"/>
              <a:ext cx="742650" cy="1238150"/>
            </a:xfrm>
            <a:custGeom>
              <a:avLst/>
              <a:gdLst/>
              <a:ahLst/>
              <a:cxnLst/>
              <a:rect l="l" t="t" r="r" b="b"/>
              <a:pathLst>
                <a:path w="29706" h="49526" extrusionOk="0">
                  <a:moveTo>
                    <a:pt x="16927" y="1123"/>
                  </a:moveTo>
                  <a:lnTo>
                    <a:pt x="27200" y="4928"/>
                  </a:lnTo>
                  <a:cubicBezTo>
                    <a:pt x="27191" y="4960"/>
                    <a:pt x="27181" y="4992"/>
                    <a:pt x="27172" y="5025"/>
                  </a:cubicBezTo>
                  <a:cubicBezTo>
                    <a:pt x="26833" y="6244"/>
                    <a:pt x="27306" y="7493"/>
                    <a:pt x="28317" y="8257"/>
                  </a:cubicBezTo>
                  <a:cubicBezTo>
                    <a:pt x="28343" y="8278"/>
                    <a:pt x="28371" y="8297"/>
                    <a:pt x="28396" y="8317"/>
                  </a:cubicBezTo>
                  <a:cubicBezTo>
                    <a:pt x="22141" y="20308"/>
                    <a:pt x="23011" y="34940"/>
                    <a:pt x="16756" y="46933"/>
                  </a:cubicBezTo>
                  <a:cubicBezTo>
                    <a:pt x="16722" y="46928"/>
                    <a:pt x="16685" y="46926"/>
                    <a:pt x="16650" y="46924"/>
                  </a:cubicBezTo>
                  <a:cubicBezTo>
                    <a:pt x="16531" y="46914"/>
                    <a:pt x="16412" y="46909"/>
                    <a:pt x="16292" y="46909"/>
                  </a:cubicBezTo>
                  <a:cubicBezTo>
                    <a:pt x="15051" y="46909"/>
                    <a:pt x="13789" y="47445"/>
                    <a:pt x="12857" y="48325"/>
                  </a:cubicBezTo>
                  <a:cubicBezTo>
                    <a:pt x="12829" y="48351"/>
                    <a:pt x="12803" y="48376"/>
                    <a:pt x="12776" y="48401"/>
                  </a:cubicBezTo>
                  <a:cubicBezTo>
                    <a:pt x="9354" y="47132"/>
                    <a:pt x="5930" y="45864"/>
                    <a:pt x="2503" y="44596"/>
                  </a:cubicBezTo>
                  <a:cubicBezTo>
                    <a:pt x="2512" y="44564"/>
                    <a:pt x="2522" y="44532"/>
                    <a:pt x="2531" y="44499"/>
                  </a:cubicBezTo>
                  <a:cubicBezTo>
                    <a:pt x="2873" y="43282"/>
                    <a:pt x="2399" y="42029"/>
                    <a:pt x="1386" y="41269"/>
                  </a:cubicBezTo>
                  <a:cubicBezTo>
                    <a:pt x="1360" y="41248"/>
                    <a:pt x="1335" y="41227"/>
                    <a:pt x="1307" y="41207"/>
                  </a:cubicBezTo>
                  <a:cubicBezTo>
                    <a:pt x="7562" y="29216"/>
                    <a:pt x="6692" y="14584"/>
                    <a:pt x="12947" y="2591"/>
                  </a:cubicBezTo>
                  <a:lnTo>
                    <a:pt x="13055" y="2600"/>
                  </a:lnTo>
                  <a:cubicBezTo>
                    <a:pt x="13172" y="2610"/>
                    <a:pt x="13290" y="2615"/>
                    <a:pt x="13408" y="2615"/>
                  </a:cubicBezTo>
                  <a:cubicBezTo>
                    <a:pt x="14649" y="2615"/>
                    <a:pt x="15912" y="2080"/>
                    <a:pt x="16846" y="1199"/>
                  </a:cubicBezTo>
                  <a:cubicBezTo>
                    <a:pt x="16874" y="1173"/>
                    <a:pt x="16900" y="1148"/>
                    <a:pt x="16927" y="1123"/>
                  </a:cubicBezTo>
                  <a:close/>
                  <a:moveTo>
                    <a:pt x="16676" y="0"/>
                  </a:moveTo>
                  <a:cubicBezTo>
                    <a:pt x="15975" y="1041"/>
                    <a:pt x="14741" y="1696"/>
                    <a:pt x="13531" y="1696"/>
                  </a:cubicBezTo>
                  <a:cubicBezTo>
                    <a:pt x="13161" y="1696"/>
                    <a:pt x="12795" y="1635"/>
                    <a:pt x="12446" y="1506"/>
                  </a:cubicBezTo>
                  <a:cubicBezTo>
                    <a:pt x="5611" y="13882"/>
                    <a:pt x="6835" y="29246"/>
                    <a:pt x="0" y="41625"/>
                  </a:cubicBezTo>
                  <a:cubicBezTo>
                    <a:pt x="1489" y="42176"/>
                    <a:pt x="2087" y="43774"/>
                    <a:pt x="1173" y="45134"/>
                  </a:cubicBezTo>
                  <a:cubicBezTo>
                    <a:pt x="5124" y="46598"/>
                    <a:pt x="9077" y="48062"/>
                    <a:pt x="13030" y="49526"/>
                  </a:cubicBezTo>
                  <a:cubicBezTo>
                    <a:pt x="13728" y="48484"/>
                    <a:pt x="14961" y="47830"/>
                    <a:pt x="16172" y="47830"/>
                  </a:cubicBezTo>
                  <a:cubicBezTo>
                    <a:pt x="16542" y="47830"/>
                    <a:pt x="16910" y="47891"/>
                    <a:pt x="17260" y="48020"/>
                  </a:cubicBezTo>
                  <a:cubicBezTo>
                    <a:pt x="24094" y="35640"/>
                    <a:pt x="22871" y="20278"/>
                    <a:pt x="29705" y="7902"/>
                  </a:cubicBezTo>
                  <a:cubicBezTo>
                    <a:pt x="28216" y="7350"/>
                    <a:pt x="27616" y="5752"/>
                    <a:pt x="28530" y="4392"/>
                  </a:cubicBezTo>
                  <a:lnTo>
                    <a:pt x="16676" y="0"/>
                  </a:ln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a:extLst>
                <a:ext uri="{FF2B5EF4-FFF2-40B4-BE49-F238E27FC236}">
                  <a16:creationId xmlns:a16="http://schemas.microsoft.com/office/drawing/2014/main" id="{ED248B42-B77D-B059-74C9-B4F5884B95AD}"/>
                </a:ext>
              </a:extLst>
            </p:cNvPr>
            <p:cNvSpPr/>
            <p:nvPr/>
          </p:nvSpPr>
          <p:spPr>
            <a:xfrm>
              <a:off x="1856650" y="548900"/>
              <a:ext cx="677225" cy="1182000"/>
            </a:xfrm>
            <a:custGeom>
              <a:avLst/>
              <a:gdLst/>
              <a:ahLst/>
              <a:cxnLst/>
              <a:rect l="l" t="t" r="r" b="b"/>
              <a:pathLst>
                <a:path w="27089" h="47280" extrusionOk="0">
                  <a:moveTo>
                    <a:pt x="15664" y="310"/>
                  </a:moveTo>
                  <a:cubicBezTo>
                    <a:pt x="18959" y="1529"/>
                    <a:pt x="22254" y="2751"/>
                    <a:pt x="25551" y="3972"/>
                  </a:cubicBezTo>
                  <a:cubicBezTo>
                    <a:pt x="25246" y="5214"/>
                    <a:pt x="25729" y="6480"/>
                    <a:pt x="26736" y="7281"/>
                  </a:cubicBezTo>
                  <a:cubicBezTo>
                    <a:pt x="20617" y="19177"/>
                    <a:pt x="21407" y="33633"/>
                    <a:pt x="15288" y="45529"/>
                  </a:cubicBezTo>
                  <a:cubicBezTo>
                    <a:pt x="15199" y="45524"/>
                    <a:pt x="15111" y="45522"/>
                    <a:pt x="15022" y="45522"/>
                  </a:cubicBezTo>
                  <a:cubicBezTo>
                    <a:pt x="13728" y="45522"/>
                    <a:pt x="12417" y="46067"/>
                    <a:pt x="11425" y="46968"/>
                  </a:cubicBezTo>
                  <a:lnTo>
                    <a:pt x="1538" y="43306"/>
                  </a:lnTo>
                  <a:cubicBezTo>
                    <a:pt x="1843" y="42063"/>
                    <a:pt x="1360" y="40798"/>
                    <a:pt x="353" y="39997"/>
                  </a:cubicBezTo>
                  <a:lnTo>
                    <a:pt x="356" y="39997"/>
                  </a:lnTo>
                  <a:cubicBezTo>
                    <a:pt x="6474" y="28101"/>
                    <a:pt x="5682" y="13644"/>
                    <a:pt x="11804" y="1749"/>
                  </a:cubicBezTo>
                  <a:cubicBezTo>
                    <a:pt x="11892" y="1754"/>
                    <a:pt x="11980" y="1756"/>
                    <a:pt x="12069" y="1756"/>
                  </a:cubicBezTo>
                  <a:cubicBezTo>
                    <a:pt x="13361" y="1756"/>
                    <a:pt x="14674" y="1211"/>
                    <a:pt x="15664" y="310"/>
                  </a:cubicBezTo>
                  <a:close/>
                  <a:moveTo>
                    <a:pt x="15620" y="1"/>
                  </a:moveTo>
                  <a:cubicBezTo>
                    <a:pt x="15593" y="26"/>
                    <a:pt x="15567" y="51"/>
                    <a:pt x="15539" y="77"/>
                  </a:cubicBezTo>
                  <a:cubicBezTo>
                    <a:pt x="14607" y="958"/>
                    <a:pt x="13342" y="1493"/>
                    <a:pt x="12101" y="1493"/>
                  </a:cubicBezTo>
                  <a:cubicBezTo>
                    <a:pt x="11983" y="1493"/>
                    <a:pt x="11865" y="1488"/>
                    <a:pt x="11748" y="1478"/>
                  </a:cubicBezTo>
                  <a:lnTo>
                    <a:pt x="11640" y="1469"/>
                  </a:lnTo>
                  <a:cubicBezTo>
                    <a:pt x="5385" y="13462"/>
                    <a:pt x="6255" y="28094"/>
                    <a:pt x="0" y="40085"/>
                  </a:cubicBezTo>
                  <a:cubicBezTo>
                    <a:pt x="28" y="40105"/>
                    <a:pt x="53" y="40126"/>
                    <a:pt x="81" y="40147"/>
                  </a:cubicBezTo>
                  <a:cubicBezTo>
                    <a:pt x="1092" y="40909"/>
                    <a:pt x="1566" y="42160"/>
                    <a:pt x="1224" y="43380"/>
                  </a:cubicBezTo>
                  <a:cubicBezTo>
                    <a:pt x="1215" y="43412"/>
                    <a:pt x="1205" y="43444"/>
                    <a:pt x="1196" y="43474"/>
                  </a:cubicBezTo>
                  <a:cubicBezTo>
                    <a:pt x="4620" y="44744"/>
                    <a:pt x="8044" y="46012"/>
                    <a:pt x="11469" y="47279"/>
                  </a:cubicBezTo>
                  <a:cubicBezTo>
                    <a:pt x="11496" y="47256"/>
                    <a:pt x="11522" y="47231"/>
                    <a:pt x="11550" y="47206"/>
                  </a:cubicBezTo>
                  <a:cubicBezTo>
                    <a:pt x="12484" y="46324"/>
                    <a:pt x="13750" y="45787"/>
                    <a:pt x="14991" y="45787"/>
                  </a:cubicBezTo>
                  <a:cubicBezTo>
                    <a:pt x="15109" y="45787"/>
                    <a:pt x="15226" y="45792"/>
                    <a:pt x="15343" y="45802"/>
                  </a:cubicBezTo>
                  <a:cubicBezTo>
                    <a:pt x="15380" y="45806"/>
                    <a:pt x="15415" y="45809"/>
                    <a:pt x="15452" y="45811"/>
                  </a:cubicBezTo>
                  <a:cubicBezTo>
                    <a:pt x="21704" y="33820"/>
                    <a:pt x="20834" y="19188"/>
                    <a:pt x="27089" y="7195"/>
                  </a:cubicBezTo>
                  <a:cubicBezTo>
                    <a:pt x="27064" y="7175"/>
                    <a:pt x="27036" y="7156"/>
                    <a:pt x="27010" y="7135"/>
                  </a:cubicBezTo>
                  <a:cubicBezTo>
                    <a:pt x="25999" y="6371"/>
                    <a:pt x="25526" y="5120"/>
                    <a:pt x="25865" y="3903"/>
                  </a:cubicBezTo>
                  <a:cubicBezTo>
                    <a:pt x="25874" y="3870"/>
                    <a:pt x="25884" y="3838"/>
                    <a:pt x="25893" y="3806"/>
                  </a:cubicBezTo>
                  <a:lnTo>
                    <a:pt x="15620" y="1"/>
                  </a:ln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a:extLst>
                <a:ext uri="{FF2B5EF4-FFF2-40B4-BE49-F238E27FC236}">
                  <a16:creationId xmlns:a16="http://schemas.microsoft.com/office/drawing/2014/main" id="{F8F37502-93A1-416D-5C9B-D8D328183552}"/>
                </a:ext>
              </a:extLst>
            </p:cNvPr>
            <p:cNvSpPr/>
            <p:nvPr/>
          </p:nvSpPr>
          <p:spPr>
            <a:xfrm>
              <a:off x="2026925" y="971175"/>
              <a:ext cx="336675" cy="337450"/>
            </a:xfrm>
            <a:custGeom>
              <a:avLst/>
              <a:gdLst/>
              <a:ahLst/>
              <a:cxnLst/>
              <a:rect l="l" t="t" r="r" b="b"/>
              <a:pathLst>
                <a:path w="13467" h="13498" extrusionOk="0">
                  <a:moveTo>
                    <a:pt x="5989" y="0"/>
                  </a:moveTo>
                  <a:cubicBezTo>
                    <a:pt x="3447" y="0"/>
                    <a:pt x="1250" y="1728"/>
                    <a:pt x="700" y="4514"/>
                  </a:cubicBezTo>
                  <a:cubicBezTo>
                    <a:pt x="1" y="8044"/>
                    <a:pt x="2058" y="11880"/>
                    <a:pt x="5385" y="13113"/>
                  </a:cubicBezTo>
                  <a:cubicBezTo>
                    <a:pt x="6090" y="13374"/>
                    <a:pt x="6796" y="13498"/>
                    <a:pt x="7477" y="13498"/>
                  </a:cubicBezTo>
                  <a:cubicBezTo>
                    <a:pt x="10018" y="13498"/>
                    <a:pt x="12215" y="11769"/>
                    <a:pt x="12767" y="8984"/>
                  </a:cubicBezTo>
                  <a:cubicBezTo>
                    <a:pt x="13466" y="5454"/>
                    <a:pt x="11409" y="1618"/>
                    <a:pt x="8082" y="385"/>
                  </a:cubicBezTo>
                  <a:cubicBezTo>
                    <a:pt x="7376" y="124"/>
                    <a:pt x="6670" y="0"/>
                    <a:pt x="5989"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a:extLst>
                <a:ext uri="{FF2B5EF4-FFF2-40B4-BE49-F238E27FC236}">
                  <a16:creationId xmlns:a16="http://schemas.microsoft.com/office/drawing/2014/main" id="{68D90C3D-03D3-3EFA-ADED-EABA1FBBB380}"/>
                </a:ext>
              </a:extLst>
            </p:cNvPr>
            <p:cNvSpPr/>
            <p:nvPr/>
          </p:nvSpPr>
          <p:spPr>
            <a:xfrm>
              <a:off x="2237275" y="711425"/>
              <a:ext cx="114200" cy="100075"/>
            </a:xfrm>
            <a:custGeom>
              <a:avLst/>
              <a:gdLst/>
              <a:ahLst/>
              <a:cxnLst/>
              <a:rect l="l" t="t" r="r" b="b"/>
              <a:pathLst>
                <a:path w="4568" h="4003" extrusionOk="0">
                  <a:moveTo>
                    <a:pt x="2275" y="1"/>
                  </a:moveTo>
                  <a:cubicBezTo>
                    <a:pt x="1465" y="1"/>
                    <a:pt x="712" y="509"/>
                    <a:pt x="400" y="1318"/>
                  </a:cubicBezTo>
                  <a:cubicBezTo>
                    <a:pt x="0" y="2355"/>
                    <a:pt x="474" y="3488"/>
                    <a:pt x="1515" y="3874"/>
                  </a:cubicBezTo>
                  <a:cubicBezTo>
                    <a:pt x="1750" y="3961"/>
                    <a:pt x="1994" y="4002"/>
                    <a:pt x="2236" y="4002"/>
                  </a:cubicBezTo>
                  <a:cubicBezTo>
                    <a:pt x="3063" y="4002"/>
                    <a:pt x="3861" y="3516"/>
                    <a:pt x="4168" y="2715"/>
                  </a:cubicBezTo>
                  <a:cubicBezTo>
                    <a:pt x="4568" y="1680"/>
                    <a:pt x="4004" y="512"/>
                    <a:pt x="2965" y="126"/>
                  </a:cubicBezTo>
                  <a:cubicBezTo>
                    <a:pt x="2736" y="41"/>
                    <a:pt x="2503" y="1"/>
                    <a:pt x="2275"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28">
            <a:extLst>
              <a:ext uri="{FF2B5EF4-FFF2-40B4-BE49-F238E27FC236}">
                <a16:creationId xmlns:a16="http://schemas.microsoft.com/office/drawing/2014/main" id="{EAFF4844-87DA-42E8-71A9-23C8BA493A07}"/>
              </a:ext>
            </a:extLst>
          </p:cNvPr>
          <p:cNvGrpSpPr/>
          <p:nvPr/>
        </p:nvGrpSpPr>
        <p:grpSpPr>
          <a:xfrm rot="5400000">
            <a:off x="8159995" y="3864138"/>
            <a:ext cx="873762" cy="946748"/>
            <a:chOff x="2761250" y="617875"/>
            <a:chExt cx="1222900" cy="1325050"/>
          </a:xfrm>
        </p:grpSpPr>
        <p:sp>
          <p:nvSpPr>
            <p:cNvPr id="292" name="Google Shape;292;p28">
              <a:extLst>
                <a:ext uri="{FF2B5EF4-FFF2-40B4-BE49-F238E27FC236}">
                  <a16:creationId xmlns:a16="http://schemas.microsoft.com/office/drawing/2014/main" id="{8963F17F-457A-671B-9328-FAF966E70B91}"/>
                </a:ext>
              </a:extLst>
            </p:cNvPr>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a:extLst>
                <a:ext uri="{FF2B5EF4-FFF2-40B4-BE49-F238E27FC236}">
                  <a16:creationId xmlns:a16="http://schemas.microsoft.com/office/drawing/2014/main" id="{A999C6B2-F4C3-FBA2-179B-BA1ED9A06F57}"/>
                </a:ext>
              </a:extLst>
            </p:cNvPr>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a:extLst>
                <a:ext uri="{FF2B5EF4-FFF2-40B4-BE49-F238E27FC236}">
                  <a16:creationId xmlns:a16="http://schemas.microsoft.com/office/drawing/2014/main" id="{60AA0F3F-BDDB-E909-15A8-36C87800A143}"/>
                </a:ext>
              </a:extLst>
            </p:cNvPr>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a:extLst>
                <a:ext uri="{FF2B5EF4-FFF2-40B4-BE49-F238E27FC236}">
                  <a16:creationId xmlns:a16="http://schemas.microsoft.com/office/drawing/2014/main" id="{5932327A-C399-ECCC-0675-5D621CA4C595}"/>
                </a:ext>
              </a:extLst>
            </p:cNvPr>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a:extLst>
                <a:ext uri="{FF2B5EF4-FFF2-40B4-BE49-F238E27FC236}">
                  <a16:creationId xmlns:a16="http://schemas.microsoft.com/office/drawing/2014/main" id="{974AA11F-2B0E-15F8-9F27-7F6FE7B02E86}"/>
                </a:ext>
              </a:extLst>
            </p:cNvPr>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a:extLst>
                <a:ext uri="{FF2B5EF4-FFF2-40B4-BE49-F238E27FC236}">
                  <a16:creationId xmlns:a16="http://schemas.microsoft.com/office/drawing/2014/main" id="{E921D99F-694B-97C0-B8E4-6B9CC04195DB}"/>
                </a:ext>
              </a:extLst>
            </p:cNvPr>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a:extLst>
                <a:ext uri="{FF2B5EF4-FFF2-40B4-BE49-F238E27FC236}">
                  <a16:creationId xmlns:a16="http://schemas.microsoft.com/office/drawing/2014/main" id="{DCA9F594-786C-3590-D3FB-36D2E757A66A}"/>
                </a:ext>
              </a:extLst>
            </p:cNvPr>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a:extLst>
              <a:ext uri="{FF2B5EF4-FFF2-40B4-BE49-F238E27FC236}">
                <a16:creationId xmlns:a16="http://schemas.microsoft.com/office/drawing/2014/main" id="{AE813FBD-4ADC-913D-95E5-032B098FB7AC}"/>
              </a:ext>
            </a:extLst>
          </p:cNvPr>
          <p:cNvGrpSpPr/>
          <p:nvPr/>
        </p:nvGrpSpPr>
        <p:grpSpPr>
          <a:xfrm rot="280048">
            <a:off x="8436498" y="2153433"/>
            <a:ext cx="599298" cy="526155"/>
            <a:chOff x="2665925" y="2466150"/>
            <a:chExt cx="627625" cy="551025"/>
          </a:xfrm>
        </p:grpSpPr>
        <p:sp>
          <p:nvSpPr>
            <p:cNvPr id="300" name="Google Shape;300;p28">
              <a:extLst>
                <a:ext uri="{FF2B5EF4-FFF2-40B4-BE49-F238E27FC236}">
                  <a16:creationId xmlns:a16="http://schemas.microsoft.com/office/drawing/2014/main" id="{FB9E7DD8-522B-D6D1-C2A3-E01EDE461CF8}"/>
                </a:ext>
              </a:extLst>
            </p:cNvPr>
            <p:cNvSpPr/>
            <p:nvPr/>
          </p:nvSpPr>
          <p:spPr>
            <a:xfrm>
              <a:off x="2700675" y="2466150"/>
              <a:ext cx="592875" cy="549500"/>
            </a:xfrm>
            <a:custGeom>
              <a:avLst/>
              <a:gdLst/>
              <a:ahLst/>
              <a:cxnLst/>
              <a:rect l="l" t="t" r="r" b="b"/>
              <a:pathLst>
                <a:path w="23715" h="21980" extrusionOk="0">
                  <a:moveTo>
                    <a:pt x="6323" y="0"/>
                  </a:moveTo>
                  <a:cubicBezTo>
                    <a:pt x="5320" y="0"/>
                    <a:pt x="4347" y="220"/>
                    <a:pt x="3434" y="722"/>
                  </a:cubicBezTo>
                  <a:cubicBezTo>
                    <a:pt x="52" y="2578"/>
                    <a:pt x="1" y="6111"/>
                    <a:pt x="1" y="6111"/>
                  </a:cubicBezTo>
                  <a:cubicBezTo>
                    <a:pt x="1" y="6111"/>
                    <a:pt x="1555" y="3520"/>
                    <a:pt x="4741" y="3520"/>
                  </a:cubicBezTo>
                  <a:cubicBezTo>
                    <a:pt x="7746" y="3520"/>
                    <a:pt x="12205" y="5827"/>
                    <a:pt x="18179" y="14795"/>
                  </a:cubicBezTo>
                  <a:cubicBezTo>
                    <a:pt x="22322" y="21011"/>
                    <a:pt x="16293" y="21867"/>
                    <a:pt x="16293" y="21867"/>
                  </a:cubicBezTo>
                  <a:cubicBezTo>
                    <a:pt x="16293" y="21867"/>
                    <a:pt x="16625" y="21980"/>
                    <a:pt x="17147" y="21980"/>
                  </a:cubicBezTo>
                  <a:cubicBezTo>
                    <a:pt x="18141" y="21980"/>
                    <a:pt x="19823" y="21572"/>
                    <a:pt x="21209" y="19201"/>
                  </a:cubicBezTo>
                  <a:cubicBezTo>
                    <a:pt x="22213" y="17480"/>
                    <a:pt x="23714" y="15162"/>
                    <a:pt x="20548" y="10050"/>
                  </a:cubicBezTo>
                  <a:cubicBezTo>
                    <a:pt x="18795" y="7221"/>
                    <a:pt x="12072" y="0"/>
                    <a:pt x="6323"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a:extLst>
                <a:ext uri="{FF2B5EF4-FFF2-40B4-BE49-F238E27FC236}">
                  <a16:creationId xmlns:a16="http://schemas.microsoft.com/office/drawing/2014/main" id="{53F33014-ABDD-C712-A64E-7BD9DD39306A}"/>
                </a:ext>
              </a:extLst>
            </p:cNvPr>
            <p:cNvSpPr/>
            <p:nvPr/>
          </p:nvSpPr>
          <p:spPr>
            <a:xfrm>
              <a:off x="2700275" y="2537525"/>
              <a:ext cx="507325" cy="479550"/>
            </a:xfrm>
            <a:custGeom>
              <a:avLst/>
              <a:gdLst/>
              <a:ahLst/>
              <a:cxnLst/>
              <a:rect l="l" t="t" r="r" b="b"/>
              <a:pathLst>
                <a:path w="20293" h="19182" extrusionOk="0">
                  <a:moveTo>
                    <a:pt x="3446" y="0"/>
                  </a:moveTo>
                  <a:cubicBezTo>
                    <a:pt x="3175" y="0"/>
                    <a:pt x="2902" y="23"/>
                    <a:pt x="2633" y="67"/>
                  </a:cubicBezTo>
                  <a:cubicBezTo>
                    <a:pt x="1859" y="197"/>
                    <a:pt x="1241" y="508"/>
                    <a:pt x="793" y="995"/>
                  </a:cubicBezTo>
                  <a:cubicBezTo>
                    <a:pt x="264" y="1570"/>
                    <a:pt x="1" y="2353"/>
                    <a:pt x="8" y="3325"/>
                  </a:cubicBezTo>
                  <a:cubicBezTo>
                    <a:pt x="12" y="4263"/>
                    <a:pt x="269" y="5339"/>
                    <a:pt x="770" y="6519"/>
                  </a:cubicBezTo>
                  <a:cubicBezTo>
                    <a:pt x="1799" y="8945"/>
                    <a:pt x="3741" y="11545"/>
                    <a:pt x="6242" y="13843"/>
                  </a:cubicBezTo>
                  <a:cubicBezTo>
                    <a:pt x="6535" y="14113"/>
                    <a:pt x="6812" y="14355"/>
                    <a:pt x="7085" y="14586"/>
                  </a:cubicBezTo>
                  <a:cubicBezTo>
                    <a:pt x="8876" y="16108"/>
                    <a:pt x="10793" y="17338"/>
                    <a:pt x="12629" y="18147"/>
                  </a:cubicBezTo>
                  <a:cubicBezTo>
                    <a:pt x="13116" y="18361"/>
                    <a:pt x="13614" y="18551"/>
                    <a:pt x="14122" y="18712"/>
                  </a:cubicBezTo>
                  <a:cubicBezTo>
                    <a:pt x="15032" y="19001"/>
                    <a:pt x="15877" y="19158"/>
                    <a:pt x="16630" y="19179"/>
                  </a:cubicBezTo>
                  <a:cubicBezTo>
                    <a:pt x="16688" y="19181"/>
                    <a:pt x="16745" y="19181"/>
                    <a:pt x="16803" y="19181"/>
                  </a:cubicBezTo>
                  <a:cubicBezTo>
                    <a:pt x="17985" y="19181"/>
                    <a:pt x="18893" y="18846"/>
                    <a:pt x="19500" y="18186"/>
                  </a:cubicBezTo>
                  <a:cubicBezTo>
                    <a:pt x="20026" y="17613"/>
                    <a:pt x="20292" y="16828"/>
                    <a:pt x="20285" y="15856"/>
                  </a:cubicBezTo>
                  <a:cubicBezTo>
                    <a:pt x="20280" y="14919"/>
                    <a:pt x="20024" y="13845"/>
                    <a:pt x="19523" y="12665"/>
                  </a:cubicBezTo>
                  <a:cubicBezTo>
                    <a:pt x="18493" y="10238"/>
                    <a:pt x="16551" y="7636"/>
                    <a:pt x="14053" y="5341"/>
                  </a:cubicBezTo>
                  <a:cubicBezTo>
                    <a:pt x="13342" y="4688"/>
                    <a:pt x="12599" y="4071"/>
                    <a:pt x="11825" y="3498"/>
                  </a:cubicBezTo>
                  <a:cubicBezTo>
                    <a:pt x="10894" y="2801"/>
                    <a:pt x="9911" y="2178"/>
                    <a:pt x="8886" y="1630"/>
                  </a:cubicBezTo>
                  <a:cubicBezTo>
                    <a:pt x="8364" y="1353"/>
                    <a:pt x="7847" y="1106"/>
                    <a:pt x="7343" y="898"/>
                  </a:cubicBezTo>
                  <a:cubicBezTo>
                    <a:pt x="5928" y="310"/>
                    <a:pt x="4593" y="0"/>
                    <a:pt x="3485" y="0"/>
                  </a:cubicBezTo>
                  <a:cubicBezTo>
                    <a:pt x="3472" y="0"/>
                    <a:pt x="3459" y="0"/>
                    <a:pt x="3446"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a:extLst>
                <a:ext uri="{FF2B5EF4-FFF2-40B4-BE49-F238E27FC236}">
                  <a16:creationId xmlns:a16="http://schemas.microsoft.com/office/drawing/2014/main" id="{385A9CD5-C0E9-69EA-0B31-115EB5445A9D}"/>
                </a:ext>
              </a:extLst>
            </p:cNvPr>
            <p:cNvSpPr/>
            <p:nvPr/>
          </p:nvSpPr>
          <p:spPr>
            <a:xfrm>
              <a:off x="2665925" y="2537350"/>
              <a:ext cx="575950" cy="479825"/>
            </a:xfrm>
            <a:custGeom>
              <a:avLst/>
              <a:gdLst/>
              <a:ahLst/>
              <a:cxnLst/>
              <a:rect l="l" t="t" r="r" b="b"/>
              <a:pathLst>
                <a:path w="23038" h="19193" extrusionOk="0">
                  <a:moveTo>
                    <a:pt x="4859" y="0"/>
                  </a:moveTo>
                  <a:cubicBezTo>
                    <a:pt x="4859" y="0"/>
                    <a:pt x="4860" y="0"/>
                    <a:pt x="4860" y="0"/>
                  </a:cubicBezTo>
                  <a:lnTo>
                    <a:pt x="4860" y="0"/>
                  </a:lnTo>
                  <a:cubicBezTo>
                    <a:pt x="4860" y="0"/>
                    <a:pt x="4861" y="0"/>
                    <a:pt x="4861" y="0"/>
                  </a:cubicBezTo>
                  <a:close/>
                  <a:moveTo>
                    <a:pt x="4861" y="12"/>
                  </a:moveTo>
                  <a:cubicBezTo>
                    <a:pt x="5967" y="12"/>
                    <a:pt x="7302" y="324"/>
                    <a:pt x="8717" y="910"/>
                  </a:cubicBezTo>
                  <a:cubicBezTo>
                    <a:pt x="9218" y="1118"/>
                    <a:pt x="9738" y="1365"/>
                    <a:pt x="10260" y="1642"/>
                  </a:cubicBezTo>
                  <a:cubicBezTo>
                    <a:pt x="11285" y="2189"/>
                    <a:pt x="12266" y="2813"/>
                    <a:pt x="13197" y="3508"/>
                  </a:cubicBezTo>
                  <a:cubicBezTo>
                    <a:pt x="13970" y="4083"/>
                    <a:pt x="14714" y="4697"/>
                    <a:pt x="15423" y="5350"/>
                  </a:cubicBezTo>
                  <a:cubicBezTo>
                    <a:pt x="16686" y="6509"/>
                    <a:pt x="17808" y="7749"/>
                    <a:pt x="18757" y="9028"/>
                  </a:cubicBezTo>
                  <a:cubicBezTo>
                    <a:pt x="19673" y="10266"/>
                    <a:pt x="20391" y="11492"/>
                    <a:pt x="20893" y="12672"/>
                  </a:cubicBezTo>
                  <a:cubicBezTo>
                    <a:pt x="21394" y="13852"/>
                    <a:pt x="21648" y="14926"/>
                    <a:pt x="21654" y="15863"/>
                  </a:cubicBezTo>
                  <a:cubicBezTo>
                    <a:pt x="21661" y="16833"/>
                    <a:pt x="21396" y="17616"/>
                    <a:pt x="20872" y="18188"/>
                  </a:cubicBezTo>
                  <a:cubicBezTo>
                    <a:pt x="20567" y="18518"/>
                    <a:pt x="20179" y="18770"/>
                    <a:pt x="19720" y="18939"/>
                  </a:cubicBezTo>
                  <a:cubicBezTo>
                    <a:pt x="19274" y="19100"/>
                    <a:pt x="18754" y="19183"/>
                    <a:pt x="18179" y="19183"/>
                  </a:cubicBezTo>
                  <a:cubicBezTo>
                    <a:pt x="18122" y="19183"/>
                    <a:pt x="18064" y="19183"/>
                    <a:pt x="18006" y="19181"/>
                  </a:cubicBezTo>
                  <a:cubicBezTo>
                    <a:pt x="17251" y="19158"/>
                    <a:pt x="16408" y="19001"/>
                    <a:pt x="15499" y="18715"/>
                  </a:cubicBezTo>
                  <a:cubicBezTo>
                    <a:pt x="14991" y="18553"/>
                    <a:pt x="14492" y="18364"/>
                    <a:pt x="14005" y="18147"/>
                  </a:cubicBezTo>
                  <a:cubicBezTo>
                    <a:pt x="12169" y="17339"/>
                    <a:pt x="10253" y="16110"/>
                    <a:pt x="8463" y="14589"/>
                  </a:cubicBezTo>
                  <a:lnTo>
                    <a:pt x="8461" y="14589"/>
                  </a:lnTo>
                  <a:cubicBezTo>
                    <a:pt x="8189" y="14358"/>
                    <a:pt x="7914" y="14115"/>
                    <a:pt x="7621" y="13845"/>
                  </a:cubicBezTo>
                  <a:cubicBezTo>
                    <a:pt x="6357" y="12684"/>
                    <a:pt x="5235" y="11446"/>
                    <a:pt x="4284" y="10165"/>
                  </a:cubicBezTo>
                  <a:cubicBezTo>
                    <a:pt x="3367" y="8927"/>
                    <a:pt x="2649" y="7701"/>
                    <a:pt x="2148" y="6521"/>
                  </a:cubicBezTo>
                  <a:cubicBezTo>
                    <a:pt x="1649" y="5341"/>
                    <a:pt x="1393" y="4270"/>
                    <a:pt x="1386" y="3330"/>
                  </a:cubicBezTo>
                  <a:cubicBezTo>
                    <a:pt x="1382" y="2360"/>
                    <a:pt x="1645" y="1577"/>
                    <a:pt x="2171" y="1007"/>
                  </a:cubicBezTo>
                  <a:cubicBezTo>
                    <a:pt x="2617" y="520"/>
                    <a:pt x="3238" y="208"/>
                    <a:pt x="4009" y="79"/>
                  </a:cubicBezTo>
                  <a:cubicBezTo>
                    <a:pt x="4291" y="33"/>
                    <a:pt x="4575" y="12"/>
                    <a:pt x="4861" y="12"/>
                  </a:cubicBezTo>
                  <a:close/>
                  <a:moveTo>
                    <a:pt x="4860" y="0"/>
                  </a:moveTo>
                  <a:cubicBezTo>
                    <a:pt x="4574" y="0"/>
                    <a:pt x="4288" y="21"/>
                    <a:pt x="4007" y="67"/>
                  </a:cubicBezTo>
                  <a:cubicBezTo>
                    <a:pt x="3252" y="194"/>
                    <a:pt x="2622" y="499"/>
                    <a:pt x="2160" y="998"/>
                  </a:cubicBezTo>
                  <a:cubicBezTo>
                    <a:pt x="1" y="3348"/>
                    <a:pt x="2441" y="9102"/>
                    <a:pt x="7611" y="13852"/>
                  </a:cubicBezTo>
                  <a:cubicBezTo>
                    <a:pt x="7891" y="14111"/>
                    <a:pt x="8170" y="14358"/>
                    <a:pt x="8454" y="14595"/>
                  </a:cubicBezTo>
                  <a:lnTo>
                    <a:pt x="8456" y="14595"/>
                  </a:lnTo>
                  <a:cubicBezTo>
                    <a:pt x="10304" y="16166"/>
                    <a:pt x="12220" y="17371"/>
                    <a:pt x="14000" y="18156"/>
                  </a:cubicBezTo>
                  <a:cubicBezTo>
                    <a:pt x="14487" y="18371"/>
                    <a:pt x="14986" y="18560"/>
                    <a:pt x="15494" y="18724"/>
                  </a:cubicBezTo>
                  <a:cubicBezTo>
                    <a:pt x="16397" y="19008"/>
                    <a:pt x="17244" y="19167"/>
                    <a:pt x="18004" y="19190"/>
                  </a:cubicBezTo>
                  <a:cubicBezTo>
                    <a:pt x="18062" y="19190"/>
                    <a:pt x="18119" y="19193"/>
                    <a:pt x="18177" y="19193"/>
                  </a:cubicBezTo>
                  <a:cubicBezTo>
                    <a:pt x="19320" y="19193"/>
                    <a:pt x="20255" y="18872"/>
                    <a:pt x="20879" y="18193"/>
                  </a:cubicBezTo>
                  <a:cubicBezTo>
                    <a:pt x="23038" y="15845"/>
                    <a:pt x="20597" y="10088"/>
                    <a:pt x="15429" y="5341"/>
                  </a:cubicBezTo>
                  <a:cubicBezTo>
                    <a:pt x="14721" y="4688"/>
                    <a:pt x="13977" y="4073"/>
                    <a:pt x="13201" y="3498"/>
                  </a:cubicBezTo>
                  <a:cubicBezTo>
                    <a:pt x="12271" y="2801"/>
                    <a:pt x="11287" y="2178"/>
                    <a:pt x="10262" y="1630"/>
                  </a:cubicBezTo>
                  <a:cubicBezTo>
                    <a:pt x="9738" y="1351"/>
                    <a:pt x="9223" y="1106"/>
                    <a:pt x="8717" y="899"/>
                  </a:cubicBezTo>
                  <a:cubicBezTo>
                    <a:pt x="7305" y="312"/>
                    <a:pt x="5982" y="1"/>
                    <a:pt x="4860"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a:extLst>
                <a:ext uri="{FF2B5EF4-FFF2-40B4-BE49-F238E27FC236}">
                  <a16:creationId xmlns:a16="http://schemas.microsoft.com/office/drawing/2014/main" id="{7C9F564F-44BE-498D-9841-C02FD1878F86}"/>
                </a:ext>
              </a:extLst>
            </p:cNvPr>
            <p:cNvSpPr/>
            <p:nvPr/>
          </p:nvSpPr>
          <p:spPr>
            <a:xfrm>
              <a:off x="2747900" y="2609975"/>
              <a:ext cx="408725" cy="340475"/>
            </a:xfrm>
            <a:custGeom>
              <a:avLst/>
              <a:gdLst/>
              <a:ahLst/>
              <a:cxnLst/>
              <a:rect l="l" t="t" r="r" b="b"/>
              <a:pathLst>
                <a:path w="16349" h="13619" extrusionOk="0">
                  <a:moveTo>
                    <a:pt x="3097" y="0"/>
                  </a:moveTo>
                  <a:cubicBezTo>
                    <a:pt x="2363" y="0"/>
                    <a:pt x="1799" y="206"/>
                    <a:pt x="1428" y="610"/>
                  </a:cubicBezTo>
                  <a:cubicBezTo>
                    <a:pt x="1" y="2164"/>
                    <a:pt x="1866" y="6207"/>
                    <a:pt x="5586" y="9624"/>
                  </a:cubicBezTo>
                  <a:cubicBezTo>
                    <a:pt x="8228" y="12051"/>
                    <a:pt x="11236" y="13618"/>
                    <a:pt x="13252" y="13618"/>
                  </a:cubicBezTo>
                  <a:cubicBezTo>
                    <a:pt x="13986" y="13618"/>
                    <a:pt x="14547" y="13413"/>
                    <a:pt x="14921" y="13007"/>
                  </a:cubicBezTo>
                  <a:cubicBezTo>
                    <a:pt x="16348" y="11455"/>
                    <a:pt x="14483" y="7410"/>
                    <a:pt x="10760" y="3992"/>
                  </a:cubicBezTo>
                  <a:cubicBezTo>
                    <a:pt x="8121" y="1568"/>
                    <a:pt x="5113" y="0"/>
                    <a:pt x="3097"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a:extLst>
                <a:ext uri="{FF2B5EF4-FFF2-40B4-BE49-F238E27FC236}">
                  <a16:creationId xmlns:a16="http://schemas.microsoft.com/office/drawing/2014/main" id="{C2D4FEB3-E09B-B3C5-41F1-B559C118DDC4}"/>
                </a:ext>
              </a:extLst>
            </p:cNvPr>
            <p:cNvSpPr/>
            <p:nvPr/>
          </p:nvSpPr>
          <p:spPr>
            <a:xfrm>
              <a:off x="2747675" y="2609800"/>
              <a:ext cx="409125" cy="340775"/>
            </a:xfrm>
            <a:custGeom>
              <a:avLst/>
              <a:gdLst/>
              <a:ahLst/>
              <a:cxnLst/>
              <a:rect l="l" t="t" r="r" b="b"/>
              <a:pathLst>
                <a:path w="16365" h="13631" extrusionOk="0">
                  <a:moveTo>
                    <a:pt x="3106" y="12"/>
                  </a:moveTo>
                  <a:cubicBezTo>
                    <a:pt x="4080" y="12"/>
                    <a:pt x="5304" y="376"/>
                    <a:pt x="6646" y="1067"/>
                  </a:cubicBezTo>
                  <a:cubicBezTo>
                    <a:pt x="8019" y="1776"/>
                    <a:pt x="9444" y="2792"/>
                    <a:pt x="10767" y="4004"/>
                  </a:cubicBezTo>
                  <a:cubicBezTo>
                    <a:pt x="12568" y="5659"/>
                    <a:pt x="13993" y="7509"/>
                    <a:pt x="14778" y="9213"/>
                  </a:cubicBezTo>
                  <a:cubicBezTo>
                    <a:pt x="15159" y="10040"/>
                    <a:pt x="15369" y="10788"/>
                    <a:pt x="15401" y="11434"/>
                  </a:cubicBezTo>
                  <a:cubicBezTo>
                    <a:pt x="15434" y="12102"/>
                    <a:pt x="15272" y="12633"/>
                    <a:pt x="14926" y="13011"/>
                  </a:cubicBezTo>
                  <a:cubicBezTo>
                    <a:pt x="14554" y="13415"/>
                    <a:pt x="13993" y="13621"/>
                    <a:pt x="13261" y="13621"/>
                  </a:cubicBezTo>
                  <a:cubicBezTo>
                    <a:pt x="12286" y="13621"/>
                    <a:pt x="11063" y="13256"/>
                    <a:pt x="9721" y="12566"/>
                  </a:cubicBezTo>
                  <a:cubicBezTo>
                    <a:pt x="8345" y="11857"/>
                    <a:pt x="6923" y="10843"/>
                    <a:pt x="5600" y="9629"/>
                  </a:cubicBezTo>
                  <a:cubicBezTo>
                    <a:pt x="3799" y="7973"/>
                    <a:pt x="2374" y="6124"/>
                    <a:pt x="1589" y="4420"/>
                  </a:cubicBezTo>
                  <a:cubicBezTo>
                    <a:pt x="1206" y="3593"/>
                    <a:pt x="998" y="2845"/>
                    <a:pt x="966" y="2198"/>
                  </a:cubicBezTo>
                  <a:cubicBezTo>
                    <a:pt x="933" y="1531"/>
                    <a:pt x="1093" y="1000"/>
                    <a:pt x="1441" y="621"/>
                  </a:cubicBezTo>
                  <a:cubicBezTo>
                    <a:pt x="1813" y="217"/>
                    <a:pt x="2372" y="12"/>
                    <a:pt x="3106" y="12"/>
                  </a:cubicBezTo>
                  <a:close/>
                  <a:moveTo>
                    <a:pt x="3106" y="0"/>
                  </a:moveTo>
                  <a:cubicBezTo>
                    <a:pt x="2392" y="0"/>
                    <a:pt x="1815" y="196"/>
                    <a:pt x="1432" y="614"/>
                  </a:cubicBezTo>
                  <a:cubicBezTo>
                    <a:pt x="0" y="2173"/>
                    <a:pt x="1864" y="6211"/>
                    <a:pt x="5590" y="9636"/>
                  </a:cubicBezTo>
                  <a:cubicBezTo>
                    <a:pt x="8324" y="12148"/>
                    <a:pt x="11301" y="13630"/>
                    <a:pt x="13259" y="13630"/>
                  </a:cubicBezTo>
                  <a:cubicBezTo>
                    <a:pt x="13972" y="13630"/>
                    <a:pt x="14552" y="13434"/>
                    <a:pt x="14933" y="13018"/>
                  </a:cubicBezTo>
                  <a:cubicBezTo>
                    <a:pt x="16364" y="11460"/>
                    <a:pt x="14503" y="7421"/>
                    <a:pt x="10774" y="3995"/>
                  </a:cubicBezTo>
                  <a:cubicBezTo>
                    <a:pt x="8040" y="1485"/>
                    <a:pt x="5064" y="0"/>
                    <a:pt x="3106"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a:extLst>
                <a:ext uri="{FF2B5EF4-FFF2-40B4-BE49-F238E27FC236}">
                  <a16:creationId xmlns:a16="http://schemas.microsoft.com/office/drawing/2014/main" id="{B90666B6-1584-B3B6-0326-3CB608E76496}"/>
                </a:ext>
              </a:extLst>
            </p:cNvPr>
            <p:cNvSpPr/>
            <p:nvPr/>
          </p:nvSpPr>
          <p:spPr>
            <a:xfrm>
              <a:off x="2716275" y="2553225"/>
              <a:ext cx="450800" cy="428675"/>
            </a:xfrm>
            <a:custGeom>
              <a:avLst/>
              <a:gdLst/>
              <a:ahLst/>
              <a:cxnLst/>
              <a:rect l="l" t="t" r="r" b="b"/>
              <a:pathLst>
                <a:path w="18032" h="17147" fill="none" extrusionOk="0">
                  <a:moveTo>
                    <a:pt x="12665" y="5530"/>
                  </a:moveTo>
                  <a:cubicBezTo>
                    <a:pt x="14711" y="7410"/>
                    <a:pt x="16336" y="9578"/>
                    <a:pt x="17184" y="11557"/>
                  </a:cubicBezTo>
                  <a:cubicBezTo>
                    <a:pt x="18031" y="13538"/>
                    <a:pt x="18031" y="15168"/>
                    <a:pt x="17184" y="16087"/>
                  </a:cubicBezTo>
                  <a:cubicBezTo>
                    <a:pt x="16339" y="17008"/>
                    <a:pt x="14713" y="17147"/>
                    <a:pt x="12670" y="16468"/>
                  </a:cubicBezTo>
                  <a:cubicBezTo>
                    <a:pt x="10626" y="15791"/>
                    <a:pt x="8329" y="14355"/>
                    <a:pt x="6283" y="12476"/>
                  </a:cubicBezTo>
                  <a:cubicBezTo>
                    <a:pt x="2025" y="8562"/>
                    <a:pt x="0" y="3836"/>
                    <a:pt x="1764" y="1917"/>
                  </a:cubicBezTo>
                  <a:cubicBezTo>
                    <a:pt x="3526" y="0"/>
                    <a:pt x="8407" y="1617"/>
                    <a:pt x="12665" y="553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a:extLst>
                <a:ext uri="{FF2B5EF4-FFF2-40B4-BE49-F238E27FC236}">
                  <a16:creationId xmlns:a16="http://schemas.microsoft.com/office/drawing/2014/main" id="{7113B3B3-0D24-1477-73CC-FCF7E5D9564C}"/>
                </a:ext>
              </a:extLst>
            </p:cNvPr>
            <p:cNvSpPr/>
            <p:nvPr/>
          </p:nvSpPr>
          <p:spPr>
            <a:xfrm>
              <a:off x="2766075" y="2537900"/>
              <a:ext cx="249925" cy="453525"/>
            </a:xfrm>
            <a:custGeom>
              <a:avLst/>
              <a:gdLst/>
              <a:ahLst/>
              <a:cxnLst/>
              <a:rect l="l" t="t" r="r" b="b"/>
              <a:pathLst>
                <a:path w="9997" h="18141" extrusionOk="0">
                  <a:moveTo>
                    <a:pt x="859" y="0"/>
                  </a:moveTo>
                  <a:cubicBezTo>
                    <a:pt x="568" y="0"/>
                    <a:pt x="282" y="17"/>
                    <a:pt x="1" y="50"/>
                  </a:cubicBezTo>
                  <a:lnTo>
                    <a:pt x="587" y="1966"/>
                  </a:lnTo>
                  <a:lnTo>
                    <a:pt x="980" y="3248"/>
                  </a:lnTo>
                  <a:lnTo>
                    <a:pt x="3349" y="10985"/>
                  </a:lnTo>
                  <a:lnTo>
                    <a:pt x="3871" y="12685"/>
                  </a:lnTo>
                  <a:lnTo>
                    <a:pt x="4448" y="14576"/>
                  </a:lnTo>
                  <a:lnTo>
                    <a:pt x="4450" y="14576"/>
                  </a:lnTo>
                  <a:cubicBezTo>
                    <a:pt x="6298" y="16146"/>
                    <a:pt x="8216" y="17351"/>
                    <a:pt x="9997" y="18141"/>
                  </a:cubicBezTo>
                  <a:lnTo>
                    <a:pt x="9535" y="16635"/>
                  </a:lnTo>
                  <a:lnTo>
                    <a:pt x="9209" y="15566"/>
                  </a:lnTo>
                  <a:lnTo>
                    <a:pt x="7771" y="10868"/>
                  </a:lnTo>
                  <a:lnTo>
                    <a:pt x="7741" y="10777"/>
                  </a:lnTo>
                  <a:lnTo>
                    <a:pt x="7487" y="9937"/>
                  </a:lnTo>
                  <a:lnTo>
                    <a:pt x="7484" y="9935"/>
                  </a:lnTo>
                  <a:lnTo>
                    <a:pt x="6847" y="7857"/>
                  </a:lnTo>
                  <a:lnTo>
                    <a:pt x="5600" y="3781"/>
                  </a:lnTo>
                  <a:lnTo>
                    <a:pt x="5208" y="2497"/>
                  </a:lnTo>
                  <a:lnTo>
                    <a:pt x="4714" y="881"/>
                  </a:lnTo>
                  <a:cubicBezTo>
                    <a:pt x="3342" y="284"/>
                    <a:pt x="2059" y="0"/>
                    <a:pt x="859"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a:extLst>
                <a:ext uri="{FF2B5EF4-FFF2-40B4-BE49-F238E27FC236}">
                  <a16:creationId xmlns:a16="http://schemas.microsoft.com/office/drawing/2014/main" id="{59C8EDE7-C15A-8569-6D80-0F897577CCEF}"/>
                </a:ext>
              </a:extLst>
            </p:cNvPr>
            <p:cNvSpPr/>
            <p:nvPr/>
          </p:nvSpPr>
          <p:spPr>
            <a:xfrm>
              <a:off x="2922450" y="2578150"/>
              <a:ext cx="193575" cy="439025"/>
            </a:xfrm>
            <a:custGeom>
              <a:avLst/>
              <a:gdLst/>
              <a:ahLst/>
              <a:cxnLst/>
              <a:rect l="l" t="t" r="r" b="b"/>
              <a:pathLst>
                <a:path w="7743" h="17561" extrusionOk="0">
                  <a:moveTo>
                    <a:pt x="1" y="1"/>
                  </a:moveTo>
                  <a:lnTo>
                    <a:pt x="509" y="1652"/>
                  </a:lnTo>
                  <a:lnTo>
                    <a:pt x="941" y="3063"/>
                  </a:lnTo>
                  <a:lnTo>
                    <a:pt x="2479" y="8085"/>
                  </a:lnTo>
                  <a:lnTo>
                    <a:pt x="2804" y="9151"/>
                  </a:lnTo>
                  <a:lnTo>
                    <a:pt x="2929" y="9555"/>
                  </a:lnTo>
                  <a:lnTo>
                    <a:pt x="2931" y="9558"/>
                  </a:lnTo>
                  <a:lnTo>
                    <a:pt x="3095" y="10098"/>
                  </a:lnTo>
                  <a:lnTo>
                    <a:pt x="4467" y="14575"/>
                  </a:lnTo>
                  <a:lnTo>
                    <a:pt x="4769" y="15573"/>
                  </a:lnTo>
                  <a:lnTo>
                    <a:pt x="5235" y="17094"/>
                  </a:lnTo>
                  <a:cubicBezTo>
                    <a:pt x="6136" y="17378"/>
                    <a:pt x="6983" y="17538"/>
                    <a:pt x="7743" y="17561"/>
                  </a:cubicBezTo>
                  <a:lnTo>
                    <a:pt x="7226" y="15868"/>
                  </a:lnTo>
                  <a:lnTo>
                    <a:pt x="6912" y="14836"/>
                  </a:lnTo>
                  <a:lnTo>
                    <a:pt x="4058" y="5519"/>
                  </a:lnTo>
                  <a:lnTo>
                    <a:pt x="3513" y="3737"/>
                  </a:lnTo>
                  <a:lnTo>
                    <a:pt x="2940" y="1866"/>
                  </a:lnTo>
                  <a:lnTo>
                    <a:pt x="1767" y="1074"/>
                  </a:lnTo>
                  <a:lnTo>
                    <a:pt x="1"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28">
            <a:extLst>
              <a:ext uri="{FF2B5EF4-FFF2-40B4-BE49-F238E27FC236}">
                <a16:creationId xmlns:a16="http://schemas.microsoft.com/office/drawing/2014/main" id="{A851CA17-4CB7-A1BC-B0B3-21BE739868FB}"/>
              </a:ext>
            </a:extLst>
          </p:cNvPr>
          <p:cNvGrpSpPr/>
          <p:nvPr/>
        </p:nvGrpSpPr>
        <p:grpSpPr>
          <a:xfrm rot="1135194">
            <a:off x="4240295" y="4340411"/>
            <a:ext cx="435970" cy="536160"/>
            <a:chOff x="4081850" y="3204400"/>
            <a:chExt cx="743225" cy="914025"/>
          </a:xfrm>
        </p:grpSpPr>
        <p:sp>
          <p:nvSpPr>
            <p:cNvPr id="309" name="Google Shape;309;p28">
              <a:extLst>
                <a:ext uri="{FF2B5EF4-FFF2-40B4-BE49-F238E27FC236}">
                  <a16:creationId xmlns:a16="http://schemas.microsoft.com/office/drawing/2014/main" id="{3C577A92-AE58-431E-4EB9-07EFA04EE1CD}"/>
                </a:ext>
              </a:extLst>
            </p:cNvPr>
            <p:cNvSpPr/>
            <p:nvPr/>
          </p:nvSpPr>
          <p:spPr>
            <a:xfrm>
              <a:off x="4106625" y="3204400"/>
              <a:ext cx="718450" cy="914025"/>
            </a:xfrm>
            <a:custGeom>
              <a:avLst/>
              <a:gdLst/>
              <a:ahLst/>
              <a:cxnLst/>
              <a:rect l="l" t="t" r="r" b="b"/>
              <a:pathLst>
                <a:path w="28738" h="36561" extrusionOk="0">
                  <a:moveTo>
                    <a:pt x="14832" y="0"/>
                  </a:moveTo>
                  <a:cubicBezTo>
                    <a:pt x="12888" y="0"/>
                    <a:pt x="11529" y="569"/>
                    <a:pt x="11529" y="569"/>
                  </a:cubicBezTo>
                  <a:cubicBezTo>
                    <a:pt x="11529" y="569"/>
                    <a:pt x="27955" y="2714"/>
                    <a:pt x="10506" y="29792"/>
                  </a:cubicBezTo>
                  <a:cubicBezTo>
                    <a:pt x="8291" y="33228"/>
                    <a:pt x="6253" y="34299"/>
                    <a:pt x="4573" y="34299"/>
                  </a:cubicBezTo>
                  <a:cubicBezTo>
                    <a:pt x="1798" y="34299"/>
                    <a:pt x="1" y="31378"/>
                    <a:pt x="0" y="31378"/>
                  </a:cubicBezTo>
                  <a:lnTo>
                    <a:pt x="0" y="31378"/>
                  </a:lnTo>
                  <a:cubicBezTo>
                    <a:pt x="0" y="31378"/>
                    <a:pt x="361" y="35656"/>
                    <a:pt x="6396" y="36372"/>
                  </a:cubicBezTo>
                  <a:cubicBezTo>
                    <a:pt x="7105" y="36457"/>
                    <a:pt x="7880" y="36561"/>
                    <a:pt x="8720" y="36561"/>
                  </a:cubicBezTo>
                  <a:cubicBezTo>
                    <a:pt x="11282" y="36561"/>
                    <a:pt x="14450" y="35596"/>
                    <a:pt x="18190" y="30193"/>
                  </a:cubicBezTo>
                  <a:cubicBezTo>
                    <a:pt x="21421" y="25527"/>
                    <a:pt x="28738" y="8230"/>
                    <a:pt x="20691" y="2014"/>
                  </a:cubicBezTo>
                  <a:cubicBezTo>
                    <a:pt x="18635" y="426"/>
                    <a:pt x="16515" y="0"/>
                    <a:pt x="14832"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a:extLst>
                <a:ext uri="{FF2B5EF4-FFF2-40B4-BE49-F238E27FC236}">
                  <a16:creationId xmlns:a16="http://schemas.microsoft.com/office/drawing/2014/main" id="{B9621A0B-F2B3-C756-54E6-E94C323F1D30}"/>
                </a:ext>
              </a:extLst>
            </p:cNvPr>
            <p:cNvSpPr/>
            <p:nvPr/>
          </p:nvSpPr>
          <p:spPr>
            <a:xfrm>
              <a:off x="4081975" y="3206200"/>
              <a:ext cx="497850" cy="882300"/>
            </a:xfrm>
            <a:custGeom>
              <a:avLst/>
              <a:gdLst/>
              <a:ahLst/>
              <a:cxnLst/>
              <a:rect l="l" t="t" r="r" b="b"/>
              <a:pathLst>
                <a:path w="19914" h="35292" extrusionOk="0">
                  <a:moveTo>
                    <a:pt x="14683" y="1"/>
                  </a:moveTo>
                  <a:cubicBezTo>
                    <a:pt x="14676" y="1"/>
                    <a:pt x="14669" y="1"/>
                    <a:pt x="14662" y="1"/>
                  </a:cubicBezTo>
                  <a:cubicBezTo>
                    <a:pt x="12598" y="1"/>
                    <a:pt x="10190" y="1490"/>
                    <a:pt x="7886" y="4191"/>
                  </a:cubicBezTo>
                  <a:cubicBezTo>
                    <a:pt x="5553" y="6925"/>
                    <a:pt x="3475" y="10730"/>
                    <a:pt x="2032" y="14912"/>
                  </a:cubicBezTo>
                  <a:cubicBezTo>
                    <a:pt x="1843" y="15459"/>
                    <a:pt x="1679" y="15967"/>
                    <a:pt x="1531" y="16464"/>
                  </a:cubicBezTo>
                  <a:lnTo>
                    <a:pt x="1531" y="16466"/>
                  </a:lnTo>
                  <a:cubicBezTo>
                    <a:pt x="545" y="19731"/>
                    <a:pt x="19" y="22996"/>
                    <a:pt x="7" y="25907"/>
                  </a:cubicBezTo>
                  <a:cubicBezTo>
                    <a:pt x="0" y="26681"/>
                    <a:pt x="37" y="27454"/>
                    <a:pt x="116" y="28223"/>
                  </a:cubicBezTo>
                  <a:cubicBezTo>
                    <a:pt x="261" y="29600"/>
                    <a:pt x="541" y="30814"/>
                    <a:pt x="949" y="31830"/>
                  </a:cubicBezTo>
                  <a:cubicBezTo>
                    <a:pt x="1284" y="32661"/>
                    <a:pt x="1704" y="33356"/>
                    <a:pt x="2196" y="33899"/>
                  </a:cubicBezTo>
                  <a:cubicBezTo>
                    <a:pt x="2702" y="34455"/>
                    <a:pt x="3286" y="34852"/>
                    <a:pt x="3935" y="35076"/>
                  </a:cubicBezTo>
                  <a:cubicBezTo>
                    <a:pt x="4351" y="35217"/>
                    <a:pt x="4787" y="35291"/>
                    <a:pt x="5226" y="35291"/>
                  </a:cubicBezTo>
                  <a:cubicBezTo>
                    <a:pt x="5233" y="35291"/>
                    <a:pt x="5240" y="35291"/>
                    <a:pt x="5246" y="35291"/>
                  </a:cubicBezTo>
                  <a:cubicBezTo>
                    <a:pt x="7311" y="35291"/>
                    <a:pt x="9717" y="33802"/>
                    <a:pt x="12023" y="31100"/>
                  </a:cubicBezTo>
                  <a:cubicBezTo>
                    <a:pt x="14353" y="28369"/>
                    <a:pt x="16431" y="24561"/>
                    <a:pt x="17874" y="20384"/>
                  </a:cubicBezTo>
                  <a:cubicBezTo>
                    <a:pt x="18334" y="19061"/>
                    <a:pt x="18722" y="17715"/>
                    <a:pt x="19036" y="16351"/>
                  </a:cubicBezTo>
                  <a:cubicBezTo>
                    <a:pt x="19435" y="14635"/>
                    <a:pt x="19698" y="12956"/>
                    <a:pt x="19818" y="11359"/>
                  </a:cubicBezTo>
                  <a:cubicBezTo>
                    <a:pt x="19888" y="10502"/>
                    <a:pt x="19913" y="9668"/>
                    <a:pt x="19899" y="8879"/>
                  </a:cubicBezTo>
                  <a:cubicBezTo>
                    <a:pt x="19851" y="6022"/>
                    <a:pt x="19290" y="3688"/>
                    <a:pt x="18276" y="2129"/>
                  </a:cubicBezTo>
                  <a:cubicBezTo>
                    <a:pt x="17657" y="1174"/>
                    <a:pt x="16881" y="529"/>
                    <a:pt x="15972" y="215"/>
                  </a:cubicBezTo>
                  <a:cubicBezTo>
                    <a:pt x="15558" y="74"/>
                    <a:pt x="15121" y="1"/>
                    <a:pt x="14683"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a:extLst>
                <a:ext uri="{FF2B5EF4-FFF2-40B4-BE49-F238E27FC236}">
                  <a16:creationId xmlns:a16="http://schemas.microsoft.com/office/drawing/2014/main" id="{E781EF12-881B-7904-C52E-C750B9019DD5}"/>
                </a:ext>
              </a:extLst>
            </p:cNvPr>
            <p:cNvSpPr/>
            <p:nvPr/>
          </p:nvSpPr>
          <p:spPr>
            <a:xfrm>
              <a:off x="4081850" y="3206025"/>
              <a:ext cx="498125" cy="882575"/>
            </a:xfrm>
            <a:custGeom>
              <a:avLst/>
              <a:gdLst/>
              <a:ahLst/>
              <a:cxnLst/>
              <a:rect l="l" t="t" r="r" b="b"/>
              <a:pathLst>
                <a:path w="19925" h="35303" extrusionOk="0">
                  <a:moveTo>
                    <a:pt x="14667" y="12"/>
                  </a:moveTo>
                  <a:cubicBezTo>
                    <a:pt x="15113" y="12"/>
                    <a:pt x="15554" y="84"/>
                    <a:pt x="15977" y="229"/>
                  </a:cubicBezTo>
                  <a:cubicBezTo>
                    <a:pt x="16884" y="541"/>
                    <a:pt x="17660" y="1185"/>
                    <a:pt x="18279" y="2141"/>
                  </a:cubicBezTo>
                  <a:cubicBezTo>
                    <a:pt x="19288" y="3700"/>
                    <a:pt x="19851" y="6032"/>
                    <a:pt x="19900" y="8886"/>
                  </a:cubicBezTo>
                  <a:cubicBezTo>
                    <a:pt x="19913" y="9675"/>
                    <a:pt x="19888" y="10509"/>
                    <a:pt x="19819" y="11366"/>
                  </a:cubicBezTo>
                  <a:cubicBezTo>
                    <a:pt x="19699" y="12963"/>
                    <a:pt x="19435" y="14642"/>
                    <a:pt x="19036" y="16355"/>
                  </a:cubicBezTo>
                  <a:cubicBezTo>
                    <a:pt x="18722" y="17720"/>
                    <a:pt x="18334" y="19066"/>
                    <a:pt x="17877" y="20389"/>
                  </a:cubicBezTo>
                  <a:cubicBezTo>
                    <a:pt x="17140" y="22516"/>
                    <a:pt x="16251" y="24534"/>
                    <a:pt x="15231" y="26388"/>
                  </a:cubicBezTo>
                  <a:cubicBezTo>
                    <a:pt x="14245" y="28177"/>
                    <a:pt x="13167" y="29764"/>
                    <a:pt x="12024" y="31103"/>
                  </a:cubicBezTo>
                  <a:cubicBezTo>
                    <a:pt x="10890" y="32433"/>
                    <a:pt x="9733" y="33469"/>
                    <a:pt x="8588" y="34188"/>
                  </a:cubicBezTo>
                  <a:cubicBezTo>
                    <a:pt x="7415" y="34922"/>
                    <a:pt x="6293" y="35294"/>
                    <a:pt x="5251" y="35294"/>
                  </a:cubicBezTo>
                  <a:cubicBezTo>
                    <a:pt x="4806" y="35294"/>
                    <a:pt x="4365" y="35222"/>
                    <a:pt x="3942" y="35077"/>
                  </a:cubicBezTo>
                  <a:cubicBezTo>
                    <a:pt x="3296" y="34853"/>
                    <a:pt x="2709" y="34458"/>
                    <a:pt x="2204" y="33901"/>
                  </a:cubicBezTo>
                  <a:cubicBezTo>
                    <a:pt x="1714" y="33361"/>
                    <a:pt x="1294" y="32666"/>
                    <a:pt x="959" y="31837"/>
                  </a:cubicBezTo>
                  <a:cubicBezTo>
                    <a:pt x="553" y="30821"/>
                    <a:pt x="271" y="29607"/>
                    <a:pt x="128" y="28230"/>
                  </a:cubicBezTo>
                  <a:cubicBezTo>
                    <a:pt x="49" y="27459"/>
                    <a:pt x="12" y="26686"/>
                    <a:pt x="17" y="25914"/>
                  </a:cubicBezTo>
                  <a:cubicBezTo>
                    <a:pt x="28" y="23003"/>
                    <a:pt x="555" y="19738"/>
                    <a:pt x="1541" y="16475"/>
                  </a:cubicBezTo>
                  <a:lnTo>
                    <a:pt x="1543" y="16473"/>
                  </a:lnTo>
                  <a:cubicBezTo>
                    <a:pt x="1689" y="15977"/>
                    <a:pt x="1853" y="15469"/>
                    <a:pt x="2042" y="14921"/>
                  </a:cubicBezTo>
                  <a:cubicBezTo>
                    <a:pt x="2776" y="12792"/>
                    <a:pt x="3667" y="10774"/>
                    <a:pt x="4688" y="8920"/>
                  </a:cubicBezTo>
                  <a:cubicBezTo>
                    <a:pt x="5674" y="7129"/>
                    <a:pt x="6752" y="5542"/>
                    <a:pt x="7895" y="4203"/>
                  </a:cubicBezTo>
                  <a:cubicBezTo>
                    <a:pt x="9029" y="2873"/>
                    <a:pt x="10186" y="1834"/>
                    <a:pt x="11333" y="1118"/>
                  </a:cubicBezTo>
                  <a:cubicBezTo>
                    <a:pt x="12504" y="384"/>
                    <a:pt x="13626" y="12"/>
                    <a:pt x="14667" y="12"/>
                  </a:cubicBezTo>
                  <a:close/>
                  <a:moveTo>
                    <a:pt x="14667" y="1"/>
                  </a:moveTo>
                  <a:cubicBezTo>
                    <a:pt x="10426" y="1"/>
                    <a:pt x="5037" y="6214"/>
                    <a:pt x="2033" y="14917"/>
                  </a:cubicBezTo>
                  <a:cubicBezTo>
                    <a:pt x="1853" y="15439"/>
                    <a:pt x="1686" y="15953"/>
                    <a:pt x="1532" y="16468"/>
                  </a:cubicBezTo>
                  <a:lnTo>
                    <a:pt x="1532" y="16473"/>
                  </a:lnTo>
                  <a:cubicBezTo>
                    <a:pt x="513" y="19840"/>
                    <a:pt x="17" y="23091"/>
                    <a:pt x="8" y="25912"/>
                  </a:cubicBezTo>
                  <a:cubicBezTo>
                    <a:pt x="1" y="26688"/>
                    <a:pt x="38" y="27461"/>
                    <a:pt x="116" y="28230"/>
                  </a:cubicBezTo>
                  <a:cubicBezTo>
                    <a:pt x="262" y="29595"/>
                    <a:pt x="539" y="30816"/>
                    <a:pt x="950" y="31839"/>
                  </a:cubicBezTo>
                  <a:cubicBezTo>
                    <a:pt x="1615" y="33486"/>
                    <a:pt x="2615" y="34631"/>
                    <a:pt x="3940" y="35088"/>
                  </a:cubicBezTo>
                  <a:cubicBezTo>
                    <a:pt x="4356" y="35229"/>
                    <a:pt x="4792" y="35303"/>
                    <a:pt x="5231" y="35303"/>
                  </a:cubicBezTo>
                  <a:cubicBezTo>
                    <a:pt x="5238" y="35303"/>
                    <a:pt x="5245" y="35303"/>
                    <a:pt x="5251" y="35303"/>
                  </a:cubicBezTo>
                  <a:cubicBezTo>
                    <a:pt x="9493" y="35303"/>
                    <a:pt x="14882" y="29092"/>
                    <a:pt x="17886" y="20391"/>
                  </a:cubicBezTo>
                  <a:cubicBezTo>
                    <a:pt x="18346" y="19068"/>
                    <a:pt x="18734" y="17724"/>
                    <a:pt x="19048" y="16360"/>
                  </a:cubicBezTo>
                  <a:cubicBezTo>
                    <a:pt x="19449" y="14628"/>
                    <a:pt x="19713" y="12947"/>
                    <a:pt x="19830" y="11368"/>
                  </a:cubicBezTo>
                  <a:cubicBezTo>
                    <a:pt x="19897" y="10509"/>
                    <a:pt x="19925" y="9680"/>
                    <a:pt x="19911" y="8888"/>
                  </a:cubicBezTo>
                  <a:cubicBezTo>
                    <a:pt x="19863" y="6073"/>
                    <a:pt x="19311" y="3714"/>
                    <a:pt x="18288" y="2136"/>
                  </a:cubicBezTo>
                  <a:cubicBezTo>
                    <a:pt x="17681" y="1201"/>
                    <a:pt x="16912" y="541"/>
                    <a:pt x="15979" y="220"/>
                  </a:cubicBezTo>
                  <a:cubicBezTo>
                    <a:pt x="15563" y="77"/>
                    <a:pt x="15126" y="3"/>
                    <a:pt x="14688" y="3"/>
                  </a:cubicBezTo>
                  <a:cubicBezTo>
                    <a:pt x="14681" y="3"/>
                    <a:pt x="14674" y="3"/>
                    <a:pt x="14667" y="3"/>
                  </a:cubicBezTo>
                  <a:lnTo>
                    <a:pt x="14667"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a:extLst>
                <a:ext uri="{FF2B5EF4-FFF2-40B4-BE49-F238E27FC236}">
                  <a16:creationId xmlns:a16="http://schemas.microsoft.com/office/drawing/2014/main" id="{85856C5B-9ACA-F575-6BF3-3796937A4A11}"/>
                </a:ext>
              </a:extLst>
            </p:cNvPr>
            <p:cNvSpPr/>
            <p:nvPr/>
          </p:nvSpPr>
          <p:spPr>
            <a:xfrm>
              <a:off x="4152175" y="3329225"/>
              <a:ext cx="347700" cy="635150"/>
            </a:xfrm>
            <a:custGeom>
              <a:avLst/>
              <a:gdLst/>
              <a:ahLst/>
              <a:cxnLst/>
              <a:rect l="l" t="t" r="r" b="b"/>
              <a:pathLst>
                <a:path w="13908" h="25406" extrusionOk="0">
                  <a:moveTo>
                    <a:pt x="10494" y="0"/>
                  </a:moveTo>
                  <a:cubicBezTo>
                    <a:pt x="9111" y="0"/>
                    <a:pt x="7463" y="1090"/>
                    <a:pt x="5853" y="3071"/>
                  </a:cubicBezTo>
                  <a:cubicBezTo>
                    <a:pt x="4228" y="5071"/>
                    <a:pt x="2755" y="7848"/>
                    <a:pt x="1704" y="10889"/>
                  </a:cubicBezTo>
                  <a:cubicBezTo>
                    <a:pt x="545" y="14249"/>
                    <a:pt x="0" y="17595"/>
                    <a:pt x="173" y="20312"/>
                  </a:cubicBezTo>
                  <a:cubicBezTo>
                    <a:pt x="256" y="21633"/>
                    <a:pt x="506" y="22732"/>
                    <a:pt x="912" y="23582"/>
                  </a:cubicBezTo>
                  <a:cubicBezTo>
                    <a:pt x="1332" y="24459"/>
                    <a:pt x="1905" y="25030"/>
                    <a:pt x="2612" y="25272"/>
                  </a:cubicBezTo>
                  <a:cubicBezTo>
                    <a:pt x="2870" y="25362"/>
                    <a:pt x="3140" y="25406"/>
                    <a:pt x="3413" y="25406"/>
                  </a:cubicBezTo>
                  <a:cubicBezTo>
                    <a:pt x="4796" y="25406"/>
                    <a:pt x="6444" y="24314"/>
                    <a:pt x="8052" y="22335"/>
                  </a:cubicBezTo>
                  <a:cubicBezTo>
                    <a:pt x="9677" y="20333"/>
                    <a:pt x="11152" y="17558"/>
                    <a:pt x="12203" y="14514"/>
                  </a:cubicBezTo>
                  <a:cubicBezTo>
                    <a:pt x="13362" y="11157"/>
                    <a:pt x="13907" y="7811"/>
                    <a:pt x="13734" y="5094"/>
                  </a:cubicBezTo>
                  <a:cubicBezTo>
                    <a:pt x="13651" y="3773"/>
                    <a:pt x="13401" y="2672"/>
                    <a:pt x="12995" y="1824"/>
                  </a:cubicBezTo>
                  <a:cubicBezTo>
                    <a:pt x="12575" y="944"/>
                    <a:pt x="12002" y="376"/>
                    <a:pt x="11293" y="132"/>
                  </a:cubicBezTo>
                  <a:cubicBezTo>
                    <a:pt x="11037" y="44"/>
                    <a:pt x="10767" y="0"/>
                    <a:pt x="1049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a:extLst>
                <a:ext uri="{FF2B5EF4-FFF2-40B4-BE49-F238E27FC236}">
                  <a16:creationId xmlns:a16="http://schemas.microsoft.com/office/drawing/2014/main" id="{4D4A358A-4AD3-D2AA-D291-B89FE7D26E57}"/>
                </a:ext>
              </a:extLst>
            </p:cNvPr>
            <p:cNvSpPr/>
            <p:nvPr/>
          </p:nvSpPr>
          <p:spPr>
            <a:xfrm>
              <a:off x="4134675" y="3329050"/>
              <a:ext cx="382675" cy="635450"/>
            </a:xfrm>
            <a:custGeom>
              <a:avLst/>
              <a:gdLst/>
              <a:ahLst/>
              <a:cxnLst/>
              <a:rect l="l" t="t" r="r" b="b"/>
              <a:pathLst>
                <a:path w="15307" h="25418" extrusionOk="0">
                  <a:moveTo>
                    <a:pt x="11217" y="14"/>
                  </a:moveTo>
                  <a:cubicBezTo>
                    <a:pt x="11480" y="14"/>
                    <a:pt x="11743" y="58"/>
                    <a:pt x="11993" y="143"/>
                  </a:cubicBezTo>
                  <a:cubicBezTo>
                    <a:pt x="12700" y="388"/>
                    <a:pt x="13270" y="956"/>
                    <a:pt x="13690" y="1833"/>
                  </a:cubicBezTo>
                  <a:cubicBezTo>
                    <a:pt x="14097" y="2681"/>
                    <a:pt x="14346" y="3780"/>
                    <a:pt x="14429" y="5101"/>
                  </a:cubicBezTo>
                  <a:cubicBezTo>
                    <a:pt x="14512" y="6421"/>
                    <a:pt x="14427" y="7897"/>
                    <a:pt x="14175" y="9483"/>
                  </a:cubicBezTo>
                  <a:cubicBezTo>
                    <a:pt x="13912" y="11129"/>
                    <a:pt x="13483" y="12822"/>
                    <a:pt x="12898" y="14519"/>
                  </a:cubicBezTo>
                  <a:cubicBezTo>
                    <a:pt x="11848" y="17562"/>
                    <a:pt x="10375" y="20338"/>
                    <a:pt x="8749" y="22337"/>
                  </a:cubicBezTo>
                  <a:cubicBezTo>
                    <a:pt x="7142" y="24316"/>
                    <a:pt x="5496" y="25406"/>
                    <a:pt x="4113" y="25406"/>
                  </a:cubicBezTo>
                  <a:cubicBezTo>
                    <a:pt x="3843" y="25406"/>
                    <a:pt x="3572" y="25362"/>
                    <a:pt x="3316" y="25274"/>
                  </a:cubicBezTo>
                  <a:cubicBezTo>
                    <a:pt x="2610" y="25032"/>
                    <a:pt x="2037" y="24464"/>
                    <a:pt x="1619" y="23586"/>
                  </a:cubicBezTo>
                  <a:cubicBezTo>
                    <a:pt x="1213" y="22737"/>
                    <a:pt x="963" y="21638"/>
                    <a:pt x="880" y="20319"/>
                  </a:cubicBezTo>
                  <a:cubicBezTo>
                    <a:pt x="797" y="18999"/>
                    <a:pt x="883" y="17523"/>
                    <a:pt x="1134" y="15934"/>
                  </a:cubicBezTo>
                  <a:cubicBezTo>
                    <a:pt x="1395" y="14290"/>
                    <a:pt x="1825" y="12596"/>
                    <a:pt x="2411" y="10899"/>
                  </a:cubicBezTo>
                  <a:cubicBezTo>
                    <a:pt x="3462" y="7858"/>
                    <a:pt x="4935" y="5082"/>
                    <a:pt x="6558" y="3083"/>
                  </a:cubicBezTo>
                  <a:cubicBezTo>
                    <a:pt x="8167" y="1104"/>
                    <a:pt x="9814" y="14"/>
                    <a:pt x="11197" y="14"/>
                  </a:cubicBezTo>
                  <a:cubicBezTo>
                    <a:pt x="11203" y="14"/>
                    <a:pt x="11210" y="14"/>
                    <a:pt x="11217" y="14"/>
                  </a:cubicBezTo>
                  <a:close/>
                  <a:moveTo>
                    <a:pt x="11197" y="0"/>
                  </a:moveTo>
                  <a:cubicBezTo>
                    <a:pt x="8350" y="0"/>
                    <a:pt x="4586" y="4565"/>
                    <a:pt x="2400" y="10894"/>
                  </a:cubicBezTo>
                  <a:cubicBezTo>
                    <a:pt x="1" y="17842"/>
                    <a:pt x="409" y="24284"/>
                    <a:pt x="3312" y="25286"/>
                  </a:cubicBezTo>
                  <a:cubicBezTo>
                    <a:pt x="3570" y="25374"/>
                    <a:pt x="3840" y="25417"/>
                    <a:pt x="4113" y="25417"/>
                  </a:cubicBezTo>
                  <a:cubicBezTo>
                    <a:pt x="6960" y="25417"/>
                    <a:pt x="10723" y="20855"/>
                    <a:pt x="12910" y="14524"/>
                  </a:cubicBezTo>
                  <a:cubicBezTo>
                    <a:pt x="15307" y="7578"/>
                    <a:pt x="14900" y="1136"/>
                    <a:pt x="11998" y="134"/>
                  </a:cubicBezTo>
                  <a:cubicBezTo>
                    <a:pt x="11739" y="44"/>
                    <a:pt x="11469" y="0"/>
                    <a:pt x="11197"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a:extLst>
                <a:ext uri="{FF2B5EF4-FFF2-40B4-BE49-F238E27FC236}">
                  <a16:creationId xmlns:a16="http://schemas.microsoft.com/office/drawing/2014/main" id="{895A916C-E3B9-5E42-4116-A68B6FE4C3BF}"/>
                </a:ext>
              </a:extLst>
            </p:cNvPr>
            <p:cNvSpPr/>
            <p:nvPr/>
          </p:nvSpPr>
          <p:spPr>
            <a:xfrm>
              <a:off x="4120125" y="3272825"/>
              <a:ext cx="418300" cy="747900"/>
            </a:xfrm>
            <a:custGeom>
              <a:avLst/>
              <a:gdLst/>
              <a:ahLst/>
              <a:cxnLst/>
              <a:rect l="l" t="t" r="r" b="b"/>
              <a:pathLst>
                <a:path w="16732" h="29916" fill="none" extrusionOk="0">
                  <a:moveTo>
                    <a:pt x="13326" y="591"/>
                  </a:moveTo>
                  <a:cubicBezTo>
                    <a:pt x="15041" y="1185"/>
                    <a:pt x="16166" y="3267"/>
                    <a:pt x="16447" y="6380"/>
                  </a:cubicBezTo>
                  <a:cubicBezTo>
                    <a:pt x="16731" y="9492"/>
                    <a:pt x="16152" y="13381"/>
                    <a:pt x="14836" y="17193"/>
                  </a:cubicBezTo>
                  <a:cubicBezTo>
                    <a:pt x="13520" y="21003"/>
                    <a:pt x="11578" y="24420"/>
                    <a:pt x="9433" y="26694"/>
                  </a:cubicBezTo>
                  <a:cubicBezTo>
                    <a:pt x="7290" y="28971"/>
                    <a:pt x="5122" y="29915"/>
                    <a:pt x="3404" y="29322"/>
                  </a:cubicBezTo>
                  <a:cubicBezTo>
                    <a:pt x="1689" y="28731"/>
                    <a:pt x="566" y="26648"/>
                    <a:pt x="282" y="23536"/>
                  </a:cubicBezTo>
                  <a:cubicBezTo>
                    <a:pt x="1" y="20423"/>
                    <a:pt x="580" y="16533"/>
                    <a:pt x="1896" y="12723"/>
                  </a:cubicBezTo>
                  <a:cubicBezTo>
                    <a:pt x="3210" y="8913"/>
                    <a:pt x="5154" y="5496"/>
                    <a:pt x="7297" y="3219"/>
                  </a:cubicBezTo>
                  <a:cubicBezTo>
                    <a:pt x="9442" y="945"/>
                    <a:pt x="11610" y="0"/>
                    <a:pt x="13326" y="591"/>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a:extLst>
                <a:ext uri="{FF2B5EF4-FFF2-40B4-BE49-F238E27FC236}">
                  <a16:creationId xmlns:a16="http://schemas.microsoft.com/office/drawing/2014/main" id="{1CB7934B-5016-9BE7-6DD0-FC14522A3487}"/>
                </a:ext>
              </a:extLst>
            </p:cNvPr>
            <p:cNvSpPr/>
            <p:nvPr/>
          </p:nvSpPr>
          <p:spPr>
            <a:xfrm>
              <a:off x="4081975" y="3231825"/>
              <a:ext cx="608550" cy="622075"/>
            </a:xfrm>
            <a:custGeom>
              <a:avLst/>
              <a:gdLst/>
              <a:ahLst/>
              <a:cxnLst/>
              <a:rect l="l" t="t" r="r" b="b"/>
              <a:pathLst>
                <a:path w="24342" h="24883" extrusionOk="0">
                  <a:moveTo>
                    <a:pt x="20008" y="1"/>
                  </a:moveTo>
                  <a:lnTo>
                    <a:pt x="18283" y="1102"/>
                  </a:lnTo>
                  <a:lnTo>
                    <a:pt x="16073" y="2993"/>
                  </a:lnTo>
                  <a:lnTo>
                    <a:pt x="14593" y="4256"/>
                  </a:lnTo>
                  <a:lnTo>
                    <a:pt x="5669" y="11892"/>
                  </a:lnTo>
                  <a:lnTo>
                    <a:pt x="3709" y="13571"/>
                  </a:lnTo>
                  <a:lnTo>
                    <a:pt x="3709" y="13573"/>
                  </a:lnTo>
                  <a:lnTo>
                    <a:pt x="1527" y="15436"/>
                  </a:lnTo>
                  <a:lnTo>
                    <a:pt x="1527" y="15441"/>
                  </a:lnTo>
                  <a:cubicBezTo>
                    <a:pt x="508" y="18808"/>
                    <a:pt x="12" y="22059"/>
                    <a:pt x="0" y="24882"/>
                  </a:cubicBezTo>
                  <a:lnTo>
                    <a:pt x="1737" y="23395"/>
                  </a:lnTo>
                  <a:lnTo>
                    <a:pt x="2967" y="22345"/>
                  </a:lnTo>
                  <a:lnTo>
                    <a:pt x="8389" y="17706"/>
                  </a:lnTo>
                  <a:lnTo>
                    <a:pt x="8491" y="17618"/>
                  </a:lnTo>
                  <a:lnTo>
                    <a:pt x="9463" y="16789"/>
                  </a:lnTo>
                  <a:lnTo>
                    <a:pt x="9463" y="16787"/>
                  </a:lnTo>
                  <a:lnTo>
                    <a:pt x="11862" y="14734"/>
                  </a:lnTo>
                  <a:lnTo>
                    <a:pt x="16563" y="10717"/>
                  </a:lnTo>
                  <a:lnTo>
                    <a:pt x="18043" y="9449"/>
                  </a:lnTo>
                  <a:lnTo>
                    <a:pt x="19906" y="7856"/>
                  </a:lnTo>
                  <a:lnTo>
                    <a:pt x="24342" y="4420"/>
                  </a:lnTo>
                  <a:cubicBezTo>
                    <a:pt x="23266" y="2321"/>
                    <a:pt x="21829" y="832"/>
                    <a:pt x="20008"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a:extLst>
                <a:ext uri="{FF2B5EF4-FFF2-40B4-BE49-F238E27FC236}">
                  <a16:creationId xmlns:a16="http://schemas.microsoft.com/office/drawing/2014/main" id="{40B45826-011F-F7B0-0CE3-CE3A72657CAC}"/>
                </a:ext>
              </a:extLst>
            </p:cNvPr>
            <p:cNvSpPr/>
            <p:nvPr/>
          </p:nvSpPr>
          <p:spPr>
            <a:xfrm>
              <a:off x="4084750" y="3382550"/>
              <a:ext cx="630250" cy="619525"/>
            </a:xfrm>
            <a:custGeom>
              <a:avLst/>
              <a:gdLst/>
              <a:ahLst/>
              <a:cxnLst/>
              <a:rect l="l" t="t" r="r" b="b"/>
              <a:pathLst>
                <a:path w="25210" h="24781" extrusionOk="0">
                  <a:moveTo>
                    <a:pt x="24769" y="1"/>
                  </a:moveTo>
                  <a:lnTo>
                    <a:pt x="19712" y="4305"/>
                  </a:lnTo>
                  <a:lnTo>
                    <a:pt x="17807" y="5937"/>
                  </a:lnTo>
                  <a:lnTo>
                    <a:pt x="16182" y="7327"/>
                  </a:lnTo>
                  <a:lnTo>
                    <a:pt x="10388" y="12282"/>
                  </a:lnTo>
                  <a:lnTo>
                    <a:pt x="9158" y="13335"/>
                  </a:lnTo>
                  <a:lnTo>
                    <a:pt x="8694" y="13734"/>
                  </a:lnTo>
                  <a:lnTo>
                    <a:pt x="8694" y="13739"/>
                  </a:lnTo>
                  <a:lnTo>
                    <a:pt x="8068" y="14270"/>
                  </a:lnTo>
                  <a:lnTo>
                    <a:pt x="2905" y="18687"/>
                  </a:lnTo>
                  <a:lnTo>
                    <a:pt x="1755" y="19671"/>
                  </a:lnTo>
                  <a:lnTo>
                    <a:pt x="0" y="21169"/>
                  </a:lnTo>
                  <a:cubicBezTo>
                    <a:pt x="143" y="22534"/>
                    <a:pt x="423" y="23755"/>
                    <a:pt x="834" y="24781"/>
                  </a:cubicBezTo>
                  <a:lnTo>
                    <a:pt x="2787" y="23111"/>
                  </a:lnTo>
                  <a:lnTo>
                    <a:pt x="3979" y="22093"/>
                  </a:lnTo>
                  <a:lnTo>
                    <a:pt x="14718" y="12903"/>
                  </a:lnTo>
                  <a:lnTo>
                    <a:pt x="14718" y="12901"/>
                  </a:lnTo>
                  <a:lnTo>
                    <a:pt x="16777" y="11144"/>
                  </a:lnTo>
                  <a:lnTo>
                    <a:pt x="18932" y="9299"/>
                  </a:lnTo>
                  <a:lnTo>
                    <a:pt x="25210" y="3365"/>
                  </a:lnTo>
                  <a:cubicBezTo>
                    <a:pt x="25157" y="2233"/>
                    <a:pt x="25009" y="1107"/>
                    <a:pt x="24769"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8">
            <a:extLst>
              <a:ext uri="{FF2B5EF4-FFF2-40B4-BE49-F238E27FC236}">
                <a16:creationId xmlns:a16="http://schemas.microsoft.com/office/drawing/2014/main" id="{D4C30374-2B27-F934-7BE5-489CEB0AD6BB}"/>
              </a:ext>
            </a:extLst>
          </p:cNvPr>
          <p:cNvGrpSpPr/>
          <p:nvPr/>
        </p:nvGrpSpPr>
        <p:grpSpPr>
          <a:xfrm rot="-742916">
            <a:off x="8254625" y="2950603"/>
            <a:ext cx="536787" cy="385823"/>
            <a:chOff x="3958725" y="4285850"/>
            <a:chExt cx="926000" cy="665575"/>
          </a:xfrm>
        </p:grpSpPr>
        <p:sp>
          <p:nvSpPr>
            <p:cNvPr id="318" name="Google Shape;318;p28">
              <a:extLst>
                <a:ext uri="{FF2B5EF4-FFF2-40B4-BE49-F238E27FC236}">
                  <a16:creationId xmlns:a16="http://schemas.microsoft.com/office/drawing/2014/main" id="{8CE7B248-C270-F654-3CA2-0EB4A46D05D3}"/>
                </a:ext>
              </a:extLst>
            </p:cNvPr>
            <p:cNvSpPr/>
            <p:nvPr/>
          </p:nvSpPr>
          <p:spPr>
            <a:xfrm>
              <a:off x="3958725" y="4286250"/>
              <a:ext cx="926000" cy="665175"/>
            </a:xfrm>
            <a:custGeom>
              <a:avLst/>
              <a:gdLst/>
              <a:ahLst/>
              <a:cxnLst/>
              <a:rect l="l" t="t" r="r" b="b"/>
              <a:pathLst>
                <a:path w="37040" h="26607" extrusionOk="0">
                  <a:moveTo>
                    <a:pt x="32631" y="0"/>
                  </a:moveTo>
                  <a:cubicBezTo>
                    <a:pt x="32452" y="0"/>
                    <a:pt x="32270" y="51"/>
                    <a:pt x="32109" y="159"/>
                  </a:cubicBezTo>
                  <a:lnTo>
                    <a:pt x="626" y="19435"/>
                  </a:lnTo>
                  <a:cubicBezTo>
                    <a:pt x="149" y="19705"/>
                    <a:pt x="1" y="20324"/>
                    <a:pt x="306" y="20781"/>
                  </a:cubicBezTo>
                  <a:lnTo>
                    <a:pt x="3557" y="26142"/>
                  </a:lnTo>
                  <a:cubicBezTo>
                    <a:pt x="3746" y="26441"/>
                    <a:pt x="4071" y="26607"/>
                    <a:pt x="4403" y="26607"/>
                  </a:cubicBezTo>
                  <a:cubicBezTo>
                    <a:pt x="4576" y="26607"/>
                    <a:pt x="4751" y="26562"/>
                    <a:pt x="4910" y="26468"/>
                  </a:cubicBezTo>
                  <a:lnTo>
                    <a:pt x="36349" y="7169"/>
                  </a:lnTo>
                  <a:cubicBezTo>
                    <a:pt x="36870" y="6913"/>
                    <a:pt x="37039" y="6253"/>
                    <a:pt x="36704" y="5777"/>
                  </a:cubicBezTo>
                  <a:lnTo>
                    <a:pt x="33456" y="480"/>
                  </a:lnTo>
                  <a:cubicBezTo>
                    <a:pt x="33281" y="171"/>
                    <a:pt x="32960" y="0"/>
                    <a:pt x="32631"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a:extLst>
                <a:ext uri="{FF2B5EF4-FFF2-40B4-BE49-F238E27FC236}">
                  <a16:creationId xmlns:a16="http://schemas.microsoft.com/office/drawing/2014/main" id="{1447DD68-31FD-7C98-30E7-38612895D6CA}"/>
                </a:ext>
              </a:extLst>
            </p:cNvPr>
            <p:cNvSpPr/>
            <p:nvPr/>
          </p:nvSpPr>
          <p:spPr>
            <a:xfrm>
              <a:off x="4691775" y="4285850"/>
              <a:ext cx="192950" cy="223000"/>
            </a:xfrm>
            <a:custGeom>
              <a:avLst/>
              <a:gdLst/>
              <a:ahLst/>
              <a:cxnLst/>
              <a:rect l="l" t="t" r="r" b="b"/>
              <a:pathLst>
                <a:path w="7718" h="8920" extrusionOk="0">
                  <a:moveTo>
                    <a:pt x="3300" y="1"/>
                  </a:moveTo>
                  <a:cubicBezTo>
                    <a:pt x="3131" y="1"/>
                    <a:pt x="2959" y="47"/>
                    <a:pt x="2804" y="143"/>
                  </a:cubicBezTo>
                  <a:lnTo>
                    <a:pt x="0" y="1872"/>
                  </a:lnTo>
                  <a:lnTo>
                    <a:pt x="4230" y="8919"/>
                  </a:lnTo>
                  <a:lnTo>
                    <a:pt x="7027" y="7185"/>
                  </a:lnTo>
                  <a:cubicBezTo>
                    <a:pt x="7548" y="6929"/>
                    <a:pt x="7717" y="6269"/>
                    <a:pt x="7382" y="5793"/>
                  </a:cubicBezTo>
                  <a:lnTo>
                    <a:pt x="4134" y="496"/>
                  </a:lnTo>
                  <a:cubicBezTo>
                    <a:pt x="3962" y="179"/>
                    <a:pt x="3636" y="1"/>
                    <a:pt x="330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a:extLst>
                <a:ext uri="{FF2B5EF4-FFF2-40B4-BE49-F238E27FC236}">
                  <a16:creationId xmlns:a16="http://schemas.microsoft.com/office/drawing/2014/main" id="{FC3893EA-A2A0-BE42-6BAB-1A1815EB9223}"/>
                </a:ext>
              </a:extLst>
            </p:cNvPr>
            <p:cNvSpPr/>
            <p:nvPr/>
          </p:nvSpPr>
          <p:spPr>
            <a:xfrm>
              <a:off x="4538575" y="4330500"/>
              <a:ext cx="263475" cy="270350"/>
            </a:xfrm>
            <a:custGeom>
              <a:avLst/>
              <a:gdLst/>
              <a:ahLst/>
              <a:cxnLst/>
              <a:rect l="l" t="t" r="r" b="b"/>
              <a:pathLst>
                <a:path w="10539" h="10814" extrusionOk="0">
                  <a:moveTo>
                    <a:pt x="6269" y="1"/>
                  </a:moveTo>
                  <a:lnTo>
                    <a:pt x="0" y="3841"/>
                  </a:lnTo>
                  <a:lnTo>
                    <a:pt x="4272" y="10814"/>
                  </a:lnTo>
                  <a:lnTo>
                    <a:pt x="10539" y="6972"/>
                  </a:lnTo>
                  <a:lnTo>
                    <a:pt x="6269"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a:extLst>
                <a:ext uri="{FF2B5EF4-FFF2-40B4-BE49-F238E27FC236}">
                  <a16:creationId xmlns:a16="http://schemas.microsoft.com/office/drawing/2014/main" id="{5A3C7337-D9D9-F255-42E8-934AAB904871}"/>
                </a:ext>
              </a:extLst>
            </p:cNvPr>
            <p:cNvSpPr/>
            <p:nvPr/>
          </p:nvSpPr>
          <p:spPr>
            <a:xfrm>
              <a:off x="4319625" y="4512575"/>
              <a:ext cx="85175" cy="283575"/>
            </a:xfrm>
            <a:custGeom>
              <a:avLst/>
              <a:gdLst/>
              <a:ahLst/>
              <a:cxnLst/>
              <a:rect l="l" t="t" r="r" b="b"/>
              <a:pathLst>
                <a:path w="3407" h="11343" extrusionOk="0">
                  <a:moveTo>
                    <a:pt x="3138" y="0"/>
                  </a:moveTo>
                  <a:lnTo>
                    <a:pt x="0" y="1919"/>
                  </a:lnTo>
                  <a:lnTo>
                    <a:pt x="162" y="7389"/>
                  </a:lnTo>
                  <a:lnTo>
                    <a:pt x="278" y="11342"/>
                  </a:lnTo>
                  <a:lnTo>
                    <a:pt x="3406" y="9419"/>
                  </a:lnTo>
                  <a:lnTo>
                    <a:pt x="3325" y="6339"/>
                  </a:lnTo>
                  <a:lnTo>
                    <a:pt x="3138"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a:extLst>
                <a:ext uri="{FF2B5EF4-FFF2-40B4-BE49-F238E27FC236}">
                  <a16:creationId xmlns:a16="http://schemas.microsoft.com/office/drawing/2014/main" id="{6E44A9F4-734A-A559-D817-AD68DDC7D573}"/>
                </a:ext>
              </a:extLst>
            </p:cNvPr>
            <p:cNvSpPr/>
            <p:nvPr/>
          </p:nvSpPr>
          <p:spPr>
            <a:xfrm>
              <a:off x="3978350" y="4721700"/>
              <a:ext cx="85125" cy="229075"/>
            </a:xfrm>
            <a:custGeom>
              <a:avLst/>
              <a:gdLst/>
              <a:ahLst/>
              <a:cxnLst/>
              <a:rect l="l" t="t" r="r" b="b"/>
              <a:pathLst>
                <a:path w="3405" h="9163" extrusionOk="0">
                  <a:moveTo>
                    <a:pt x="3139" y="1"/>
                  </a:moveTo>
                  <a:lnTo>
                    <a:pt x="1" y="1920"/>
                  </a:lnTo>
                  <a:lnTo>
                    <a:pt x="72" y="4326"/>
                  </a:lnTo>
                  <a:lnTo>
                    <a:pt x="2762" y="8720"/>
                  </a:lnTo>
                  <a:cubicBezTo>
                    <a:pt x="2903" y="8953"/>
                    <a:pt x="3136" y="9114"/>
                    <a:pt x="3404" y="9163"/>
                  </a:cubicBezTo>
                  <a:lnTo>
                    <a:pt x="3323" y="6325"/>
                  </a:lnTo>
                  <a:lnTo>
                    <a:pt x="3139"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a:extLst>
                <a:ext uri="{FF2B5EF4-FFF2-40B4-BE49-F238E27FC236}">
                  <a16:creationId xmlns:a16="http://schemas.microsoft.com/office/drawing/2014/main" id="{AA1FB881-2D63-912A-C50A-D409C163866D}"/>
                </a:ext>
              </a:extLst>
            </p:cNvPr>
            <p:cNvSpPr/>
            <p:nvPr/>
          </p:nvSpPr>
          <p:spPr>
            <a:xfrm>
              <a:off x="4427750" y="4408782"/>
              <a:ext cx="147850" cy="321900"/>
            </a:xfrm>
            <a:custGeom>
              <a:avLst/>
              <a:gdLst/>
              <a:ahLst/>
              <a:cxnLst/>
              <a:rect l="l" t="t" r="r" b="b"/>
              <a:pathLst>
                <a:path w="5914" h="12876" extrusionOk="0">
                  <a:moveTo>
                    <a:pt x="5639" y="0"/>
                  </a:moveTo>
                  <a:lnTo>
                    <a:pt x="0" y="3457"/>
                  </a:lnTo>
                  <a:lnTo>
                    <a:pt x="69" y="6052"/>
                  </a:lnTo>
                  <a:lnTo>
                    <a:pt x="259" y="12571"/>
                  </a:lnTo>
                  <a:lnTo>
                    <a:pt x="270" y="12875"/>
                  </a:lnTo>
                  <a:lnTo>
                    <a:pt x="5913" y="9412"/>
                  </a:lnTo>
                  <a:lnTo>
                    <a:pt x="5909" y="9377"/>
                  </a:lnTo>
                  <a:lnTo>
                    <a:pt x="5722" y="2838"/>
                  </a:lnTo>
                  <a:lnTo>
                    <a:pt x="5639"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28">
            <a:extLst>
              <a:ext uri="{FF2B5EF4-FFF2-40B4-BE49-F238E27FC236}">
                <a16:creationId xmlns:a16="http://schemas.microsoft.com/office/drawing/2014/main" id="{E95CDD0D-A04B-2FD4-F96B-E299A50425C1}"/>
              </a:ext>
            </a:extLst>
          </p:cNvPr>
          <p:cNvGrpSpPr/>
          <p:nvPr/>
        </p:nvGrpSpPr>
        <p:grpSpPr>
          <a:xfrm rot="1459602">
            <a:off x="417719" y="3945794"/>
            <a:ext cx="549218" cy="531500"/>
            <a:chOff x="1785750" y="3413025"/>
            <a:chExt cx="785025" cy="759700"/>
          </a:xfrm>
        </p:grpSpPr>
        <p:sp>
          <p:nvSpPr>
            <p:cNvPr id="325" name="Google Shape;325;p28">
              <a:extLst>
                <a:ext uri="{FF2B5EF4-FFF2-40B4-BE49-F238E27FC236}">
                  <a16:creationId xmlns:a16="http://schemas.microsoft.com/office/drawing/2014/main" id="{3D48D2EF-A424-7FBC-1272-2624CA1A5FE5}"/>
                </a:ext>
              </a:extLst>
            </p:cNvPr>
            <p:cNvSpPr/>
            <p:nvPr/>
          </p:nvSpPr>
          <p:spPr>
            <a:xfrm>
              <a:off x="1785750" y="3414125"/>
              <a:ext cx="739475" cy="758125"/>
            </a:xfrm>
            <a:custGeom>
              <a:avLst/>
              <a:gdLst/>
              <a:ahLst/>
              <a:cxnLst/>
              <a:rect l="l" t="t" r="r" b="b"/>
              <a:pathLst>
                <a:path w="29579" h="30325" extrusionOk="0">
                  <a:moveTo>
                    <a:pt x="9020" y="1"/>
                  </a:moveTo>
                  <a:cubicBezTo>
                    <a:pt x="7692" y="1"/>
                    <a:pt x="5740" y="539"/>
                    <a:pt x="3861" y="3055"/>
                  </a:cubicBezTo>
                  <a:cubicBezTo>
                    <a:pt x="2298" y="5150"/>
                    <a:pt x="1" y="7953"/>
                    <a:pt x="3376" y="15081"/>
                  </a:cubicBezTo>
                  <a:cubicBezTo>
                    <a:pt x="5324" y="19195"/>
                    <a:pt x="13615" y="30324"/>
                    <a:pt x="21398" y="30324"/>
                  </a:cubicBezTo>
                  <a:cubicBezTo>
                    <a:pt x="22382" y="30324"/>
                    <a:pt x="23358" y="30147"/>
                    <a:pt x="24312" y="29754"/>
                  </a:cubicBezTo>
                  <a:cubicBezTo>
                    <a:pt x="28992" y="27831"/>
                    <a:pt x="29579" y="23234"/>
                    <a:pt x="29579" y="23234"/>
                  </a:cubicBezTo>
                  <a:lnTo>
                    <a:pt x="29579" y="23234"/>
                  </a:lnTo>
                  <a:cubicBezTo>
                    <a:pt x="29578" y="23234"/>
                    <a:pt x="27493" y="25961"/>
                    <a:pt x="23856" y="25961"/>
                  </a:cubicBezTo>
                  <a:cubicBezTo>
                    <a:pt x="19899" y="25961"/>
                    <a:pt x="14105" y="22732"/>
                    <a:pt x="7161" y="9243"/>
                  </a:cubicBezTo>
                  <a:cubicBezTo>
                    <a:pt x="2674" y="532"/>
                    <a:pt x="10659" y="303"/>
                    <a:pt x="10659" y="303"/>
                  </a:cubicBezTo>
                  <a:cubicBezTo>
                    <a:pt x="10659" y="303"/>
                    <a:pt x="10015" y="1"/>
                    <a:pt x="9020"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a:extLst>
                <a:ext uri="{FF2B5EF4-FFF2-40B4-BE49-F238E27FC236}">
                  <a16:creationId xmlns:a16="http://schemas.microsoft.com/office/drawing/2014/main" id="{1A0B3AF0-23E6-D20E-F440-69EC57F3DB95}"/>
                </a:ext>
              </a:extLst>
            </p:cNvPr>
            <p:cNvSpPr/>
            <p:nvPr/>
          </p:nvSpPr>
          <p:spPr>
            <a:xfrm>
              <a:off x="1907725" y="3413150"/>
              <a:ext cx="621375" cy="676450"/>
            </a:xfrm>
            <a:custGeom>
              <a:avLst/>
              <a:gdLst/>
              <a:ahLst/>
              <a:cxnLst/>
              <a:rect l="l" t="t" r="r" b="b"/>
              <a:pathLst>
                <a:path w="24855" h="27058" extrusionOk="0">
                  <a:moveTo>
                    <a:pt x="4358" y="0"/>
                  </a:moveTo>
                  <a:cubicBezTo>
                    <a:pt x="3185" y="0"/>
                    <a:pt x="2222" y="319"/>
                    <a:pt x="1497" y="949"/>
                  </a:cubicBezTo>
                  <a:cubicBezTo>
                    <a:pt x="725" y="1619"/>
                    <a:pt x="266" y="2603"/>
                    <a:pt x="132" y="3870"/>
                  </a:cubicBezTo>
                  <a:cubicBezTo>
                    <a:pt x="0" y="5094"/>
                    <a:pt x="176" y="6532"/>
                    <a:pt x="656" y="8144"/>
                  </a:cubicBezTo>
                  <a:cubicBezTo>
                    <a:pt x="1640" y="11460"/>
                    <a:pt x="3789" y="15136"/>
                    <a:pt x="6710" y="18495"/>
                  </a:cubicBezTo>
                  <a:cubicBezTo>
                    <a:pt x="7537" y="19451"/>
                    <a:pt x="8417" y="20361"/>
                    <a:pt x="9343" y="21225"/>
                  </a:cubicBezTo>
                  <a:cubicBezTo>
                    <a:pt x="10504" y="22310"/>
                    <a:pt x="11700" y="23275"/>
                    <a:pt x="12898" y="24090"/>
                  </a:cubicBezTo>
                  <a:cubicBezTo>
                    <a:pt x="13538" y="24529"/>
                    <a:pt x="14178" y="24928"/>
                    <a:pt x="14803" y="25272"/>
                  </a:cubicBezTo>
                  <a:cubicBezTo>
                    <a:pt x="16911" y="26438"/>
                    <a:pt x="18881" y="27057"/>
                    <a:pt x="20497" y="27057"/>
                  </a:cubicBezTo>
                  <a:cubicBezTo>
                    <a:pt x="20606" y="27057"/>
                    <a:pt x="20714" y="27052"/>
                    <a:pt x="20818" y="27048"/>
                  </a:cubicBezTo>
                  <a:cubicBezTo>
                    <a:pt x="21848" y="26995"/>
                    <a:pt x="22702" y="26678"/>
                    <a:pt x="23358" y="26108"/>
                  </a:cubicBezTo>
                  <a:cubicBezTo>
                    <a:pt x="24129" y="25438"/>
                    <a:pt x="24589" y="24455"/>
                    <a:pt x="24723" y="23187"/>
                  </a:cubicBezTo>
                  <a:cubicBezTo>
                    <a:pt x="24854" y="21961"/>
                    <a:pt x="24677" y="20525"/>
                    <a:pt x="24199" y="18911"/>
                  </a:cubicBezTo>
                  <a:cubicBezTo>
                    <a:pt x="23215" y="15598"/>
                    <a:pt x="21063" y="11922"/>
                    <a:pt x="18144" y="8560"/>
                  </a:cubicBezTo>
                  <a:cubicBezTo>
                    <a:pt x="17800" y="8165"/>
                    <a:pt x="17477" y="7807"/>
                    <a:pt x="17154" y="7468"/>
                  </a:cubicBezTo>
                  <a:lnTo>
                    <a:pt x="17152" y="7465"/>
                  </a:lnTo>
                  <a:cubicBezTo>
                    <a:pt x="15041" y="5219"/>
                    <a:pt x="12723" y="3332"/>
                    <a:pt x="10449" y="2011"/>
                  </a:cubicBezTo>
                  <a:cubicBezTo>
                    <a:pt x="9846" y="1658"/>
                    <a:pt x="9223" y="1337"/>
                    <a:pt x="8585" y="1051"/>
                  </a:cubicBezTo>
                  <a:cubicBezTo>
                    <a:pt x="7442" y="543"/>
                    <a:pt x="6364" y="215"/>
                    <a:pt x="5385" y="74"/>
                  </a:cubicBezTo>
                  <a:cubicBezTo>
                    <a:pt x="5046" y="26"/>
                    <a:pt x="4702" y="0"/>
                    <a:pt x="4358"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a:extLst>
                <a:ext uri="{FF2B5EF4-FFF2-40B4-BE49-F238E27FC236}">
                  <a16:creationId xmlns:a16="http://schemas.microsoft.com/office/drawing/2014/main" id="{668D33D7-8A9E-6B46-6864-262CD7DB8FA8}"/>
                </a:ext>
              </a:extLst>
            </p:cNvPr>
            <p:cNvSpPr/>
            <p:nvPr/>
          </p:nvSpPr>
          <p:spPr>
            <a:xfrm>
              <a:off x="1866050" y="3413025"/>
              <a:ext cx="704725" cy="676675"/>
            </a:xfrm>
            <a:custGeom>
              <a:avLst/>
              <a:gdLst/>
              <a:ahLst/>
              <a:cxnLst/>
              <a:rect l="l" t="t" r="r" b="b"/>
              <a:pathLst>
                <a:path w="28189" h="27067" extrusionOk="0">
                  <a:moveTo>
                    <a:pt x="6022" y="1"/>
                  </a:moveTo>
                  <a:cubicBezTo>
                    <a:pt x="6022" y="1"/>
                    <a:pt x="6022" y="1"/>
                    <a:pt x="6022" y="1"/>
                  </a:cubicBezTo>
                  <a:lnTo>
                    <a:pt x="6022" y="1"/>
                  </a:lnTo>
                  <a:cubicBezTo>
                    <a:pt x="6023" y="1"/>
                    <a:pt x="6024" y="1"/>
                    <a:pt x="6025" y="1"/>
                  </a:cubicBezTo>
                  <a:close/>
                  <a:moveTo>
                    <a:pt x="6025" y="12"/>
                  </a:moveTo>
                  <a:cubicBezTo>
                    <a:pt x="6369" y="12"/>
                    <a:pt x="6710" y="38"/>
                    <a:pt x="7052" y="86"/>
                  </a:cubicBezTo>
                  <a:cubicBezTo>
                    <a:pt x="8031" y="227"/>
                    <a:pt x="9107" y="555"/>
                    <a:pt x="10250" y="1063"/>
                  </a:cubicBezTo>
                  <a:cubicBezTo>
                    <a:pt x="10887" y="1349"/>
                    <a:pt x="11511" y="1668"/>
                    <a:pt x="12113" y="2021"/>
                  </a:cubicBezTo>
                  <a:cubicBezTo>
                    <a:pt x="14388" y="3344"/>
                    <a:pt x="16706" y="5231"/>
                    <a:pt x="18814" y="7475"/>
                  </a:cubicBezTo>
                  <a:lnTo>
                    <a:pt x="18816" y="7477"/>
                  </a:lnTo>
                  <a:cubicBezTo>
                    <a:pt x="19139" y="7817"/>
                    <a:pt x="19463" y="8172"/>
                    <a:pt x="19807" y="8569"/>
                  </a:cubicBezTo>
                  <a:cubicBezTo>
                    <a:pt x="21282" y="10266"/>
                    <a:pt x="22561" y="12047"/>
                    <a:pt x="23612" y="13855"/>
                  </a:cubicBezTo>
                  <a:cubicBezTo>
                    <a:pt x="24626" y="15605"/>
                    <a:pt x="25381" y="17307"/>
                    <a:pt x="25861" y="18918"/>
                  </a:cubicBezTo>
                  <a:cubicBezTo>
                    <a:pt x="26339" y="20530"/>
                    <a:pt x="26514" y="21966"/>
                    <a:pt x="26385" y="23190"/>
                  </a:cubicBezTo>
                  <a:cubicBezTo>
                    <a:pt x="26251" y="24458"/>
                    <a:pt x="25792" y="25439"/>
                    <a:pt x="25020" y="26108"/>
                  </a:cubicBezTo>
                  <a:cubicBezTo>
                    <a:pt x="24365" y="26676"/>
                    <a:pt x="23513" y="26993"/>
                    <a:pt x="22485" y="27046"/>
                  </a:cubicBezTo>
                  <a:cubicBezTo>
                    <a:pt x="22381" y="27051"/>
                    <a:pt x="22273" y="27055"/>
                    <a:pt x="22164" y="27055"/>
                  </a:cubicBezTo>
                  <a:cubicBezTo>
                    <a:pt x="20548" y="27055"/>
                    <a:pt x="18578" y="26439"/>
                    <a:pt x="16473" y="25270"/>
                  </a:cubicBezTo>
                  <a:cubicBezTo>
                    <a:pt x="15847" y="24926"/>
                    <a:pt x="15207" y="24529"/>
                    <a:pt x="14568" y="24088"/>
                  </a:cubicBezTo>
                  <a:cubicBezTo>
                    <a:pt x="13369" y="23273"/>
                    <a:pt x="12173" y="22310"/>
                    <a:pt x="11012" y="21225"/>
                  </a:cubicBezTo>
                  <a:cubicBezTo>
                    <a:pt x="10086" y="20361"/>
                    <a:pt x="9209" y="19452"/>
                    <a:pt x="8380" y="18496"/>
                  </a:cubicBezTo>
                  <a:cubicBezTo>
                    <a:pt x="6904" y="16799"/>
                    <a:pt x="5625" y="15018"/>
                    <a:pt x="4574" y="13210"/>
                  </a:cubicBezTo>
                  <a:cubicBezTo>
                    <a:pt x="3561" y="11463"/>
                    <a:pt x="2806" y="9759"/>
                    <a:pt x="2326" y="8147"/>
                  </a:cubicBezTo>
                  <a:cubicBezTo>
                    <a:pt x="1848" y="6535"/>
                    <a:pt x="1672" y="5099"/>
                    <a:pt x="1801" y="3875"/>
                  </a:cubicBezTo>
                  <a:cubicBezTo>
                    <a:pt x="1938" y="2610"/>
                    <a:pt x="2397" y="1629"/>
                    <a:pt x="3166" y="959"/>
                  </a:cubicBezTo>
                  <a:cubicBezTo>
                    <a:pt x="3889" y="331"/>
                    <a:pt x="4852" y="12"/>
                    <a:pt x="6025" y="12"/>
                  </a:cubicBezTo>
                  <a:close/>
                  <a:moveTo>
                    <a:pt x="6022" y="1"/>
                  </a:moveTo>
                  <a:lnTo>
                    <a:pt x="6022" y="1"/>
                  </a:lnTo>
                  <a:cubicBezTo>
                    <a:pt x="4880" y="1"/>
                    <a:pt x="3902" y="306"/>
                    <a:pt x="3159" y="950"/>
                  </a:cubicBezTo>
                  <a:cubicBezTo>
                    <a:pt x="0" y="3695"/>
                    <a:pt x="2335" y="11555"/>
                    <a:pt x="8370" y="18503"/>
                  </a:cubicBezTo>
                  <a:cubicBezTo>
                    <a:pt x="9199" y="19461"/>
                    <a:pt x="10079" y="20371"/>
                    <a:pt x="11005" y="21234"/>
                  </a:cubicBezTo>
                  <a:cubicBezTo>
                    <a:pt x="12180" y="22331"/>
                    <a:pt x="13379" y="23291"/>
                    <a:pt x="14561" y="24100"/>
                  </a:cubicBezTo>
                  <a:cubicBezTo>
                    <a:pt x="15203" y="24541"/>
                    <a:pt x="15840" y="24935"/>
                    <a:pt x="16466" y="25282"/>
                  </a:cubicBezTo>
                  <a:cubicBezTo>
                    <a:pt x="18553" y="26436"/>
                    <a:pt x="20527" y="27067"/>
                    <a:pt x="22162" y="27067"/>
                  </a:cubicBezTo>
                  <a:cubicBezTo>
                    <a:pt x="22273" y="27067"/>
                    <a:pt x="22379" y="27064"/>
                    <a:pt x="22485" y="27060"/>
                  </a:cubicBezTo>
                  <a:cubicBezTo>
                    <a:pt x="23490" y="27007"/>
                    <a:pt x="24355" y="26702"/>
                    <a:pt x="25027" y="26118"/>
                  </a:cubicBezTo>
                  <a:cubicBezTo>
                    <a:pt x="28188" y="23372"/>
                    <a:pt x="25854" y="15513"/>
                    <a:pt x="19814" y="8562"/>
                  </a:cubicBezTo>
                  <a:cubicBezTo>
                    <a:pt x="19486" y="8186"/>
                    <a:pt x="19160" y="7824"/>
                    <a:pt x="18825" y="7470"/>
                  </a:cubicBezTo>
                  <a:lnTo>
                    <a:pt x="18823" y="7468"/>
                  </a:lnTo>
                  <a:cubicBezTo>
                    <a:pt x="16643" y="5150"/>
                    <a:pt x="14323" y="3296"/>
                    <a:pt x="12118" y="2012"/>
                  </a:cubicBezTo>
                  <a:cubicBezTo>
                    <a:pt x="11515" y="1659"/>
                    <a:pt x="10892" y="1340"/>
                    <a:pt x="10255" y="1054"/>
                  </a:cubicBezTo>
                  <a:cubicBezTo>
                    <a:pt x="9121" y="550"/>
                    <a:pt x="8038" y="215"/>
                    <a:pt x="7050" y="77"/>
                  </a:cubicBezTo>
                  <a:cubicBezTo>
                    <a:pt x="6710" y="28"/>
                    <a:pt x="6366" y="3"/>
                    <a:pt x="6022"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a:extLst>
                <a:ext uri="{FF2B5EF4-FFF2-40B4-BE49-F238E27FC236}">
                  <a16:creationId xmlns:a16="http://schemas.microsoft.com/office/drawing/2014/main" id="{27858A10-A79F-916C-5BC4-63F89BBE891A}"/>
                </a:ext>
              </a:extLst>
            </p:cNvPr>
            <p:cNvSpPr/>
            <p:nvPr/>
          </p:nvSpPr>
          <p:spPr>
            <a:xfrm>
              <a:off x="1995350" y="3506475"/>
              <a:ext cx="474975" cy="482675"/>
            </a:xfrm>
            <a:custGeom>
              <a:avLst/>
              <a:gdLst/>
              <a:ahLst/>
              <a:cxnLst/>
              <a:rect l="l" t="t" r="r" b="b"/>
              <a:pathLst>
                <a:path w="18999" h="19307" extrusionOk="0">
                  <a:moveTo>
                    <a:pt x="2905" y="1"/>
                  </a:moveTo>
                  <a:cubicBezTo>
                    <a:pt x="2180" y="1"/>
                    <a:pt x="1587" y="197"/>
                    <a:pt x="1143" y="583"/>
                  </a:cubicBezTo>
                  <a:cubicBezTo>
                    <a:pt x="132" y="1460"/>
                    <a:pt x="0" y="3229"/>
                    <a:pt x="774" y="5566"/>
                  </a:cubicBezTo>
                  <a:cubicBezTo>
                    <a:pt x="1548" y="7900"/>
                    <a:pt x="3134" y="10521"/>
                    <a:pt x="5240" y="12945"/>
                  </a:cubicBezTo>
                  <a:cubicBezTo>
                    <a:pt x="6893" y="14848"/>
                    <a:pt x="8715" y="16455"/>
                    <a:pt x="10516" y="17598"/>
                  </a:cubicBezTo>
                  <a:cubicBezTo>
                    <a:pt x="12275" y="18715"/>
                    <a:pt x="13880" y="19306"/>
                    <a:pt x="15150" y="19306"/>
                  </a:cubicBezTo>
                  <a:cubicBezTo>
                    <a:pt x="15875" y="19306"/>
                    <a:pt x="16468" y="19112"/>
                    <a:pt x="16909" y="18727"/>
                  </a:cubicBezTo>
                  <a:cubicBezTo>
                    <a:pt x="18999" y="16912"/>
                    <a:pt x="17161" y="11366"/>
                    <a:pt x="12813" y="6362"/>
                  </a:cubicBezTo>
                  <a:cubicBezTo>
                    <a:pt x="11162" y="4462"/>
                    <a:pt x="9338" y="2853"/>
                    <a:pt x="7539" y="1710"/>
                  </a:cubicBezTo>
                  <a:cubicBezTo>
                    <a:pt x="5778" y="592"/>
                    <a:pt x="4175" y="1"/>
                    <a:pt x="2905"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a:extLst>
                <a:ext uri="{FF2B5EF4-FFF2-40B4-BE49-F238E27FC236}">
                  <a16:creationId xmlns:a16="http://schemas.microsoft.com/office/drawing/2014/main" id="{E237C6AA-43DD-09A6-D5E9-BDC3689F8A07}"/>
                </a:ext>
              </a:extLst>
            </p:cNvPr>
            <p:cNvSpPr/>
            <p:nvPr/>
          </p:nvSpPr>
          <p:spPr>
            <a:xfrm>
              <a:off x="1971500" y="3506375"/>
              <a:ext cx="499050" cy="482950"/>
            </a:xfrm>
            <a:custGeom>
              <a:avLst/>
              <a:gdLst/>
              <a:ahLst/>
              <a:cxnLst/>
              <a:rect l="l" t="t" r="r" b="b"/>
              <a:pathLst>
                <a:path w="19962" h="19318" extrusionOk="0">
                  <a:moveTo>
                    <a:pt x="3859" y="12"/>
                  </a:moveTo>
                  <a:cubicBezTo>
                    <a:pt x="4492" y="12"/>
                    <a:pt x="5212" y="160"/>
                    <a:pt x="6004" y="453"/>
                  </a:cubicBezTo>
                  <a:cubicBezTo>
                    <a:pt x="6787" y="744"/>
                    <a:pt x="7625" y="1169"/>
                    <a:pt x="8491" y="1721"/>
                  </a:cubicBezTo>
                  <a:cubicBezTo>
                    <a:pt x="10290" y="2861"/>
                    <a:pt x="12114" y="4471"/>
                    <a:pt x="13765" y="6371"/>
                  </a:cubicBezTo>
                  <a:cubicBezTo>
                    <a:pt x="14829" y="7595"/>
                    <a:pt x="15762" y="8871"/>
                    <a:pt x="16535" y="10160"/>
                  </a:cubicBezTo>
                  <a:cubicBezTo>
                    <a:pt x="17284" y="11407"/>
                    <a:pt x="17854" y="12614"/>
                    <a:pt x="18228" y="13750"/>
                  </a:cubicBezTo>
                  <a:cubicBezTo>
                    <a:pt x="18604" y="14886"/>
                    <a:pt x="18768" y="15891"/>
                    <a:pt x="18713" y="16738"/>
                  </a:cubicBezTo>
                  <a:cubicBezTo>
                    <a:pt x="18657" y="17613"/>
                    <a:pt x="18371" y="18283"/>
                    <a:pt x="17861" y="18726"/>
                  </a:cubicBezTo>
                  <a:cubicBezTo>
                    <a:pt x="17418" y="19110"/>
                    <a:pt x="16826" y="19306"/>
                    <a:pt x="16104" y="19306"/>
                  </a:cubicBezTo>
                  <a:cubicBezTo>
                    <a:pt x="15471" y="19306"/>
                    <a:pt x="14751" y="19156"/>
                    <a:pt x="13959" y="18862"/>
                  </a:cubicBezTo>
                  <a:cubicBezTo>
                    <a:pt x="13176" y="18574"/>
                    <a:pt x="12338" y="18147"/>
                    <a:pt x="11472" y="17597"/>
                  </a:cubicBezTo>
                  <a:cubicBezTo>
                    <a:pt x="9673" y="16454"/>
                    <a:pt x="7849" y="14847"/>
                    <a:pt x="6198" y="12947"/>
                  </a:cubicBezTo>
                  <a:cubicBezTo>
                    <a:pt x="5134" y="11721"/>
                    <a:pt x="4201" y="10446"/>
                    <a:pt x="3427" y="9155"/>
                  </a:cubicBezTo>
                  <a:cubicBezTo>
                    <a:pt x="2679" y="7909"/>
                    <a:pt x="2109" y="6703"/>
                    <a:pt x="1735" y="5567"/>
                  </a:cubicBezTo>
                  <a:cubicBezTo>
                    <a:pt x="1359" y="4431"/>
                    <a:pt x="1195" y="3427"/>
                    <a:pt x="1250" y="2579"/>
                  </a:cubicBezTo>
                  <a:cubicBezTo>
                    <a:pt x="1305" y="1702"/>
                    <a:pt x="1592" y="1035"/>
                    <a:pt x="2102" y="591"/>
                  </a:cubicBezTo>
                  <a:cubicBezTo>
                    <a:pt x="2545" y="206"/>
                    <a:pt x="3136" y="12"/>
                    <a:pt x="3859" y="12"/>
                  </a:cubicBezTo>
                  <a:close/>
                  <a:moveTo>
                    <a:pt x="3859" y="0"/>
                  </a:moveTo>
                  <a:cubicBezTo>
                    <a:pt x="3150" y="0"/>
                    <a:pt x="2548" y="187"/>
                    <a:pt x="2095" y="582"/>
                  </a:cubicBezTo>
                  <a:cubicBezTo>
                    <a:pt x="1" y="2402"/>
                    <a:pt x="1834" y="7941"/>
                    <a:pt x="6189" y="12954"/>
                  </a:cubicBezTo>
                  <a:cubicBezTo>
                    <a:pt x="9599" y="16879"/>
                    <a:pt x="13545" y="19317"/>
                    <a:pt x="16104" y="19317"/>
                  </a:cubicBezTo>
                  <a:cubicBezTo>
                    <a:pt x="16813" y="19317"/>
                    <a:pt x="17415" y="19130"/>
                    <a:pt x="17868" y="18735"/>
                  </a:cubicBezTo>
                  <a:cubicBezTo>
                    <a:pt x="19962" y="16914"/>
                    <a:pt x="18129" y="11374"/>
                    <a:pt x="13774" y="6364"/>
                  </a:cubicBezTo>
                  <a:cubicBezTo>
                    <a:pt x="10364" y="2439"/>
                    <a:pt x="6418" y="0"/>
                    <a:pt x="385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a:extLst>
                <a:ext uri="{FF2B5EF4-FFF2-40B4-BE49-F238E27FC236}">
                  <a16:creationId xmlns:a16="http://schemas.microsoft.com/office/drawing/2014/main" id="{8FFB36F5-6BCE-CC79-058A-523DEA1D58DF}"/>
                </a:ext>
              </a:extLst>
            </p:cNvPr>
            <p:cNvSpPr/>
            <p:nvPr/>
          </p:nvSpPr>
          <p:spPr>
            <a:xfrm>
              <a:off x="1957425" y="3464225"/>
              <a:ext cx="524275" cy="572250"/>
            </a:xfrm>
            <a:custGeom>
              <a:avLst/>
              <a:gdLst/>
              <a:ahLst/>
              <a:cxnLst/>
              <a:rect l="l" t="t" r="r" b="b"/>
              <a:pathLst>
                <a:path w="20971" h="22890" fill="none" extrusionOk="0">
                  <a:moveTo>
                    <a:pt x="15154" y="7387"/>
                  </a:moveTo>
                  <a:cubicBezTo>
                    <a:pt x="17544" y="10137"/>
                    <a:pt x="19343" y="13201"/>
                    <a:pt x="20158" y="15907"/>
                  </a:cubicBezTo>
                  <a:cubicBezTo>
                    <a:pt x="20971" y="18614"/>
                    <a:pt x="20733" y="20738"/>
                    <a:pt x="19495" y="21814"/>
                  </a:cubicBezTo>
                  <a:cubicBezTo>
                    <a:pt x="18255" y="22890"/>
                    <a:pt x="16119" y="22830"/>
                    <a:pt x="13554" y="21645"/>
                  </a:cubicBezTo>
                  <a:cubicBezTo>
                    <a:pt x="10989" y="20463"/>
                    <a:pt x="8204" y="18253"/>
                    <a:pt x="5817" y="15503"/>
                  </a:cubicBezTo>
                  <a:cubicBezTo>
                    <a:pt x="3427" y="12753"/>
                    <a:pt x="1626" y="9689"/>
                    <a:pt x="813" y="6983"/>
                  </a:cubicBezTo>
                  <a:cubicBezTo>
                    <a:pt x="0" y="4279"/>
                    <a:pt x="238" y="2155"/>
                    <a:pt x="1476" y="1077"/>
                  </a:cubicBezTo>
                  <a:cubicBezTo>
                    <a:pt x="2714" y="1"/>
                    <a:pt x="4852" y="63"/>
                    <a:pt x="7417" y="1245"/>
                  </a:cubicBezTo>
                  <a:cubicBezTo>
                    <a:pt x="9982" y="2428"/>
                    <a:pt x="12765" y="4637"/>
                    <a:pt x="15154" y="7387"/>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a:extLst>
                <a:ext uri="{FF2B5EF4-FFF2-40B4-BE49-F238E27FC236}">
                  <a16:creationId xmlns:a16="http://schemas.microsoft.com/office/drawing/2014/main" id="{99584FDE-6421-EC9E-5149-990A310ED480}"/>
                </a:ext>
              </a:extLst>
            </p:cNvPr>
            <p:cNvSpPr/>
            <p:nvPr/>
          </p:nvSpPr>
          <p:spPr>
            <a:xfrm>
              <a:off x="2169050" y="3463300"/>
              <a:ext cx="263475" cy="709425"/>
            </a:xfrm>
            <a:custGeom>
              <a:avLst/>
              <a:gdLst/>
              <a:ahLst/>
              <a:cxnLst/>
              <a:rect l="l" t="t" r="r" b="b"/>
              <a:pathLst>
                <a:path w="10539" h="28377" extrusionOk="0">
                  <a:moveTo>
                    <a:pt x="0" y="1"/>
                  </a:moveTo>
                  <a:lnTo>
                    <a:pt x="379" y="2030"/>
                  </a:lnTo>
                  <a:lnTo>
                    <a:pt x="644" y="3467"/>
                  </a:lnTo>
                  <a:lnTo>
                    <a:pt x="1831" y="9805"/>
                  </a:lnTo>
                  <a:lnTo>
                    <a:pt x="1854" y="9925"/>
                  </a:lnTo>
                  <a:lnTo>
                    <a:pt x="2064" y="11061"/>
                  </a:lnTo>
                  <a:lnTo>
                    <a:pt x="2067" y="11063"/>
                  </a:lnTo>
                  <a:lnTo>
                    <a:pt x="2591" y="13866"/>
                  </a:lnTo>
                  <a:lnTo>
                    <a:pt x="3616" y="19364"/>
                  </a:lnTo>
                  <a:lnTo>
                    <a:pt x="3939" y="21093"/>
                  </a:lnTo>
                  <a:lnTo>
                    <a:pt x="4348" y="23271"/>
                  </a:lnTo>
                  <a:lnTo>
                    <a:pt x="5285" y="28358"/>
                  </a:lnTo>
                  <a:cubicBezTo>
                    <a:pt x="5482" y="28370"/>
                    <a:pt x="5677" y="28376"/>
                    <a:pt x="5870" y="28376"/>
                  </a:cubicBezTo>
                  <a:cubicBezTo>
                    <a:pt x="7557" y="28376"/>
                    <a:pt x="9113" y="27897"/>
                    <a:pt x="10538" y="26940"/>
                  </a:cubicBezTo>
                  <a:lnTo>
                    <a:pt x="10365" y="25046"/>
                  </a:lnTo>
                  <a:lnTo>
                    <a:pt x="9885" y="22465"/>
                  </a:lnTo>
                  <a:lnTo>
                    <a:pt x="9562" y="20736"/>
                  </a:lnTo>
                  <a:lnTo>
                    <a:pt x="7611" y="10301"/>
                  </a:lnTo>
                  <a:lnTo>
                    <a:pt x="7181" y="8011"/>
                  </a:lnTo>
                  <a:lnTo>
                    <a:pt x="7179" y="8008"/>
                  </a:lnTo>
                  <a:lnTo>
                    <a:pt x="6705" y="5459"/>
                  </a:lnTo>
                  <a:lnTo>
                    <a:pt x="6703" y="5457"/>
                  </a:lnTo>
                  <a:cubicBezTo>
                    <a:pt x="4526" y="3139"/>
                    <a:pt x="2205" y="1285"/>
                    <a:pt x="0"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a:extLst>
                <a:ext uri="{FF2B5EF4-FFF2-40B4-BE49-F238E27FC236}">
                  <a16:creationId xmlns:a16="http://schemas.microsoft.com/office/drawing/2014/main" id="{92B876BF-908F-C2F7-02EC-97E838230F9F}"/>
                </a:ext>
              </a:extLst>
            </p:cNvPr>
            <p:cNvSpPr/>
            <p:nvPr/>
          </p:nvSpPr>
          <p:spPr>
            <a:xfrm>
              <a:off x="2042325" y="3414925"/>
              <a:ext cx="215000" cy="748150"/>
            </a:xfrm>
            <a:custGeom>
              <a:avLst/>
              <a:gdLst/>
              <a:ahLst/>
              <a:cxnLst/>
              <a:rect l="l" t="t" r="r" b="b"/>
              <a:pathLst>
                <a:path w="8600" h="29926" extrusionOk="0">
                  <a:moveTo>
                    <a:pt x="1" y="1"/>
                  </a:moveTo>
                  <a:lnTo>
                    <a:pt x="428" y="2282"/>
                  </a:lnTo>
                  <a:lnTo>
                    <a:pt x="687" y="3675"/>
                  </a:lnTo>
                  <a:lnTo>
                    <a:pt x="3035" y="16231"/>
                  </a:lnTo>
                  <a:lnTo>
                    <a:pt x="3035" y="16233"/>
                  </a:lnTo>
                  <a:lnTo>
                    <a:pt x="3483" y="18637"/>
                  </a:lnTo>
                  <a:lnTo>
                    <a:pt x="3954" y="21158"/>
                  </a:lnTo>
                  <a:lnTo>
                    <a:pt x="5069" y="28346"/>
                  </a:lnTo>
                  <a:lnTo>
                    <a:pt x="8600" y="29925"/>
                  </a:lnTo>
                  <a:lnTo>
                    <a:pt x="7512" y="24024"/>
                  </a:lnTo>
                  <a:lnTo>
                    <a:pt x="7094" y="21795"/>
                  </a:lnTo>
                  <a:lnTo>
                    <a:pt x="6739" y="19895"/>
                  </a:lnTo>
                  <a:lnTo>
                    <a:pt x="5473" y="13123"/>
                  </a:lnTo>
                  <a:lnTo>
                    <a:pt x="5205" y="11684"/>
                  </a:lnTo>
                  <a:lnTo>
                    <a:pt x="5102" y="11139"/>
                  </a:lnTo>
                  <a:lnTo>
                    <a:pt x="5099" y="11137"/>
                  </a:lnTo>
                  <a:lnTo>
                    <a:pt x="4965" y="10408"/>
                  </a:lnTo>
                  <a:lnTo>
                    <a:pt x="3836" y="4372"/>
                  </a:lnTo>
                  <a:lnTo>
                    <a:pt x="3585" y="3028"/>
                  </a:lnTo>
                  <a:lnTo>
                    <a:pt x="3204" y="975"/>
                  </a:lnTo>
                  <a:cubicBezTo>
                    <a:pt x="2070" y="472"/>
                    <a:pt x="989" y="139"/>
                    <a:pt x="1"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8">
            <a:extLst>
              <a:ext uri="{FF2B5EF4-FFF2-40B4-BE49-F238E27FC236}">
                <a16:creationId xmlns:a16="http://schemas.microsoft.com/office/drawing/2014/main" id="{914E03BC-8C8F-9031-90C1-CFBDE0D018F4}"/>
              </a:ext>
            </a:extLst>
          </p:cNvPr>
          <p:cNvGrpSpPr/>
          <p:nvPr/>
        </p:nvGrpSpPr>
        <p:grpSpPr>
          <a:xfrm flipH="1">
            <a:off x="383203" y="196145"/>
            <a:ext cx="530159" cy="550985"/>
            <a:chOff x="2777975" y="4487350"/>
            <a:chExt cx="803150" cy="834825"/>
          </a:xfrm>
        </p:grpSpPr>
        <p:sp>
          <p:nvSpPr>
            <p:cNvPr id="334" name="Google Shape;334;p28">
              <a:extLst>
                <a:ext uri="{FF2B5EF4-FFF2-40B4-BE49-F238E27FC236}">
                  <a16:creationId xmlns:a16="http://schemas.microsoft.com/office/drawing/2014/main" id="{7DBC0BBC-B909-C051-F7AB-D8B969EF6583}"/>
                </a:ext>
              </a:extLst>
            </p:cNvPr>
            <p:cNvSpPr/>
            <p:nvPr/>
          </p:nvSpPr>
          <p:spPr>
            <a:xfrm>
              <a:off x="2801475" y="4545025"/>
              <a:ext cx="776425" cy="720275"/>
            </a:xfrm>
            <a:custGeom>
              <a:avLst/>
              <a:gdLst/>
              <a:ahLst/>
              <a:cxnLst/>
              <a:rect l="l" t="t" r="r" b="b"/>
              <a:pathLst>
                <a:path w="31057" h="28811" extrusionOk="0">
                  <a:moveTo>
                    <a:pt x="14617" y="0"/>
                  </a:moveTo>
                  <a:cubicBezTo>
                    <a:pt x="8672" y="0"/>
                    <a:pt x="3310" y="3412"/>
                    <a:pt x="718" y="8603"/>
                  </a:cubicBezTo>
                  <a:cubicBezTo>
                    <a:pt x="469" y="9391"/>
                    <a:pt x="287" y="10196"/>
                    <a:pt x="169" y="11012"/>
                  </a:cubicBezTo>
                  <a:cubicBezTo>
                    <a:pt x="53" y="11797"/>
                    <a:pt x="0" y="12589"/>
                    <a:pt x="5" y="13381"/>
                  </a:cubicBezTo>
                  <a:cubicBezTo>
                    <a:pt x="10" y="14161"/>
                    <a:pt x="77" y="14939"/>
                    <a:pt x="201" y="15710"/>
                  </a:cubicBezTo>
                  <a:cubicBezTo>
                    <a:pt x="284" y="16230"/>
                    <a:pt x="393" y="16747"/>
                    <a:pt x="527" y="17255"/>
                  </a:cubicBezTo>
                  <a:cubicBezTo>
                    <a:pt x="905" y="18673"/>
                    <a:pt x="1483" y="20028"/>
                    <a:pt x="2240" y="21282"/>
                  </a:cubicBezTo>
                  <a:cubicBezTo>
                    <a:pt x="4565" y="25133"/>
                    <a:pt x="8532" y="27950"/>
                    <a:pt x="13328" y="28648"/>
                  </a:cubicBezTo>
                  <a:cubicBezTo>
                    <a:pt x="14085" y="28757"/>
                    <a:pt x="14838" y="28811"/>
                    <a:pt x="15582" y="28811"/>
                  </a:cubicBezTo>
                  <a:cubicBezTo>
                    <a:pt x="22075" y="28811"/>
                    <a:pt x="27874" y="24745"/>
                    <a:pt x="30130" y="18733"/>
                  </a:cubicBezTo>
                  <a:cubicBezTo>
                    <a:pt x="30456" y="17802"/>
                    <a:pt x="30691" y="16842"/>
                    <a:pt x="30837" y="15865"/>
                  </a:cubicBezTo>
                  <a:cubicBezTo>
                    <a:pt x="30906" y="15389"/>
                    <a:pt x="30952" y="14916"/>
                    <a:pt x="30978" y="14445"/>
                  </a:cubicBezTo>
                  <a:cubicBezTo>
                    <a:pt x="31056" y="12953"/>
                    <a:pt x="30121" y="13422"/>
                    <a:pt x="29793" y="12021"/>
                  </a:cubicBezTo>
                  <a:cubicBezTo>
                    <a:pt x="29671" y="11506"/>
                    <a:pt x="29523" y="10998"/>
                    <a:pt x="29354" y="10504"/>
                  </a:cubicBezTo>
                  <a:cubicBezTo>
                    <a:pt x="29098" y="9765"/>
                    <a:pt x="28789" y="9047"/>
                    <a:pt x="28426" y="8356"/>
                  </a:cubicBezTo>
                  <a:cubicBezTo>
                    <a:pt x="26191" y="4085"/>
                    <a:pt x="22007" y="910"/>
                    <a:pt x="16874" y="164"/>
                  </a:cubicBezTo>
                  <a:cubicBezTo>
                    <a:pt x="16116" y="54"/>
                    <a:pt x="15362" y="0"/>
                    <a:pt x="14617"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a:extLst>
                <a:ext uri="{FF2B5EF4-FFF2-40B4-BE49-F238E27FC236}">
                  <a16:creationId xmlns:a16="http://schemas.microsoft.com/office/drawing/2014/main" id="{72943FC6-8A94-6052-0F1A-B8CDCCEF7659}"/>
                </a:ext>
              </a:extLst>
            </p:cNvPr>
            <p:cNvSpPr/>
            <p:nvPr/>
          </p:nvSpPr>
          <p:spPr>
            <a:xfrm>
              <a:off x="2801650" y="4487525"/>
              <a:ext cx="779300" cy="777675"/>
            </a:xfrm>
            <a:custGeom>
              <a:avLst/>
              <a:gdLst/>
              <a:ahLst/>
              <a:cxnLst/>
              <a:rect l="l" t="t" r="r" b="b"/>
              <a:pathLst>
                <a:path w="31172" h="31107" extrusionOk="0">
                  <a:moveTo>
                    <a:pt x="15542" y="0"/>
                  </a:moveTo>
                  <a:cubicBezTo>
                    <a:pt x="8747" y="5"/>
                    <a:pt x="2743" y="4422"/>
                    <a:pt x="716" y="10908"/>
                  </a:cubicBezTo>
                  <a:cubicBezTo>
                    <a:pt x="469" y="11693"/>
                    <a:pt x="284" y="12499"/>
                    <a:pt x="169" y="13316"/>
                  </a:cubicBezTo>
                  <a:cubicBezTo>
                    <a:pt x="53" y="14099"/>
                    <a:pt x="0" y="14891"/>
                    <a:pt x="5" y="15683"/>
                  </a:cubicBezTo>
                  <a:cubicBezTo>
                    <a:pt x="10" y="16461"/>
                    <a:pt x="74" y="17239"/>
                    <a:pt x="199" y="18010"/>
                  </a:cubicBezTo>
                  <a:cubicBezTo>
                    <a:pt x="287" y="18546"/>
                    <a:pt x="395" y="19066"/>
                    <a:pt x="527" y="19555"/>
                  </a:cubicBezTo>
                  <a:cubicBezTo>
                    <a:pt x="905" y="20970"/>
                    <a:pt x="1480" y="22326"/>
                    <a:pt x="2240" y="23580"/>
                  </a:cubicBezTo>
                  <a:cubicBezTo>
                    <a:pt x="4657" y="27588"/>
                    <a:pt x="8696" y="30269"/>
                    <a:pt x="13321" y="30941"/>
                  </a:cubicBezTo>
                  <a:cubicBezTo>
                    <a:pt x="14069" y="31049"/>
                    <a:pt x="14822" y="31105"/>
                    <a:pt x="15577" y="31105"/>
                  </a:cubicBezTo>
                  <a:lnTo>
                    <a:pt x="15579" y="31107"/>
                  </a:lnTo>
                  <a:cubicBezTo>
                    <a:pt x="20354" y="31098"/>
                    <a:pt x="24861" y="28900"/>
                    <a:pt x="27807" y="25143"/>
                  </a:cubicBezTo>
                  <a:cubicBezTo>
                    <a:pt x="29479" y="23009"/>
                    <a:pt x="30564" y="20474"/>
                    <a:pt x="30950" y="17791"/>
                  </a:cubicBezTo>
                  <a:cubicBezTo>
                    <a:pt x="31019" y="17325"/>
                    <a:pt x="31068" y="16849"/>
                    <a:pt x="31091" y="16373"/>
                  </a:cubicBezTo>
                  <a:cubicBezTo>
                    <a:pt x="31171" y="14909"/>
                    <a:pt x="31042" y="13443"/>
                    <a:pt x="30710" y="12014"/>
                  </a:cubicBezTo>
                  <a:cubicBezTo>
                    <a:pt x="30587" y="11504"/>
                    <a:pt x="30442" y="10993"/>
                    <a:pt x="30271" y="10497"/>
                  </a:cubicBezTo>
                  <a:cubicBezTo>
                    <a:pt x="30015" y="9760"/>
                    <a:pt x="29705" y="9042"/>
                    <a:pt x="29343" y="8352"/>
                  </a:cubicBezTo>
                  <a:cubicBezTo>
                    <a:pt x="28218" y="6209"/>
                    <a:pt x="26614" y="4355"/>
                    <a:pt x="24656" y="2935"/>
                  </a:cubicBezTo>
                  <a:cubicBezTo>
                    <a:pt x="23660" y="2217"/>
                    <a:pt x="22584" y="1619"/>
                    <a:pt x="21451" y="1155"/>
                  </a:cubicBezTo>
                  <a:cubicBezTo>
                    <a:pt x="19573" y="393"/>
                    <a:pt x="17567" y="0"/>
                    <a:pt x="15542"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a:extLst>
                <a:ext uri="{FF2B5EF4-FFF2-40B4-BE49-F238E27FC236}">
                  <a16:creationId xmlns:a16="http://schemas.microsoft.com/office/drawing/2014/main" id="{9F432EDA-F986-0EAE-A2A7-BC72BBE0A37B}"/>
                </a:ext>
              </a:extLst>
            </p:cNvPr>
            <p:cNvSpPr/>
            <p:nvPr/>
          </p:nvSpPr>
          <p:spPr>
            <a:xfrm>
              <a:off x="2801525" y="4487350"/>
              <a:ext cx="779600" cy="777975"/>
            </a:xfrm>
            <a:custGeom>
              <a:avLst/>
              <a:gdLst/>
              <a:ahLst/>
              <a:cxnLst/>
              <a:rect l="l" t="t" r="r" b="b"/>
              <a:pathLst>
                <a:path w="31184" h="31119" extrusionOk="0">
                  <a:moveTo>
                    <a:pt x="15547" y="10"/>
                  </a:moveTo>
                  <a:cubicBezTo>
                    <a:pt x="17572" y="12"/>
                    <a:pt x="19576" y="402"/>
                    <a:pt x="21453" y="1164"/>
                  </a:cubicBezTo>
                  <a:cubicBezTo>
                    <a:pt x="23714" y="2090"/>
                    <a:pt x="25723" y="3535"/>
                    <a:pt x="27318" y="5385"/>
                  </a:cubicBezTo>
                  <a:cubicBezTo>
                    <a:pt x="28106" y="6295"/>
                    <a:pt x="28784" y="7294"/>
                    <a:pt x="29343" y="8359"/>
                  </a:cubicBezTo>
                  <a:cubicBezTo>
                    <a:pt x="29706" y="9049"/>
                    <a:pt x="30015" y="9767"/>
                    <a:pt x="30271" y="10506"/>
                  </a:cubicBezTo>
                  <a:cubicBezTo>
                    <a:pt x="30442" y="11000"/>
                    <a:pt x="30588" y="11511"/>
                    <a:pt x="30710" y="12023"/>
                  </a:cubicBezTo>
                  <a:cubicBezTo>
                    <a:pt x="31043" y="13448"/>
                    <a:pt x="31170" y="14914"/>
                    <a:pt x="31091" y="16378"/>
                  </a:cubicBezTo>
                  <a:cubicBezTo>
                    <a:pt x="31066" y="16854"/>
                    <a:pt x="31019" y="17329"/>
                    <a:pt x="30950" y="17796"/>
                  </a:cubicBezTo>
                  <a:cubicBezTo>
                    <a:pt x="30562" y="20476"/>
                    <a:pt x="29479" y="23012"/>
                    <a:pt x="27810" y="25143"/>
                  </a:cubicBezTo>
                  <a:cubicBezTo>
                    <a:pt x="24866" y="28904"/>
                    <a:pt x="20357" y="31102"/>
                    <a:pt x="15584" y="31107"/>
                  </a:cubicBezTo>
                  <a:cubicBezTo>
                    <a:pt x="13640" y="31105"/>
                    <a:pt x="11712" y="30745"/>
                    <a:pt x="9902" y="30040"/>
                  </a:cubicBezTo>
                  <a:cubicBezTo>
                    <a:pt x="7773" y="29209"/>
                    <a:pt x="5856" y="27918"/>
                    <a:pt x="4286" y="26258"/>
                  </a:cubicBezTo>
                  <a:cubicBezTo>
                    <a:pt x="3513" y="25443"/>
                    <a:pt x="2831" y="24545"/>
                    <a:pt x="2250" y="23584"/>
                  </a:cubicBezTo>
                  <a:cubicBezTo>
                    <a:pt x="1492" y="22331"/>
                    <a:pt x="915" y="20977"/>
                    <a:pt x="539" y="19562"/>
                  </a:cubicBezTo>
                  <a:cubicBezTo>
                    <a:pt x="407" y="19070"/>
                    <a:pt x="299" y="18551"/>
                    <a:pt x="211" y="18017"/>
                  </a:cubicBezTo>
                  <a:cubicBezTo>
                    <a:pt x="86" y="17246"/>
                    <a:pt x="21" y="16468"/>
                    <a:pt x="17" y="15690"/>
                  </a:cubicBezTo>
                  <a:cubicBezTo>
                    <a:pt x="10" y="14898"/>
                    <a:pt x="65" y="14106"/>
                    <a:pt x="181" y="13323"/>
                  </a:cubicBezTo>
                  <a:cubicBezTo>
                    <a:pt x="296" y="12506"/>
                    <a:pt x="481" y="11702"/>
                    <a:pt x="728" y="10915"/>
                  </a:cubicBezTo>
                  <a:cubicBezTo>
                    <a:pt x="2755" y="4434"/>
                    <a:pt x="8756" y="16"/>
                    <a:pt x="15549" y="12"/>
                  </a:cubicBezTo>
                  <a:lnTo>
                    <a:pt x="15547" y="10"/>
                  </a:lnTo>
                  <a:close/>
                  <a:moveTo>
                    <a:pt x="15549" y="0"/>
                  </a:moveTo>
                  <a:cubicBezTo>
                    <a:pt x="8761" y="0"/>
                    <a:pt x="2732" y="4445"/>
                    <a:pt x="716" y="10913"/>
                  </a:cubicBezTo>
                  <a:cubicBezTo>
                    <a:pt x="469" y="11700"/>
                    <a:pt x="287" y="12503"/>
                    <a:pt x="169" y="13321"/>
                  </a:cubicBezTo>
                  <a:cubicBezTo>
                    <a:pt x="54" y="14106"/>
                    <a:pt x="1" y="14898"/>
                    <a:pt x="5" y="15690"/>
                  </a:cubicBezTo>
                  <a:cubicBezTo>
                    <a:pt x="10" y="16470"/>
                    <a:pt x="75" y="17248"/>
                    <a:pt x="199" y="18017"/>
                  </a:cubicBezTo>
                  <a:cubicBezTo>
                    <a:pt x="282" y="18539"/>
                    <a:pt x="393" y="19054"/>
                    <a:pt x="527" y="19564"/>
                  </a:cubicBezTo>
                  <a:cubicBezTo>
                    <a:pt x="906" y="20980"/>
                    <a:pt x="1483" y="22335"/>
                    <a:pt x="2240" y="23589"/>
                  </a:cubicBezTo>
                  <a:cubicBezTo>
                    <a:pt x="4563" y="27440"/>
                    <a:pt x="8530" y="30257"/>
                    <a:pt x="13326" y="30955"/>
                  </a:cubicBezTo>
                  <a:cubicBezTo>
                    <a:pt x="14074" y="31063"/>
                    <a:pt x="14829" y="31116"/>
                    <a:pt x="15584" y="31119"/>
                  </a:cubicBezTo>
                  <a:cubicBezTo>
                    <a:pt x="22077" y="31119"/>
                    <a:pt x="27875" y="27052"/>
                    <a:pt x="30131" y="21040"/>
                  </a:cubicBezTo>
                  <a:cubicBezTo>
                    <a:pt x="30525" y="19994"/>
                    <a:pt x="30805" y="18906"/>
                    <a:pt x="30964" y="17798"/>
                  </a:cubicBezTo>
                  <a:cubicBezTo>
                    <a:pt x="31033" y="17322"/>
                    <a:pt x="31080" y="16849"/>
                    <a:pt x="31105" y="16378"/>
                  </a:cubicBezTo>
                  <a:cubicBezTo>
                    <a:pt x="31183" y="14914"/>
                    <a:pt x="31054" y="13448"/>
                    <a:pt x="30722" y="12021"/>
                  </a:cubicBezTo>
                  <a:cubicBezTo>
                    <a:pt x="30602" y="11506"/>
                    <a:pt x="30454" y="10996"/>
                    <a:pt x="30283" y="10502"/>
                  </a:cubicBezTo>
                  <a:cubicBezTo>
                    <a:pt x="30029" y="9765"/>
                    <a:pt x="29717" y="9047"/>
                    <a:pt x="29355" y="8354"/>
                  </a:cubicBezTo>
                  <a:cubicBezTo>
                    <a:pt x="27120" y="4083"/>
                    <a:pt x="22936" y="908"/>
                    <a:pt x="17803" y="164"/>
                  </a:cubicBezTo>
                  <a:cubicBezTo>
                    <a:pt x="17057" y="56"/>
                    <a:pt x="16304" y="0"/>
                    <a:pt x="1554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a:extLst>
                <a:ext uri="{FF2B5EF4-FFF2-40B4-BE49-F238E27FC236}">
                  <a16:creationId xmlns:a16="http://schemas.microsoft.com/office/drawing/2014/main" id="{FC541B89-6BBC-9906-790F-8D84EE6B7732}"/>
                </a:ext>
              </a:extLst>
            </p:cNvPr>
            <p:cNvSpPr/>
            <p:nvPr/>
          </p:nvSpPr>
          <p:spPr>
            <a:xfrm>
              <a:off x="2861275" y="4546975"/>
              <a:ext cx="658650" cy="658675"/>
            </a:xfrm>
            <a:custGeom>
              <a:avLst/>
              <a:gdLst/>
              <a:ahLst/>
              <a:cxnLst/>
              <a:rect l="l" t="t" r="r" b="b"/>
              <a:pathLst>
                <a:path w="26346" h="26347" fill="none" extrusionOk="0">
                  <a:moveTo>
                    <a:pt x="22488" y="3859"/>
                  </a:moveTo>
                  <a:cubicBezTo>
                    <a:pt x="24958" y="6329"/>
                    <a:pt x="26346" y="9680"/>
                    <a:pt x="26346" y="13173"/>
                  </a:cubicBezTo>
                  <a:cubicBezTo>
                    <a:pt x="26346" y="16667"/>
                    <a:pt x="24958" y="20017"/>
                    <a:pt x="22488" y="22488"/>
                  </a:cubicBezTo>
                  <a:cubicBezTo>
                    <a:pt x="20017" y="24958"/>
                    <a:pt x="16667" y="26346"/>
                    <a:pt x="13173" y="26346"/>
                  </a:cubicBezTo>
                  <a:cubicBezTo>
                    <a:pt x="9680" y="26346"/>
                    <a:pt x="6329" y="24958"/>
                    <a:pt x="3859" y="22488"/>
                  </a:cubicBezTo>
                  <a:cubicBezTo>
                    <a:pt x="1388" y="20017"/>
                    <a:pt x="0" y="16667"/>
                    <a:pt x="0" y="13173"/>
                  </a:cubicBezTo>
                  <a:cubicBezTo>
                    <a:pt x="0" y="9680"/>
                    <a:pt x="1388" y="6329"/>
                    <a:pt x="3859" y="3859"/>
                  </a:cubicBezTo>
                  <a:cubicBezTo>
                    <a:pt x="6329" y="1388"/>
                    <a:pt x="9680" y="1"/>
                    <a:pt x="13173" y="1"/>
                  </a:cubicBezTo>
                  <a:cubicBezTo>
                    <a:pt x="16667" y="1"/>
                    <a:pt x="20017" y="1388"/>
                    <a:pt x="22488" y="3859"/>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a:extLst>
                <a:ext uri="{FF2B5EF4-FFF2-40B4-BE49-F238E27FC236}">
                  <a16:creationId xmlns:a16="http://schemas.microsoft.com/office/drawing/2014/main" id="{D4DD6751-9217-8BDB-319E-47F7AD48A9CE}"/>
                </a:ext>
              </a:extLst>
            </p:cNvPr>
            <p:cNvSpPr/>
            <p:nvPr/>
          </p:nvSpPr>
          <p:spPr>
            <a:xfrm>
              <a:off x="2892850" y="4588600"/>
              <a:ext cx="595500" cy="575475"/>
            </a:xfrm>
            <a:custGeom>
              <a:avLst/>
              <a:gdLst/>
              <a:ahLst/>
              <a:cxnLst/>
              <a:rect l="l" t="t" r="r" b="b"/>
              <a:pathLst>
                <a:path w="23820" h="23019" extrusionOk="0">
                  <a:moveTo>
                    <a:pt x="11896" y="0"/>
                  </a:moveTo>
                  <a:cubicBezTo>
                    <a:pt x="5865" y="7"/>
                    <a:pt x="864" y="4669"/>
                    <a:pt x="432" y="10684"/>
                  </a:cubicBezTo>
                  <a:cubicBezTo>
                    <a:pt x="0" y="16701"/>
                    <a:pt x="4286" y="22028"/>
                    <a:pt x="10255" y="22896"/>
                  </a:cubicBezTo>
                  <a:cubicBezTo>
                    <a:pt x="10809" y="22977"/>
                    <a:pt x="11365" y="23019"/>
                    <a:pt x="11924" y="23019"/>
                  </a:cubicBezTo>
                  <a:cubicBezTo>
                    <a:pt x="17955" y="23009"/>
                    <a:pt x="22959" y="18348"/>
                    <a:pt x="23388" y="12333"/>
                  </a:cubicBezTo>
                  <a:cubicBezTo>
                    <a:pt x="23820" y="6315"/>
                    <a:pt x="19534" y="989"/>
                    <a:pt x="13566" y="120"/>
                  </a:cubicBezTo>
                  <a:cubicBezTo>
                    <a:pt x="13014" y="40"/>
                    <a:pt x="12455" y="0"/>
                    <a:pt x="11896"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a:extLst>
                <a:ext uri="{FF2B5EF4-FFF2-40B4-BE49-F238E27FC236}">
                  <a16:creationId xmlns:a16="http://schemas.microsoft.com/office/drawing/2014/main" id="{F18A6F70-3E53-5BB1-519A-39DEFB9EBCF5}"/>
                </a:ext>
              </a:extLst>
            </p:cNvPr>
            <p:cNvSpPr/>
            <p:nvPr/>
          </p:nvSpPr>
          <p:spPr>
            <a:xfrm>
              <a:off x="2882925" y="4588425"/>
              <a:ext cx="615425" cy="575775"/>
            </a:xfrm>
            <a:custGeom>
              <a:avLst/>
              <a:gdLst/>
              <a:ahLst/>
              <a:cxnLst/>
              <a:rect l="l" t="t" r="r" b="b"/>
              <a:pathLst>
                <a:path w="24617" h="23031" extrusionOk="0">
                  <a:moveTo>
                    <a:pt x="12293" y="10"/>
                  </a:moveTo>
                  <a:lnTo>
                    <a:pt x="12293" y="12"/>
                  </a:lnTo>
                  <a:cubicBezTo>
                    <a:pt x="12852" y="12"/>
                    <a:pt x="13409" y="53"/>
                    <a:pt x="13963" y="132"/>
                  </a:cubicBezTo>
                  <a:cubicBezTo>
                    <a:pt x="19927" y="1000"/>
                    <a:pt x="24210" y="6327"/>
                    <a:pt x="23780" y="12340"/>
                  </a:cubicBezTo>
                  <a:cubicBezTo>
                    <a:pt x="23349" y="18350"/>
                    <a:pt x="18350" y="23012"/>
                    <a:pt x="12321" y="23019"/>
                  </a:cubicBezTo>
                  <a:cubicBezTo>
                    <a:pt x="11765" y="23019"/>
                    <a:pt x="11206" y="22979"/>
                    <a:pt x="10654" y="22899"/>
                  </a:cubicBezTo>
                  <a:cubicBezTo>
                    <a:pt x="4685" y="22033"/>
                    <a:pt x="397" y="16706"/>
                    <a:pt x="829" y="10691"/>
                  </a:cubicBezTo>
                  <a:cubicBezTo>
                    <a:pt x="1261" y="4676"/>
                    <a:pt x="6262" y="17"/>
                    <a:pt x="12293" y="10"/>
                  </a:cubicBezTo>
                  <a:close/>
                  <a:moveTo>
                    <a:pt x="12293" y="0"/>
                  </a:moveTo>
                  <a:cubicBezTo>
                    <a:pt x="6669" y="0"/>
                    <a:pt x="1746" y="4127"/>
                    <a:pt x="915" y="9857"/>
                  </a:cubicBezTo>
                  <a:cubicBezTo>
                    <a:pt x="0" y="16149"/>
                    <a:pt x="4360" y="21993"/>
                    <a:pt x="10652" y="22908"/>
                  </a:cubicBezTo>
                  <a:cubicBezTo>
                    <a:pt x="11203" y="22989"/>
                    <a:pt x="11762" y="23028"/>
                    <a:pt x="12321" y="23030"/>
                  </a:cubicBezTo>
                  <a:cubicBezTo>
                    <a:pt x="17948" y="23030"/>
                    <a:pt x="22868" y="18902"/>
                    <a:pt x="23702" y="13171"/>
                  </a:cubicBezTo>
                  <a:cubicBezTo>
                    <a:pt x="24616" y="6879"/>
                    <a:pt x="20257" y="1035"/>
                    <a:pt x="13965" y="120"/>
                  </a:cubicBezTo>
                  <a:cubicBezTo>
                    <a:pt x="13411" y="40"/>
                    <a:pt x="12852" y="0"/>
                    <a:pt x="1229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a:extLst>
                <a:ext uri="{FF2B5EF4-FFF2-40B4-BE49-F238E27FC236}">
                  <a16:creationId xmlns:a16="http://schemas.microsoft.com/office/drawing/2014/main" id="{2EC89945-CD9C-0F6F-43CD-0EB767FCA1CE}"/>
                </a:ext>
              </a:extLst>
            </p:cNvPr>
            <p:cNvSpPr/>
            <p:nvPr/>
          </p:nvSpPr>
          <p:spPr>
            <a:xfrm>
              <a:off x="2814700" y="4787800"/>
              <a:ext cx="766375" cy="289275"/>
            </a:xfrm>
            <a:custGeom>
              <a:avLst/>
              <a:gdLst/>
              <a:ahLst/>
              <a:cxnLst/>
              <a:rect l="l" t="t" r="r" b="b"/>
              <a:pathLst>
                <a:path w="30655" h="11571" extrusionOk="0">
                  <a:moveTo>
                    <a:pt x="30192" y="1"/>
                  </a:moveTo>
                  <a:lnTo>
                    <a:pt x="0" y="7546"/>
                  </a:lnTo>
                  <a:cubicBezTo>
                    <a:pt x="379" y="8962"/>
                    <a:pt x="956" y="10317"/>
                    <a:pt x="1713" y="11571"/>
                  </a:cubicBezTo>
                  <a:lnTo>
                    <a:pt x="30573" y="4360"/>
                  </a:lnTo>
                  <a:cubicBezTo>
                    <a:pt x="30654" y="2896"/>
                    <a:pt x="30525" y="1428"/>
                    <a:pt x="30192"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a:extLst>
                <a:ext uri="{FF2B5EF4-FFF2-40B4-BE49-F238E27FC236}">
                  <a16:creationId xmlns:a16="http://schemas.microsoft.com/office/drawing/2014/main" id="{DA7DA64A-CFFF-7BEA-4E45-3F53A19FE1E4}"/>
                </a:ext>
              </a:extLst>
            </p:cNvPr>
            <p:cNvSpPr/>
            <p:nvPr/>
          </p:nvSpPr>
          <p:spPr>
            <a:xfrm>
              <a:off x="2801650" y="4696250"/>
              <a:ext cx="756850" cy="241550"/>
            </a:xfrm>
            <a:custGeom>
              <a:avLst/>
              <a:gdLst/>
              <a:ahLst/>
              <a:cxnLst/>
              <a:rect l="l" t="t" r="r" b="b"/>
              <a:pathLst>
                <a:path w="30274" h="9662" extrusionOk="0">
                  <a:moveTo>
                    <a:pt x="29347" y="1"/>
                  </a:moveTo>
                  <a:lnTo>
                    <a:pt x="0" y="7334"/>
                  </a:lnTo>
                  <a:cubicBezTo>
                    <a:pt x="5" y="8112"/>
                    <a:pt x="70" y="8890"/>
                    <a:pt x="194" y="9661"/>
                  </a:cubicBezTo>
                  <a:lnTo>
                    <a:pt x="30273" y="2143"/>
                  </a:lnTo>
                  <a:cubicBezTo>
                    <a:pt x="30019" y="1407"/>
                    <a:pt x="29710" y="691"/>
                    <a:pt x="293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a:extLst>
                <a:ext uri="{FF2B5EF4-FFF2-40B4-BE49-F238E27FC236}">
                  <a16:creationId xmlns:a16="http://schemas.microsoft.com/office/drawing/2014/main" id="{2743CD6C-D45C-5643-DA97-5BF18ADBB634}"/>
                </a:ext>
              </a:extLst>
            </p:cNvPr>
            <p:cNvSpPr/>
            <p:nvPr/>
          </p:nvSpPr>
          <p:spPr>
            <a:xfrm>
              <a:off x="2777975" y="4760150"/>
              <a:ext cx="776700" cy="562025"/>
            </a:xfrm>
            <a:custGeom>
              <a:avLst/>
              <a:gdLst/>
              <a:ahLst/>
              <a:cxnLst/>
              <a:rect l="l" t="t" r="r" b="b"/>
              <a:pathLst>
                <a:path w="31068" h="22481" extrusionOk="0">
                  <a:moveTo>
                    <a:pt x="1658" y="1"/>
                  </a:moveTo>
                  <a:lnTo>
                    <a:pt x="1658" y="1"/>
                  </a:lnTo>
                  <a:cubicBezTo>
                    <a:pt x="562" y="2201"/>
                    <a:pt x="1" y="4628"/>
                    <a:pt x="17" y="7087"/>
                  </a:cubicBezTo>
                  <a:cubicBezTo>
                    <a:pt x="21" y="7867"/>
                    <a:pt x="88" y="8645"/>
                    <a:pt x="213" y="9417"/>
                  </a:cubicBezTo>
                  <a:cubicBezTo>
                    <a:pt x="296" y="9936"/>
                    <a:pt x="405" y="10453"/>
                    <a:pt x="541" y="10961"/>
                  </a:cubicBezTo>
                  <a:cubicBezTo>
                    <a:pt x="917" y="12379"/>
                    <a:pt x="1495" y="13732"/>
                    <a:pt x="2252" y="14988"/>
                  </a:cubicBezTo>
                  <a:cubicBezTo>
                    <a:pt x="4577" y="18837"/>
                    <a:pt x="8542" y="21654"/>
                    <a:pt x="13340" y="22352"/>
                  </a:cubicBezTo>
                  <a:cubicBezTo>
                    <a:pt x="13938" y="22439"/>
                    <a:pt x="14538" y="22481"/>
                    <a:pt x="15137" y="22481"/>
                  </a:cubicBezTo>
                  <a:cubicBezTo>
                    <a:pt x="22061" y="22481"/>
                    <a:pt x="28760" y="16846"/>
                    <a:pt x="31068" y="10128"/>
                  </a:cubicBezTo>
                  <a:lnTo>
                    <a:pt x="31068" y="10128"/>
                  </a:lnTo>
                  <a:cubicBezTo>
                    <a:pt x="28814" y="16140"/>
                    <a:pt x="23015" y="20206"/>
                    <a:pt x="16520" y="20206"/>
                  </a:cubicBezTo>
                  <a:cubicBezTo>
                    <a:pt x="15776" y="20206"/>
                    <a:pt x="15023" y="20152"/>
                    <a:pt x="14265" y="20043"/>
                  </a:cubicBezTo>
                  <a:cubicBezTo>
                    <a:pt x="9470" y="19345"/>
                    <a:pt x="5503" y="16528"/>
                    <a:pt x="3180" y="12677"/>
                  </a:cubicBezTo>
                  <a:cubicBezTo>
                    <a:pt x="2423" y="11423"/>
                    <a:pt x="1845" y="10068"/>
                    <a:pt x="1467" y="8652"/>
                  </a:cubicBezTo>
                  <a:cubicBezTo>
                    <a:pt x="1333" y="8142"/>
                    <a:pt x="1224" y="7627"/>
                    <a:pt x="1141" y="7105"/>
                  </a:cubicBezTo>
                  <a:cubicBezTo>
                    <a:pt x="1017" y="6336"/>
                    <a:pt x="950" y="5558"/>
                    <a:pt x="945" y="4778"/>
                  </a:cubicBezTo>
                  <a:cubicBezTo>
                    <a:pt x="940" y="3984"/>
                    <a:pt x="993" y="3192"/>
                    <a:pt x="1109" y="2409"/>
                  </a:cubicBezTo>
                  <a:cubicBezTo>
                    <a:pt x="1227" y="1591"/>
                    <a:pt x="1409" y="786"/>
                    <a:pt x="1658"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28">
            <a:extLst>
              <a:ext uri="{FF2B5EF4-FFF2-40B4-BE49-F238E27FC236}">
                <a16:creationId xmlns:a16="http://schemas.microsoft.com/office/drawing/2014/main" id="{52968D06-F935-B771-EC00-2CDF4C46403E}"/>
              </a:ext>
            </a:extLst>
          </p:cNvPr>
          <p:cNvGrpSpPr/>
          <p:nvPr/>
        </p:nvGrpSpPr>
        <p:grpSpPr>
          <a:xfrm rot="-3104584">
            <a:off x="362331" y="820832"/>
            <a:ext cx="529781" cy="397402"/>
            <a:chOff x="2787100" y="3506250"/>
            <a:chExt cx="854925" cy="641300"/>
          </a:xfrm>
        </p:grpSpPr>
        <p:sp>
          <p:nvSpPr>
            <p:cNvPr id="344" name="Google Shape;344;p28">
              <a:extLst>
                <a:ext uri="{FF2B5EF4-FFF2-40B4-BE49-F238E27FC236}">
                  <a16:creationId xmlns:a16="http://schemas.microsoft.com/office/drawing/2014/main" id="{E363A43D-AD62-5215-02DF-A4B4E832B245}"/>
                </a:ext>
              </a:extLst>
            </p:cNvPr>
            <p:cNvSpPr/>
            <p:nvPr/>
          </p:nvSpPr>
          <p:spPr>
            <a:xfrm>
              <a:off x="2787100" y="3512900"/>
              <a:ext cx="842975" cy="634650"/>
            </a:xfrm>
            <a:custGeom>
              <a:avLst/>
              <a:gdLst/>
              <a:ahLst/>
              <a:cxnLst/>
              <a:rect l="l" t="t" r="r" b="b"/>
              <a:pathLst>
                <a:path w="33719" h="25386" extrusionOk="0">
                  <a:moveTo>
                    <a:pt x="3124" y="1"/>
                  </a:moveTo>
                  <a:cubicBezTo>
                    <a:pt x="2995" y="1"/>
                    <a:pt x="2867" y="8"/>
                    <a:pt x="2741" y="23"/>
                  </a:cubicBezTo>
                  <a:lnTo>
                    <a:pt x="2478" y="397"/>
                  </a:lnTo>
                  <a:lnTo>
                    <a:pt x="818" y="2755"/>
                  </a:lnTo>
                  <a:cubicBezTo>
                    <a:pt x="169" y="3736"/>
                    <a:pt x="0" y="4937"/>
                    <a:pt x="432" y="5807"/>
                  </a:cubicBezTo>
                  <a:cubicBezTo>
                    <a:pt x="892" y="6726"/>
                    <a:pt x="1557" y="7680"/>
                    <a:pt x="2393" y="8657"/>
                  </a:cubicBezTo>
                  <a:cubicBezTo>
                    <a:pt x="3231" y="9645"/>
                    <a:pt x="4240" y="10656"/>
                    <a:pt x="5366" y="11668"/>
                  </a:cubicBezTo>
                  <a:lnTo>
                    <a:pt x="5371" y="11670"/>
                  </a:lnTo>
                  <a:cubicBezTo>
                    <a:pt x="6110" y="12333"/>
                    <a:pt x="6897" y="12993"/>
                    <a:pt x="7722" y="13656"/>
                  </a:cubicBezTo>
                  <a:cubicBezTo>
                    <a:pt x="9571" y="15124"/>
                    <a:pt x="11605" y="16574"/>
                    <a:pt x="13660" y="17932"/>
                  </a:cubicBezTo>
                  <a:cubicBezTo>
                    <a:pt x="14138" y="18246"/>
                    <a:pt x="14612" y="18560"/>
                    <a:pt x="15085" y="18865"/>
                  </a:cubicBezTo>
                  <a:lnTo>
                    <a:pt x="15087" y="18867"/>
                  </a:lnTo>
                  <a:cubicBezTo>
                    <a:pt x="19982" y="22040"/>
                    <a:pt x="24748" y="24785"/>
                    <a:pt x="28475" y="25360"/>
                  </a:cubicBezTo>
                  <a:cubicBezTo>
                    <a:pt x="28587" y="25377"/>
                    <a:pt x="28701" y="25385"/>
                    <a:pt x="28818" y="25385"/>
                  </a:cubicBezTo>
                  <a:cubicBezTo>
                    <a:pt x="29844" y="25385"/>
                    <a:pt x="31001" y="24740"/>
                    <a:pt x="31680" y="23714"/>
                  </a:cubicBezTo>
                  <a:lnTo>
                    <a:pt x="33718" y="20626"/>
                  </a:lnTo>
                  <a:cubicBezTo>
                    <a:pt x="32442" y="19537"/>
                    <a:pt x="30200" y="17895"/>
                    <a:pt x="27350" y="15914"/>
                  </a:cubicBezTo>
                  <a:cubicBezTo>
                    <a:pt x="25127" y="14371"/>
                    <a:pt x="22529" y="12624"/>
                    <a:pt x="19724" y="10765"/>
                  </a:cubicBezTo>
                  <a:lnTo>
                    <a:pt x="18971" y="10268"/>
                  </a:lnTo>
                  <a:cubicBezTo>
                    <a:pt x="18269" y="9804"/>
                    <a:pt x="17590" y="9342"/>
                    <a:pt x="16939" y="8885"/>
                  </a:cubicBezTo>
                  <a:lnTo>
                    <a:pt x="16934" y="8883"/>
                  </a:lnTo>
                  <a:cubicBezTo>
                    <a:pt x="15565" y="7913"/>
                    <a:pt x="14305" y="6966"/>
                    <a:pt x="13134" y="6073"/>
                  </a:cubicBezTo>
                  <a:cubicBezTo>
                    <a:pt x="8674" y="2661"/>
                    <a:pt x="5567" y="1"/>
                    <a:pt x="3124"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a:extLst>
                <a:ext uri="{FF2B5EF4-FFF2-40B4-BE49-F238E27FC236}">
                  <a16:creationId xmlns:a16="http://schemas.microsoft.com/office/drawing/2014/main" id="{67EFF7D9-F611-49C5-81F3-C45F8175F54A}"/>
                </a:ext>
              </a:extLst>
            </p:cNvPr>
            <p:cNvSpPr/>
            <p:nvPr/>
          </p:nvSpPr>
          <p:spPr>
            <a:xfrm>
              <a:off x="2847300" y="3506425"/>
              <a:ext cx="788375" cy="532075"/>
            </a:xfrm>
            <a:custGeom>
              <a:avLst/>
              <a:gdLst/>
              <a:ahLst/>
              <a:cxnLst/>
              <a:rect l="l" t="t" r="r" b="b"/>
              <a:pathLst>
                <a:path w="31535" h="21283" extrusionOk="0">
                  <a:moveTo>
                    <a:pt x="1194" y="1"/>
                  </a:moveTo>
                  <a:cubicBezTo>
                    <a:pt x="680" y="1"/>
                    <a:pt x="338" y="125"/>
                    <a:pt x="174" y="372"/>
                  </a:cubicBezTo>
                  <a:cubicBezTo>
                    <a:pt x="118" y="458"/>
                    <a:pt x="84" y="555"/>
                    <a:pt x="75" y="656"/>
                  </a:cubicBezTo>
                  <a:cubicBezTo>
                    <a:pt x="1" y="1224"/>
                    <a:pt x="502" y="2157"/>
                    <a:pt x="1527" y="3360"/>
                  </a:cubicBezTo>
                  <a:cubicBezTo>
                    <a:pt x="2527" y="4536"/>
                    <a:pt x="4025" y="5967"/>
                    <a:pt x="5861" y="7500"/>
                  </a:cubicBezTo>
                  <a:cubicBezTo>
                    <a:pt x="6962" y="8424"/>
                    <a:pt x="8184" y="9382"/>
                    <a:pt x="9491" y="10350"/>
                  </a:cubicBezTo>
                  <a:cubicBezTo>
                    <a:pt x="10333" y="10973"/>
                    <a:pt x="11234" y="11615"/>
                    <a:pt x="12167" y="12259"/>
                  </a:cubicBezTo>
                  <a:cubicBezTo>
                    <a:pt x="12679" y="12615"/>
                    <a:pt x="13227" y="12984"/>
                    <a:pt x="13889" y="13423"/>
                  </a:cubicBezTo>
                  <a:cubicBezTo>
                    <a:pt x="16041" y="14843"/>
                    <a:pt x="18184" y="16145"/>
                    <a:pt x="20257" y="17293"/>
                  </a:cubicBezTo>
                  <a:cubicBezTo>
                    <a:pt x="22474" y="18521"/>
                    <a:pt x="24557" y="19535"/>
                    <a:pt x="26281" y="20225"/>
                  </a:cubicBezTo>
                  <a:cubicBezTo>
                    <a:pt x="28015" y="20917"/>
                    <a:pt x="29393" y="21282"/>
                    <a:pt x="30263" y="21283"/>
                  </a:cubicBezTo>
                  <a:lnTo>
                    <a:pt x="30263" y="21283"/>
                  </a:lnTo>
                  <a:cubicBezTo>
                    <a:pt x="30775" y="21282"/>
                    <a:pt x="31119" y="21158"/>
                    <a:pt x="31280" y="20913"/>
                  </a:cubicBezTo>
                  <a:lnTo>
                    <a:pt x="31301" y="20881"/>
                  </a:lnTo>
                  <a:cubicBezTo>
                    <a:pt x="31534" y="20477"/>
                    <a:pt x="31315" y="19793"/>
                    <a:pt x="30650" y="18847"/>
                  </a:cubicBezTo>
                  <a:cubicBezTo>
                    <a:pt x="30008" y="17932"/>
                    <a:pt x="28981" y="16817"/>
                    <a:pt x="27600" y="15536"/>
                  </a:cubicBezTo>
                  <a:cubicBezTo>
                    <a:pt x="25776" y="13857"/>
                    <a:pt x="23465" y="12000"/>
                    <a:pt x="20911" y="10167"/>
                  </a:cubicBezTo>
                  <a:lnTo>
                    <a:pt x="20908" y="10165"/>
                  </a:lnTo>
                  <a:cubicBezTo>
                    <a:pt x="19925" y="9463"/>
                    <a:pt x="19029" y="8844"/>
                    <a:pt x="18170" y="8271"/>
                  </a:cubicBezTo>
                  <a:cubicBezTo>
                    <a:pt x="17971" y="8133"/>
                    <a:pt x="17764" y="7994"/>
                    <a:pt x="17560" y="7860"/>
                  </a:cubicBezTo>
                  <a:cubicBezTo>
                    <a:pt x="16404" y="7096"/>
                    <a:pt x="15180" y="6325"/>
                    <a:pt x="13924" y="5568"/>
                  </a:cubicBezTo>
                  <a:cubicBezTo>
                    <a:pt x="11132" y="3887"/>
                    <a:pt x="8470" y="2481"/>
                    <a:pt x="6221" y="1499"/>
                  </a:cubicBezTo>
                  <a:cubicBezTo>
                    <a:pt x="3979" y="520"/>
                    <a:pt x="2240" y="1"/>
                    <a:pt x="1194" y="1"/>
                  </a:cubicBezTo>
                  <a:close/>
                  <a:moveTo>
                    <a:pt x="30263" y="21283"/>
                  </a:moveTo>
                  <a:lnTo>
                    <a:pt x="30263" y="21283"/>
                  </a:lnTo>
                  <a:cubicBezTo>
                    <a:pt x="30263" y="21283"/>
                    <a:pt x="30263" y="21283"/>
                    <a:pt x="30262" y="21283"/>
                  </a:cubicBezTo>
                  <a:lnTo>
                    <a:pt x="30264" y="21283"/>
                  </a:lnTo>
                  <a:cubicBezTo>
                    <a:pt x="30264" y="21283"/>
                    <a:pt x="30264" y="21283"/>
                    <a:pt x="30263" y="21283"/>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a:extLst>
                <a:ext uri="{FF2B5EF4-FFF2-40B4-BE49-F238E27FC236}">
                  <a16:creationId xmlns:a16="http://schemas.microsoft.com/office/drawing/2014/main" id="{FB1F1325-9D11-6102-09C2-510E6FD7BE4A}"/>
                </a:ext>
              </a:extLst>
            </p:cNvPr>
            <p:cNvSpPr/>
            <p:nvPr/>
          </p:nvSpPr>
          <p:spPr>
            <a:xfrm>
              <a:off x="2845175" y="3506250"/>
              <a:ext cx="796850" cy="532475"/>
            </a:xfrm>
            <a:custGeom>
              <a:avLst/>
              <a:gdLst/>
              <a:ahLst/>
              <a:cxnLst/>
              <a:rect l="l" t="t" r="r" b="b"/>
              <a:pathLst>
                <a:path w="31874" h="21299" extrusionOk="0">
                  <a:moveTo>
                    <a:pt x="1279" y="15"/>
                  </a:moveTo>
                  <a:cubicBezTo>
                    <a:pt x="2325" y="15"/>
                    <a:pt x="4064" y="534"/>
                    <a:pt x="6306" y="1513"/>
                  </a:cubicBezTo>
                  <a:cubicBezTo>
                    <a:pt x="8553" y="2494"/>
                    <a:pt x="11215" y="3901"/>
                    <a:pt x="14007" y="5579"/>
                  </a:cubicBezTo>
                  <a:cubicBezTo>
                    <a:pt x="15263" y="6339"/>
                    <a:pt x="16486" y="7110"/>
                    <a:pt x="17643" y="7874"/>
                  </a:cubicBezTo>
                  <a:cubicBezTo>
                    <a:pt x="17846" y="8008"/>
                    <a:pt x="18054" y="8145"/>
                    <a:pt x="18253" y="8283"/>
                  </a:cubicBezTo>
                  <a:cubicBezTo>
                    <a:pt x="19112" y="8856"/>
                    <a:pt x="20008" y="9477"/>
                    <a:pt x="20991" y="10176"/>
                  </a:cubicBezTo>
                  <a:lnTo>
                    <a:pt x="20993" y="10179"/>
                  </a:lnTo>
                  <a:cubicBezTo>
                    <a:pt x="23547" y="12014"/>
                    <a:pt x="25858" y="13871"/>
                    <a:pt x="27680" y="15547"/>
                  </a:cubicBezTo>
                  <a:cubicBezTo>
                    <a:pt x="29061" y="16829"/>
                    <a:pt x="30089" y="17944"/>
                    <a:pt x="30730" y="18858"/>
                  </a:cubicBezTo>
                  <a:cubicBezTo>
                    <a:pt x="31393" y="19800"/>
                    <a:pt x="31612" y="20481"/>
                    <a:pt x="31382" y="20883"/>
                  </a:cubicBezTo>
                  <a:lnTo>
                    <a:pt x="31361" y="20916"/>
                  </a:lnTo>
                  <a:cubicBezTo>
                    <a:pt x="31199" y="21158"/>
                    <a:pt x="30860" y="21283"/>
                    <a:pt x="30349" y="21283"/>
                  </a:cubicBezTo>
                  <a:cubicBezTo>
                    <a:pt x="29479" y="21283"/>
                    <a:pt x="28103" y="20916"/>
                    <a:pt x="26369" y="20223"/>
                  </a:cubicBezTo>
                  <a:cubicBezTo>
                    <a:pt x="24646" y="19535"/>
                    <a:pt x="22564" y="18521"/>
                    <a:pt x="20347" y="17293"/>
                  </a:cubicBezTo>
                  <a:cubicBezTo>
                    <a:pt x="18274" y="16145"/>
                    <a:pt x="16131" y="14843"/>
                    <a:pt x="13979" y="13423"/>
                  </a:cubicBezTo>
                  <a:cubicBezTo>
                    <a:pt x="13316" y="12984"/>
                    <a:pt x="12769" y="12615"/>
                    <a:pt x="12259" y="12259"/>
                  </a:cubicBezTo>
                  <a:cubicBezTo>
                    <a:pt x="11326" y="11615"/>
                    <a:pt x="10425" y="10973"/>
                    <a:pt x="9580" y="10350"/>
                  </a:cubicBezTo>
                  <a:cubicBezTo>
                    <a:pt x="8276" y="9382"/>
                    <a:pt x="7054" y="8424"/>
                    <a:pt x="5950" y="7500"/>
                  </a:cubicBezTo>
                  <a:cubicBezTo>
                    <a:pt x="4117" y="5967"/>
                    <a:pt x="2619" y="4536"/>
                    <a:pt x="1617" y="3360"/>
                  </a:cubicBezTo>
                  <a:cubicBezTo>
                    <a:pt x="596" y="2160"/>
                    <a:pt x="95" y="1229"/>
                    <a:pt x="169" y="663"/>
                  </a:cubicBezTo>
                  <a:cubicBezTo>
                    <a:pt x="178" y="564"/>
                    <a:pt x="210" y="467"/>
                    <a:pt x="266" y="384"/>
                  </a:cubicBezTo>
                  <a:cubicBezTo>
                    <a:pt x="427" y="139"/>
                    <a:pt x="769" y="15"/>
                    <a:pt x="1279" y="15"/>
                  </a:cubicBezTo>
                  <a:close/>
                  <a:moveTo>
                    <a:pt x="1279" y="1"/>
                  </a:moveTo>
                  <a:cubicBezTo>
                    <a:pt x="771" y="1"/>
                    <a:pt x="423" y="121"/>
                    <a:pt x="254" y="375"/>
                  </a:cubicBezTo>
                  <a:cubicBezTo>
                    <a:pt x="199" y="463"/>
                    <a:pt x="164" y="562"/>
                    <a:pt x="155" y="663"/>
                  </a:cubicBezTo>
                  <a:cubicBezTo>
                    <a:pt x="0" y="1836"/>
                    <a:pt x="2252" y="4429"/>
                    <a:pt x="5941" y="7514"/>
                  </a:cubicBezTo>
                  <a:cubicBezTo>
                    <a:pt x="7033" y="8429"/>
                    <a:pt x="8250" y="9387"/>
                    <a:pt x="9573" y="10363"/>
                  </a:cubicBezTo>
                  <a:cubicBezTo>
                    <a:pt x="10423" y="10992"/>
                    <a:pt x="11321" y="11633"/>
                    <a:pt x="12249" y="12273"/>
                  </a:cubicBezTo>
                  <a:cubicBezTo>
                    <a:pt x="12810" y="12663"/>
                    <a:pt x="13385" y="13051"/>
                    <a:pt x="13972" y="13437"/>
                  </a:cubicBezTo>
                  <a:cubicBezTo>
                    <a:pt x="16182" y="14894"/>
                    <a:pt x="18340" y="16201"/>
                    <a:pt x="20340" y="17307"/>
                  </a:cubicBezTo>
                  <a:cubicBezTo>
                    <a:pt x="24843" y="19803"/>
                    <a:pt x="28565" y="21299"/>
                    <a:pt x="30349" y="21299"/>
                  </a:cubicBezTo>
                  <a:cubicBezTo>
                    <a:pt x="30855" y="21299"/>
                    <a:pt x="31206" y="21179"/>
                    <a:pt x="31372" y="20925"/>
                  </a:cubicBezTo>
                  <a:lnTo>
                    <a:pt x="31393" y="20892"/>
                  </a:lnTo>
                  <a:cubicBezTo>
                    <a:pt x="31873" y="20061"/>
                    <a:pt x="30414" y="18064"/>
                    <a:pt x="27690" y="15540"/>
                  </a:cubicBezTo>
                  <a:cubicBezTo>
                    <a:pt x="25928" y="13915"/>
                    <a:pt x="23642" y="12065"/>
                    <a:pt x="21003" y="10170"/>
                  </a:cubicBezTo>
                  <a:lnTo>
                    <a:pt x="20998" y="10167"/>
                  </a:lnTo>
                  <a:cubicBezTo>
                    <a:pt x="20121" y="9541"/>
                    <a:pt x="19209" y="8907"/>
                    <a:pt x="18262" y="8274"/>
                  </a:cubicBezTo>
                  <a:cubicBezTo>
                    <a:pt x="18063" y="8135"/>
                    <a:pt x="17858" y="7999"/>
                    <a:pt x="17652" y="7863"/>
                  </a:cubicBezTo>
                  <a:cubicBezTo>
                    <a:pt x="16419" y="7050"/>
                    <a:pt x="15198" y="6283"/>
                    <a:pt x="14016" y="5568"/>
                  </a:cubicBezTo>
                  <a:cubicBezTo>
                    <a:pt x="8317" y="2141"/>
                    <a:pt x="3415" y="3"/>
                    <a:pt x="1282" y="3"/>
                  </a:cubicBezTo>
                  <a:lnTo>
                    <a:pt x="1279"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a:extLst>
                <a:ext uri="{FF2B5EF4-FFF2-40B4-BE49-F238E27FC236}">
                  <a16:creationId xmlns:a16="http://schemas.microsoft.com/office/drawing/2014/main" id="{74777207-A47F-D9FA-CDFE-5FA709F36218}"/>
                </a:ext>
              </a:extLst>
            </p:cNvPr>
            <p:cNvSpPr/>
            <p:nvPr/>
          </p:nvSpPr>
          <p:spPr>
            <a:xfrm>
              <a:off x="2981975" y="3601625"/>
              <a:ext cx="526600" cy="341800"/>
            </a:xfrm>
            <a:custGeom>
              <a:avLst/>
              <a:gdLst/>
              <a:ahLst/>
              <a:cxnLst/>
              <a:rect l="l" t="t" r="r" b="b"/>
              <a:pathLst>
                <a:path w="21064" h="13672" extrusionOk="0">
                  <a:moveTo>
                    <a:pt x="799" y="0"/>
                  </a:moveTo>
                  <a:cubicBezTo>
                    <a:pt x="559" y="0"/>
                    <a:pt x="393" y="69"/>
                    <a:pt x="303" y="206"/>
                  </a:cubicBezTo>
                  <a:cubicBezTo>
                    <a:pt x="1" y="663"/>
                    <a:pt x="790" y="1637"/>
                    <a:pt x="2718" y="3187"/>
                  </a:cubicBezTo>
                  <a:cubicBezTo>
                    <a:pt x="4270" y="4433"/>
                    <a:pt x="6516" y="6022"/>
                    <a:pt x="9786" y="8181"/>
                  </a:cubicBezTo>
                  <a:cubicBezTo>
                    <a:pt x="13896" y="10894"/>
                    <a:pt x="18313" y="13672"/>
                    <a:pt x="19872" y="13672"/>
                  </a:cubicBezTo>
                  <a:cubicBezTo>
                    <a:pt x="20119" y="13672"/>
                    <a:pt x="20290" y="13600"/>
                    <a:pt x="20382" y="13462"/>
                  </a:cubicBezTo>
                  <a:cubicBezTo>
                    <a:pt x="21063" y="12427"/>
                    <a:pt x="16023" y="8897"/>
                    <a:pt x="11001" y="5583"/>
                  </a:cubicBezTo>
                  <a:cubicBezTo>
                    <a:pt x="6821" y="2822"/>
                    <a:pt x="2342" y="0"/>
                    <a:pt x="799"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a:extLst>
                <a:ext uri="{FF2B5EF4-FFF2-40B4-BE49-F238E27FC236}">
                  <a16:creationId xmlns:a16="http://schemas.microsoft.com/office/drawing/2014/main" id="{41DFCC72-08C6-CEB5-759D-CB7B9B719C04}"/>
                </a:ext>
              </a:extLst>
            </p:cNvPr>
            <p:cNvSpPr/>
            <p:nvPr/>
          </p:nvSpPr>
          <p:spPr>
            <a:xfrm>
              <a:off x="2973025" y="3601375"/>
              <a:ext cx="535025" cy="342175"/>
            </a:xfrm>
            <a:custGeom>
              <a:avLst/>
              <a:gdLst/>
              <a:ahLst/>
              <a:cxnLst/>
              <a:rect l="l" t="t" r="r" b="b"/>
              <a:pathLst>
                <a:path w="21401" h="13687" extrusionOk="0">
                  <a:moveTo>
                    <a:pt x="1157" y="15"/>
                  </a:moveTo>
                  <a:lnTo>
                    <a:pt x="1157" y="17"/>
                  </a:lnTo>
                  <a:cubicBezTo>
                    <a:pt x="1834" y="17"/>
                    <a:pt x="3095" y="544"/>
                    <a:pt x="5013" y="1629"/>
                  </a:cubicBezTo>
                  <a:cubicBezTo>
                    <a:pt x="6577" y="2511"/>
                    <a:pt x="8592" y="3774"/>
                    <a:pt x="11356" y="5598"/>
                  </a:cubicBezTo>
                  <a:cubicBezTo>
                    <a:pt x="14635" y="7764"/>
                    <a:pt x="16865" y="9334"/>
                    <a:pt x="18371" y="10541"/>
                  </a:cubicBezTo>
                  <a:cubicBezTo>
                    <a:pt x="19274" y="11267"/>
                    <a:pt x="19929" y="11874"/>
                    <a:pt x="20324" y="12347"/>
                  </a:cubicBezTo>
                  <a:cubicBezTo>
                    <a:pt x="20749" y="12857"/>
                    <a:pt x="20885" y="13234"/>
                    <a:pt x="20733" y="13467"/>
                  </a:cubicBezTo>
                  <a:cubicBezTo>
                    <a:pt x="20641" y="13603"/>
                    <a:pt x="20472" y="13672"/>
                    <a:pt x="20230" y="13672"/>
                  </a:cubicBezTo>
                  <a:cubicBezTo>
                    <a:pt x="19553" y="13672"/>
                    <a:pt x="18311" y="13160"/>
                    <a:pt x="16427" y="12102"/>
                  </a:cubicBezTo>
                  <a:cubicBezTo>
                    <a:pt x="14861" y="11225"/>
                    <a:pt x="12866" y="9980"/>
                    <a:pt x="10149" y="8184"/>
                  </a:cubicBezTo>
                  <a:cubicBezTo>
                    <a:pt x="6879" y="6025"/>
                    <a:pt x="4632" y="4439"/>
                    <a:pt x="3081" y="3190"/>
                  </a:cubicBezTo>
                  <a:cubicBezTo>
                    <a:pt x="2164" y="2453"/>
                    <a:pt x="1495" y="1837"/>
                    <a:pt x="1093" y="1352"/>
                  </a:cubicBezTo>
                  <a:cubicBezTo>
                    <a:pt x="656" y="832"/>
                    <a:pt x="516" y="451"/>
                    <a:pt x="668" y="218"/>
                  </a:cubicBezTo>
                  <a:cubicBezTo>
                    <a:pt x="756" y="84"/>
                    <a:pt x="922" y="15"/>
                    <a:pt x="1157" y="15"/>
                  </a:cubicBezTo>
                  <a:close/>
                  <a:moveTo>
                    <a:pt x="1157" y="1"/>
                  </a:moveTo>
                  <a:cubicBezTo>
                    <a:pt x="920" y="1"/>
                    <a:pt x="749" y="68"/>
                    <a:pt x="656" y="209"/>
                  </a:cubicBezTo>
                  <a:cubicBezTo>
                    <a:pt x="1" y="1202"/>
                    <a:pt x="4593" y="4531"/>
                    <a:pt x="10139" y="8196"/>
                  </a:cubicBezTo>
                  <a:cubicBezTo>
                    <a:pt x="14882" y="11324"/>
                    <a:pt x="18784" y="13686"/>
                    <a:pt x="20230" y="13686"/>
                  </a:cubicBezTo>
                  <a:cubicBezTo>
                    <a:pt x="20474" y="13686"/>
                    <a:pt x="20650" y="13617"/>
                    <a:pt x="20744" y="13474"/>
                  </a:cubicBezTo>
                  <a:cubicBezTo>
                    <a:pt x="21400" y="12481"/>
                    <a:pt x="16909" y="9246"/>
                    <a:pt x="11363" y="5584"/>
                  </a:cubicBezTo>
                  <a:cubicBezTo>
                    <a:pt x="6602" y="2442"/>
                    <a:pt x="2610" y="1"/>
                    <a:pt x="116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a:extLst>
                <a:ext uri="{FF2B5EF4-FFF2-40B4-BE49-F238E27FC236}">
                  <a16:creationId xmlns:a16="http://schemas.microsoft.com/office/drawing/2014/main" id="{EC1316E5-4393-A098-5176-B5A07B669949}"/>
                </a:ext>
              </a:extLst>
            </p:cNvPr>
            <p:cNvSpPr/>
            <p:nvPr/>
          </p:nvSpPr>
          <p:spPr>
            <a:xfrm>
              <a:off x="2980125" y="3760350"/>
              <a:ext cx="557300" cy="224250"/>
            </a:xfrm>
            <a:custGeom>
              <a:avLst/>
              <a:gdLst/>
              <a:ahLst/>
              <a:cxnLst/>
              <a:rect l="l" t="t" r="r" b="b"/>
              <a:pathLst>
                <a:path w="22292" h="8970" extrusionOk="0">
                  <a:moveTo>
                    <a:pt x="15600" y="1"/>
                  </a:moveTo>
                  <a:lnTo>
                    <a:pt x="12003" y="867"/>
                  </a:lnTo>
                  <a:lnTo>
                    <a:pt x="6851" y="2109"/>
                  </a:lnTo>
                  <a:lnTo>
                    <a:pt x="1" y="3758"/>
                  </a:lnTo>
                  <a:cubicBezTo>
                    <a:pt x="1850" y="5226"/>
                    <a:pt x="3884" y="6676"/>
                    <a:pt x="5939" y="8034"/>
                  </a:cubicBezTo>
                  <a:cubicBezTo>
                    <a:pt x="6417" y="8348"/>
                    <a:pt x="6891" y="8662"/>
                    <a:pt x="7364" y="8967"/>
                  </a:cubicBezTo>
                  <a:lnTo>
                    <a:pt x="7366" y="8969"/>
                  </a:lnTo>
                  <a:lnTo>
                    <a:pt x="14942" y="7143"/>
                  </a:lnTo>
                  <a:lnTo>
                    <a:pt x="19627" y="6016"/>
                  </a:lnTo>
                  <a:lnTo>
                    <a:pt x="22292" y="5374"/>
                  </a:lnTo>
                  <a:cubicBezTo>
                    <a:pt x="20530" y="3748"/>
                    <a:pt x="18244" y="1901"/>
                    <a:pt x="15605" y="3"/>
                  </a:cubicBezTo>
                  <a:lnTo>
                    <a:pt x="15600"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a:extLst>
                <a:ext uri="{FF2B5EF4-FFF2-40B4-BE49-F238E27FC236}">
                  <a16:creationId xmlns:a16="http://schemas.microsoft.com/office/drawing/2014/main" id="{A7312E26-A729-FD7E-A77C-D10F0DA63CEE}"/>
                </a:ext>
              </a:extLst>
            </p:cNvPr>
            <p:cNvSpPr/>
            <p:nvPr/>
          </p:nvSpPr>
          <p:spPr>
            <a:xfrm>
              <a:off x="2846900" y="3645425"/>
              <a:ext cx="454825" cy="159225"/>
            </a:xfrm>
            <a:custGeom>
              <a:avLst/>
              <a:gdLst/>
              <a:ahLst/>
              <a:cxnLst/>
              <a:rect l="l" t="t" r="r" b="b"/>
              <a:pathLst>
                <a:path w="18193" h="6369" extrusionOk="0">
                  <a:moveTo>
                    <a:pt x="13947" y="1"/>
                  </a:moveTo>
                  <a:lnTo>
                    <a:pt x="10740" y="772"/>
                  </a:lnTo>
                  <a:lnTo>
                    <a:pt x="5872" y="1945"/>
                  </a:lnTo>
                  <a:lnTo>
                    <a:pt x="1" y="3356"/>
                  </a:lnTo>
                  <a:cubicBezTo>
                    <a:pt x="839" y="4342"/>
                    <a:pt x="1845" y="5355"/>
                    <a:pt x="2974" y="6367"/>
                  </a:cubicBezTo>
                  <a:lnTo>
                    <a:pt x="2977" y="6369"/>
                  </a:lnTo>
                  <a:lnTo>
                    <a:pt x="9504" y="4796"/>
                  </a:lnTo>
                  <a:lnTo>
                    <a:pt x="14542" y="3582"/>
                  </a:lnTo>
                  <a:lnTo>
                    <a:pt x="14545" y="3584"/>
                  </a:lnTo>
                  <a:lnTo>
                    <a:pt x="18193" y="2705"/>
                  </a:lnTo>
                  <a:cubicBezTo>
                    <a:pt x="17994" y="2566"/>
                    <a:pt x="17789" y="2430"/>
                    <a:pt x="17583" y="2296"/>
                  </a:cubicBezTo>
                  <a:cubicBezTo>
                    <a:pt x="16348" y="1481"/>
                    <a:pt x="15129" y="716"/>
                    <a:pt x="139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C60FB5D2-C822-2471-E5C8-F140156B94DD}"/>
              </a:ext>
            </a:extLst>
          </p:cNvPr>
          <p:cNvGraphicFramePr>
            <a:graphicFrameLocks noGrp="1"/>
          </p:cNvGraphicFramePr>
          <p:nvPr/>
        </p:nvGraphicFramePr>
        <p:xfrm>
          <a:off x="4572000" y="3096285"/>
          <a:ext cx="208280" cy="304800"/>
        </p:xfrm>
        <a:graphic>
          <a:graphicData uri="http://schemas.openxmlformats.org/drawingml/2006/table">
            <a:tbl>
              <a:tblPr/>
              <a:tblGrid>
                <a:gridCol w="208280">
                  <a:extLst>
                    <a:ext uri="{9D8B030D-6E8A-4147-A177-3AD203B41FA5}">
                      <a16:colId xmlns:a16="http://schemas.microsoft.com/office/drawing/2014/main" val="3448273587"/>
                    </a:ext>
                  </a:extLst>
                </a:gridCol>
              </a:tblGrid>
              <a:tr h="0">
                <a:tc>
                  <a:txBody>
                    <a:bodyPr/>
                    <a:lstStyle/>
                    <a:p>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554167858"/>
                  </a:ext>
                </a:extLst>
              </a:tr>
            </a:tbl>
          </a:graphicData>
        </a:graphic>
      </p:graphicFrame>
    </p:spTree>
    <p:extLst>
      <p:ext uri="{BB962C8B-B14F-4D97-AF65-F5344CB8AC3E}">
        <p14:creationId xmlns:p14="http://schemas.microsoft.com/office/powerpoint/2010/main" val="10840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0898D3-AE72-5717-F8F8-CF1800DCEA2E}"/>
              </a:ext>
            </a:extLst>
          </p:cNvPr>
          <p:cNvPicPr>
            <a:picLocks noChangeAspect="1"/>
          </p:cNvPicPr>
          <p:nvPr/>
        </p:nvPicPr>
        <p:blipFill>
          <a:blip r:embed="rId2"/>
          <a:stretch>
            <a:fillRect/>
          </a:stretch>
        </p:blipFill>
        <p:spPr>
          <a:xfrm>
            <a:off x="416859" y="800123"/>
            <a:ext cx="3939988" cy="354325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Picture 5">
            <a:extLst>
              <a:ext uri="{FF2B5EF4-FFF2-40B4-BE49-F238E27FC236}">
                <a16:creationId xmlns:a16="http://schemas.microsoft.com/office/drawing/2014/main" id="{7F95BC66-28B5-14FD-2487-00CE302E6F62}"/>
              </a:ext>
            </a:extLst>
          </p:cNvPr>
          <p:cNvPicPr>
            <a:picLocks noChangeAspect="1"/>
          </p:cNvPicPr>
          <p:nvPr/>
        </p:nvPicPr>
        <p:blipFill>
          <a:blip r:embed="rId3"/>
          <a:stretch>
            <a:fillRect/>
          </a:stretch>
        </p:blipFill>
        <p:spPr>
          <a:xfrm>
            <a:off x="4837043" y="800123"/>
            <a:ext cx="3890098" cy="354325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extBox 1">
            <a:extLst>
              <a:ext uri="{FF2B5EF4-FFF2-40B4-BE49-F238E27FC236}">
                <a16:creationId xmlns:a16="http://schemas.microsoft.com/office/drawing/2014/main" id="{1B3D99CB-E9E4-E536-BEB6-DE16E39C1711}"/>
              </a:ext>
            </a:extLst>
          </p:cNvPr>
          <p:cNvSpPr txBox="1"/>
          <p:nvPr/>
        </p:nvSpPr>
        <p:spPr>
          <a:xfrm>
            <a:off x="1582470" y="4559643"/>
            <a:ext cx="7017027" cy="307777"/>
          </a:xfrm>
          <a:prstGeom prst="rect">
            <a:avLst/>
          </a:prstGeom>
          <a:noFill/>
        </p:spPr>
        <p:txBody>
          <a:bodyPr wrap="square" rtlCol="0">
            <a:spAutoFit/>
          </a:bodyPr>
          <a:lstStyle/>
          <a:p>
            <a:r>
              <a:rPr lang="en-US">
                <a:solidFill>
                  <a:schemeClr val="accent3">
                    <a:lumMod val="40000"/>
                    <a:lumOff val="60000"/>
                  </a:schemeClr>
                </a:solidFill>
              </a:rPr>
              <a:t>Before SMOTE				After SMOTE</a:t>
            </a:r>
          </a:p>
        </p:txBody>
      </p:sp>
    </p:spTree>
    <p:extLst>
      <p:ext uri="{BB962C8B-B14F-4D97-AF65-F5344CB8AC3E}">
        <p14:creationId xmlns:p14="http://schemas.microsoft.com/office/powerpoint/2010/main" val="1607963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DD0F-D6B8-69DA-C250-CCC11879487F}"/>
              </a:ext>
            </a:extLst>
          </p:cNvPr>
          <p:cNvSpPr>
            <a:spLocks noGrp="1"/>
          </p:cNvSpPr>
          <p:nvPr>
            <p:ph type="title"/>
          </p:nvPr>
        </p:nvSpPr>
        <p:spPr>
          <a:xfrm>
            <a:off x="4324875" y="367238"/>
            <a:ext cx="4180863" cy="991533"/>
          </a:xfrm>
        </p:spPr>
        <p:txBody>
          <a:bodyPr/>
          <a:lstStyle/>
          <a:p>
            <a:r>
              <a:rPr lang="en-US" b="1"/>
              <a:t>Gradient Boosting</a:t>
            </a:r>
          </a:p>
        </p:txBody>
      </p:sp>
      <p:pic>
        <p:nvPicPr>
          <p:cNvPr id="4" name="Picture 3">
            <a:extLst>
              <a:ext uri="{FF2B5EF4-FFF2-40B4-BE49-F238E27FC236}">
                <a16:creationId xmlns:a16="http://schemas.microsoft.com/office/drawing/2014/main" id="{C3F1C1BF-4A28-ABDA-784B-E236C42469FD}"/>
              </a:ext>
            </a:extLst>
          </p:cNvPr>
          <p:cNvPicPr>
            <a:picLocks noChangeAspect="1"/>
          </p:cNvPicPr>
          <p:nvPr/>
        </p:nvPicPr>
        <p:blipFill>
          <a:blip r:embed="rId2"/>
          <a:stretch>
            <a:fillRect/>
          </a:stretch>
        </p:blipFill>
        <p:spPr>
          <a:xfrm>
            <a:off x="127990" y="1452487"/>
            <a:ext cx="4196885" cy="229180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Picture 5">
            <a:extLst>
              <a:ext uri="{FF2B5EF4-FFF2-40B4-BE49-F238E27FC236}">
                <a16:creationId xmlns:a16="http://schemas.microsoft.com/office/drawing/2014/main" id="{DFC757C2-6B71-6769-EE7E-6F0F5C04479C}"/>
              </a:ext>
            </a:extLst>
          </p:cNvPr>
          <p:cNvPicPr>
            <a:picLocks noChangeAspect="1"/>
          </p:cNvPicPr>
          <p:nvPr/>
        </p:nvPicPr>
        <p:blipFill>
          <a:blip r:embed="rId3"/>
          <a:stretch>
            <a:fillRect/>
          </a:stretch>
        </p:blipFill>
        <p:spPr>
          <a:xfrm>
            <a:off x="4454762" y="1865870"/>
            <a:ext cx="4561248" cy="220958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nvGrpSpPr>
          <p:cNvPr id="7" name="Google Shape;843;p34">
            <a:extLst>
              <a:ext uri="{FF2B5EF4-FFF2-40B4-BE49-F238E27FC236}">
                <a16:creationId xmlns:a16="http://schemas.microsoft.com/office/drawing/2014/main" id="{3C007D14-5C88-2F12-5F0D-B795F164FC18}"/>
              </a:ext>
            </a:extLst>
          </p:cNvPr>
          <p:cNvGrpSpPr/>
          <p:nvPr/>
        </p:nvGrpSpPr>
        <p:grpSpPr>
          <a:xfrm rot="-1142849">
            <a:off x="8299967" y="4461667"/>
            <a:ext cx="676095" cy="397556"/>
            <a:chOff x="3588600" y="2424575"/>
            <a:chExt cx="1002475" cy="589475"/>
          </a:xfrm>
        </p:grpSpPr>
        <p:sp>
          <p:nvSpPr>
            <p:cNvPr id="8" name="Google Shape;844;p34">
              <a:extLst>
                <a:ext uri="{FF2B5EF4-FFF2-40B4-BE49-F238E27FC236}">
                  <a16:creationId xmlns:a16="http://schemas.microsoft.com/office/drawing/2014/main" id="{4F4190A4-A3E5-D1DB-5E56-35486314731F}"/>
                </a:ext>
              </a:extLst>
            </p:cNvPr>
            <p:cNvSpPr/>
            <p:nvPr/>
          </p:nvSpPr>
          <p:spPr>
            <a:xfrm>
              <a:off x="3588600" y="2424575"/>
              <a:ext cx="1002475" cy="560325"/>
            </a:xfrm>
            <a:custGeom>
              <a:avLst/>
              <a:gdLst/>
              <a:ahLst/>
              <a:cxnLst/>
              <a:rect l="l" t="t" r="r" b="b"/>
              <a:pathLst>
                <a:path w="40099" h="22413" extrusionOk="0">
                  <a:moveTo>
                    <a:pt x="27641" y="1"/>
                  </a:moveTo>
                  <a:cubicBezTo>
                    <a:pt x="27012" y="1"/>
                    <a:pt x="26337" y="29"/>
                    <a:pt x="25612" y="87"/>
                  </a:cubicBezTo>
                  <a:cubicBezTo>
                    <a:pt x="20336" y="514"/>
                    <a:pt x="3522" y="5460"/>
                    <a:pt x="3792" y="14946"/>
                  </a:cubicBezTo>
                  <a:cubicBezTo>
                    <a:pt x="3942" y="20169"/>
                    <a:pt x="8167" y="22413"/>
                    <a:pt x="8167" y="22413"/>
                  </a:cubicBezTo>
                  <a:cubicBezTo>
                    <a:pt x="8167" y="22413"/>
                    <a:pt x="1" y="9286"/>
                    <a:pt x="29867" y="5871"/>
                  </a:cubicBezTo>
                  <a:cubicBezTo>
                    <a:pt x="30556" y="5793"/>
                    <a:pt x="31186" y="5756"/>
                    <a:pt x="31760" y="5756"/>
                  </a:cubicBezTo>
                  <a:cubicBezTo>
                    <a:pt x="39561" y="5756"/>
                    <a:pt x="37224" y="12517"/>
                    <a:pt x="37224" y="12517"/>
                  </a:cubicBezTo>
                  <a:cubicBezTo>
                    <a:pt x="37224" y="12517"/>
                    <a:pt x="40098" y="9727"/>
                    <a:pt x="37048" y="4948"/>
                  </a:cubicBezTo>
                  <a:cubicBezTo>
                    <a:pt x="35725" y="2876"/>
                    <a:pt x="34060" y="1"/>
                    <a:pt x="27641"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5;p34">
              <a:extLst>
                <a:ext uri="{FF2B5EF4-FFF2-40B4-BE49-F238E27FC236}">
                  <a16:creationId xmlns:a16="http://schemas.microsoft.com/office/drawing/2014/main" id="{516EC3A5-EA3D-2EC8-62DC-A18357E03515}"/>
                </a:ext>
              </a:extLst>
            </p:cNvPr>
            <p:cNvSpPr/>
            <p:nvPr/>
          </p:nvSpPr>
          <p:spPr>
            <a:xfrm>
              <a:off x="3728825" y="2541225"/>
              <a:ext cx="821900" cy="472725"/>
            </a:xfrm>
            <a:custGeom>
              <a:avLst/>
              <a:gdLst/>
              <a:ahLst/>
              <a:cxnLst/>
              <a:rect l="l" t="t" r="r" b="b"/>
              <a:pathLst>
                <a:path w="32876" h="18909" extrusionOk="0">
                  <a:moveTo>
                    <a:pt x="24519" y="0"/>
                  </a:moveTo>
                  <a:cubicBezTo>
                    <a:pt x="22919" y="0"/>
                    <a:pt x="21194" y="178"/>
                    <a:pt x="19393" y="527"/>
                  </a:cubicBezTo>
                  <a:cubicBezTo>
                    <a:pt x="17470" y="903"/>
                    <a:pt x="15581" y="1434"/>
                    <a:pt x="13743" y="2117"/>
                  </a:cubicBezTo>
                  <a:cubicBezTo>
                    <a:pt x="12517" y="2568"/>
                    <a:pt x="11316" y="3085"/>
                    <a:pt x="10146" y="3664"/>
                  </a:cubicBezTo>
                  <a:cubicBezTo>
                    <a:pt x="8673" y="4389"/>
                    <a:pt x="7303" y="5193"/>
                    <a:pt x="6080" y="6052"/>
                  </a:cubicBezTo>
                  <a:cubicBezTo>
                    <a:pt x="5422" y="6507"/>
                    <a:pt x="4803" y="6980"/>
                    <a:pt x="4242" y="7458"/>
                  </a:cubicBezTo>
                  <a:cubicBezTo>
                    <a:pt x="2210" y="9183"/>
                    <a:pt x="857" y="10968"/>
                    <a:pt x="330" y="12621"/>
                  </a:cubicBezTo>
                  <a:cubicBezTo>
                    <a:pt x="5" y="13632"/>
                    <a:pt x="0" y="14574"/>
                    <a:pt x="309" y="15415"/>
                  </a:cubicBezTo>
                  <a:cubicBezTo>
                    <a:pt x="1129" y="17636"/>
                    <a:pt x="4073" y="18908"/>
                    <a:pt x="8384" y="18908"/>
                  </a:cubicBezTo>
                  <a:cubicBezTo>
                    <a:pt x="9984" y="18908"/>
                    <a:pt x="11709" y="18731"/>
                    <a:pt x="13508" y="18382"/>
                  </a:cubicBezTo>
                  <a:cubicBezTo>
                    <a:pt x="15433" y="18006"/>
                    <a:pt x="17322" y="17472"/>
                    <a:pt x="19160" y="16789"/>
                  </a:cubicBezTo>
                  <a:cubicBezTo>
                    <a:pt x="19668" y="16602"/>
                    <a:pt x="20132" y="16419"/>
                    <a:pt x="20578" y="16232"/>
                  </a:cubicBezTo>
                  <a:lnTo>
                    <a:pt x="20580" y="16232"/>
                  </a:lnTo>
                  <a:cubicBezTo>
                    <a:pt x="23519" y="15015"/>
                    <a:pt x="26186" y="13466"/>
                    <a:pt x="28297" y="11753"/>
                  </a:cubicBezTo>
                  <a:cubicBezTo>
                    <a:pt x="28858" y="11298"/>
                    <a:pt x="29393" y="10813"/>
                    <a:pt x="29904" y="10303"/>
                  </a:cubicBezTo>
                  <a:cubicBezTo>
                    <a:pt x="30813" y="9384"/>
                    <a:pt x="31522" y="8462"/>
                    <a:pt x="32016" y="7567"/>
                  </a:cubicBezTo>
                  <a:cubicBezTo>
                    <a:pt x="32418" y="6835"/>
                    <a:pt x="32672" y="6121"/>
                    <a:pt x="32771" y="5447"/>
                  </a:cubicBezTo>
                  <a:cubicBezTo>
                    <a:pt x="32875" y="4752"/>
                    <a:pt x="32813" y="4094"/>
                    <a:pt x="32591" y="3494"/>
                  </a:cubicBezTo>
                  <a:cubicBezTo>
                    <a:pt x="31772" y="1275"/>
                    <a:pt x="28830" y="0"/>
                    <a:pt x="24519"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46;p34">
              <a:extLst>
                <a:ext uri="{FF2B5EF4-FFF2-40B4-BE49-F238E27FC236}">
                  <a16:creationId xmlns:a16="http://schemas.microsoft.com/office/drawing/2014/main" id="{DE8F7F1F-C6A9-1093-5907-82F3EA7AEF24}"/>
                </a:ext>
              </a:extLst>
            </p:cNvPr>
            <p:cNvSpPr/>
            <p:nvPr/>
          </p:nvSpPr>
          <p:spPr>
            <a:xfrm>
              <a:off x="3728475" y="2541100"/>
              <a:ext cx="826625" cy="472950"/>
            </a:xfrm>
            <a:custGeom>
              <a:avLst/>
              <a:gdLst/>
              <a:ahLst/>
              <a:cxnLst/>
              <a:rect l="l" t="t" r="r" b="b"/>
              <a:pathLst>
                <a:path w="33065" h="18918" extrusionOk="0">
                  <a:moveTo>
                    <a:pt x="24533" y="12"/>
                  </a:moveTo>
                  <a:cubicBezTo>
                    <a:pt x="25568" y="12"/>
                    <a:pt x="26537" y="88"/>
                    <a:pt x="27422" y="236"/>
                  </a:cubicBezTo>
                  <a:cubicBezTo>
                    <a:pt x="28311" y="384"/>
                    <a:pt x="29112" y="605"/>
                    <a:pt x="29802" y="896"/>
                  </a:cubicBezTo>
                  <a:cubicBezTo>
                    <a:pt x="30506" y="1192"/>
                    <a:pt x="31100" y="1559"/>
                    <a:pt x="31566" y="1988"/>
                  </a:cubicBezTo>
                  <a:cubicBezTo>
                    <a:pt x="32044" y="2429"/>
                    <a:pt x="32393" y="2937"/>
                    <a:pt x="32601" y="3501"/>
                  </a:cubicBezTo>
                  <a:cubicBezTo>
                    <a:pt x="32822" y="4101"/>
                    <a:pt x="32882" y="4757"/>
                    <a:pt x="32781" y="5450"/>
                  </a:cubicBezTo>
                  <a:cubicBezTo>
                    <a:pt x="32679" y="6124"/>
                    <a:pt x="32425" y="6837"/>
                    <a:pt x="32026" y="7569"/>
                  </a:cubicBezTo>
                  <a:cubicBezTo>
                    <a:pt x="31532" y="8465"/>
                    <a:pt x="30823" y="9384"/>
                    <a:pt x="29915" y="10303"/>
                  </a:cubicBezTo>
                  <a:cubicBezTo>
                    <a:pt x="29405" y="10816"/>
                    <a:pt x="28869" y="11298"/>
                    <a:pt x="28308" y="11753"/>
                  </a:cubicBezTo>
                  <a:cubicBezTo>
                    <a:pt x="26200" y="13464"/>
                    <a:pt x="23531" y="15013"/>
                    <a:pt x="20594" y="16233"/>
                  </a:cubicBezTo>
                  <a:lnTo>
                    <a:pt x="20589" y="16235"/>
                  </a:lnTo>
                  <a:cubicBezTo>
                    <a:pt x="20144" y="16420"/>
                    <a:pt x="19682" y="16602"/>
                    <a:pt x="19174" y="16789"/>
                  </a:cubicBezTo>
                  <a:cubicBezTo>
                    <a:pt x="17336" y="17473"/>
                    <a:pt x="15447" y="18006"/>
                    <a:pt x="13522" y="18382"/>
                  </a:cubicBezTo>
                  <a:cubicBezTo>
                    <a:pt x="11721" y="18731"/>
                    <a:pt x="9998" y="18906"/>
                    <a:pt x="8398" y="18906"/>
                  </a:cubicBezTo>
                  <a:cubicBezTo>
                    <a:pt x="7364" y="18906"/>
                    <a:pt x="6391" y="18833"/>
                    <a:pt x="5509" y="18685"/>
                  </a:cubicBezTo>
                  <a:cubicBezTo>
                    <a:pt x="4620" y="18537"/>
                    <a:pt x="3819" y="18313"/>
                    <a:pt x="3129" y="18024"/>
                  </a:cubicBezTo>
                  <a:cubicBezTo>
                    <a:pt x="2425" y="17729"/>
                    <a:pt x="1831" y="17359"/>
                    <a:pt x="1365" y="16932"/>
                  </a:cubicBezTo>
                  <a:cubicBezTo>
                    <a:pt x="885" y="16491"/>
                    <a:pt x="538" y="15983"/>
                    <a:pt x="328" y="15420"/>
                  </a:cubicBezTo>
                  <a:cubicBezTo>
                    <a:pt x="19" y="14579"/>
                    <a:pt x="26" y="13640"/>
                    <a:pt x="349" y="12628"/>
                  </a:cubicBezTo>
                  <a:cubicBezTo>
                    <a:pt x="875" y="10977"/>
                    <a:pt x="2228" y="9193"/>
                    <a:pt x="4260" y="7468"/>
                  </a:cubicBezTo>
                  <a:cubicBezTo>
                    <a:pt x="4821" y="6992"/>
                    <a:pt x="5438" y="6519"/>
                    <a:pt x="6096" y="6062"/>
                  </a:cubicBezTo>
                  <a:cubicBezTo>
                    <a:pt x="7322" y="5203"/>
                    <a:pt x="8689" y="4401"/>
                    <a:pt x="10162" y="3674"/>
                  </a:cubicBezTo>
                  <a:cubicBezTo>
                    <a:pt x="11333" y="3094"/>
                    <a:pt x="12533" y="2580"/>
                    <a:pt x="13759" y="2129"/>
                  </a:cubicBezTo>
                  <a:cubicBezTo>
                    <a:pt x="15595" y="1446"/>
                    <a:pt x="17486" y="912"/>
                    <a:pt x="19407" y="536"/>
                  </a:cubicBezTo>
                  <a:cubicBezTo>
                    <a:pt x="21208" y="190"/>
                    <a:pt x="22933" y="12"/>
                    <a:pt x="24533" y="12"/>
                  </a:cubicBezTo>
                  <a:close/>
                  <a:moveTo>
                    <a:pt x="24533" y="0"/>
                  </a:moveTo>
                  <a:cubicBezTo>
                    <a:pt x="21377" y="0"/>
                    <a:pt x="17611" y="693"/>
                    <a:pt x="13755" y="2118"/>
                  </a:cubicBezTo>
                  <a:cubicBezTo>
                    <a:pt x="12529" y="2570"/>
                    <a:pt x="11328" y="3085"/>
                    <a:pt x="10157" y="3665"/>
                  </a:cubicBezTo>
                  <a:cubicBezTo>
                    <a:pt x="8668" y="4399"/>
                    <a:pt x="7301" y="5205"/>
                    <a:pt x="6091" y="6052"/>
                  </a:cubicBezTo>
                  <a:cubicBezTo>
                    <a:pt x="5431" y="6509"/>
                    <a:pt x="4814" y="6983"/>
                    <a:pt x="4253" y="7461"/>
                  </a:cubicBezTo>
                  <a:cubicBezTo>
                    <a:pt x="2249" y="9160"/>
                    <a:pt x="871" y="10952"/>
                    <a:pt x="340" y="12624"/>
                  </a:cubicBezTo>
                  <a:cubicBezTo>
                    <a:pt x="21" y="13614"/>
                    <a:pt x="0" y="14561"/>
                    <a:pt x="319" y="15424"/>
                  </a:cubicBezTo>
                  <a:cubicBezTo>
                    <a:pt x="1169" y="17724"/>
                    <a:pt x="4256" y="18918"/>
                    <a:pt x="8398" y="18918"/>
                  </a:cubicBezTo>
                  <a:cubicBezTo>
                    <a:pt x="11554" y="18918"/>
                    <a:pt x="15323" y="18225"/>
                    <a:pt x="19179" y="16801"/>
                  </a:cubicBezTo>
                  <a:cubicBezTo>
                    <a:pt x="19661" y="16623"/>
                    <a:pt x="20130" y="16438"/>
                    <a:pt x="20594" y="16244"/>
                  </a:cubicBezTo>
                  <a:lnTo>
                    <a:pt x="20596" y="16244"/>
                  </a:lnTo>
                  <a:cubicBezTo>
                    <a:pt x="23630" y="14986"/>
                    <a:pt x="26269" y="13425"/>
                    <a:pt x="28315" y="11762"/>
                  </a:cubicBezTo>
                  <a:cubicBezTo>
                    <a:pt x="28876" y="11308"/>
                    <a:pt x="29412" y="10825"/>
                    <a:pt x="29922" y="10312"/>
                  </a:cubicBezTo>
                  <a:cubicBezTo>
                    <a:pt x="30823" y="9400"/>
                    <a:pt x="31539" y="8479"/>
                    <a:pt x="32035" y="7576"/>
                  </a:cubicBezTo>
                  <a:cubicBezTo>
                    <a:pt x="32829" y="6126"/>
                    <a:pt x="33065" y="4725"/>
                    <a:pt x="32612" y="3499"/>
                  </a:cubicBezTo>
                  <a:cubicBezTo>
                    <a:pt x="31763" y="1196"/>
                    <a:pt x="28675" y="3"/>
                    <a:pt x="24533" y="3"/>
                  </a:cubicBezTo>
                  <a:lnTo>
                    <a:pt x="24533" y="0"/>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7;p34">
              <a:extLst>
                <a:ext uri="{FF2B5EF4-FFF2-40B4-BE49-F238E27FC236}">
                  <a16:creationId xmlns:a16="http://schemas.microsoft.com/office/drawing/2014/main" id="{FBE218F3-6C68-09DF-45D5-222660D342C8}"/>
                </a:ext>
              </a:extLst>
            </p:cNvPr>
            <p:cNvSpPr/>
            <p:nvPr/>
          </p:nvSpPr>
          <p:spPr>
            <a:xfrm>
              <a:off x="3839525" y="2619200"/>
              <a:ext cx="606025" cy="324450"/>
            </a:xfrm>
            <a:custGeom>
              <a:avLst/>
              <a:gdLst/>
              <a:ahLst/>
              <a:cxnLst/>
              <a:rect l="l" t="t" r="r" b="b"/>
              <a:pathLst>
                <a:path w="24241" h="12978" extrusionOk="0">
                  <a:moveTo>
                    <a:pt x="18484" y="0"/>
                  </a:moveTo>
                  <a:cubicBezTo>
                    <a:pt x="16067" y="0"/>
                    <a:pt x="13169" y="578"/>
                    <a:pt x="10324" y="1628"/>
                  </a:cubicBezTo>
                  <a:cubicBezTo>
                    <a:pt x="7216" y="2778"/>
                    <a:pt x="4478" y="4364"/>
                    <a:pt x="2619" y="6094"/>
                  </a:cubicBezTo>
                  <a:cubicBezTo>
                    <a:pt x="760" y="7823"/>
                    <a:pt x="1" y="9490"/>
                    <a:pt x="481" y="10788"/>
                  </a:cubicBezTo>
                  <a:cubicBezTo>
                    <a:pt x="742" y="11497"/>
                    <a:pt x="1351" y="12049"/>
                    <a:pt x="2291" y="12425"/>
                  </a:cubicBezTo>
                  <a:cubicBezTo>
                    <a:pt x="3199" y="12792"/>
                    <a:pt x="4367" y="12977"/>
                    <a:pt x="5757" y="12977"/>
                  </a:cubicBezTo>
                  <a:cubicBezTo>
                    <a:pt x="8177" y="12977"/>
                    <a:pt x="11072" y="12400"/>
                    <a:pt x="13917" y="11349"/>
                  </a:cubicBezTo>
                  <a:cubicBezTo>
                    <a:pt x="17025" y="10202"/>
                    <a:pt x="19763" y="8613"/>
                    <a:pt x="21622" y="6884"/>
                  </a:cubicBezTo>
                  <a:cubicBezTo>
                    <a:pt x="23481" y="5154"/>
                    <a:pt x="24240" y="3487"/>
                    <a:pt x="23762" y="2189"/>
                  </a:cubicBezTo>
                  <a:cubicBezTo>
                    <a:pt x="23499" y="1481"/>
                    <a:pt x="22892" y="931"/>
                    <a:pt x="21952" y="552"/>
                  </a:cubicBezTo>
                  <a:cubicBezTo>
                    <a:pt x="21042" y="185"/>
                    <a:pt x="19876" y="0"/>
                    <a:pt x="1848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8;p34">
              <a:extLst>
                <a:ext uri="{FF2B5EF4-FFF2-40B4-BE49-F238E27FC236}">
                  <a16:creationId xmlns:a16="http://schemas.microsoft.com/office/drawing/2014/main" id="{B8BAF76E-8530-1548-3FC2-5CE71BD04A23}"/>
                </a:ext>
              </a:extLst>
            </p:cNvPr>
            <p:cNvSpPr/>
            <p:nvPr/>
          </p:nvSpPr>
          <p:spPr>
            <a:xfrm>
              <a:off x="3826550" y="2619025"/>
              <a:ext cx="632050" cy="324775"/>
            </a:xfrm>
            <a:custGeom>
              <a:avLst/>
              <a:gdLst/>
              <a:ahLst/>
              <a:cxnLst/>
              <a:rect l="l" t="t" r="r" b="b"/>
              <a:pathLst>
                <a:path w="25282" h="12991" extrusionOk="0">
                  <a:moveTo>
                    <a:pt x="19005" y="12"/>
                  </a:moveTo>
                  <a:cubicBezTo>
                    <a:pt x="20395" y="12"/>
                    <a:pt x="21561" y="199"/>
                    <a:pt x="22469" y="564"/>
                  </a:cubicBezTo>
                  <a:cubicBezTo>
                    <a:pt x="23406" y="943"/>
                    <a:pt x="24014" y="1492"/>
                    <a:pt x="24274" y="2199"/>
                  </a:cubicBezTo>
                  <a:cubicBezTo>
                    <a:pt x="24517" y="2852"/>
                    <a:pt x="24445" y="3600"/>
                    <a:pt x="24060" y="4420"/>
                  </a:cubicBezTo>
                  <a:cubicBezTo>
                    <a:pt x="23688" y="5214"/>
                    <a:pt x="23041" y="6046"/>
                    <a:pt x="22139" y="6886"/>
                  </a:cubicBezTo>
                  <a:cubicBezTo>
                    <a:pt x="21234" y="7726"/>
                    <a:pt x="20118" y="8537"/>
                    <a:pt x="18823" y="9294"/>
                  </a:cubicBezTo>
                  <a:cubicBezTo>
                    <a:pt x="17481" y="10077"/>
                    <a:pt x="16004" y="10770"/>
                    <a:pt x="14434" y="11349"/>
                  </a:cubicBezTo>
                  <a:cubicBezTo>
                    <a:pt x="11589" y="12400"/>
                    <a:pt x="8693" y="12977"/>
                    <a:pt x="6276" y="12977"/>
                  </a:cubicBezTo>
                  <a:cubicBezTo>
                    <a:pt x="4886" y="12977"/>
                    <a:pt x="3720" y="12792"/>
                    <a:pt x="2810" y="12428"/>
                  </a:cubicBezTo>
                  <a:cubicBezTo>
                    <a:pt x="1873" y="12049"/>
                    <a:pt x="1266" y="11499"/>
                    <a:pt x="1005" y="10793"/>
                  </a:cubicBezTo>
                  <a:cubicBezTo>
                    <a:pt x="762" y="10139"/>
                    <a:pt x="834" y="9391"/>
                    <a:pt x="1219" y="8569"/>
                  </a:cubicBezTo>
                  <a:cubicBezTo>
                    <a:pt x="1591" y="7775"/>
                    <a:pt x="2238" y="6946"/>
                    <a:pt x="3140" y="6106"/>
                  </a:cubicBezTo>
                  <a:cubicBezTo>
                    <a:pt x="4046" y="5265"/>
                    <a:pt x="5161" y="4452"/>
                    <a:pt x="6456" y="3697"/>
                  </a:cubicBezTo>
                  <a:cubicBezTo>
                    <a:pt x="7798" y="2912"/>
                    <a:pt x="9275" y="2222"/>
                    <a:pt x="10845" y="1640"/>
                  </a:cubicBezTo>
                  <a:cubicBezTo>
                    <a:pt x="13688" y="592"/>
                    <a:pt x="16586" y="12"/>
                    <a:pt x="19003" y="12"/>
                  </a:cubicBezTo>
                  <a:close/>
                  <a:moveTo>
                    <a:pt x="19003" y="1"/>
                  </a:moveTo>
                  <a:cubicBezTo>
                    <a:pt x="16669" y="1"/>
                    <a:pt x="13799" y="539"/>
                    <a:pt x="10843" y="1631"/>
                  </a:cubicBezTo>
                  <a:cubicBezTo>
                    <a:pt x="4410" y="4007"/>
                    <a:pt x="0" y="8110"/>
                    <a:pt x="993" y="10797"/>
                  </a:cubicBezTo>
                  <a:cubicBezTo>
                    <a:pt x="1529" y="12250"/>
                    <a:pt x="3533" y="12991"/>
                    <a:pt x="6276" y="12991"/>
                  </a:cubicBezTo>
                  <a:cubicBezTo>
                    <a:pt x="8610" y="12991"/>
                    <a:pt x="11480" y="12455"/>
                    <a:pt x="14438" y="11363"/>
                  </a:cubicBezTo>
                  <a:cubicBezTo>
                    <a:pt x="20871" y="8987"/>
                    <a:pt x="25281" y="4882"/>
                    <a:pt x="24288" y="2194"/>
                  </a:cubicBezTo>
                  <a:cubicBezTo>
                    <a:pt x="23750" y="742"/>
                    <a:pt x="21748" y="1"/>
                    <a:pt x="19003"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9;p34">
              <a:extLst>
                <a:ext uri="{FF2B5EF4-FFF2-40B4-BE49-F238E27FC236}">
                  <a16:creationId xmlns:a16="http://schemas.microsoft.com/office/drawing/2014/main" id="{FF68D930-1D42-CBB6-0373-C527464D3295}"/>
                </a:ext>
              </a:extLst>
            </p:cNvPr>
            <p:cNvSpPr/>
            <p:nvPr/>
          </p:nvSpPr>
          <p:spPr>
            <a:xfrm>
              <a:off x="3793350" y="2581275"/>
              <a:ext cx="694500" cy="395675"/>
            </a:xfrm>
            <a:custGeom>
              <a:avLst/>
              <a:gdLst/>
              <a:ahLst/>
              <a:cxnLst/>
              <a:rect l="l" t="t" r="r" b="b"/>
              <a:pathLst>
                <a:path w="27780" h="15827" fill="none" extrusionOk="0">
                  <a:moveTo>
                    <a:pt x="27193" y="3000"/>
                  </a:moveTo>
                  <a:cubicBezTo>
                    <a:pt x="27780" y="4588"/>
                    <a:pt x="26942" y="6630"/>
                    <a:pt x="24861" y="8675"/>
                  </a:cubicBezTo>
                  <a:cubicBezTo>
                    <a:pt x="22783" y="10721"/>
                    <a:pt x="19631" y="12601"/>
                    <a:pt x="16103" y="13905"/>
                  </a:cubicBezTo>
                  <a:cubicBezTo>
                    <a:pt x="12575" y="15207"/>
                    <a:pt x="8957" y="15826"/>
                    <a:pt x="6048" y="15623"/>
                  </a:cubicBezTo>
                  <a:cubicBezTo>
                    <a:pt x="3138" y="15422"/>
                    <a:pt x="1173" y="14416"/>
                    <a:pt x="587" y="12827"/>
                  </a:cubicBezTo>
                  <a:cubicBezTo>
                    <a:pt x="1" y="11236"/>
                    <a:pt x="839" y="9195"/>
                    <a:pt x="2919" y="7149"/>
                  </a:cubicBezTo>
                  <a:cubicBezTo>
                    <a:pt x="4999" y="5106"/>
                    <a:pt x="8149" y="3224"/>
                    <a:pt x="11677" y="1922"/>
                  </a:cubicBezTo>
                  <a:cubicBezTo>
                    <a:pt x="15205" y="617"/>
                    <a:pt x="18823" y="0"/>
                    <a:pt x="21733" y="201"/>
                  </a:cubicBezTo>
                  <a:cubicBezTo>
                    <a:pt x="24642" y="405"/>
                    <a:pt x="26607" y="1411"/>
                    <a:pt x="27193" y="300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50;p34">
              <a:extLst>
                <a:ext uri="{FF2B5EF4-FFF2-40B4-BE49-F238E27FC236}">
                  <a16:creationId xmlns:a16="http://schemas.microsoft.com/office/drawing/2014/main" id="{37D77F1A-9D4E-6612-CC66-223EBDA8790B}"/>
                </a:ext>
              </a:extLst>
            </p:cNvPr>
            <p:cNvSpPr/>
            <p:nvPr/>
          </p:nvSpPr>
          <p:spPr>
            <a:xfrm>
              <a:off x="3681200" y="2703950"/>
              <a:ext cx="755175" cy="243275"/>
            </a:xfrm>
            <a:custGeom>
              <a:avLst/>
              <a:gdLst/>
              <a:ahLst/>
              <a:cxnLst/>
              <a:rect l="l" t="t" r="r" b="b"/>
              <a:pathLst>
                <a:path w="30207" h="9731" extrusionOk="0">
                  <a:moveTo>
                    <a:pt x="926" y="0"/>
                  </a:moveTo>
                  <a:cubicBezTo>
                    <a:pt x="129" y="1312"/>
                    <a:pt x="0" y="3260"/>
                    <a:pt x="259" y="5583"/>
                  </a:cubicBezTo>
                  <a:lnTo>
                    <a:pt x="2378" y="5980"/>
                  </a:lnTo>
                  <a:lnTo>
                    <a:pt x="4900" y="6585"/>
                  </a:lnTo>
                  <a:lnTo>
                    <a:pt x="6687" y="6906"/>
                  </a:lnTo>
                  <a:lnTo>
                    <a:pt x="17477" y="8832"/>
                  </a:lnTo>
                  <a:lnTo>
                    <a:pt x="19846" y="9255"/>
                  </a:lnTo>
                  <a:lnTo>
                    <a:pt x="19848" y="9255"/>
                  </a:lnTo>
                  <a:lnTo>
                    <a:pt x="22485" y="9730"/>
                  </a:lnTo>
                  <a:lnTo>
                    <a:pt x="22487" y="9730"/>
                  </a:lnTo>
                  <a:cubicBezTo>
                    <a:pt x="25521" y="8472"/>
                    <a:pt x="28160" y="6909"/>
                    <a:pt x="30206" y="5246"/>
                  </a:cubicBezTo>
                  <a:lnTo>
                    <a:pt x="28107" y="4872"/>
                  </a:lnTo>
                  <a:lnTo>
                    <a:pt x="26623" y="4604"/>
                  </a:lnTo>
                  <a:lnTo>
                    <a:pt x="20065" y="3434"/>
                  </a:lnTo>
                  <a:lnTo>
                    <a:pt x="19941" y="3413"/>
                  </a:lnTo>
                  <a:lnTo>
                    <a:pt x="18770" y="3200"/>
                  </a:lnTo>
                  <a:lnTo>
                    <a:pt x="18765" y="3200"/>
                  </a:lnTo>
                  <a:lnTo>
                    <a:pt x="15867" y="2683"/>
                  </a:lnTo>
                  <a:lnTo>
                    <a:pt x="10185" y="1665"/>
                  </a:lnTo>
                  <a:lnTo>
                    <a:pt x="8396" y="1349"/>
                  </a:lnTo>
                  <a:lnTo>
                    <a:pt x="6144" y="947"/>
                  </a:lnTo>
                  <a:lnTo>
                    <a:pt x="926"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51;p34">
              <a:extLst>
                <a:ext uri="{FF2B5EF4-FFF2-40B4-BE49-F238E27FC236}">
                  <a16:creationId xmlns:a16="http://schemas.microsoft.com/office/drawing/2014/main" id="{46A4D61E-4E19-C346-4332-C937AC1F4DDF}"/>
                </a:ext>
              </a:extLst>
            </p:cNvPr>
            <p:cNvSpPr/>
            <p:nvPr/>
          </p:nvSpPr>
          <p:spPr>
            <a:xfrm>
              <a:off x="3728300" y="2598600"/>
              <a:ext cx="801050" cy="200325"/>
            </a:xfrm>
            <a:custGeom>
              <a:avLst/>
              <a:gdLst/>
              <a:ahLst/>
              <a:cxnLst/>
              <a:rect l="l" t="t" r="r" b="b"/>
              <a:pathLst>
                <a:path w="32042" h="8013" extrusionOk="0">
                  <a:moveTo>
                    <a:pt x="2584" y="0"/>
                  </a:moveTo>
                  <a:lnTo>
                    <a:pt x="0" y="2649"/>
                  </a:lnTo>
                  <a:lnTo>
                    <a:pt x="6096" y="3752"/>
                  </a:lnTo>
                  <a:lnTo>
                    <a:pt x="8403" y="4163"/>
                  </a:lnTo>
                  <a:lnTo>
                    <a:pt x="10368" y="4512"/>
                  </a:lnTo>
                  <a:lnTo>
                    <a:pt x="17371" y="5763"/>
                  </a:lnTo>
                  <a:lnTo>
                    <a:pt x="18858" y="6031"/>
                  </a:lnTo>
                  <a:lnTo>
                    <a:pt x="19421" y="6131"/>
                  </a:lnTo>
                  <a:lnTo>
                    <a:pt x="19426" y="6131"/>
                  </a:lnTo>
                  <a:lnTo>
                    <a:pt x="20178" y="6267"/>
                  </a:lnTo>
                  <a:lnTo>
                    <a:pt x="26420" y="7382"/>
                  </a:lnTo>
                  <a:lnTo>
                    <a:pt x="27810" y="7631"/>
                  </a:lnTo>
                  <a:lnTo>
                    <a:pt x="29929" y="8012"/>
                  </a:lnTo>
                  <a:cubicBezTo>
                    <a:pt x="30830" y="7100"/>
                    <a:pt x="31546" y="6177"/>
                    <a:pt x="32042" y="5276"/>
                  </a:cubicBezTo>
                  <a:lnTo>
                    <a:pt x="29682" y="4854"/>
                  </a:lnTo>
                  <a:lnTo>
                    <a:pt x="28241" y="4595"/>
                  </a:lnTo>
                  <a:lnTo>
                    <a:pt x="15258" y="2277"/>
                  </a:lnTo>
                  <a:lnTo>
                    <a:pt x="15256" y="2277"/>
                  </a:lnTo>
                  <a:lnTo>
                    <a:pt x="12769" y="1829"/>
                  </a:lnTo>
                  <a:lnTo>
                    <a:pt x="10164" y="1365"/>
                  </a:lnTo>
                  <a:lnTo>
                    <a:pt x="2584"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809;p34">
            <a:extLst>
              <a:ext uri="{FF2B5EF4-FFF2-40B4-BE49-F238E27FC236}">
                <a16:creationId xmlns:a16="http://schemas.microsoft.com/office/drawing/2014/main" id="{16FE19D7-6953-943F-1891-1D855FA35C0F}"/>
              </a:ext>
            </a:extLst>
          </p:cNvPr>
          <p:cNvGrpSpPr/>
          <p:nvPr/>
        </p:nvGrpSpPr>
        <p:grpSpPr>
          <a:xfrm rot="-793991">
            <a:off x="283012" y="-20756"/>
            <a:ext cx="873979" cy="946983"/>
            <a:chOff x="2761250" y="617875"/>
            <a:chExt cx="1222900" cy="1325050"/>
          </a:xfrm>
        </p:grpSpPr>
        <p:sp>
          <p:nvSpPr>
            <p:cNvPr id="17" name="Google Shape;810;p34">
              <a:extLst>
                <a:ext uri="{FF2B5EF4-FFF2-40B4-BE49-F238E27FC236}">
                  <a16:creationId xmlns:a16="http://schemas.microsoft.com/office/drawing/2014/main" id="{E908282B-5C6B-9152-E71D-700ABD316BF1}"/>
                </a:ext>
              </a:extLst>
            </p:cNvPr>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1;p34">
              <a:extLst>
                <a:ext uri="{FF2B5EF4-FFF2-40B4-BE49-F238E27FC236}">
                  <a16:creationId xmlns:a16="http://schemas.microsoft.com/office/drawing/2014/main" id="{52E415CD-B79F-8957-27D3-27E9BD5CBA4B}"/>
                </a:ext>
              </a:extLst>
            </p:cNvPr>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2;p34">
              <a:extLst>
                <a:ext uri="{FF2B5EF4-FFF2-40B4-BE49-F238E27FC236}">
                  <a16:creationId xmlns:a16="http://schemas.microsoft.com/office/drawing/2014/main" id="{438AF2CF-515F-B66F-6D58-A408B287DDA6}"/>
                </a:ext>
              </a:extLst>
            </p:cNvPr>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13;p34">
              <a:extLst>
                <a:ext uri="{FF2B5EF4-FFF2-40B4-BE49-F238E27FC236}">
                  <a16:creationId xmlns:a16="http://schemas.microsoft.com/office/drawing/2014/main" id="{BB94C96F-489C-0DD6-4849-84F177BA81B3}"/>
                </a:ext>
              </a:extLst>
            </p:cNvPr>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14;p34">
              <a:extLst>
                <a:ext uri="{FF2B5EF4-FFF2-40B4-BE49-F238E27FC236}">
                  <a16:creationId xmlns:a16="http://schemas.microsoft.com/office/drawing/2014/main" id="{A7883B16-EA00-8A19-31BE-233073F01773}"/>
                </a:ext>
              </a:extLst>
            </p:cNvPr>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15;p34">
              <a:extLst>
                <a:ext uri="{FF2B5EF4-FFF2-40B4-BE49-F238E27FC236}">
                  <a16:creationId xmlns:a16="http://schemas.microsoft.com/office/drawing/2014/main" id="{732A64FA-786D-EC2A-E9BF-78A767642D19}"/>
                </a:ext>
              </a:extLst>
            </p:cNvPr>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16;p34">
              <a:extLst>
                <a:ext uri="{FF2B5EF4-FFF2-40B4-BE49-F238E27FC236}">
                  <a16:creationId xmlns:a16="http://schemas.microsoft.com/office/drawing/2014/main" id="{9FC3040F-A2D4-7D3F-392F-DB3213846A0C}"/>
                </a:ext>
              </a:extLst>
            </p:cNvPr>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57237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C7B8FC-EFEE-D407-66DA-FE124604EFA3}"/>
              </a:ext>
            </a:extLst>
          </p:cNvPr>
          <p:cNvPicPr>
            <a:picLocks noChangeAspect="1"/>
          </p:cNvPicPr>
          <p:nvPr/>
        </p:nvPicPr>
        <p:blipFill>
          <a:blip r:embed="rId2"/>
          <a:stretch>
            <a:fillRect/>
          </a:stretch>
        </p:blipFill>
        <p:spPr>
          <a:xfrm>
            <a:off x="425698" y="821013"/>
            <a:ext cx="3822833" cy="350147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Picture 5">
            <a:extLst>
              <a:ext uri="{FF2B5EF4-FFF2-40B4-BE49-F238E27FC236}">
                <a16:creationId xmlns:a16="http://schemas.microsoft.com/office/drawing/2014/main" id="{2577A717-01AC-77E5-6E80-98E52E656037}"/>
              </a:ext>
            </a:extLst>
          </p:cNvPr>
          <p:cNvPicPr>
            <a:picLocks noChangeAspect="1"/>
          </p:cNvPicPr>
          <p:nvPr/>
        </p:nvPicPr>
        <p:blipFill>
          <a:blip r:embed="rId3"/>
          <a:stretch>
            <a:fillRect/>
          </a:stretch>
        </p:blipFill>
        <p:spPr>
          <a:xfrm>
            <a:off x="4895471" y="884411"/>
            <a:ext cx="3850949" cy="350147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428948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B4728A-4B86-81DA-0A06-21C9FBDAD5C9}"/>
              </a:ext>
            </a:extLst>
          </p:cNvPr>
          <p:cNvPicPr>
            <a:picLocks noChangeAspect="1"/>
          </p:cNvPicPr>
          <p:nvPr/>
        </p:nvPicPr>
        <p:blipFill>
          <a:blip r:embed="rId2"/>
          <a:stretch>
            <a:fillRect/>
          </a:stretch>
        </p:blipFill>
        <p:spPr>
          <a:xfrm>
            <a:off x="3859306" y="221413"/>
            <a:ext cx="4752101" cy="366389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a:extLst>
              <a:ext uri="{FF2B5EF4-FFF2-40B4-BE49-F238E27FC236}">
                <a16:creationId xmlns:a16="http://schemas.microsoft.com/office/drawing/2014/main" id="{899EADDE-9D70-AB97-346C-49D69DE96C74}"/>
              </a:ext>
            </a:extLst>
          </p:cNvPr>
          <p:cNvSpPr txBox="1"/>
          <p:nvPr/>
        </p:nvSpPr>
        <p:spPr>
          <a:xfrm>
            <a:off x="328485" y="1699417"/>
            <a:ext cx="3326713" cy="707886"/>
          </a:xfrm>
          <a:prstGeom prst="rect">
            <a:avLst/>
          </a:prstGeom>
          <a:noFill/>
        </p:spPr>
        <p:txBody>
          <a:bodyPr wrap="square" rtlCol="0">
            <a:spAutoFit/>
          </a:bodyPr>
          <a:lstStyle/>
          <a:p>
            <a:pPr algn="ctr"/>
            <a:r>
              <a:rPr lang="en-US" sz="2000">
                <a:solidFill>
                  <a:schemeClr val="bg1">
                    <a:lumMod val="40000"/>
                    <a:lumOff val="60000"/>
                  </a:schemeClr>
                </a:solidFill>
              </a:rPr>
              <a:t>F1-Score comparison model with SMOTE</a:t>
            </a:r>
          </a:p>
        </p:txBody>
      </p:sp>
      <p:pic>
        <p:nvPicPr>
          <p:cNvPr id="7" name="Picture 6">
            <a:extLst>
              <a:ext uri="{FF2B5EF4-FFF2-40B4-BE49-F238E27FC236}">
                <a16:creationId xmlns:a16="http://schemas.microsoft.com/office/drawing/2014/main" id="{656E8E78-900B-881D-403E-2C027C5BF1A7}"/>
              </a:ext>
            </a:extLst>
          </p:cNvPr>
          <p:cNvPicPr>
            <a:picLocks noChangeAspect="1"/>
          </p:cNvPicPr>
          <p:nvPr/>
        </p:nvPicPr>
        <p:blipFill>
          <a:blip r:embed="rId3"/>
          <a:stretch>
            <a:fillRect/>
          </a:stretch>
        </p:blipFill>
        <p:spPr>
          <a:xfrm>
            <a:off x="328485" y="4275036"/>
            <a:ext cx="5995920" cy="566848"/>
          </a:xfrm>
          <a:prstGeom prst="rect">
            <a:avLst/>
          </a:prstGeom>
        </p:spPr>
      </p:pic>
      <p:sp>
        <p:nvSpPr>
          <p:cNvPr id="8" name="TextBox 7">
            <a:extLst>
              <a:ext uri="{FF2B5EF4-FFF2-40B4-BE49-F238E27FC236}">
                <a16:creationId xmlns:a16="http://schemas.microsoft.com/office/drawing/2014/main" id="{B91FA116-9A22-B062-9B62-6EBFE75D43B4}"/>
              </a:ext>
            </a:extLst>
          </p:cNvPr>
          <p:cNvSpPr txBox="1"/>
          <p:nvPr/>
        </p:nvSpPr>
        <p:spPr>
          <a:xfrm>
            <a:off x="6237580" y="4133998"/>
            <a:ext cx="2717640" cy="707886"/>
          </a:xfrm>
          <a:prstGeom prst="rect">
            <a:avLst/>
          </a:prstGeom>
          <a:noFill/>
        </p:spPr>
        <p:txBody>
          <a:bodyPr wrap="square" rtlCol="0">
            <a:spAutoFit/>
          </a:bodyPr>
          <a:lstStyle/>
          <a:p>
            <a:pPr algn="ctr"/>
            <a:r>
              <a:rPr lang="en-US" sz="2000">
                <a:solidFill>
                  <a:schemeClr val="bg1">
                    <a:lumMod val="40000"/>
                    <a:lumOff val="60000"/>
                  </a:schemeClr>
                </a:solidFill>
              </a:rPr>
              <a:t>Hyperparameter Tuning</a:t>
            </a:r>
          </a:p>
        </p:txBody>
      </p:sp>
    </p:spTree>
    <p:extLst>
      <p:ext uri="{BB962C8B-B14F-4D97-AF65-F5344CB8AC3E}">
        <p14:creationId xmlns:p14="http://schemas.microsoft.com/office/powerpoint/2010/main" val="952721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8">
          <a:extLst>
            <a:ext uri="{FF2B5EF4-FFF2-40B4-BE49-F238E27FC236}">
              <a16:creationId xmlns:a16="http://schemas.microsoft.com/office/drawing/2014/main" id="{40ED4820-D6CE-DEEE-2AB9-4C7DEF122F38}"/>
            </a:ext>
          </a:extLst>
        </p:cNvPr>
        <p:cNvGrpSpPr/>
        <p:nvPr/>
      </p:nvGrpSpPr>
      <p:grpSpPr>
        <a:xfrm>
          <a:off x="0" y="0"/>
          <a:ext cx="0" cy="0"/>
          <a:chOff x="0" y="0"/>
          <a:chExt cx="0" cy="0"/>
        </a:xfrm>
      </p:grpSpPr>
      <p:sp>
        <p:nvSpPr>
          <p:cNvPr id="479" name="Google Shape;479;p30">
            <a:extLst>
              <a:ext uri="{FF2B5EF4-FFF2-40B4-BE49-F238E27FC236}">
                <a16:creationId xmlns:a16="http://schemas.microsoft.com/office/drawing/2014/main" id="{18EA37BA-C719-420F-0433-0A5D7D8F76DC}"/>
              </a:ext>
            </a:extLst>
          </p:cNvPr>
          <p:cNvSpPr txBox="1">
            <a:spLocks noGrp="1"/>
          </p:cNvSpPr>
          <p:nvPr>
            <p:ph type="title" idx="2"/>
          </p:nvPr>
        </p:nvSpPr>
        <p:spPr>
          <a:xfrm>
            <a:off x="2996550" y="1011763"/>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481" name="Google Shape;481;p30">
            <a:extLst>
              <a:ext uri="{FF2B5EF4-FFF2-40B4-BE49-F238E27FC236}">
                <a16:creationId xmlns:a16="http://schemas.microsoft.com/office/drawing/2014/main" id="{E7495D49-1D20-A403-B75F-A1BECEEBCF54}"/>
              </a:ext>
            </a:extLst>
          </p:cNvPr>
          <p:cNvSpPr txBox="1">
            <a:spLocks noGrp="1"/>
          </p:cNvSpPr>
          <p:nvPr>
            <p:ph type="title"/>
          </p:nvPr>
        </p:nvSpPr>
        <p:spPr>
          <a:xfrm>
            <a:off x="1193824" y="2571750"/>
            <a:ext cx="6802401" cy="782100"/>
          </a:xfrm>
          <a:prstGeom prst="rect">
            <a:avLst/>
          </a:prstGeom>
        </p:spPr>
        <p:txBody>
          <a:bodyPr spcFirstLastPara="1" wrap="square" lIns="91425" tIns="91425" rIns="91425" bIns="91425" anchor="ctr" anchorCtr="0">
            <a:noAutofit/>
          </a:bodyPr>
          <a:lstStyle/>
          <a:p>
            <a:br>
              <a:rPr lang="en-US"/>
            </a:br>
            <a:br>
              <a:rPr lang="en-US"/>
            </a:br>
            <a:r>
              <a:rPr lang="en-US"/>
              <a:t>Evaluation &amp; Results</a:t>
            </a:r>
            <a:br>
              <a:rPr lang="en-US"/>
            </a:br>
            <a:endParaRPr/>
          </a:p>
          <a:p>
            <a:pPr marL="0" lvl="0" indent="0" algn="ctr" rtl="0">
              <a:spcBef>
                <a:spcPts val="0"/>
              </a:spcBef>
              <a:spcAft>
                <a:spcPts val="0"/>
              </a:spcAft>
              <a:buNone/>
            </a:pPr>
            <a:endParaRPr lang="en">
              <a:solidFill>
                <a:srgbClr val="C2CC9A"/>
              </a:solidFill>
            </a:endParaRPr>
          </a:p>
        </p:txBody>
      </p:sp>
      <p:cxnSp>
        <p:nvCxnSpPr>
          <p:cNvPr id="482" name="Google Shape;482;p30">
            <a:extLst>
              <a:ext uri="{FF2B5EF4-FFF2-40B4-BE49-F238E27FC236}">
                <a16:creationId xmlns:a16="http://schemas.microsoft.com/office/drawing/2014/main" id="{B0BE2FA3-946A-9C95-9FDE-A55DEDB70744}"/>
              </a:ext>
            </a:extLst>
          </p:cNvPr>
          <p:cNvCxnSpPr/>
          <p:nvPr/>
        </p:nvCxnSpPr>
        <p:spPr>
          <a:xfrm>
            <a:off x="4128525" y="1921404"/>
            <a:ext cx="933000" cy="0"/>
          </a:xfrm>
          <a:prstGeom prst="straightConnector1">
            <a:avLst/>
          </a:prstGeom>
          <a:noFill/>
          <a:ln w="19050" cap="flat" cmpd="sng">
            <a:solidFill>
              <a:schemeClr val="accent3"/>
            </a:solidFill>
            <a:prstDash val="solid"/>
            <a:round/>
            <a:headEnd type="none" w="med" len="med"/>
            <a:tailEnd type="none" w="med" len="med"/>
          </a:ln>
        </p:spPr>
      </p:cxnSp>
      <p:grpSp>
        <p:nvGrpSpPr>
          <p:cNvPr id="483" name="Google Shape;483;p30">
            <a:extLst>
              <a:ext uri="{FF2B5EF4-FFF2-40B4-BE49-F238E27FC236}">
                <a16:creationId xmlns:a16="http://schemas.microsoft.com/office/drawing/2014/main" id="{ACAB54B0-387E-4D8B-3977-010BEEACFF82}"/>
              </a:ext>
            </a:extLst>
          </p:cNvPr>
          <p:cNvGrpSpPr/>
          <p:nvPr/>
        </p:nvGrpSpPr>
        <p:grpSpPr>
          <a:xfrm rot="4621808">
            <a:off x="1853824" y="351990"/>
            <a:ext cx="933908" cy="1011918"/>
            <a:chOff x="2761250" y="617875"/>
            <a:chExt cx="1222900" cy="1325050"/>
          </a:xfrm>
        </p:grpSpPr>
        <p:sp>
          <p:nvSpPr>
            <p:cNvPr id="484" name="Google Shape;484;p30">
              <a:extLst>
                <a:ext uri="{FF2B5EF4-FFF2-40B4-BE49-F238E27FC236}">
                  <a16:creationId xmlns:a16="http://schemas.microsoft.com/office/drawing/2014/main" id="{A6B03FE0-F445-61B2-3AC3-C00A513C6638}"/>
                </a:ext>
              </a:extLst>
            </p:cNvPr>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71378984-8180-E888-E5C2-1DA44AA9AAC8}"/>
                </a:ext>
              </a:extLst>
            </p:cNvPr>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0E384204-9D59-3627-B41C-9740DAF45C27}"/>
                </a:ext>
              </a:extLst>
            </p:cNvPr>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5A408D5F-88C4-26EC-4DC4-2C2F80CC19F8}"/>
                </a:ext>
              </a:extLst>
            </p:cNvPr>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60BC014B-01D2-8D43-1D10-F1FACFA33712}"/>
                </a:ext>
              </a:extLst>
            </p:cNvPr>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a:extLst>
                <a:ext uri="{FF2B5EF4-FFF2-40B4-BE49-F238E27FC236}">
                  <a16:creationId xmlns:a16="http://schemas.microsoft.com/office/drawing/2014/main" id="{07FC8412-C005-1620-FE0C-5A3A764A1553}"/>
                </a:ext>
              </a:extLst>
            </p:cNvPr>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BB11357D-EC05-80E1-590B-0F74371CA336}"/>
                </a:ext>
              </a:extLst>
            </p:cNvPr>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0">
            <a:extLst>
              <a:ext uri="{FF2B5EF4-FFF2-40B4-BE49-F238E27FC236}">
                <a16:creationId xmlns:a16="http://schemas.microsoft.com/office/drawing/2014/main" id="{39BF9117-0F0D-E344-5E78-10B814B652F7}"/>
              </a:ext>
            </a:extLst>
          </p:cNvPr>
          <p:cNvGrpSpPr/>
          <p:nvPr/>
        </p:nvGrpSpPr>
        <p:grpSpPr>
          <a:xfrm rot="1790401">
            <a:off x="7977417" y="1154221"/>
            <a:ext cx="701869" cy="1011948"/>
            <a:chOff x="1705850" y="434250"/>
            <a:chExt cx="978800" cy="1411225"/>
          </a:xfrm>
        </p:grpSpPr>
        <p:sp>
          <p:nvSpPr>
            <p:cNvPr id="492" name="Google Shape;492;p30">
              <a:extLst>
                <a:ext uri="{FF2B5EF4-FFF2-40B4-BE49-F238E27FC236}">
                  <a16:creationId xmlns:a16="http://schemas.microsoft.com/office/drawing/2014/main" id="{1C7A48E9-92A2-7781-645F-E654E6613B92}"/>
                </a:ext>
              </a:extLst>
            </p:cNvPr>
            <p:cNvSpPr/>
            <p:nvPr/>
          </p:nvSpPr>
          <p:spPr>
            <a:xfrm>
              <a:off x="2039325" y="1468300"/>
              <a:ext cx="114225" cy="100025"/>
            </a:xfrm>
            <a:custGeom>
              <a:avLst/>
              <a:gdLst/>
              <a:ahLst/>
              <a:cxnLst/>
              <a:rect l="l" t="t" r="r" b="b"/>
              <a:pathLst>
                <a:path w="4569" h="4001" extrusionOk="0">
                  <a:moveTo>
                    <a:pt x="2278" y="0"/>
                  </a:moveTo>
                  <a:cubicBezTo>
                    <a:pt x="1467" y="0"/>
                    <a:pt x="714" y="508"/>
                    <a:pt x="400" y="1316"/>
                  </a:cubicBezTo>
                  <a:cubicBezTo>
                    <a:pt x="1" y="2353"/>
                    <a:pt x="474" y="3486"/>
                    <a:pt x="1516" y="3872"/>
                  </a:cubicBezTo>
                  <a:cubicBezTo>
                    <a:pt x="1751" y="3959"/>
                    <a:pt x="1995" y="4000"/>
                    <a:pt x="2236" y="4000"/>
                  </a:cubicBezTo>
                  <a:cubicBezTo>
                    <a:pt x="3064" y="4000"/>
                    <a:pt x="3861" y="3514"/>
                    <a:pt x="4169" y="2713"/>
                  </a:cubicBezTo>
                  <a:cubicBezTo>
                    <a:pt x="4568" y="1679"/>
                    <a:pt x="4005" y="510"/>
                    <a:pt x="2966" y="125"/>
                  </a:cubicBezTo>
                  <a:cubicBezTo>
                    <a:pt x="2738" y="40"/>
                    <a:pt x="2506" y="0"/>
                    <a:pt x="2278"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a:extLst>
                <a:ext uri="{FF2B5EF4-FFF2-40B4-BE49-F238E27FC236}">
                  <a16:creationId xmlns:a16="http://schemas.microsoft.com/office/drawing/2014/main" id="{FD8ABF1F-B2DE-3AB9-662A-3A89588E2E16}"/>
                </a:ext>
              </a:extLst>
            </p:cNvPr>
            <p:cNvSpPr/>
            <p:nvPr/>
          </p:nvSpPr>
          <p:spPr>
            <a:xfrm>
              <a:off x="1705850" y="434250"/>
              <a:ext cx="978800" cy="1411225"/>
            </a:xfrm>
            <a:custGeom>
              <a:avLst/>
              <a:gdLst/>
              <a:ahLst/>
              <a:cxnLst/>
              <a:rect l="l" t="t" r="r" b="b"/>
              <a:pathLst>
                <a:path w="39152" h="56449" extrusionOk="0">
                  <a:moveTo>
                    <a:pt x="21401" y="3462"/>
                  </a:moveTo>
                  <a:lnTo>
                    <a:pt x="33255" y="7856"/>
                  </a:lnTo>
                  <a:cubicBezTo>
                    <a:pt x="32341" y="9216"/>
                    <a:pt x="32941" y="10814"/>
                    <a:pt x="34430" y="11366"/>
                  </a:cubicBezTo>
                  <a:cubicBezTo>
                    <a:pt x="27596" y="23744"/>
                    <a:pt x="28819" y="39106"/>
                    <a:pt x="21985" y="51484"/>
                  </a:cubicBezTo>
                  <a:cubicBezTo>
                    <a:pt x="21635" y="51355"/>
                    <a:pt x="21267" y="51294"/>
                    <a:pt x="20897" y="51294"/>
                  </a:cubicBezTo>
                  <a:cubicBezTo>
                    <a:pt x="19686" y="51294"/>
                    <a:pt x="18453" y="51948"/>
                    <a:pt x="17755" y="52990"/>
                  </a:cubicBezTo>
                  <a:cubicBezTo>
                    <a:pt x="13802" y="51526"/>
                    <a:pt x="9851" y="50062"/>
                    <a:pt x="5898" y="48598"/>
                  </a:cubicBezTo>
                  <a:cubicBezTo>
                    <a:pt x="6812" y="47238"/>
                    <a:pt x="6214" y="45640"/>
                    <a:pt x="4725" y="45089"/>
                  </a:cubicBezTo>
                  <a:cubicBezTo>
                    <a:pt x="11560" y="32710"/>
                    <a:pt x="10336" y="17346"/>
                    <a:pt x="17171" y="4970"/>
                  </a:cubicBezTo>
                  <a:cubicBezTo>
                    <a:pt x="17519" y="5099"/>
                    <a:pt x="17886" y="5160"/>
                    <a:pt x="18255" y="5160"/>
                  </a:cubicBezTo>
                  <a:cubicBezTo>
                    <a:pt x="19466" y="5160"/>
                    <a:pt x="20700" y="4504"/>
                    <a:pt x="21401" y="3462"/>
                  </a:cubicBezTo>
                  <a:close/>
                  <a:moveTo>
                    <a:pt x="18013" y="1"/>
                  </a:moveTo>
                  <a:cubicBezTo>
                    <a:pt x="6935" y="14326"/>
                    <a:pt x="11079" y="34292"/>
                    <a:pt x="1" y="48617"/>
                  </a:cubicBezTo>
                  <a:cubicBezTo>
                    <a:pt x="7046" y="51228"/>
                    <a:pt x="14095" y="53837"/>
                    <a:pt x="21142" y="56449"/>
                  </a:cubicBezTo>
                  <a:cubicBezTo>
                    <a:pt x="32218" y="42124"/>
                    <a:pt x="28076" y="22160"/>
                    <a:pt x="39152" y="7835"/>
                  </a:cubicBezTo>
                  <a:cubicBezTo>
                    <a:pt x="32105" y="5224"/>
                    <a:pt x="25060" y="2612"/>
                    <a:pt x="18013"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a:extLst>
                <a:ext uri="{FF2B5EF4-FFF2-40B4-BE49-F238E27FC236}">
                  <a16:creationId xmlns:a16="http://schemas.microsoft.com/office/drawing/2014/main" id="{035464D9-32FE-9D28-FFEF-072AD0FF6314}"/>
                </a:ext>
              </a:extLst>
            </p:cNvPr>
            <p:cNvSpPr/>
            <p:nvPr/>
          </p:nvSpPr>
          <p:spPr>
            <a:xfrm>
              <a:off x="1865525" y="556650"/>
              <a:ext cx="659525" cy="1166525"/>
            </a:xfrm>
            <a:custGeom>
              <a:avLst/>
              <a:gdLst/>
              <a:ahLst/>
              <a:cxnLst/>
              <a:rect l="l" t="t" r="r" b="b"/>
              <a:pathLst>
                <a:path w="26381" h="46661" extrusionOk="0">
                  <a:moveTo>
                    <a:pt x="17195" y="6055"/>
                  </a:moveTo>
                  <a:cubicBezTo>
                    <a:pt x="17454" y="6055"/>
                    <a:pt x="17715" y="6099"/>
                    <a:pt x="17967" y="6193"/>
                  </a:cubicBezTo>
                  <a:cubicBezTo>
                    <a:pt x="19077" y="6606"/>
                    <a:pt x="19585" y="7816"/>
                    <a:pt x="19158" y="8922"/>
                  </a:cubicBezTo>
                  <a:cubicBezTo>
                    <a:pt x="18823" y="9787"/>
                    <a:pt x="18018" y="10330"/>
                    <a:pt x="17151" y="10330"/>
                  </a:cubicBezTo>
                  <a:cubicBezTo>
                    <a:pt x="16908" y="10330"/>
                    <a:pt x="16659" y="10287"/>
                    <a:pt x="16415" y="10196"/>
                  </a:cubicBezTo>
                  <a:cubicBezTo>
                    <a:pt x="15305" y="9785"/>
                    <a:pt x="14704" y="8539"/>
                    <a:pt x="15131" y="7433"/>
                  </a:cubicBezTo>
                  <a:cubicBezTo>
                    <a:pt x="15460" y="6575"/>
                    <a:pt x="16311" y="6055"/>
                    <a:pt x="17195" y="6055"/>
                  </a:cubicBezTo>
                  <a:close/>
                  <a:moveTo>
                    <a:pt x="12445" y="16581"/>
                  </a:moveTo>
                  <a:cubicBezTo>
                    <a:pt x="13126" y="16581"/>
                    <a:pt x="13832" y="16705"/>
                    <a:pt x="14538" y="16966"/>
                  </a:cubicBezTo>
                  <a:cubicBezTo>
                    <a:pt x="17865" y="18199"/>
                    <a:pt x="19922" y="22035"/>
                    <a:pt x="19223" y="25565"/>
                  </a:cubicBezTo>
                  <a:cubicBezTo>
                    <a:pt x="18671" y="28350"/>
                    <a:pt x="16474" y="30079"/>
                    <a:pt x="13933" y="30079"/>
                  </a:cubicBezTo>
                  <a:cubicBezTo>
                    <a:pt x="13252" y="30079"/>
                    <a:pt x="12546" y="29955"/>
                    <a:pt x="11841" y="29694"/>
                  </a:cubicBezTo>
                  <a:cubicBezTo>
                    <a:pt x="8514" y="28461"/>
                    <a:pt x="6457" y="24625"/>
                    <a:pt x="7156" y="21095"/>
                  </a:cubicBezTo>
                  <a:cubicBezTo>
                    <a:pt x="7706" y="18309"/>
                    <a:pt x="9903" y="16581"/>
                    <a:pt x="12445" y="16581"/>
                  </a:cubicBezTo>
                  <a:close/>
                  <a:moveTo>
                    <a:pt x="9231" y="36329"/>
                  </a:moveTo>
                  <a:cubicBezTo>
                    <a:pt x="9474" y="36329"/>
                    <a:pt x="9721" y="36371"/>
                    <a:pt x="9964" y="36461"/>
                  </a:cubicBezTo>
                  <a:cubicBezTo>
                    <a:pt x="11074" y="36875"/>
                    <a:pt x="11677" y="38121"/>
                    <a:pt x="11250" y="39227"/>
                  </a:cubicBezTo>
                  <a:cubicBezTo>
                    <a:pt x="10921" y="40084"/>
                    <a:pt x="10068" y="40604"/>
                    <a:pt x="9183" y="40604"/>
                  </a:cubicBezTo>
                  <a:cubicBezTo>
                    <a:pt x="8926" y="40604"/>
                    <a:pt x="8665" y="40560"/>
                    <a:pt x="8415" y="40467"/>
                  </a:cubicBezTo>
                  <a:cubicBezTo>
                    <a:pt x="7304" y="40054"/>
                    <a:pt x="6798" y="38842"/>
                    <a:pt x="7225" y="37736"/>
                  </a:cubicBezTo>
                  <a:cubicBezTo>
                    <a:pt x="7557" y="36872"/>
                    <a:pt x="8364" y="36329"/>
                    <a:pt x="9231" y="36329"/>
                  </a:cubicBezTo>
                  <a:close/>
                  <a:moveTo>
                    <a:pt x="15309" y="0"/>
                  </a:moveTo>
                  <a:cubicBezTo>
                    <a:pt x="14319" y="901"/>
                    <a:pt x="13006" y="1446"/>
                    <a:pt x="11714" y="1446"/>
                  </a:cubicBezTo>
                  <a:cubicBezTo>
                    <a:pt x="11625" y="1446"/>
                    <a:pt x="11537" y="1444"/>
                    <a:pt x="11449" y="1439"/>
                  </a:cubicBezTo>
                  <a:cubicBezTo>
                    <a:pt x="5327" y="13334"/>
                    <a:pt x="6119" y="27791"/>
                    <a:pt x="1" y="39687"/>
                  </a:cubicBezTo>
                  <a:cubicBezTo>
                    <a:pt x="1005" y="40488"/>
                    <a:pt x="1488" y="41753"/>
                    <a:pt x="1185" y="42996"/>
                  </a:cubicBezTo>
                  <a:lnTo>
                    <a:pt x="11070" y="46660"/>
                  </a:lnTo>
                  <a:cubicBezTo>
                    <a:pt x="12062" y="45757"/>
                    <a:pt x="13373" y="45212"/>
                    <a:pt x="14667" y="45212"/>
                  </a:cubicBezTo>
                  <a:cubicBezTo>
                    <a:pt x="14756" y="45212"/>
                    <a:pt x="14844" y="45214"/>
                    <a:pt x="14933" y="45219"/>
                  </a:cubicBezTo>
                  <a:cubicBezTo>
                    <a:pt x="21052" y="33323"/>
                    <a:pt x="20262" y="18869"/>
                    <a:pt x="26381" y="6973"/>
                  </a:cubicBezTo>
                  <a:cubicBezTo>
                    <a:pt x="25374" y="6170"/>
                    <a:pt x="24891" y="4904"/>
                    <a:pt x="25196" y="3664"/>
                  </a:cubicBezTo>
                  <a:cubicBezTo>
                    <a:pt x="21899" y="2443"/>
                    <a:pt x="18604" y="1221"/>
                    <a:pt x="15309" y="0"/>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a:extLst>
                <a:ext uri="{FF2B5EF4-FFF2-40B4-BE49-F238E27FC236}">
                  <a16:creationId xmlns:a16="http://schemas.microsoft.com/office/drawing/2014/main" id="{9DB5999F-E3CD-7E58-27E0-0D789A26167A}"/>
                </a:ext>
              </a:extLst>
            </p:cNvPr>
            <p:cNvSpPr/>
            <p:nvPr/>
          </p:nvSpPr>
          <p:spPr>
            <a:xfrm>
              <a:off x="1823975" y="520850"/>
              <a:ext cx="742650" cy="1238150"/>
            </a:xfrm>
            <a:custGeom>
              <a:avLst/>
              <a:gdLst/>
              <a:ahLst/>
              <a:cxnLst/>
              <a:rect l="l" t="t" r="r" b="b"/>
              <a:pathLst>
                <a:path w="29706" h="49526" extrusionOk="0">
                  <a:moveTo>
                    <a:pt x="16927" y="1123"/>
                  </a:moveTo>
                  <a:lnTo>
                    <a:pt x="27200" y="4928"/>
                  </a:lnTo>
                  <a:cubicBezTo>
                    <a:pt x="27191" y="4960"/>
                    <a:pt x="27181" y="4992"/>
                    <a:pt x="27172" y="5025"/>
                  </a:cubicBezTo>
                  <a:cubicBezTo>
                    <a:pt x="26833" y="6244"/>
                    <a:pt x="27306" y="7493"/>
                    <a:pt x="28317" y="8257"/>
                  </a:cubicBezTo>
                  <a:cubicBezTo>
                    <a:pt x="28343" y="8278"/>
                    <a:pt x="28371" y="8297"/>
                    <a:pt x="28396" y="8317"/>
                  </a:cubicBezTo>
                  <a:cubicBezTo>
                    <a:pt x="22141" y="20308"/>
                    <a:pt x="23011" y="34940"/>
                    <a:pt x="16756" y="46933"/>
                  </a:cubicBezTo>
                  <a:cubicBezTo>
                    <a:pt x="16722" y="46928"/>
                    <a:pt x="16685" y="46926"/>
                    <a:pt x="16650" y="46924"/>
                  </a:cubicBezTo>
                  <a:cubicBezTo>
                    <a:pt x="16531" y="46914"/>
                    <a:pt x="16412" y="46909"/>
                    <a:pt x="16292" y="46909"/>
                  </a:cubicBezTo>
                  <a:cubicBezTo>
                    <a:pt x="15051" y="46909"/>
                    <a:pt x="13789" y="47445"/>
                    <a:pt x="12857" y="48325"/>
                  </a:cubicBezTo>
                  <a:cubicBezTo>
                    <a:pt x="12829" y="48351"/>
                    <a:pt x="12803" y="48376"/>
                    <a:pt x="12776" y="48401"/>
                  </a:cubicBezTo>
                  <a:cubicBezTo>
                    <a:pt x="9354" y="47132"/>
                    <a:pt x="5930" y="45864"/>
                    <a:pt x="2503" y="44596"/>
                  </a:cubicBezTo>
                  <a:cubicBezTo>
                    <a:pt x="2512" y="44564"/>
                    <a:pt x="2522" y="44532"/>
                    <a:pt x="2531" y="44499"/>
                  </a:cubicBezTo>
                  <a:cubicBezTo>
                    <a:pt x="2873" y="43282"/>
                    <a:pt x="2399" y="42029"/>
                    <a:pt x="1386" y="41269"/>
                  </a:cubicBezTo>
                  <a:cubicBezTo>
                    <a:pt x="1360" y="41248"/>
                    <a:pt x="1335" y="41227"/>
                    <a:pt x="1307" y="41207"/>
                  </a:cubicBezTo>
                  <a:cubicBezTo>
                    <a:pt x="7562" y="29216"/>
                    <a:pt x="6692" y="14584"/>
                    <a:pt x="12947" y="2591"/>
                  </a:cubicBezTo>
                  <a:lnTo>
                    <a:pt x="13055" y="2600"/>
                  </a:lnTo>
                  <a:cubicBezTo>
                    <a:pt x="13172" y="2610"/>
                    <a:pt x="13290" y="2615"/>
                    <a:pt x="13408" y="2615"/>
                  </a:cubicBezTo>
                  <a:cubicBezTo>
                    <a:pt x="14649" y="2615"/>
                    <a:pt x="15912" y="2080"/>
                    <a:pt x="16846" y="1199"/>
                  </a:cubicBezTo>
                  <a:cubicBezTo>
                    <a:pt x="16874" y="1173"/>
                    <a:pt x="16900" y="1148"/>
                    <a:pt x="16927" y="1123"/>
                  </a:cubicBezTo>
                  <a:close/>
                  <a:moveTo>
                    <a:pt x="16676" y="0"/>
                  </a:moveTo>
                  <a:cubicBezTo>
                    <a:pt x="15975" y="1041"/>
                    <a:pt x="14741" y="1696"/>
                    <a:pt x="13531" y="1696"/>
                  </a:cubicBezTo>
                  <a:cubicBezTo>
                    <a:pt x="13161" y="1696"/>
                    <a:pt x="12795" y="1635"/>
                    <a:pt x="12446" y="1506"/>
                  </a:cubicBezTo>
                  <a:cubicBezTo>
                    <a:pt x="5611" y="13882"/>
                    <a:pt x="6835" y="29246"/>
                    <a:pt x="0" y="41625"/>
                  </a:cubicBezTo>
                  <a:cubicBezTo>
                    <a:pt x="1489" y="42176"/>
                    <a:pt x="2087" y="43774"/>
                    <a:pt x="1173" y="45134"/>
                  </a:cubicBezTo>
                  <a:cubicBezTo>
                    <a:pt x="5124" y="46598"/>
                    <a:pt x="9077" y="48062"/>
                    <a:pt x="13030" y="49526"/>
                  </a:cubicBezTo>
                  <a:cubicBezTo>
                    <a:pt x="13728" y="48484"/>
                    <a:pt x="14961" y="47830"/>
                    <a:pt x="16172" y="47830"/>
                  </a:cubicBezTo>
                  <a:cubicBezTo>
                    <a:pt x="16542" y="47830"/>
                    <a:pt x="16910" y="47891"/>
                    <a:pt x="17260" y="48020"/>
                  </a:cubicBezTo>
                  <a:cubicBezTo>
                    <a:pt x="24094" y="35640"/>
                    <a:pt x="22871" y="20278"/>
                    <a:pt x="29705" y="7902"/>
                  </a:cubicBezTo>
                  <a:cubicBezTo>
                    <a:pt x="28216" y="7350"/>
                    <a:pt x="27616" y="5752"/>
                    <a:pt x="28530" y="4392"/>
                  </a:cubicBezTo>
                  <a:lnTo>
                    <a:pt x="16676" y="0"/>
                  </a:ln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a:extLst>
                <a:ext uri="{FF2B5EF4-FFF2-40B4-BE49-F238E27FC236}">
                  <a16:creationId xmlns:a16="http://schemas.microsoft.com/office/drawing/2014/main" id="{5EAB37FE-CCE1-8C40-D530-83C217662A50}"/>
                </a:ext>
              </a:extLst>
            </p:cNvPr>
            <p:cNvSpPr/>
            <p:nvPr/>
          </p:nvSpPr>
          <p:spPr>
            <a:xfrm>
              <a:off x="1856650" y="548900"/>
              <a:ext cx="677225" cy="1182000"/>
            </a:xfrm>
            <a:custGeom>
              <a:avLst/>
              <a:gdLst/>
              <a:ahLst/>
              <a:cxnLst/>
              <a:rect l="l" t="t" r="r" b="b"/>
              <a:pathLst>
                <a:path w="27089" h="47280" extrusionOk="0">
                  <a:moveTo>
                    <a:pt x="15664" y="310"/>
                  </a:moveTo>
                  <a:cubicBezTo>
                    <a:pt x="18959" y="1529"/>
                    <a:pt x="22254" y="2751"/>
                    <a:pt x="25551" y="3972"/>
                  </a:cubicBezTo>
                  <a:cubicBezTo>
                    <a:pt x="25246" y="5214"/>
                    <a:pt x="25729" y="6480"/>
                    <a:pt x="26736" y="7281"/>
                  </a:cubicBezTo>
                  <a:cubicBezTo>
                    <a:pt x="20617" y="19177"/>
                    <a:pt x="21407" y="33633"/>
                    <a:pt x="15288" y="45529"/>
                  </a:cubicBezTo>
                  <a:cubicBezTo>
                    <a:pt x="15199" y="45524"/>
                    <a:pt x="15111" y="45522"/>
                    <a:pt x="15022" y="45522"/>
                  </a:cubicBezTo>
                  <a:cubicBezTo>
                    <a:pt x="13728" y="45522"/>
                    <a:pt x="12417" y="46067"/>
                    <a:pt x="11425" y="46968"/>
                  </a:cubicBezTo>
                  <a:lnTo>
                    <a:pt x="1538" y="43306"/>
                  </a:lnTo>
                  <a:cubicBezTo>
                    <a:pt x="1843" y="42063"/>
                    <a:pt x="1360" y="40798"/>
                    <a:pt x="353" y="39997"/>
                  </a:cubicBezTo>
                  <a:lnTo>
                    <a:pt x="356" y="39997"/>
                  </a:lnTo>
                  <a:cubicBezTo>
                    <a:pt x="6474" y="28101"/>
                    <a:pt x="5682" y="13644"/>
                    <a:pt x="11804" y="1749"/>
                  </a:cubicBezTo>
                  <a:cubicBezTo>
                    <a:pt x="11892" y="1754"/>
                    <a:pt x="11980" y="1756"/>
                    <a:pt x="12069" y="1756"/>
                  </a:cubicBezTo>
                  <a:cubicBezTo>
                    <a:pt x="13361" y="1756"/>
                    <a:pt x="14674" y="1211"/>
                    <a:pt x="15664" y="310"/>
                  </a:cubicBezTo>
                  <a:close/>
                  <a:moveTo>
                    <a:pt x="15620" y="1"/>
                  </a:moveTo>
                  <a:cubicBezTo>
                    <a:pt x="15593" y="26"/>
                    <a:pt x="15567" y="51"/>
                    <a:pt x="15539" y="77"/>
                  </a:cubicBezTo>
                  <a:cubicBezTo>
                    <a:pt x="14607" y="958"/>
                    <a:pt x="13342" y="1493"/>
                    <a:pt x="12101" y="1493"/>
                  </a:cubicBezTo>
                  <a:cubicBezTo>
                    <a:pt x="11983" y="1493"/>
                    <a:pt x="11865" y="1488"/>
                    <a:pt x="11748" y="1478"/>
                  </a:cubicBezTo>
                  <a:lnTo>
                    <a:pt x="11640" y="1469"/>
                  </a:lnTo>
                  <a:cubicBezTo>
                    <a:pt x="5385" y="13462"/>
                    <a:pt x="6255" y="28094"/>
                    <a:pt x="0" y="40085"/>
                  </a:cubicBezTo>
                  <a:cubicBezTo>
                    <a:pt x="28" y="40105"/>
                    <a:pt x="53" y="40126"/>
                    <a:pt x="81" y="40147"/>
                  </a:cubicBezTo>
                  <a:cubicBezTo>
                    <a:pt x="1092" y="40909"/>
                    <a:pt x="1566" y="42160"/>
                    <a:pt x="1224" y="43380"/>
                  </a:cubicBezTo>
                  <a:cubicBezTo>
                    <a:pt x="1215" y="43412"/>
                    <a:pt x="1205" y="43444"/>
                    <a:pt x="1196" y="43474"/>
                  </a:cubicBezTo>
                  <a:cubicBezTo>
                    <a:pt x="4620" y="44744"/>
                    <a:pt x="8044" y="46012"/>
                    <a:pt x="11469" y="47279"/>
                  </a:cubicBezTo>
                  <a:cubicBezTo>
                    <a:pt x="11496" y="47256"/>
                    <a:pt x="11522" y="47231"/>
                    <a:pt x="11550" y="47206"/>
                  </a:cubicBezTo>
                  <a:cubicBezTo>
                    <a:pt x="12484" y="46324"/>
                    <a:pt x="13750" y="45787"/>
                    <a:pt x="14991" y="45787"/>
                  </a:cubicBezTo>
                  <a:cubicBezTo>
                    <a:pt x="15109" y="45787"/>
                    <a:pt x="15226" y="45792"/>
                    <a:pt x="15343" y="45802"/>
                  </a:cubicBezTo>
                  <a:cubicBezTo>
                    <a:pt x="15380" y="45806"/>
                    <a:pt x="15415" y="45809"/>
                    <a:pt x="15452" y="45811"/>
                  </a:cubicBezTo>
                  <a:cubicBezTo>
                    <a:pt x="21704" y="33820"/>
                    <a:pt x="20834" y="19188"/>
                    <a:pt x="27089" y="7195"/>
                  </a:cubicBezTo>
                  <a:cubicBezTo>
                    <a:pt x="27064" y="7175"/>
                    <a:pt x="27036" y="7156"/>
                    <a:pt x="27010" y="7135"/>
                  </a:cubicBezTo>
                  <a:cubicBezTo>
                    <a:pt x="25999" y="6371"/>
                    <a:pt x="25526" y="5120"/>
                    <a:pt x="25865" y="3903"/>
                  </a:cubicBezTo>
                  <a:cubicBezTo>
                    <a:pt x="25874" y="3870"/>
                    <a:pt x="25884" y="3838"/>
                    <a:pt x="25893" y="3806"/>
                  </a:cubicBezTo>
                  <a:lnTo>
                    <a:pt x="15620" y="1"/>
                  </a:ln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a:extLst>
                <a:ext uri="{FF2B5EF4-FFF2-40B4-BE49-F238E27FC236}">
                  <a16:creationId xmlns:a16="http://schemas.microsoft.com/office/drawing/2014/main" id="{515D0B08-D2BE-8390-2193-2683351B1DD6}"/>
                </a:ext>
              </a:extLst>
            </p:cNvPr>
            <p:cNvSpPr/>
            <p:nvPr/>
          </p:nvSpPr>
          <p:spPr>
            <a:xfrm>
              <a:off x="2026925" y="971175"/>
              <a:ext cx="336675" cy="337450"/>
            </a:xfrm>
            <a:custGeom>
              <a:avLst/>
              <a:gdLst/>
              <a:ahLst/>
              <a:cxnLst/>
              <a:rect l="l" t="t" r="r" b="b"/>
              <a:pathLst>
                <a:path w="13467" h="13498" extrusionOk="0">
                  <a:moveTo>
                    <a:pt x="5989" y="0"/>
                  </a:moveTo>
                  <a:cubicBezTo>
                    <a:pt x="3447" y="0"/>
                    <a:pt x="1250" y="1728"/>
                    <a:pt x="700" y="4514"/>
                  </a:cubicBezTo>
                  <a:cubicBezTo>
                    <a:pt x="1" y="8044"/>
                    <a:pt x="2058" y="11880"/>
                    <a:pt x="5385" y="13113"/>
                  </a:cubicBezTo>
                  <a:cubicBezTo>
                    <a:pt x="6090" y="13374"/>
                    <a:pt x="6796" y="13498"/>
                    <a:pt x="7477" y="13498"/>
                  </a:cubicBezTo>
                  <a:cubicBezTo>
                    <a:pt x="10018" y="13498"/>
                    <a:pt x="12215" y="11769"/>
                    <a:pt x="12767" y="8984"/>
                  </a:cubicBezTo>
                  <a:cubicBezTo>
                    <a:pt x="13466" y="5454"/>
                    <a:pt x="11409" y="1618"/>
                    <a:pt x="8082" y="385"/>
                  </a:cubicBezTo>
                  <a:cubicBezTo>
                    <a:pt x="7376" y="124"/>
                    <a:pt x="6670" y="0"/>
                    <a:pt x="5989"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a:extLst>
                <a:ext uri="{FF2B5EF4-FFF2-40B4-BE49-F238E27FC236}">
                  <a16:creationId xmlns:a16="http://schemas.microsoft.com/office/drawing/2014/main" id="{1DAB9436-8CEF-7CA5-CB59-982AA8956FDF}"/>
                </a:ext>
              </a:extLst>
            </p:cNvPr>
            <p:cNvSpPr/>
            <p:nvPr/>
          </p:nvSpPr>
          <p:spPr>
            <a:xfrm>
              <a:off x="2237275" y="711425"/>
              <a:ext cx="114200" cy="100075"/>
            </a:xfrm>
            <a:custGeom>
              <a:avLst/>
              <a:gdLst/>
              <a:ahLst/>
              <a:cxnLst/>
              <a:rect l="l" t="t" r="r" b="b"/>
              <a:pathLst>
                <a:path w="4568" h="4003" extrusionOk="0">
                  <a:moveTo>
                    <a:pt x="2275" y="1"/>
                  </a:moveTo>
                  <a:cubicBezTo>
                    <a:pt x="1465" y="1"/>
                    <a:pt x="712" y="509"/>
                    <a:pt x="400" y="1318"/>
                  </a:cubicBezTo>
                  <a:cubicBezTo>
                    <a:pt x="0" y="2355"/>
                    <a:pt x="474" y="3488"/>
                    <a:pt x="1515" y="3874"/>
                  </a:cubicBezTo>
                  <a:cubicBezTo>
                    <a:pt x="1750" y="3961"/>
                    <a:pt x="1994" y="4002"/>
                    <a:pt x="2236" y="4002"/>
                  </a:cubicBezTo>
                  <a:cubicBezTo>
                    <a:pt x="3063" y="4002"/>
                    <a:pt x="3861" y="3516"/>
                    <a:pt x="4168" y="2715"/>
                  </a:cubicBezTo>
                  <a:cubicBezTo>
                    <a:pt x="4568" y="1680"/>
                    <a:pt x="4004" y="512"/>
                    <a:pt x="2965" y="126"/>
                  </a:cubicBezTo>
                  <a:cubicBezTo>
                    <a:pt x="2736" y="41"/>
                    <a:pt x="2503" y="1"/>
                    <a:pt x="2275"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0">
            <a:extLst>
              <a:ext uri="{FF2B5EF4-FFF2-40B4-BE49-F238E27FC236}">
                <a16:creationId xmlns:a16="http://schemas.microsoft.com/office/drawing/2014/main" id="{8347DAB4-6D74-C3F4-E579-B3B956F2555A}"/>
              </a:ext>
            </a:extLst>
          </p:cNvPr>
          <p:cNvGrpSpPr/>
          <p:nvPr/>
        </p:nvGrpSpPr>
        <p:grpSpPr>
          <a:xfrm rot="-1388379">
            <a:off x="245134" y="3343849"/>
            <a:ext cx="584864" cy="513483"/>
            <a:chOff x="2665925" y="2466150"/>
            <a:chExt cx="627625" cy="551025"/>
          </a:xfrm>
        </p:grpSpPr>
        <p:sp>
          <p:nvSpPr>
            <p:cNvPr id="500" name="Google Shape;500;p30">
              <a:extLst>
                <a:ext uri="{FF2B5EF4-FFF2-40B4-BE49-F238E27FC236}">
                  <a16:creationId xmlns:a16="http://schemas.microsoft.com/office/drawing/2014/main" id="{88B29CDD-387C-CE28-55AE-382F48709285}"/>
                </a:ext>
              </a:extLst>
            </p:cNvPr>
            <p:cNvSpPr/>
            <p:nvPr/>
          </p:nvSpPr>
          <p:spPr>
            <a:xfrm>
              <a:off x="2700675" y="2466150"/>
              <a:ext cx="592875" cy="549500"/>
            </a:xfrm>
            <a:custGeom>
              <a:avLst/>
              <a:gdLst/>
              <a:ahLst/>
              <a:cxnLst/>
              <a:rect l="l" t="t" r="r" b="b"/>
              <a:pathLst>
                <a:path w="23715" h="21980" extrusionOk="0">
                  <a:moveTo>
                    <a:pt x="6323" y="0"/>
                  </a:moveTo>
                  <a:cubicBezTo>
                    <a:pt x="5320" y="0"/>
                    <a:pt x="4347" y="220"/>
                    <a:pt x="3434" y="722"/>
                  </a:cubicBezTo>
                  <a:cubicBezTo>
                    <a:pt x="52" y="2578"/>
                    <a:pt x="1" y="6111"/>
                    <a:pt x="1" y="6111"/>
                  </a:cubicBezTo>
                  <a:cubicBezTo>
                    <a:pt x="1" y="6111"/>
                    <a:pt x="1555" y="3520"/>
                    <a:pt x="4741" y="3520"/>
                  </a:cubicBezTo>
                  <a:cubicBezTo>
                    <a:pt x="7746" y="3520"/>
                    <a:pt x="12205" y="5827"/>
                    <a:pt x="18179" y="14795"/>
                  </a:cubicBezTo>
                  <a:cubicBezTo>
                    <a:pt x="22322" y="21011"/>
                    <a:pt x="16293" y="21867"/>
                    <a:pt x="16293" y="21867"/>
                  </a:cubicBezTo>
                  <a:cubicBezTo>
                    <a:pt x="16293" y="21867"/>
                    <a:pt x="16625" y="21980"/>
                    <a:pt x="17147" y="21980"/>
                  </a:cubicBezTo>
                  <a:cubicBezTo>
                    <a:pt x="18141" y="21980"/>
                    <a:pt x="19823" y="21572"/>
                    <a:pt x="21209" y="19201"/>
                  </a:cubicBezTo>
                  <a:cubicBezTo>
                    <a:pt x="22213" y="17480"/>
                    <a:pt x="23714" y="15162"/>
                    <a:pt x="20548" y="10050"/>
                  </a:cubicBezTo>
                  <a:cubicBezTo>
                    <a:pt x="18795" y="7221"/>
                    <a:pt x="12072" y="0"/>
                    <a:pt x="6323"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a:extLst>
                <a:ext uri="{FF2B5EF4-FFF2-40B4-BE49-F238E27FC236}">
                  <a16:creationId xmlns:a16="http://schemas.microsoft.com/office/drawing/2014/main" id="{671F7A9B-35A2-0382-CADC-8D52BC0131AE}"/>
                </a:ext>
              </a:extLst>
            </p:cNvPr>
            <p:cNvSpPr/>
            <p:nvPr/>
          </p:nvSpPr>
          <p:spPr>
            <a:xfrm>
              <a:off x="2700275" y="2537525"/>
              <a:ext cx="507325" cy="479550"/>
            </a:xfrm>
            <a:custGeom>
              <a:avLst/>
              <a:gdLst/>
              <a:ahLst/>
              <a:cxnLst/>
              <a:rect l="l" t="t" r="r" b="b"/>
              <a:pathLst>
                <a:path w="20293" h="19182" extrusionOk="0">
                  <a:moveTo>
                    <a:pt x="3446" y="0"/>
                  </a:moveTo>
                  <a:cubicBezTo>
                    <a:pt x="3175" y="0"/>
                    <a:pt x="2902" y="23"/>
                    <a:pt x="2633" y="67"/>
                  </a:cubicBezTo>
                  <a:cubicBezTo>
                    <a:pt x="1859" y="197"/>
                    <a:pt x="1241" y="508"/>
                    <a:pt x="793" y="995"/>
                  </a:cubicBezTo>
                  <a:cubicBezTo>
                    <a:pt x="264" y="1570"/>
                    <a:pt x="1" y="2353"/>
                    <a:pt x="8" y="3325"/>
                  </a:cubicBezTo>
                  <a:cubicBezTo>
                    <a:pt x="12" y="4263"/>
                    <a:pt x="269" y="5339"/>
                    <a:pt x="770" y="6519"/>
                  </a:cubicBezTo>
                  <a:cubicBezTo>
                    <a:pt x="1799" y="8945"/>
                    <a:pt x="3741" y="11545"/>
                    <a:pt x="6242" y="13843"/>
                  </a:cubicBezTo>
                  <a:cubicBezTo>
                    <a:pt x="6535" y="14113"/>
                    <a:pt x="6812" y="14355"/>
                    <a:pt x="7085" y="14586"/>
                  </a:cubicBezTo>
                  <a:cubicBezTo>
                    <a:pt x="8876" y="16108"/>
                    <a:pt x="10793" y="17338"/>
                    <a:pt x="12629" y="18147"/>
                  </a:cubicBezTo>
                  <a:cubicBezTo>
                    <a:pt x="13116" y="18361"/>
                    <a:pt x="13614" y="18551"/>
                    <a:pt x="14122" y="18712"/>
                  </a:cubicBezTo>
                  <a:cubicBezTo>
                    <a:pt x="15032" y="19001"/>
                    <a:pt x="15877" y="19158"/>
                    <a:pt x="16630" y="19179"/>
                  </a:cubicBezTo>
                  <a:cubicBezTo>
                    <a:pt x="16688" y="19181"/>
                    <a:pt x="16745" y="19181"/>
                    <a:pt x="16803" y="19181"/>
                  </a:cubicBezTo>
                  <a:cubicBezTo>
                    <a:pt x="17985" y="19181"/>
                    <a:pt x="18893" y="18846"/>
                    <a:pt x="19500" y="18186"/>
                  </a:cubicBezTo>
                  <a:cubicBezTo>
                    <a:pt x="20026" y="17613"/>
                    <a:pt x="20292" y="16828"/>
                    <a:pt x="20285" y="15856"/>
                  </a:cubicBezTo>
                  <a:cubicBezTo>
                    <a:pt x="20280" y="14919"/>
                    <a:pt x="20024" y="13845"/>
                    <a:pt x="19523" y="12665"/>
                  </a:cubicBezTo>
                  <a:cubicBezTo>
                    <a:pt x="18493" y="10238"/>
                    <a:pt x="16551" y="7636"/>
                    <a:pt x="14053" y="5341"/>
                  </a:cubicBezTo>
                  <a:cubicBezTo>
                    <a:pt x="13342" y="4688"/>
                    <a:pt x="12599" y="4071"/>
                    <a:pt x="11825" y="3498"/>
                  </a:cubicBezTo>
                  <a:cubicBezTo>
                    <a:pt x="10894" y="2801"/>
                    <a:pt x="9911" y="2178"/>
                    <a:pt x="8886" y="1630"/>
                  </a:cubicBezTo>
                  <a:cubicBezTo>
                    <a:pt x="8364" y="1353"/>
                    <a:pt x="7847" y="1106"/>
                    <a:pt x="7343" y="898"/>
                  </a:cubicBezTo>
                  <a:cubicBezTo>
                    <a:pt x="5928" y="310"/>
                    <a:pt x="4593" y="0"/>
                    <a:pt x="3485" y="0"/>
                  </a:cubicBezTo>
                  <a:cubicBezTo>
                    <a:pt x="3472" y="0"/>
                    <a:pt x="3459" y="0"/>
                    <a:pt x="3446"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a:extLst>
                <a:ext uri="{FF2B5EF4-FFF2-40B4-BE49-F238E27FC236}">
                  <a16:creationId xmlns:a16="http://schemas.microsoft.com/office/drawing/2014/main" id="{7D6B4198-5370-EF4C-B4CF-24B612E22284}"/>
                </a:ext>
              </a:extLst>
            </p:cNvPr>
            <p:cNvSpPr/>
            <p:nvPr/>
          </p:nvSpPr>
          <p:spPr>
            <a:xfrm>
              <a:off x="2665925" y="2537350"/>
              <a:ext cx="575950" cy="479825"/>
            </a:xfrm>
            <a:custGeom>
              <a:avLst/>
              <a:gdLst/>
              <a:ahLst/>
              <a:cxnLst/>
              <a:rect l="l" t="t" r="r" b="b"/>
              <a:pathLst>
                <a:path w="23038" h="19193" extrusionOk="0">
                  <a:moveTo>
                    <a:pt x="4859" y="0"/>
                  </a:moveTo>
                  <a:cubicBezTo>
                    <a:pt x="4859" y="0"/>
                    <a:pt x="4860" y="0"/>
                    <a:pt x="4860" y="0"/>
                  </a:cubicBezTo>
                  <a:lnTo>
                    <a:pt x="4860" y="0"/>
                  </a:lnTo>
                  <a:cubicBezTo>
                    <a:pt x="4860" y="0"/>
                    <a:pt x="4861" y="0"/>
                    <a:pt x="4861" y="0"/>
                  </a:cubicBezTo>
                  <a:close/>
                  <a:moveTo>
                    <a:pt x="4861" y="12"/>
                  </a:moveTo>
                  <a:cubicBezTo>
                    <a:pt x="5967" y="12"/>
                    <a:pt x="7302" y="324"/>
                    <a:pt x="8717" y="910"/>
                  </a:cubicBezTo>
                  <a:cubicBezTo>
                    <a:pt x="9218" y="1118"/>
                    <a:pt x="9738" y="1365"/>
                    <a:pt x="10260" y="1642"/>
                  </a:cubicBezTo>
                  <a:cubicBezTo>
                    <a:pt x="11285" y="2189"/>
                    <a:pt x="12266" y="2813"/>
                    <a:pt x="13197" y="3508"/>
                  </a:cubicBezTo>
                  <a:cubicBezTo>
                    <a:pt x="13970" y="4083"/>
                    <a:pt x="14714" y="4697"/>
                    <a:pt x="15423" y="5350"/>
                  </a:cubicBezTo>
                  <a:cubicBezTo>
                    <a:pt x="16686" y="6509"/>
                    <a:pt x="17808" y="7749"/>
                    <a:pt x="18757" y="9028"/>
                  </a:cubicBezTo>
                  <a:cubicBezTo>
                    <a:pt x="19673" y="10266"/>
                    <a:pt x="20391" y="11492"/>
                    <a:pt x="20893" y="12672"/>
                  </a:cubicBezTo>
                  <a:cubicBezTo>
                    <a:pt x="21394" y="13852"/>
                    <a:pt x="21648" y="14926"/>
                    <a:pt x="21654" y="15863"/>
                  </a:cubicBezTo>
                  <a:cubicBezTo>
                    <a:pt x="21661" y="16833"/>
                    <a:pt x="21396" y="17616"/>
                    <a:pt x="20872" y="18188"/>
                  </a:cubicBezTo>
                  <a:cubicBezTo>
                    <a:pt x="20567" y="18518"/>
                    <a:pt x="20179" y="18770"/>
                    <a:pt x="19720" y="18939"/>
                  </a:cubicBezTo>
                  <a:cubicBezTo>
                    <a:pt x="19274" y="19100"/>
                    <a:pt x="18754" y="19183"/>
                    <a:pt x="18179" y="19183"/>
                  </a:cubicBezTo>
                  <a:cubicBezTo>
                    <a:pt x="18122" y="19183"/>
                    <a:pt x="18064" y="19183"/>
                    <a:pt x="18006" y="19181"/>
                  </a:cubicBezTo>
                  <a:cubicBezTo>
                    <a:pt x="17251" y="19158"/>
                    <a:pt x="16408" y="19001"/>
                    <a:pt x="15499" y="18715"/>
                  </a:cubicBezTo>
                  <a:cubicBezTo>
                    <a:pt x="14991" y="18553"/>
                    <a:pt x="14492" y="18364"/>
                    <a:pt x="14005" y="18147"/>
                  </a:cubicBezTo>
                  <a:cubicBezTo>
                    <a:pt x="12169" y="17339"/>
                    <a:pt x="10253" y="16110"/>
                    <a:pt x="8463" y="14589"/>
                  </a:cubicBezTo>
                  <a:lnTo>
                    <a:pt x="8461" y="14589"/>
                  </a:lnTo>
                  <a:cubicBezTo>
                    <a:pt x="8189" y="14358"/>
                    <a:pt x="7914" y="14115"/>
                    <a:pt x="7621" y="13845"/>
                  </a:cubicBezTo>
                  <a:cubicBezTo>
                    <a:pt x="6357" y="12684"/>
                    <a:pt x="5235" y="11446"/>
                    <a:pt x="4284" y="10165"/>
                  </a:cubicBezTo>
                  <a:cubicBezTo>
                    <a:pt x="3367" y="8927"/>
                    <a:pt x="2649" y="7701"/>
                    <a:pt x="2148" y="6521"/>
                  </a:cubicBezTo>
                  <a:cubicBezTo>
                    <a:pt x="1649" y="5341"/>
                    <a:pt x="1393" y="4270"/>
                    <a:pt x="1386" y="3330"/>
                  </a:cubicBezTo>
                  <a:cubicBezTo>
                    <a:pt x="1382" y="2360"/>
                    <a:pt x="1645" y="1577"/>
                    <a:pt x="2171" y="1007"/>
                  </a:cubicBezTo>
                  <a:cubicBezTo>
                    <a:pt x="2617" y="520"/>
                    <a:pt x="3238" y="208"/>
                    <a:pt x="4009" y="79"/>
                  </a:cubicBezTo>
                  <a:cubicBezTo>
                    <a:pt x="4291" y="33"/>
                    <a:pt x="4575" y="12"/>
                    <a:pt x="4861" y="12"/>
                  </a:cubicBezTo>
                  <a:close/>
                  <a:moveTo>
                    <a:pt x="4860" y="0"/>
                  </a:moveTo>
                  <a:cubicBezTo>
                    <a:pt x="4574" y="0"/>
                    <a:pt x="4288" y="21"/>
                    <a:pt x="4007" y="67"/>
                  </a:cubicBezTo>
                  <a:cubicBezTo>
                    <a:pt x="3252" y="194"/>
                    <a:pt x="2622" y="499"/>
                    <a:pt x="2160" y="998"/>
                  </a:cubicBezTo>
                  <a:cubicBezTo>
                    <a:pt x="1" y="3348"/>
                    <a:pt x="2441" y="9102"/>
                    <a:pt x="7611" y="13852"/>
                  </a:cubicBezTo>
                  <a:cubicBezTo>
                    <a:pt x="7891" y="14111"/>
                    <a:pt x="8170" y="14358"/>
                    <a:pt x="8454" y="14595"/>
                  </a:cubicBezTo>
                  <a:lnTo>
                    <a:pt x="8456" y="14595"/>
                  </a:lnTo>
                  <a:cubicBezTo>
                    <a:pt x="10304" y="16166"/>
                    <a:pt x="12220" y="17371"/>
                    <a:pt x="14000" y="18156"/>
                  </a:cubicBezTo>
                  <a:cubicBezTo>
                    <a:pt x="14487" y="18371"/>
                    <a:pt x="14986" y="18560"/>
                    <a:pt x="15494" y="18724"/>
                  </a:cubicBezTo>
                  <a:cubicBezTo>
                    <a:pt x="16397" y="19008"/>
                    <a:pt x="17244" y="19167"/>
                    <a:pt x="18004" y="19190"/>
                  </a:cubicBezTo>
                  <a:cubicBezTo>
                    <a:pt x="18062" y="19190"/>
                    <a:pt x="18119" y="19193"/>
                    <a:pt x="18177" y="19193"/>
                  </a:cubicBezTo>
                  <a:cubicBezTo>
                    <a:pt x="19320" y="19193"/>
                    <a:pt x="20255" y="18872"/>
                    <a:pt x="20879" y="18193"/>
                  </a:cubicBezTo>
                  <a:cubicBezTo>
                    <a:pt x="23038" y="15845"/>
                    <a:pt x="20597" y="10088"/>
                    <a:pt x="15429" y="5341"/>
                  </a:cubicBezTo>
                  <a:cubicBezTo>
                    <a:pt x="14721" y="4688"/>
                    <a:pt x="13977" y="4073"/>
                    <a:pt x="13201" y="3498"/>
                  </a:cubicBezTo>
                  <a:cubicBezTo>
                    <a:pt x="12271" y="2801"/>
                    <a:pt x="11287" y="2178"/>
                    <a:pt x="10262" y="1630"/>
                  </a:cubicBezTo>
                  <a:cubicBezTo>
                    <a:pt x="9738" y="1351"/>
                    <a:pt x="9223" y="1106"/>
                    <a:pt x="8717" y="899"/>
                  </a:cubicBezTo>
                  <a:cubicBezTo>
                    <a:pt x="7305" y="312"/>
                    <a:pt x="5982" y="1"/>
                    <a:pt x="4860"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a:extLst>
                <a:ext uri="{FF2B5EF4-FFF2-40B4-BE49-F238E27FC236}">
                  <a16:creationId xmlns:a16="http://schemas.microsoft.com/office/drawing/2014/main" id="{8EA8A8B6-B53A-D511-B854-EC2C8ED187BA}"/>
                </a:ext>
              </a:extLst>
            </p:cNvPr>
            <p:cNvSpPr/>
            <p:nvPr/>
          </p:nvSpPr>
          <p:spPr>
            <a:xfrm>
              <a:off x="2747900" y="2609975"/>
              <a:ext cx="408725" cy="340475"/>
            </a:xfrm>
            <a:custGeom>
              <a:avLst/>
              <a:gdLst/>
              <a:ahLst/>
              <a:cxnLst/>
              <a:rect l="l" t="t" r="r" b="b"/>
              <a:pathLst>
                <a:path w="16349" h="13619" extrusionOk="0">
                  <a:moveTo>
                    <a:pt x="3097" y="0"/>
                  </a:moveTo>
                  <a:cubicBezTo>
                    <a:pt x="2363" y="0"/>
                    <a:pt x="1799" y="206"/>
                    <a:pt x="1428" y="610"/>
                  </a:cubicBezTo>
                  <a:cubicBezTo>
                    <a:pt x="1" y="2164"/>
                    <a:pt x="1866" y="6207"/>
                    <a:pt x="5586" y="9624"/>
                  </a:cubicBezTo>
                  <a:cubicBezTo>
                    <a:pt x="8228" y="12051"/>
                    <a:pt x="11236" y="13618"/>
                    <a:pt x="13252" y="13618"/>
                  </a:cubicBezTo>
                  <a:cubicBezTo>
                    <a:pt x="13986" y="13618"/>
                    <a:pt x="14547" y="13413"/>
                    <a:pt x="14921" y="13007"/>
                  </a:cubicBezTo>
                  <a:cubicBezTo>
                    <a:pt x="16348" y="11455"/>
                    <a:pt x="14483" y="7410"/>
                    <a:pt x="10760" y="3992"/>
                  </a:cubicBezTo>
                  <a:cubicBezTo>
                    <a:pt x="8121" y="1568"/>
                    <a:pt x="5113" y="0"/>
                    <a:pt x="3097"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a:extLst>
                <a:ext uri="{FF2B5EF4-FFF2-40B4-BE49-F238E27FC236}">
                  <a16:creationId xmlns:a16="http://schemas.microsoft.com/office/drawing/2014/main" id="{1302CC96-54A9-F0BB-8A20-8D7A73F70A79}"/>
                </a:ext>
              </a:extLst>
            </p:cNvPr>
            <p:cNvSpPr/>
            <p:nvPr/>
          </p:nvSpPr>
          <p:spPr>
            <a:xfrm>
              <a:off x="2747675" y="2609800"/>
              <a:ext cx="409125" cy="340775"/>
            </a:xfrm>
            <a:custGeom>
              <a:avLst/>
              <a:gdLst/>
              <a:ahLst/>
              <a:cxnLst/>
              <a:rect l="l" t="t" r="r" b="b"/>
              <a:pathLst>
                <a:path w="16365" h="13631" extrusionOk="0">
                  <a:moveTo>
                    <a:pt x="3106" y="12"/>
                  </a:moveTo>
                  <a:cubicBezTo>
                    <a:pt x="4080" y="12"/>
                    <a:pt x="5304" y="376"/>
                    <a:pt x="6646" y="1067"/>
                  </a:cubicBezTo>
                  <a:cubicBezTo>
                    <a:pt x="8019" y="1776"/>
                    <a:pt x="9444" y="2792"/>
                    <a:pt x="10767" y="4004"/>
                  </a:cubicBezTo>
                  <a:cubicBezTo>
                    <a:pt x="12568" y="5659"/>
                    <a:pt x="13993" y="7509"/>
                    <a:pt x="14778" y="9213"/>
                  </a:cubicBezTo>
                  <a:cubicBezTo>
                    <a:pt x="15159" y="10040"/>
                    <a:pt x="15369" y="10788"/>
                    <a:pt x="15401" y="11434"/>
                  </a:cubicBezTo>
                  <a:cubicBezTo>
                    <a:pt x="15434" y="12102"/>
                    <a:pt x="15272" y="12633"/>
                    <a:pt x="14926" y="13011"/>
                  </a:cubicBezTo>
                  <a:cubicBezTo>
                    <a:pt x="14554" y="13415"/>
                    <a:pt x="13993" y="13621"/>
                    <a:pt x="13261" y="13621"/>
                  </a:cubicBezTo>
                  <a:cubicBezTo>
                    <a:pt x="12286" y="13621"/>
                    <a:pt x="11063" y="13256"/>
                    <a:pt x="9721" y="12566"/>
                  </a:cubicBezTo>
                  <a:cubicBezTo>
                    <a:pt x="8345" y="11857"/>
                    <a:pt x="6923" y="10843"/>
                    <a:pt x="5600" y="9629"/>
                  </a:cubicBezTo>
                  <a:cubicBezTo>
                    <a:pt x="3799" y="7973"/>
                    <a:pt x="2374" y="6124"/>
                    <a:pt x="1589" y="4420"/>
                  </a:cubicBezTo>
                  <a:cubicBezTo>
                    <a:pt x="1206" y="3593"/>
                    <a:pt x="998" y="2845"/>
                    <a:pt x="966" y="2198"/>
                  </a:cubicBezTo>
                  <a:cubicBezTo>
                    <a:pt x="933" y="1531"/>
                    <a:pt x="1093" y="1000"/>
                    <a:pt x="1441" y="621"/>
                  </a:cubicBezTo>
                  <a:cubicBezTo>
                    <a:pt x="1813" y="217"/>
                    <a:pt x="2372" y="12"/>
                    <a:pt x="3106" y="12"/>
                  </a:cubicBezTo>
                  <a:close/>
                  <a:moveTo>
                    <a:pt x="3106" y="0"/>
                  </a:moveTo>
                  <a:cubicBezTo>
                    <a:pt x="2392" y="0"/>
                    <a:pt x="1815" y="196"/>
                    <a:pt x="1432" y="614"/>
                  </a:cubicBezTo>
                  <a:cubicBezTo>
                    <a:pt x="0" y="2173"/>
                    <a:pt x="1864" y="6211"/>
                    <a:pt x="5590" y="9636"/>
                  </a:cubicBezTo>
                  <a:cubicBezTo>
                    <a:pt x="8324" y="12148"/>
                    <a:pt x="11301" y="13630"/>
                    <a:pt x="13259" y="13630"/>
                  </a:cubicBezTo>
                  <a:cubicBezTo>
                    <a:pt x="13972" y="13630"/>
                    <a:pt x="14552" y="13434"/>
                    <a:pt x="14933" y="13018"/>
                  </a:cubicBezTo>
                  <a:cubicBezTo>
                    <a:pt x="16364" y="11460"/>
                    <a:pt x="14503" y="7421"/>
                    <a:pt x="10774" y="3995"/>
                  </a:cubicBezTo>
                  <a:cubicBezTo>
                    <a:pt x="8040" y="1485"/>
                    <a:pt x="5064" y="0"/>
                    <a:pt x="3106"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a:extLst>
                <a:ext uri="{FF2B5EF4-FFF2-40B4-BE49-F238E27FC236}">
                  <a16:creationId xmlns:a16="http://schemas.microsoft.com/office/drawing/2014/main" id="{7073FFE2-1BFF-317B-0037-B4AFFFEF9E60}"/>
                </a:ext>
              </a:extLst>
            </p:cNvPr>
            <p:cNvSpPr/>
            <p:nvPr/>
          </p:nvSpPr>
          <p:spPr>
            <a:xfrm>
              <a:off x="2716275" y="2553225"/>
              <a:ext cx="450800" cy="428675"/>
            </a:xfrm>
            <a:custGeom>
              <a:avLst/>
              <a:gdLst/>
              <a:ahLst/>
              <a:cxnLst/>
              <a:rect l="l" t="t" r="r" b="b"/>
              <a:pathLst>
                <a:path w="18032" h="17147" fill="none" extrusionOk="0">
                  <a:moveTo>
                    <a:pt x="12665" y="5530"/>
                  </a:moveTo>
                  <a:cubicBezTo>
                    <a:pt x="14711" y="7410"/>
                    <a:pt x="16336" y="9578"/>
                    <a:pt x="17184" y="11557"/>
                  </a:cubicBezTo>
                  <a:cubicBezTo>
                    <a:pt x="18031" y="13538"/>
                    <a:pt x="18031" y="15168"/>
                    <a:pt x="17184" y="16087"/>
                  </a:cubicBezTo>
                  <a:cubicBezTo>
                    <a:pt x="16339" y="17008"/>
                    <a:pt x="14713" y="17147"/>
                    <a:pt x="12670" y="16468"/>
                  </a:cubicBezTo>
                  <a:cubicBezTo>
                    <a:pt x="10626" y="15791"/>
                    <a:pt x="8329" y="14355"/>
                    <a:pt x="6283" y="12476"/>
                  </a:cubicBezTo>
                  <a:cubicBezTo>
                    <a:pt x="2025" y="8562"/>
                    <a:pt x="0" y="3836"/>
                    <a:pt x="1764" y="1917"/>
                  </a:cubicBezTo>
                  <a:cubicBezTo>
                    <a:pt x="3526" y="0"/>
                    <a:pt x="8407" y="1617"/>
                    <a:pt x="12665" y="553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a:extLst>
                <a:ext uri="{FF2B5EF4-FFF2-40B4-BE49-F238E27FC236}">
                  <a16:creationId xmlns:a16="http://schemas.microsoft.com/office/drawing/2014/main" id="{AE27D7F8-8158-D99C-159B-69389294CF74}"/>
                </a:ext>
              </a:extLst>
            </p:cNvPr>
            <p:cNvSpPr/>
            <p:nvPr/>
          </p:nvSpPr>
          <p:spPr>
            <a:xfrm>
              <a:off x="2766075" y="2537900"/>
              <a:ext cx="249925" cy="453525"/>
            </a:xfrm>
            <a:custGeom>
              <a:avLst/>
              <a:gdLst/>
              <a:ahLst/>
              <a:cxnLst/>
              <a:rect l="l" t="t" r="r" b="b"/>
              <a:pathLst>
                <a:path w="9997" h="18141" extrusionOk="0">
                  <a:moveTo>
                    <a:pt x="859" y="0"/>
                  </a:moveTo>
                  <a:cubicBezTo>
                    <a:pt x="568" y="0"/>
                    <a:pt x="282" y="17"/>
                    <a:pt x="1" y="50"/>
                  </a:cubicBezTo>
                  <a:lnTo>
                    <a:pt x="587" y="1966"/>
                  </a:lnTo>
                  <a:lnTo>
                    <a:pt x="980" y="3248"/>
                  </a:lnTo>
                  <a:lnTo>
                    <a:pt x="3349" y="10985"/>
                  </a:lnTo>
                  <a:lnTo>
                    <a:pt x="3871" y="12685"/>
                  </a:lnTo>
                  <a:lnTo>
                    <a:pt x="4448" y="14576"/>
                  </a:lnTo>
                  <a:lnTo>
                    <a:pt x="4450" y="14576"/>
                  </a:lnTo>
                  <a:cubicBezTo>
                    <a:pt x="6298" y="16146"/>
                    <a:pt x="8216" y="17351"/>
                    <a:pt x="9997" y="18141"/>
                  </a:cubicBezTo>
                  <a:lnTo>
                    <a:pt x="9535" y="16635"/>
                  </a:lnTo>
                  <a:lnTo>
                    <a:pt x="9209" y="15566"/>
                  </a:lnTo>
                  <a:lnTo>
                    <a:pt x="7771" y="10868"/>
                  </a:lnTo>
                  <a:lnTo>
                    <a:pt x="7741" y="10777"/>
                  </a:lnTo>
                  <a:lnTo>
                    <a:pt x="7487" y="9937"/>
                  </a:lnTo>
                  <a:lnTo>
                    <a:pt x="7484" y="9935"/>
                  </a:lnTo>
                  <a:lnTo>
                    <a:pt x="6847" y="7857"/>
                  </a:lnTo>
                  <a:lnTo>
                    <a:pt x="5600" y="3781"/>
                  </a:lnTo>
                  <a:lnTo>
                    <a:pt x="5208" y="2497"/>
                  </a:lnTo>
                  <a:lnTo>
                    <a:pt x="4714" y="881"/>
                  </a:lnTo>
                  <a:cubicBezTo>
                    <a:pt x="3342" y="284"/>
                    <a:pt x="2059" y="0"/>
                    <a:pt x="859"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a:extLst>
                <a:ext uri="{FF2B5EF4-FFF2-40B4-BE49-F238E27FC236}">
                  <a16:creationId xmlns:a16="http://schemas.microsoft.com/office/drawing/2014/main" id="{39407457-C88E-C13F-A33D-37EF047315C5}"/>
                </a:ext>
              </a:extLst>
            </p:cNvPr>
            <p:cNvSpPr/>
            <p:nvPr/>
          </p:nvSpPr>
          <p:spPr>
            <a:xfrm>
              <a:off x="2922450" y="2578150"/>
              <a:ext cx="193575" cy="439025"/>
            </a:xfrm>
            <a:custGeom>
              <a:avLst/>
              <a:gdLst/>
              <a:ahLst/>
              <a:cxnLst/>
              <a:rect l="l" t="t" r="r" b="b"/>
              <a:pathLst>
                <a:path w="7743" h="17561" extrusionOk="0">
                  <a:moveTo>
                    <a:pt x="1" y="1"/>
                  </a:moveTo>
                  <a:lnTo>
                    <a:pt x="509" y="1652"/>
                  </a:lnTo>
                  <a:lnTo>
                    <a:pt x="941" y="3063"/>
                  </a:lnTo>
                  <a:lnTo>
                    <a:pt x="2479" y="8085"/>
                  </a:lnTo>
                  <a:lnTo>
                    <a:pt x="2804" y="9151"/>
                  </a:lnTo>
                  <a:lnTo>
                    <a:pt x="2929" y="9555"/>
                  </a:lnTo>
                  <a:lnTo>
                    <a:pt x="2931" y="9558"/>
                  </a:lnTo>
                  <a:lnTo>
                    <a:pt x="3095" y="10098"/>
                  </a:lnTo>
                  <a:lnTo>
                    <a:pt x="4467" y="14575"/>
                  </a:lnTo>
                  <a:lnTo>
                    <a:pt x="4769" y="15573"/>
                  </a:lnTo>
                  <a:lnTo>
                    <a:pt x="5235" y="17094"/>
                  </a:lnTo>
                  <a:cubicBezTo>
                    <a:pt x="6136" y="17378"/>
                    <a:pt x="6983" y="17538"/>
                    <a:pt x="7743" y="17561"/>
                  </a:cubicBezTo>
                  <a:lnTo>
                    <a:pt x="7226" y="15868"/>
                  </a:lnTo>
                  <a:lnTo>
                    <a:pt x="6912" y="14836"/>
                  </a:lnTo>
                  <a:lnTo>
                    <a:pt x="4058" y="5519"/>
                  </a:lnTo>
                  <a:lnTo>
                    <a:pt x="3513" y="3737"/>
                  </a:lnTo>
                  <a:lnTo>
                    <a:pt x="2940" y="1866"/>
                  </a:lnTo>
                  <a:lnTo>
                    <a:pt x="1767" y="1074"/>
                  </a:lnTo>
                  <a:lnTo>
                    <a:pt x="1"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30">
            <a:extLst>
              <a:ext uri="{FF2B5EF4-FFF2-40B4-BE49-F238E27FC236}">
                <a16:creationId xmlns:a16="http://schemas.microsoft.com/office/drawing/2014/main" id="{E395A74E-E75D-4795-FCC2-C6D4F7BAF735}"/>
              </a:ext>
            </a:extLst>
          </p:cNvPr>
          <p:cNvGrpSpPr/>
          <p:nvPr/>
        </p:nvGrpSpPr>
        <p:grpSpPr>
          <a:xfrm rot="1135194">
            <a:off x="8207035" y="4073842"/>
            <a:ext cx="435970" cy="536160"/>
            <a:chOff x="4081850" y="3204400"/>
            <a:chExt cx="743225" cy="914025"/>
          </a:xfrm>
        </p:grpSpPr>
        <p:sp>
          <p:nvSpPr>
            <p:cNvPr id="509" name="Google Shape;509;p30">
              <a:extLst>
                <a:ext uri="{FF2B5EF4-FFF2-40B4-BE49-F238E27FC236}">
                  <a16:creationId xmlns:a16="http://schemas.microsoft.com/office/drawing/2014/main" id="{407DCD02-EB3B-A383-98C5-41470F2EBBA9}"/>
                </a:ext>
              </a:extLst>
            </p:cNvPr>
            <p:cNvSpPr/>
            <p:nvPr/>
          </p:nvSpPr>
          <p:spPr>
            <a:xfrm>
              <a:off x="4106625" y="3204400"/>
              <a:ext cx="718450" cy="914025"/>
            </a:xfrm>
            <a:custGeom>
              <a:avLst/>
              <a:gdLst/>
              <a:ahLst/>
              <a:cxnLst/>
              <a:rect l="l" t="t" r="r" b="b"/>
              <a:pathLst>
                <a:path w="28738" h="36561" extrusionOk="0">
                  <a:moveTo>
                    <a:pt x="14832" y="0"/>
                  </a:moveTo>
                  <a:cubicBezTo>
                    <a:pt x="12888" y="0"/>
                    <a:pt x="11529" y="569"/>
                    <a:pt x="11529" y="569"/>
                  </a:cubicBezTo>
                  <a:cubicBezTo>
                    <a:pt x="11529" y="569"/>
                    <a:pt x="27955" y="2714"/>
                    <a:pt x="10506" y="29792"/>
                  </a:cubicBezTo>
                  <a:cubicBezTo>
                    <a:pt x="8291" y="33228"/>
                    <a:pt x="6253" y="34299"/>
                    <a:pt x="4573" y="34299"/>
                  </a:cubicBezTo>
                  <a:cubicBezTo>
                    <a:pt x="1798" y="34299"/>
                    <a:pt x="1" y="31378"/>
                    <a:pt x="0" y="31378"/>
                  </a:cubicBezTo>
                  <a:lnTo>
                    <a:pt x="0" y="31378"/>
                  </a:lnTo>
                  <a:cubicBezTo>
                    <a:pt x="0" y="31378"/>
                    <a:pt x="361" y="35656"/>
                    <a:pt x="6396" y="36372"/>
                  </a:cubicBezTo>
                  <a:cubicBezTo>
                    <a:pt x="7105" y="36457"/>
                    <a:pt x="7880" y="36561"/>
                    <a:pt x="8720" y="36561"/>
                  </a:cubicBezTo>
                  <a:cubicBezTo>
                    <a:pt x="11282" y="36561"/>
                    <a:pt x="14450" y="35596"/>
                    <a:pt x="18190" y="30193"/>
                  </a:cubicBezTo>
                  <a:cubicBezTo>
                    <a:pt x="21421" y="25527"/>
                    <a:pt x="28738" y="8230"/>
                    <a:pt x="20691" y="2014"/>
                  </a:cubicBezTo>
                  <a:cubicBezTo>
                    <a:pt x="18635" y="426"/>
                    <a:pt x="16515" y="0"/>
                    <a:pt x="14832"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a:extLst>
                <a:ext uri="{FF2B5EF4-FFF2-40B4-BE49-F238E27FC236}">
                  <a16:creationId xmlns:a16="http://schemas.microsoft.com/office/drawing/2014/main" id="{BC8DE3E4-E08C-CC89-83BC-53BAF0BA7624}"/>
                </a:ext>
              </a:extLst>
            </p:cNvPr>
            <p:cNvSpPr/>
            <p:nvPr/>
          </p:nvSpPr>
          <p:spPr>
            <a:xfrm>
              <a:off x="4081975" y="3206200"/>
              <a:ext cx="497850" cy="882300"/>
            </a:xfrm>
            <a:custGeom>
              <a:avLst/>
              <a:gdLst/>
              <a:ahLst/>
              <a:cxnLst/>
              <a:rect l="l" t="t" r="r" b="b"/>
              <a:pathLst>
                <a:path w="19914" h="35292" extrusionOk="0">
                  <a:moveTo>
                    <a:pt x="14683" y="1"/>
                  </a:moveTo>
                  <a:cubicBezTo>
                    <a:pt x="14676" y="1"/>
                    <a:pt x="14669" y="1"/>
                    <a:pt x="14662" y="1"/>
                  </a:cubicBezTo>
                  <a:cubicBezTo>
                    <a:pt x="12598" y="1"/>
                    <a:pt x="10190" y="1490"/>
                    <a:pt x="7886" y="4191"/>
                  </a:cubicBezTo>
                  <a:cubicBezTo>
                    <a:pt x="5553" y="6925"/>
                    <a:pt x="3475" y="10730"/>
                    <a:pt x="2032" y="14912"/>
                  </a:cubicBezTo>
                  <a:cubicBezTo>
                    <a:pt x="1843" y="15459"/>
                    <a:pt x="1679" y="15967"/>
                    <a:pt x="1531" y="16464"/>
                  </a:cubicBezTo>
                  <a:lnTo>
                    <a:pt x="1531" y="16466"/>
                  </a:lnTo>
                  <a:cubicBezTo>
                    <a:pt x="545" y="19731"/>
                    <a:pt x="19" y="22996"/>
                    <a:pt x="7" y="25907"/>
                  </a:cubicBezTo>
                  <a:cubicBezTo>
                    <a:pt x="0" y="26681"/>
                    <a:pt x="37" y="27454"/>
                    <a:pt x="116" y="28223"/>
                  </a:cubicBezTo>
                  <a:cubicBezTo>
                    <a:pt x="261" y="29600"/>
                    <a:pt x="541" y="30814"/>
                    <a:pt x="949" y="31830"/>
                  </a:cubicBezTo>
                  <a:cubicBezTo>
                    <a:pt x="1284" y="32661"/>
                    <a:pt x="1704" y="33356"/>
                    <a:pt x="2196" y="33899"/>
                  </a:cubicBezTo>
                  <a:cubicBezTo>
                    <a:pt x="2702" y="34455"/>
                    <a:pt x="3286" y="34852"/>
                    <a:pt x="3935" y="35076"/>
                  </a:cubicBezTo>
                  <a:cubicBezTo>
                    <a:pt x="4351" y="35217"/>
                    <a:pt x="4787" y="35291"/>
                    <a:pt x="5226" y="35291"/>
                  </a:cubicBezTo>
                  <a:cubicBezTo>
                    <a:pt x="5233" y="35291"/>
                    <a:pt x="5240" y="35291"/>
                    <a:pt x="5246" y="35291"/>
                  </a:cubicBezTo>
                  <a:cubicBezTo>
                    <a:pt x="7311" y="35291"/>
                    <a:pt x="9717" y="33802"/>
                    <a:pt x="12023" y="31100"/>
                  </a:cubicBezTo>
                  <a:cubicBezTo>
                    <a:pt x="14353" y="28369"/>
                    <a:pt x="16431" y="24561"/>
                    <a:pt x="17874" y="20384"/>
                  </a:cubicBezTo>
                  <a:cubicBezTo>
                    <a:pt x="18334" y="19061"/>
                    <a:pt x="18722" y="17715"/>
                    <a:pt x="19036" y="16351"/>
                  </a:cubicBezTo>
                  <a:cubicBezTo>
                    <a:pt x="19435" y="14635"/>
                    <a:pt x="19698" y="12956"/>
                    <a:pt x="19818" y="11359"/>
                  </a:cubicBezTo>
                  <a:cubicBezTo>
                    <a:pt x="19888" y="10502"/>
                    <a:pt x="19913" y="9668"/>
                    <a:pt x="19899" y="8879"/>
                  </a:cubicBezTo>
                  <a:cubicBezTo>
                    <a:pt x="19851" y="6022"/>
                    <a:pt x="19290" y="3688"/>
                    <a:pt x="18276" y="2129"/>
                  </a:cubicBezTo>
                  <a:cubicBezTo>
                    <a:pt x="17657" y="1174"/>
                    <a:pt x="16881" y="529"/>
                    <a:pt x="15972" y="215"/>
                  </a:cubicBezTo>
                  <a:cubicBezTo>
                    <a:pt x="15558" y="74"/>
                    <a:pt x="15121" y="1"/>
                    <a:pt x="14683"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a:extLst>
                <a:ext uri="{FF2B5EF4-FFF2-40B4-BE49-F238E27FC236}">
                  <a16:creationId xmlns:a16="http://schemas.microsoft.com/office/drawing/2014/main" id="{D4D0C225-14B8-F41D-C716-30565FF7B564}"/>
                </a:ext>
              </a:extLst>
            </p:cNvPr>
            <p:cNvSpPr/>
            <p:nvPr/>
          </p:nvSpPr>
          <p:spPr>
            <a:xfrm>
              <a:off x="4081850" y="3206025"/>
              <a:ext cx="498125" cy="882575"/>
            </a:xfrm>
            <a:custGeom>
              <a:avLst/>
              <a:gdLst/>
              <a:ahLst/>
              <a:cxnLst/>
              <a:rect l="l" t="t" r="r" b="b"/>
              <a:pathLst>
                <a:path w="19925" h="35303" extrusionOk="0">
                  <a:moveTo>
                    <a:pt x="14667" y="12"/>
                  </a:moveTo>
                  <a:cubicBezTo>
                    <a:pt x="15113" y="12"/>
                    <a:pt x="15554" y="84"/>
                    <a:pt x="15977" y="229"/>
                  </a:cubicBezTo>
                  <a:cubicBezTo>
                    <a:pt x="16884" y="541"/>
                    <a:pt x="17660" y="1185"/>
                    <a:pt x="18279" y="2141"/>
                  </a:cubicBezTo>
                  <a:cubicBezTo>
                    <a:pt x="19288" y="3700"/>
                    <a:pt x="19851" y="6032"/>
                    <a:pt x="19900" y="8886"/>
                  </a:cubicBezTo>
                  <a:cubicBezTo>
                    <a:pt x="19913" y="9675"/>
                    <a:pt x="19888" y="10509"/>
                    <a:pt x="19819" y="11366"/>
                  </a:cubicBezTo>
                  <a:cubicBezTo>
                    <a:pt x="19699" y="12963"/>
                    <a:pt x="19435" y="14642"/>
                    <a:pt x="19036" y="16355"/>
                  </a:cubicBezTo>
                  <a:cubicBezTo>
                    <a:pt x="18722" y="17720"/>
                    <a:pt x="18334" y="19066"/>
                    <a:pt x="17877" y="20389"/>
                  </a:cubicBezTo>
                  <a:cubicBezTo>
                    <a:pt x="17140" y="22516"/>
                    <a:pt x="16251" y="24534"/>
                    <a:pt x="15231" y="26388"/>
                  </a:cubicBezTo>
                  <a:cubicBezTo>
                    <a:pt x="14245" y="28177"/>
                    <a:pt x="13167" y="29764"/>
                    <a:pt x="12024" y="31103"/>
                  </a:cubicBezTo>
                  <a:cubicBezTo>
                    <a:pt x="10890" y="32433"/>
                    <a:pt x="9733" y="33469"/>
                    <a:pt x="8588" y="34188"/>
                  </a:cubicBezTo>
                  <a:cubicBezTo>
                    <a:pt x="7415" y="34922"/>
                    <a:pt x="6293" y="35294"/>
                    <a:pt x="5251" y="35294"/>
                  </a:cubicBezTo>
                  <a:cubicBezTo>
                    <a:pt x="4806" y="35294"/>
                    <a:pt x="4365" y="35222"/>
                    <a:pt x="3942" y="35077"/>
                  </a:cubicBezTo>
                  <a:cubicBezTo>
                    <a:pt x="3296" y="34853"/>
                    <a:pt x="2709" y="34458"/>
                    <a:pt x="2204" y="33901"/>
                  </a:cubicBezTo>
                  <a:cubicBezTo>
                    <a:pt x="1714" y="33361"/>
                    <a:pt x="1294" y="32666"/>
                    <a:pt x="959" y="31837"/>
                  </a:cubicBezTo>
                  <a:cubicBezTo>
                    <a:pt x="553" y="30821"/>
                    <a:pt x="271" y="29607"/>
                    <a:pt x="128" y="28230"/>
                  </a:cubicBezTo>
                  <a:cubicBezTo>
                    <a:pt x="49" y="27459"/>
                    <a:pt x="12" y="26686"/>
                    <a:pt x="17" y="25914"/>
                  </a:cubicBezTo>
                  <a:cubicBezTo>
                    <a:pt x="28" y="23003"/>
                    <a:pt x="555" y="19738"/>
                    <a:pt x="1541" y="16475"/>
                  </a:cubicBezTo>
                  <a:lnTo>
                    <a:pt x="1543" y="16473"/>
                  </a:lnTo>
                  <a:cubicBezTo>
                    <a:pt x="1689" y="15977"/>
                    <a:pt x="1853" y="15469"/>
                    <a:pt x="2042" y="14921"/>
                  </a:cubicBezTo>
                  <a:cubicBezTo>
                    <a:pt x="2776" y="12792"/>
                    <a:pt x="3667" y="10774"/>
                    <a:pt x="4688" y="8920"/>
                  </a:cubicBezTo>
                  <a:cubicBezTo>
                    <a:pt x="5674" y="7129"/>
                    <a:pt x="6752" y="5542"/>
                    <a:pt x="7895" y="4203"/>
                  </a:cubicBezTo>
                  <a:cubicBezTo>
                    <a:pt x="9029" y="2873"/>
                    <a:pt x="10186" y="1834"/>
                    <a:pt x="11333" y="1118"/>
                  </a:cubicBezTo>
                  <a:cubicBezTo>
                    <a:pt x="12504" y="384"/>
                    <a:pt x="13626" y="12"/>
                    <a:pt x="14667" y="12"/>
                  </a:cubicBezTo>
                  <a:close/>
                  <a:moveTo>
                    <a:pt x="14667" y="1"/>
                  </a:moveTo>
                  <a:cubicBezTo>
                    <a:pt x="10426" y="1"/>
                    <a:pt x="5037" y="6214"/>
                    <a:pt x="2033" y="14917"/>
                  </a:cubicBezTo>
                  <a:cubicBezTo>
                    <a:pt x="1853" y="15439"/>
                    <a:pt x="1686" y="15953"/>
                    <a:pt x="1532" y="16468"/>
                  </a:cubicBezTo>
                  <a:lnTo>
                    <a:pt x="1532" y="16473"/>
                  </a:lnTo>
                  <a:cubicBezTo>
                    <a:pt x="513" y="19840"/>
                    <a:pt x="17" y="23091"/>
                    <a:pt x="8" y="25912"/>
                  </a:cubicBezTo>
                  <a:cubicBezTo>
                    <a:pt x="1" y="26688"/>
                    <a:pt x="38" y="27461"/>
                    <a:pt x="116" y="28230"/>
                  </a:cubicBezTo>
                  <a:cubicBezTo>
                    <a:pt x="262" y="29595"/>
                    <a:pt x="539" y="30816"/>
                    <a:pt x="950" y="31839"/>
                  </a:cubicBezTo>
                  <a:cubicBezTo>
                    <a:pt x="1615" y="33486"/>
                    <a:pt x="2615" y="34631"/>
                    <a:pt x="3940" y="35088"/>
                  </a:cubicBezTo>
                  <a:cubicBezTo>
                    <a:pt x="4356" y="35229"/>
                    <a:pt x="4792" y="35303"/>
                    <a:pt x="5231" y="35303"/>
                  </a:cubicBezTo>
                  <a:cubicBezTo>
                    <a:pt x="5238" y="35303"/>
                    <a:pt x="5245" y="35303"/>
                    <a:pt x="5251" y="35303"/>
                  </a:cubicBezTo>
                  <a:cubicBezTo>
                    <a:pt x="9493" y="35303"/>
                    <a:pt x="14882" y="29092"/>
                    <a:pt x="17886" y="20391"/>
                  </a:cubicBezTo>
                  <a:cubicBezTo>
                    <a:pt x="18346" y="19068"/>
                    <a:pt x="18734" y="17724"/>
                    <a:pt x="19048" y="16360"/>
                  </a:cubicBezTo>
                  <a:cubicBezTo>
                    <a:pt x="19449" y="14628"/>
                    <a:pt x="19713" y="12947"/>
                    <a:pt x="19830" y="11368"/>
                  </a:cubicBezTo>
                  <a:cubicBezTo>
                    <a:pt x="19897" y="10509"/>
                    <a:pt x="19925" y="9680"/>
                    <a:pt x="19911" y="8888"/>
                  </a:cubicBezTo>
                  <a:cubicBezTo>
                    <a:pt x="19863" y="6073"/>
                    <a:pt x="19311" y="3714"/>
                    <a:pt x="18288" y="2136"/>
                  </a:cubicBezTo>
                  <a:cubicBezTo>
                    <a:pt x="17681" y="1201"/>
                    <a:pt x="16912" y="541"/>
                    <a:pt x="15979" y="220"/>
                  </a:cubicBezTo>
                  <a:cubicBezTo>
                    <a:pt x="15563" y="77"/>
                    <a:pt x="15126" y="3"/>
                    <a:pt x="14688" y="3"/>
                  </a:cubicBezTo>
                  <a:cubicBezTo>
                    <a:pt x="14681" y="3"/>
                    <a:pt x="14674" y="3"/>
                    <a:pt x="14667" y="3"/>
                  </a:cubicBezTo>
                  <a:lnTo>
                    <a:pt x="14667"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a:extLst>
                <a:ext uri="{FF2B5EF4-FFF2-40B4-BE49-F238E27FC236}">
                  <a16:creationId xmlns:a16="http://schemas.microsoft.com/office/drawing/2014/main" id="{DB4E76E0-D69E-3157-D8C6-1AD004CF7532}"/>
                </a:ext>
              </a:extLst>
            </p:cNvPr>
            <p:cNvSpPr/>
            <p:nvPr/>
          </p:nvSpPr>
          <p:spPr>
            <a:xfrm>
              <a:off x="4152175" y="3329225"/>
              <a:ext cx="347700" cy="635150"/>
            </a:xfrm>
            <a:custGeom>
              <a:avLst/>
              <a:gdLst/>
              <a:ahLst/>
              <a:cxnLst/>
              <a:rect l="l" t="t" r="r" b="b"/>
              <a:pathLst>
                <a:path w="13908" h="25406" extrusionOk="0">
                  <a:moveTo>
                    <a:pt x="10494" y="0"/>
                  </a:moveTo>
                  <a:cubicBezTo>
                    <a:pt x="9111" y="0"/>
                    <a:pt x="7463" y="1090"/>
                    <a:pt x="5853" y="3071"/>
                  </a:cubicBezTo>
                  <a:cubicBezTo>
                    <a:pt x="4228" y="5071"/>
                    <a:pt x="2755" y="7848"/>
                    <a:pt x="1704" y="10889"/>
                  </a:cubicBezTo>
                  <a:cubicBezTo>
                    <a:pt x="545" y="14249"/>
                    <a:pt x="0" y="17595"/>
                    <a:pt x="173" y="20312"/>
                  </a:cubicBezTo>
                  <a:cubicBezTo>
                    <a:pt x="256" y="21633"/>
                    <a:pt x="506" y="22732"/>
                    <a:pt x="912" y="23582"/>
                  </a:cubicBezTo>
                  <a:cubicBezTo>
                    <a:pt x="1332" y="24459"/>
                    <a:pt x="1905" y="25030"/>
                    <a:pt x="2612" y="25272"/>
                  </a:cubicBezTo>
                  <a:cubicBezTo>
                    <a:pt x="2870" y="25362"/>
                    <a:pt x="3140" y="25406"/>
                    <a:pt x="3413" y="25406"/>
                  </a:cubicBezTo>
                  <a:cubicBezTo>
                    <a:pt x="4796" y="25406"/>
                    <a:pt x="6444" y="24314"/>
                    <a:pt x="8052" y="22335"/>
                  </a:cubicBezTo>
                  <a:cubicBezTo>
                    <a:pt x="9677" y="20333"/>
                    <a:pt x="11152" y="17558"/>
                    <a:pt x="12203" y="14514"/>
                  </a:cubicBezTo>
                  <a:cubicBezTo>
                    <a:pt x="13362" y="11157"/>
                    <a:pt x="13907" y="7811"/>
                    <a:pt x="13734" y="5094"/>
                  </a:cubicBezTo>
                  <a:cubicBezTo>
                    <a:pt x="13651" y="3773"/>
                    <a:pt x="13401" y="2672"/>
                    <a:pt x="12995" y="1824"/>
                  </a:cubicBezTo>
                  <a:cubicBezTo>
                    <a:pt x="12575" y="944"/>
                    <a:pt x="12002" y="376"/>
                    <a:pt x="11293" y="132"/>
                  </a:cubicBezTo>
                  <a:cubicBezTo>
                    <a:pt x="11037" y="44"/>
                    <a:pt x="10767" y="0"/>
                    <a:pt x="1049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a:extLst>
                <a:ext uri="{FF2B5EF4-FFF2-40B4-BE49-F238E27FC236}">
                  <a16:creationId xmlns:a16="http://schemas.microsoft.com/office/drawing/2014/main" id="{C444AC37-DD7B-4AB5-C5EA-224DAC21D353}"/>
                </a:ext>
              </a:extLst>
            </p:cNvPr>
            <p:cNvSpPr/>
            <p:nvPr/>
          </p:nvSpPr>
          <p:spPr>
            <a:xfrm>
              <a:off x="4134675" y="3329050"/>
              <a:ext cx="382675" cy="635450"/>
            </a:xfrm>
            <a:custGeom>
              <a:avLst/>
              <a:gdLst/>
              <a:ahLst/>
              <a:cxnLst/>
              <a:rect l="l" t="t" r="r" b="b"/>
              <a:pathLst>
                <a:path w="15307" h="25418" extrusionOk="0">
                  <a:moveTo>
                    <a:pt x="11217" y="14"/>
                  </a:moveTo>
                  <a:cubicBezTo>
                    <a:pt x="11480" y="14"/>
                    <a:pt x="11743" y="58"/>
                    <a:pt x="11993" y="143"/>
                  </a:cubicBezTo>
                  <a:cubicBezTo>
                    <a:pt x="12700" y="388"/>
                    <a:pt x="13270" y="956"/>
                    <a:pt x="13690" y="1833"/>
                  </a:cubicBezTo>
                  <a:cubicBezTo>
                    <a:pt x="14097" y="2681"/>
                    <a:pt x="14346" y="3780"/>
                    <a:pt x="14429" y="5101"/>
                  </a:cubicBezTo>
                  <a:cubicBezTo>
                    <a:pt x="14512" y="6421"/>
                    <a:pt x="14427" y="7897"/>
                    <a:pt x="14175" y="9483"/>
                  </a:cubicBezTo>
                  <a:cubicBezTo>
                    <a:pt x="13912" y="11129"/>
                    <a:pt x="13483" y="12822"/>
                    <a:pt x="12898" y="14519"/>
                  </a:cubicBezTo>
                  <a:cubicBezTo>
                    <a:pt x="11848" y="17562"/>
                    <a:pt x="10375" y="20338"/>
                    <a:pt x="8749" y="22337"/>
                  </a:cubicBezTo>
                  <a:cubicBezTo>
                    <a:pt x="7142" y="24316"/>
                    <a:pt x="5496" y="25406"/>
                    <a:pt x="4113" y="25406"/>
                  </a:cubicBezTo>
                  <a:cubicBezTo>
                    <a:pt x="3843" y="25406"/>
                    <a:pt x="3572" y="25362"/>
                    <a:pt x="3316" y="25274"/>
                  </a:cubicBezTo>
                  <a:cubicBezTo>
                    <a:pt x="2610" y="25032"/>
                    <a:pt x="2037" y="24464"/>
                    <a:pt x="1619" y="23586"/>
                  </a:cubicBezTo>
                  <a:cubicBezTo>
                    <a:pt x="1213" y="22737"/>
                    <a:pt x="963" y="21638"/>
                    <a:pt x="880" y="20319"/>
                  </a:cubicBezTo>
                  <a:cubicBezTo>
                    <a:pt x="797" y="18999"/>
                    <a:pt x="883" y="17523"/>
                    <a:pt x="1134" y="15934"/>
                  </a:cubicBezTo>
                  <a:cubicBezTo>
                    <a:pt x="1395" y="14290"/>
                    <a:pt x="1825" y="12596"/>
                    <a:pt x="2411" y="10899"/>
                  </a:cubicBezTo>
                  <a:cubicBezTo>
                    <a:pt x="3462" y="7858"/>
                    <a:pt x="4935" y="5082"/>
                    <a:pt x="6558" y="3083"/>
                  </a:cubicBezTo>
                  <a:cubicBezTo>
                    <a:pt x="8167" y="1104"/>
                    <a:pt x="9814" y="14"/>
                    <a:pt x="11197" y="14"/>
                  </a:cubicBezTo>
                  <a:cubicBezTo>
                    <a:pt x="11203" y="14"/>
                    <a:pt x="11210" y="14"/>
                    <a:pt x="11217" y="14"/>
                  </a:cubicBezTo>
                  <a:close/>
                  <a:moveTo>
                    <a:pt x="11197" y="0"/>
                  </a:moveTo>
                  <a:cubicBezTo>
                    <a:pt x="8350" y="0"/>
                    <a:pt x="4586" y="4565"/>
                    <a:pt x="2400" y="10894"/>
                  </a:cubicBezTo>
                  <a:cubicBezTo>
                    <a:pt x="1" y="17842"/>
                    <a:pt x="409" y="24284"/>
                    <a:pt x="3312" y="25286"/>
                  </a:cubicBezTo>
                  <a:cubicBezTo>
                    <a:pt x="3570" y="25374"/>
                    <a:pt x="3840" y="25417"/>
                    <a:pt x="4113" y="25417"/>
                  </a:cubicBezTo>
                  <a:cubicBezTo>
                    <a:pt x="6960" y="25417"/>
                    <a:pt x="10723" y="20855"/>
                    <a:pt x="12910" y="14524"/>
                  </a:cubicBezTo>
                  <a:cubicBezTo>
                    <a:pt x="15307" y="7578"/>
                    <a:pt x="14900" y="1136"/>
                    <a:pt x="11998" y="134"/>
                  </a:cubicBezTo>
                  <a:cubicBezTo>
                    <a:pt x="11739" y="44"/>
                    <a:pt x="11469" y="0"/>
                    <a:pt x="11197"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a:extLst>
                <a:ext uri="{FF2B5EF4-FFF2-40B4-BE49-F238E27FC236}">
                  <a16:creationId xmlns:a16="http://schemas.microsoft.com/office/drawing/2014/main" id="{C21FE55B-76F7-00C2-D72D-A0057B186413}"/>
                </a:ext>
              </a:extLst>
            </p:cNvPr>
            <p:cNvSpPr/>
            <p:nvPr/>
          </p:nvSpPr>
          <p:spPr>
            <a:xfrm>
              <a:off x="4120125" y="3272825"/>
              <a:ext cx="418300" cy="747900"/>
            </a:xfrm>
            <a:custGeom>
              <a:avLst/>
              <a:gdLst/>
              <a:ahLst/>
              <a:cxnLst/>
              <a:rect l="l" t="t" r="r" b="b"/>
              <a:pathLst>
                <a:path w="16732" h="29916" fill="none" extrusionOk="0">
                  <a:moveTo>
                    <a:pt x="13326" y="591"/>
                  </a:moveTo>
                  <a:cubicBezTo>
                    <a:pt x="15041" y="1185"/>
                    <a:pt x="16166" y="3267"/>
                    <a:pt x="16447" y="6380"/>
                  </a:cubicBezTo>
                  <a:cubicBezTo>
                    <a:pt x="16731" y="9492"/>
                    <a:pt x="16152" y="13381"/>
                    <a:pt x="14836" y="17193"/>
                  </a:cubicBezTo>
                  <a:cubicBezTo>
                    <a:pt x="13520" y="21003"/>
                    <a:pt x="11578" y="24420"/>
                    <a:pt x="9433" y="26694"/>
                  </a:cubicBezTo>
                  <a:cubicBezTo>
                    <a:pt x="7290" y="28971"/>
                    <a:pt x="5122" y="29915"/>
                    <a:pt x="3404" y="29322"/>
                  </a:cubicBezTo>
                  <a:cubicBezTo>
                    <a:pt x="1689" y="28731"/>
                    <a:pt x="566" y="26648"/>
                    <a:pt x="282" y="23536"/>
                  </a:cubicBezTo>
                  <a:cubicBezTo>
                    <a:pt x="1" y="20423"/>
                    <a:pt x="580" y="16533"/>
                    <a:pt x="1896" y="12723"/>
                  </a:cubicBezTo>
                  <a:cubicBezTo>
                    <a:pt x="3210" y="8913"/>
                    <a:pt x="5154" y="5496"/>
                    <a:pt x="7297" y="3219"/>
                  </a:cubicBezTo>
                  <a:cubicBezTo>
                    <a:pt x="9442" y="945"/>
                    <a:pt x="11610" y="0"/>
                    <a:pt x="13326" y="591"/>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a:extLst>
                <a:ext uri="{FF2B5EF4-FFF2-40B4-BE49-F238E27FC236}">
                  <a16:creationId xmlns:a16="http://schemas.microsoft.com/office/drawing/2014/main" id="{8923B98B-5F86-39C8-99CA-A9707EB64262}"/>
                </a:ext>
              </a:extLst>
            </p:cNvPr>
            <p:cNvSpPr/>
            <p:nvPr/>
          </p:nvSpPr>
          <p:spPr>
            <a:xfrm>
              <a:off x="4081975" y="3231825"/>
              <a:ext cx="608550" cy="622075"/>
            </a:xfrm>
            <a:custGeom>
              <a:avLst/>
              <a:gdLst/>
              <a:ahLst/>
              <a:cxnLst/>
              <a:rect l="l" t="t" r="r" b="b"/>
              <a:pathLst>
                <a:path w="24342" h="24883" extrusionOk="0">
                  <a:moveTo>
                    <a:pt x="20008" y="1"/>
                  </a:moveTo>
                  <a:lnTo>
                    <a:pt x="18283" y="1102"/>
                  </a:lnTo>
                  <a:lnTo>
                    <a:pt x="16073" y="2993"/>
                  </a:lnTo>
                  <a:lnTo>
                    <a:pt x="14593" y="4256"/>
                  </a:lnTo>
                  <a:lnTo>
                    <a:pt x="5669" y="11892"/>
                  </a:lnTo>
                  <a:lnTo>
                    <a:pt x="3709" y="13571"/>
                  </a:lnTo>
                  <a:lnTo>
                    <a:pt x="3709" y="13573"/>
                  </a:lnTo>
                  <a:lnTo>
                    <a:pt x="1527" y="15436"/>
                  </a:lnTo>
                  <a:lnTo>
                    <a:pt x="1527" y="15441"/>
                  </a:lnTo>
                  <a:cubicBezTo>
                    <a:pt x="508" y="18808"/>
                    <a:pt x="12" y="22059"/>
                    <a:pt x="0" y="24882"/>
                  </a:cubicBezTo>
                  <a:lnTo>
                    <a:pt x="1737" y="23395"/>
                  </a:lnTo>
                  <a:lnTo>
                    <a:pt x="2967" y="22345"/>
                  </a:lnTo>
                  <a:lnTo>
                    <a:pt x="8389" y="17706"/>
                  </a:lnTo>
                  <a:lnTo>
                    <a:pt x="8491" y="17618"/>
                  </a:lnTo>
                  <a:lnTo>
                    <a:pt x="9463" y="16789"/>
                  </a:lnTo>
                  <a:lnTo>
                    <a:pt x="9463" y="16787"/>
                  </a:lnTo>
                  <a:lnTo>
                    <a:pt x="11862" y="14734"/>
                  </a:lnTo>
                  <a:lnTo>
                    <a:pt x="16563" y="10717"/>
                  </a:lnTo>
                  <a:lnTo>
                    <a:pt x="18043" y="9449"/>
                  </a:lnTo>
                  <a:lnTo>
                    <a:pt x="19906" y="7856"/>
                  </a:lnTo>
                  <a:lnTo>
                    <a:pt x="24342" y="4420"/>
                  </a:lnTo>
                  <a:cubicBezTo>
                    <a:pt x="23266" y="2321"/>
                    <a:pt x="21829" y="832"/>
                    <a:pt x="20008"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a:extLst>
                <a:ext uri="{FF2B5EF4-FFF2-40B4-BE49-F238E27FC236}">
                  <a16:creationId xmlns:a16="http://schemas.microsoft.com/office/drawing/2014/main" id="{0B042C8A-B1FF-868E-A0D7-5A33E2390711}"/>
                </a:ext>
              </a:extLst>
            </p:cNvPr>
            <p:cNvSpPr/>
            <p:nvPr/>
          </p:nvSpPr>
          <p:spPr>
            <a:xfrm>
              <a:off x="4084750" y="3382550"/>
              <a:ext cx="630250" cy="619525"/>
            </a:xfrm>
            <a:custGeom>
              <a:avLst/>
              <a:gdLst/>
              <a:ahLst/>
              <a:cxnLst/>
              <a:rect l="l" t="t" r="r" b="b"/>
              <a:pathLst>
                <a:path w="25210" h="24781" extrusionOk="0">
                  <a:moveTo>
                    <a:pt x="24769" y="1"/>
                  </a:moveTo>
                  <a:lnTo>
                    <a:pt x="19712" y="4305"/>
                  </a:lnTo>
                  <a:lnTo>
                    <a:pt x="17807" y="5937"/>
                  </a:lnTo>
                  <a:lnTo>
                    <a:pt x="16182" y="7327"/>
                  </a:lnTo>
                  <a:lnTo>
                    <a:pt x="10388" y="12282"/>
                  </a:lnTo>
                  <a:lnTo>
                    <a:pt x="9158" y="13335"/>
                  </a:lnTo>
                  <a:lnTo>
                    <a:pt x="8694" y="13734"/>
                  </a:lnTo>
                  <a:lnTo>
                    <a:pt x="8694" y="13739"/>
                  </a:lnTo>
                  <a:lnTo>
                    <a:pt x="8068" y="14270"/>
                  </a:lnTo>
                  <a:lnTo>
                    <a:pt x="2905" y="18687"/>
                  </a:lnTo>
                  <a:lnTo>
                    <a:pt x="1755" y="19671"/>
                  </a:lnTo>
                  <a:lnTo>
                    <a:pt x="0" y="21169"/>
                  </a:lnTo>
                  <a:cubicBezTo>
                    <a:pt x="143" y="22534"/>
                    <a:pt x="423" y="23755"/>
                    <a:pt x="834" y="24781"/>
                  </a:cubicBezTo>
                  <a:lnTo>
                    <a:pt x="2787" y="23111"/>
                  </a:lnTo>
                  <a:lnTo>
                    <a:pt x="3979" y="22093"/>
                  </a:lnTo>
                  <a:lnTo>
                    <a:pt x="14718" y="12903"/>
                  </a:lnTo>
                  <a:lnTo>
                    <a:pt x="14718" y="12901"/>
                  </a:lnTo>
                  <a:lnTo>
                    <a:pt x="16777" y="11144"/>
                  </a:lnTo>
                  <a:lnTo>
                    <a:pt x="18932" y="9299"/>
                  </a:lnTo>
                  <a:lnTo>
                    <a:pt x="25210" y="3365"/>
                  </a:lnTo>
                  <a:cubicBezTo>
                    <a:pt x="25157" y="2233"/>
                    <a:pt x="25009" y="1107"/>
                    <a:pt x="24769"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30">
            <a:extLst>
              <a:ext uri="{FF2B5EF4-FFF2-40B4-BE49-F238E27FC236}">
                <a16:creationId xmlns:a16="http://schemas.microsoft.com/office/drawing/2014/main" id="{D0CD7DD0-7995-8F57-9F8A-0A20779D6B4F}"/>
              </a:ext>
            </a:extLst>
          </p:cNvPr>
          <p:cNvGrpSpPr/>
          <p:nvPr/>
        </p:nvGrpSpPr>
        <p:grpSpPr>
          <a:xfrm rot="-5521010">
            <a:off x="6427456" y="978899"/>
            <a:ext cx="536764" cy="385807"/>
            <a:chOff x="3958725" y="4285850"/>
            <a:chExt cx="926000" cy="665575"/>
          </a:xfrm>
        </p:grpSpPr>
        <p:sp>
          <p:nvSpPr>
            <p:cNvPr id="518" name="Google Shape;518;p30">
              <a:extLst>
                <a:ext uri="{FF2B5EF4-FFF2-40B4-BE49-F238E27FC236}">
                  <a16:creationId xmlns:a16="http://schemas.microsoft.com/office/drawing/2014/main" id="{613D2235-5A50-021A-F350-1B849DC75A00}"/>
                </a:ext>
              </a:extLst>
            </p:cNvPr>
            <p:cNvSpPr/>
            <p:nvPr/>
          </p:nvSpPr>
          <p:spPr>
            <a:xfrm>
              <a:off x="3958725" y="4286250"/>
              <a:ext cx="926000" cy="665175"/>
            </a:xfrm>
            <a:custGeom>
              <a:avLst/>
              <a:gdLst/>
              <a:ahLst/>
              <a:cxnLst/>
              <a:rect l="l" t="t" r="r" b="b"/>
              <a:pathLst>
                <a:path w="37040" h="26607" extrusionOk="0">
                  <a:moveTo>
                    <a:pt x="32631" y="0"/>
                  </a:moveTo>
                  <a:cubicBezTo>
                    <a:pt x="32452" y="0"/>
                    <a:pt x="32270" y="51"/>
                    <a:pt x="32109" y="159"/>
                  </a:cubicBezTo>
                  <a:lnTo>
                    <a:pt x="626" y="19435"/>
                  </a:lnTo>
                  <a:cubicBezTo>
                    <a:pt x="149" y="19705"/>
                    <a:pt x="1" y="20324"/>
                    <a:pt x="306" y="20781"/>
                  </a:cubicBezTo>
                  <a:lnTo>
                    <a:pt x="3557" y="26142"/>
                  </a:lnTo>
                  <a:cubicBezTo>
                    <a:pt x="3746" y="26441"/>
                    <a:pt x="4071" y="26607"/>
                    <a:pt x="4403" y="26607"/>
                  </a:cubicBezTo>
                  <a:cubicBezTo>
                    <a:pt x="4576" y="26607"/>
                    <a:pt x="4751" y="26562"/>
                    <a:pt x="4910" y="26468"/>
                  </a:cubicBezTo>
                  <a:lnTo>
                    <a:pt x="36349" y="7169"/>
                  </a:lnTo>
                  <a:cubicBezTo>
                    <a:pt x="36870" y="6913"/>
                    <a:pt x="37039" y="6253"/>
                    <a:pt x="36704" y="5777"/>
                  </a:cubicBezTo>
                  <a:lnTo>
                    <a:pt x="33456" y="480"/>
                  </a:lnTo>
                  <a:cubicBezTo>
                    <a:pt x="33281" y="171"/>
                    <a:pt x="32960" y="0"/>
                    <a:pt x="32631"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a:extLst>
                <a:ext uri="{FF2B5EF4-FFF2-40B4-BE49-F238E27FC236}">
                  <a16:creationId xmlns:a16="http://schemas.microsoft.com/office/drawing/2014/main" id="{0BB35B07-5A6E-959E-FB1F-82AF851298A4}"/>
                </a:ext>
              </a:extLst>
            </p:cNvPr>
            <p:cNvSpPr/>
            <p:nvPr/>
          </p:nvSpPr>
          <p:spPr>
            <a:xfrm>
              <a:off x="4691775" y="4285850"/>
              <a:ext cx="192950" cy="223000"/>
            </a:xfrm>
            <a:custGeom>
              <a:avLst/>
              <a:gdLst/>
              <a:ahLst/>
              <a:cxnLst/>
              <a:rect l="l" t="t" r="r" b="b"/>
              <a:pathLst>
                <a:path w="7718" h="8920" extrusionOk="0">
                  <a:moveTo>
                    <a:pt x="3300" y="1"/>
                  </a:moveTo>
                  <a:cubicBezTo>
                    <a:pt x="3131" y="1"/>
                    <a:pt x="2959" y="47"/>
                    <a:pt x="2804" y="143"/>
                  </a:cubicBezTo>
                  <a:lnTo>
                    <a:pt x="0" y="1872"/>
                  </a:lnTo>
                  <a:lnTo>
                    <a:pt x="4230" y="8919"/>
                  </a:lnTo>
                  <a:lnTo>
                    <a:pt x="7027" y="7185"/>
                  </a:lnTo>
                  <a:cubicBezTo>
                    <a:pt x="7548" y="6929"/>
                    <a:pt x="7717" y="6269"/>
                    <a:pt x="7382" y="5793"/>
                  </a:cubicBezTo>
                  <a:lnTo>
                    <a:pt x="4134" y="496"/>
                  </a:lnTo>
                  <a:cubicBezTo>
                    <a:pt x="3962" y="179"/>
                    <a:pt x="3636" y="1"/>
                    <a:pt x="330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a:extLst>
                <a:ext uri="{FF2B5EF4-FFF2-40B4-BE49-F238E27FC236}">
                  <a16:creationId xmlns:a16="http://schemas.microsoft.com/office/drawing/2014/main" id="{7C023C3B-59DA-481A-2393-719027EAFCA9}"/>
                </a:ext>
              </a:extLst>
            </p:cNvPr>
            <p:cNvSpPr/>
            <p:nvPr/>
          </p:nvSpPr>
          <p:spPr>
            <a:xfrm>
              <a:off x="4538575" y="4330500"/>
              <a:ext cx="263475" cy="270350"/>
            </a:xfrm>
            <a:custGeom>
              <a:avLst/>
              <a:gdLst/>
              <a:ahLst/>
              <a:cxnLst/>
              <a:rect l="l" t="t" r="r" b="b"/>
              <a:pathLst>
                <a:path w="10539" h="10814" extrusionOk="0">
                  <a:moveTo>
                    <a:pt x="6269" y="1"/>
                  </a:moveTo>
                  <a:lnTo>
                    <a:pt x="0" y="3841"/>
                  </a:lnTo>
                  <a:lnTo>
                    <a:pt x="4272" y="10814"/>
                  </a:lnTo>
                  <a:lnTo>
                    <a:pt x="10539" y="6972"/>
                  </a:lnTo>
                  <a:lnTo>
                    <a:pt x="6269"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a:extLst>
                <a:ext uri="{FF2B5EF4-FFF2-40B4-BE49-F238E27FC236}">
                  <a16:creationId xmlns:a16="http://schemas.microsoft.com/office/drawing/2014/main" id="{20DFA44B-48C4-9A01-D800-73400334DF1C}"/>
                </a:ext>
              </a:extLst>
            </p:cNvPr>
            <p:cNvSpPr/>
            <p:nvPr/>
          </p:nvSpPr>
          <p:spPr>
            <a:xfrm>
              <a:off x="4319625" y="4512575"/>
              <a:ext cx="85175" cy="283575"/>
            </a:xfrm>
            <a:custGeom>
              <a:avLst/>
              <a:gdLst/>
              <a:ahLst/>
              <a:cxnLst/>
              <a:rect l="l" t="t" r="r" b="b"/>
              <a:pathLst>
                <a:path w="3407" h="11343" extrusionOk="0">
                  <a:moveTo>
                    <a:pt x="3138" y="0"/>
                  </a:moveTo>
                  <a:lnTo>
                    <a:pt x="0" y="1919"/>
                  </a:lnTo>
                  <a:lnTo>
                    <a:pt x="162" y="7389"/>
                  </a:lnTo>
                  <a:lnTo>
                    <a:pt x="278" y="11342"/>
                  </a:lnTo>
                  <a:lnTo>
                    <a:pt x="3406" y="9419"/>
                  </a:lnTo>
                  <a:lnTo>
                    <a:pt x="3325" y="6339"/>
                  </a:lnTo>
                  <a:lnTo>
                    <a:pt x="3138"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a:extLst>
                <a:ext uri="{FF2B5EF4-FFF2-40B4-BE49-F238E27FC236}">
                  <a16:creationId xmlns:a16="http://schemas.microsoft.com/office/drawing/2014/main" id="{38BAA5F8-E0FF-DFE3-D377-371B9F84208A}"/>
                </a:ext>
              </a:extLst>
            </p:cNvPr>
            <p:cNvSpPr/>
            <p:nvPr/>
          </p:nvSpPr>
          <p:spPr>
            <a:xfrm>
              <a:off x="3978350" y="4721700"/>
              <a:ext cx="85125" cy="229075"/>
            </a:xfrm>
            <a:custGeom>
              <a:avLst/>
              <a:gdLst/>
              <a:ahLst/>
              <a:cxnLst/>
              <a:rect l="l" t="t" r="r" b="b"/>
              <a:pathLst>
                <a:path w="3405" h="9163" extrusionOk="0">
                  <a:moveTo>
                    <a:pt x="3139" y="1"/>
                  </a:moveTo>
                  <a:lnTo>
                    <a:pt x="1" y="1920"/>
                  </a:lnTo>
                  <a:lnTo>
                    <a:pt x="72" y="4326"/>
                  </a:lnTo>
                  <a:lnTo>
                    <a:pt x="2762" y="8720"/>
                  </a:lnTo>
                  <a:cubicBezTo>
                    <a:pt x="2903" y="8953"/>
                    <a:pt x="3136" y="9114"/>
                    <a:pt x="3404" y="9163"/>
                  </a:cubicBezTo>
                  <a:lnTo>
                    <a:pt x="3323" y="6325"/>
                  </a:lnTo>
                  <a:lnTo>
                    <a:pt x="3139"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a:extLst>
                <a:ext uri="{FF2B5EF4-FFF2-40B4-BE49-F238E27FC236}">
                  <a16:creationId xmlns:a16="http://schemas.microsoft.com/office/drawing/2014/main" id="{506B84E5-2A82-02D9-2C3D-9D71AB8E74EF}"/>
                </a:ext>
              </a:extLst>
            </p:cNvPr>
            <p:cNvSpPr/>
            <p:nvPr/>
          </p:nvSpPr>
          <p:spPr>
            <a:xfrm>
              <a:off x="4427750" y="4408782"/>
              <a:ext cx="147850" cy="321900"/>
            </a:xfrm>
            <a:custGeom>
              <a:avLst/>
              <a:gdLst/>
              <a:ahLst/>
              <a:cxnLst/>
              <a:rect l="l" t="t" r="r" b="b"/>
              <a:pathLst>
                <a:path w="5914" h="12876" extrusionOk="0">
                  <a:moveTo>
                    <a:pt x="5639" y="0"/>
                  </a:moveTo>
                  <a:lnTo>
                    <a:pt x="0" y="3457"/>
                  </a:lnTo>
                  <a:lnTo>
                    <a:pt x="69" y="6052"/>
                  </a:lnTo>
                  <a:lnTo>
                    <a:pt x="259" y="12571"/>
                  </a:lnTo>
                  <a:lnTo>
                    <a:pt x="270" y="12875"/>
                  </a:lnTo>
                  <a:lnTo>
                    <a:pt x="5913" y="9412"/>
                  </a:lnTo>
                  <a:lnTo>
                    <a:pt x="5909" y="9377"/>
                  </a:lnTo>
                  <a:lnTo>
                    <a:pt x="5722" y="2838"/>
                  </a:lnTo>
                  <a:lnTo>
                    <a:pt x="5639"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30">
            <a:extLst>
              <a:ext uri="{FF2B5EF4-FFF2-40B4-BE49-F238E27FC236}">
                <a16:creationId xmlns:a16="http://schemas.microsoft.com/office/drawing/2014/main" id="{88931AC8-1202-5815-3B37-997A376140E6}"/>
              </a:ext>
            </a:extLst>
          </p:cNvPr>
          <p:cNvGrpSpPr/>
          <p:nvPr/>
        </p:nvGrpSpPr>
        <p:grpSpPr>
          <a:xfrm flipH="1">
            <a:off x="326837" y="1804702"/>
            <a:ext cx="530166" cy="502936"/>
            <a:chOff x="1717700" y="2254700"/>
            <a:chExt cx="781725" cy="741575"/>
          </a:xfrm>
        </p:grpSpPr>
        <p:sp>
          <p:nvSpPr>
            <p:cNvPr id="525" name="Google Shape;525;p30">
              <a:extLst>
                <a:ext uri="{FF2B5EF4-FFF2-40B4-BE49-F238E27FC236}">
                  <a16:creationId xmlns:a16="http://schemas.microsoft.com/office/drawing/2014/main" id="{8C0A7347-2B9E-3524-6530-1B02322356C6}"/>
                </a:ext>
              </a:extLst>
            </p:cNvPr>
            <p:cNvSpPr/>
            <p:nvPr/>
          </p:nvSpPr>
          <p:spPr>
            <a:xfrm>
              <a:off x="1748125" y="2300200"/>
              <a:ext cx="717650" cy="650525"/>
            </a:xfrm>
            <a:custGeom>
              <a:avLst/>
              <a:gdLst/>
              <a:ahLst/>
              <a:cxnLst/>
              <a:rect l="l" t="t" r="r" b="b"/>
              <a:pathLst>
                <a:path w="28706" h="26021" extrusionOk="0">
                  <a:moveTo>
                    <a:pt x="15025" y="0"/>
                  </a:moveTo>
                  <a:cubicBezTo>
                    <a:pt x="11160" y="0"/>
                    <a:pt x="7313" y="1600"/>
                    <a:pt x="4560" y="4734"/>
                  </a:cubicBezTo>
                  <a:cubicBezTo>
                    <a:pt x="162" y="9743"/>
                    <a:pt x="0" y="17021"/>
                    <a:pt x="3801" y="22174"/>
                  </a:cubicBezTo>
                  <a:cubicBezTo>
                    <a:pt x="4341" y="22872"/>
                    <a:pt x="4946" y="23518"/>
                    <a:pt x="5609" y="24102"/>
                  </a:cubicBezTo>
                  <a:cubicBezTo>
                    <a:pt x="5932" y="24386"/>
                    <a:pt x="6264" y="24652"/>
                    <a:pt x="6604" y="24901"/>
                  </a:cubicBezTo>
                  <a:cubicBezTo>
                    <a:pt x="6953" y="25155"/>
                    <a:pt x="7201" y="25230"/>
                    <a:pt x="7416" y="25230"/>
                  </a:cubicBezTo>
                  <a:cubicBezTo>
                    <a:pt x="7729" y="25230"/>
                    <a:pt x="7975" y="25072"/>
                    <a:pt x="8368" y="25072"/>
                  </a:cubicBezTo>
                  <a:cubicBezTo>
                    <a:pt x="8543" y="25072"/>
                    <a:pt x="8748" y="25103"/>
                    <a:pt x="9001" y="25194"/>
                  </a:cubicBezTo>
                  <a:cubicBezTo>
                    <a:pt x="9444" y="25354"/>
                    <a:pt x="9896" y="25492"/>
                    <a:pt x="10354" y="25608"/>
                  </a:cubicBezTo>
                  <a:cubicBezTo>
                    <a:pt x="11030" y="25776"/>
                    <a:pt x="11721" y="25894"/>
                    <a:pt x="12416" y="25959"/>
                  </a:cubicBezTo>
                  <a:cubicBezTo>
                    <a:pt x="12854" y="26000"/>
                    <a:pt x="13293" y="26021"/>
                    <a:pt x="13732" y="26021"/>
                  </a:cubicBezTo>
                  <a:cubicBezTo>
                    <a:pt x="17598" y="26021"/>
                    <a:pt x="21444" y="24419"/>
                    <a:pt x="24196" y="21288"/>
                  </a:cubicBezTo>
                  <a:cubicBezTo>
                    <a:pt x="28262" y="16658"/>
                    <a:pt x="28705" y="10089"/>
                    <a:pt x="25745" y="5051"/>
                  </a:cubicBezTo>
                  <a:cubicBezTo>
                    <a:pt x="25277" y="4480"/>
                    <a:pt x="24762" y="3949"/>
                    <a:pt x="24205" y="3465"/>
                  </a:cubicBezTo>
                  <a:cubicBezTo>
                    <a:pt x="23674" y="2996"/>
                    <a:pt x="23106" y="2569"/>
                    <a:pt x="22508" y="2185"/>
                  </a:cubicBezTo>
                  <a:cubicBezTo>
                    <a:pt x="21922" y="1809"/>
                    <a:pt x="21305" y="1479"/>
                    <a:pt x="20668" y="1195"/>
                  </a:cubicBezTo>
                  <a:cubicBezTo>
                    <a:pt x="20236" y="1003"/>
                    <a:pt x="19795" y="835"/>
                    <a:pt x="19347" y="687"/>
                  </a:cubicBezTo>
                  <a:cubicBezTo>
                    <a:pt x="18100" y="280"/>
                    <a:pt x="16803" y="52"/>
                    <a:pt x="15491" y="8"/>
                  </a:cubicBezTo>
                  <a:cubicBezTo>
                    <a:pt x="15336" y="3"/>
                    <a:pt x="15180" y="0"/>
                    <a:pt x="15025"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a:extLst>
                <a:ext uri="{FF2B5EF4-FFF2-40B4-BE49-F238E27FC236}">
                  <a16:creationId xmlns:a16="http://schemas.microsoft.com/office/drawing/2014/main" id="{8D200D89-A6AC-8920-6884-3F4A1A65531D}"/>
                </a:ext>
              </a:extLst>
            </p:cNvPr>
            <p:cNvSpPr/>
            <p:nvPr/>
          </p:nvSpPr>
          <p:spPr>
            <a:xfrm>
              <a:off x="1755500" y="2300325"/>
              <a:ext cx="740400" cy="695775"/>
            </a:xfrm>
            <a:custGeom>
              <a:avLst/>
              <a:gdLst/>
              <a:ahLst/>
              <a:cxnLst/>
              <a:rect l="l" t="t" r="r" b="b"/>
              <a:pathLst>
                <a:path w="29616" h="27831" extrusionOk="0">
                  <a:moveTo>
                    <a:pt x="14709" y="1"/>
                  </a:moveTo>
                  <a:cubicBezTo>
                    <a:pt x="10711" y="1"/>
                    <a:pt x="6906" y="1725"/>
                    <a:pt x="4270" y="4732"/>
                  </a:cubicBezTo>
                  <a:cubicBezTo>
                    <a:pt x="1084" y="8350"/>
                    <a:pt x="1" y="13360"/>
                    <a:pt x="1409" y="17972"/>
                  </a:cubicBezTo>
                  <a:cubicBezTo>
                    <a:pt x="2162" y="20449"/>
                    <a:pt x="3591" y="22666"/>
                    <a:pt x="5538" y="24372"/>
                  </a:cubicBezTo>
                  <a:cubicBezTo>
                    <a:pt x="5852" y="24649"/>
                    <a:pt x="6186" y="24919"/>
                    <a:pt x="6533" y="25169"/>
                  </a:cubicBezTo>
                  <a:cubicBezTo>
                    <a:pt x="7590" y="25942"/>
                    <a:pt x="8754" y="26561"/>
                    <a:pt x="9987" y="27009"/>
                  </a:cubicBezTo>
                  <a:cubicBezTo>
                    <a:pt x="10428" y="27166"/>
                    <a:pt x="10883" y="27304"/>
                    <a:pt x="11340" y="27418"/>
                  </a:cubicBezTo>
                  <a:cubicBezTo>
                    <a:pt x="12017" y="27586"/>
                    <a:pt x="12707" y="27704"/>
                    <a:pt x="13402" y="27769"/>
                  </a:cubicBezTo>
                  <a:cubicBezTo>
                    <a:pt x="13838" y="27810"/>
                    <a:pt x="14282" y="27831"/>
                    <a:pt x="14720" y="27831"/>
                  </a:cubicBezTo>
                  <a:cubicBezTo>
                    <a:pt x="14724" y="27831"/>
                    <a:pt x="14728" y="27831"/>
                    <a:pt x="14732" y="27831"/>
                  </a:cubicBezTo>
                  <a:cubicBezTo>
                    <a:pt x="20119" y="27831"/>
                    <a:pt x="25025" y="24719"/>
                    <a:pt x="27318" y="19844"/>
                  </a:cubicBezTo>
                  <a:cubicBezTo>
                    <a:pt x="29616" y="14965"/>
                    <a:pt x="28886" y="9200"/>
                    <a:pt x="25446" y="5048"/>
                  </a:cubicBezTo>
                  <a:cubicBezTo>
                    <a:pt x="24977" y="4478"/>
                    <a:pt x="24462" y="3947"/>
                    <a:pt x="23908" y="3462"/>
                  </a:cubicBezTo>
                  <a:cubicBezTo>
                    <a:pt x="23374" y="2993"/>
                    <a:pt x="22806" y="2566"/>
                    <a:pt x="22211" y="2185"/>
                  </a:cubicBezTo>
                  <a:cubicBezTo>
                    <a:pt x="21622" y="1809"/>
                    <a:pt x="21008" y="1476"/>
                    <a:pt x="20370" y="1194"/>
                  </a:cubicBezTo>
                  <a:cubicBezTo>
                    <a:pt x="19925" y="998"/>
                    <a:pt x="19484" y="827"/>
                    <a:pt x="19050" y="686"/>
                  </a:cubicBezTo>
                  <a:cubicBezTo>
                    <a:pt x="17803" y="280"/>
                    <a:pt x="16505" y="51"/>
                    <a:pt x="15196" y="10"/>
                  </a:cubicBezTo>
                  <a:cubicBezTo>
                    <a:pt x="15041" y="3"/>
                    <a:pt x="14882" y="1"/>
                    <a:pt x="14725" y="1"/>
                  </a:cubicBezTo>
                  <a:cubicBezTo>
                    <a:pt x="14720" y="1"/>
                    <a:pt x="14714" y="1"/>
                    <a:pt x="14709"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a:extLst>
                <a:ext uri="{FF2B5EF4-FFF2-40B4-BE49-F238E27FC236}">
                  <a16:creationId xmlns:a16="http://schemas.microsoft.com/office/drawing/2014/main" id="{AA868E8E-7450-434E-465B-88A0750FA94F}"/>
                </a:ext>
              </a:extLst>
            </p:cNvPr>
            <p:cNvSpPr/>
            <p:nvPr/>
          </p:nvSpPr>
          <p:spPr>
            <a:xfrm>
              <a:off x="1748125" y="2300150"/>
              <a:ext cx="751300" cy="696125"/>
            </a:xfrm>
            <a:custGeom>
              <a:avLst/>
              <a:gdLst/>
              <a:ahLst/>
              <a:cxnLst/>
              <a:rect l="l" t="t" r="r" b="b"/>
              <a:pathLst>
                <a:path w="30052" h="27845" extrusionOk="0">
                  <a:moveTo>
                    <a:pt x="15005" y="15"/>
                  </a:moveTo>
                  <a:cubicBezTo>
                    <a:pt x="15010" y="15"/>
                    <a:pt x="15015" y="15"/>
                    <a:pt x="15020" y="15"/>
                  </a:cubicBezTo>
                  <a:cubicBezTo>
                    <a:pt x="15177" y="15"/>
                    <a:pt x="15334" y="17"/>
                    <a:pt x="15491" y="21"/>
                  </a:cubicBezTo>
                  <a:cubicBezTo>
                    <a:pt x="16800" y="65"/>
                    <a:pt x="18098" y="294"/>
                    <a:pt x="19342" y="700"/>
                  </a:cubicBezTo>
                  <a:cubicBezTo>
                    <a:pt x="19774" y="841"/>
                    <a:pt x="20218" y="1012"/>
                    <a:pt x="20663" y="1208"/>
                  </a:cubicBezTo>
                  <a:cubicBezTo>
                    <a:pt x="21300" y="1490"/>
                    <a:pt x="21915" y="1820"/>
                    <a:pt x="22503" y="2197"/>
                  </a:cubicBezTo>
                  <a:cubicBezTo>
                    <a:pt x="23099" y="2580"/>
                    <a:pt x="23667" y="3007"/>
                    <a:pt x="24198" y="3476"/>
                  </a:cubicBezTo>
                  <a:cubicBezTo>
                    <a:pt x="24752" y="3961"/>
                    <a:pt x="25267" y="4489"/>
                    <a:pt x="25736" y="5060"/>
                  </a:cubicBezTo>
                  <a:cubicBezTo>
                    <a:pt x="26789" y="6327"/>
                    <a:pt x="27606" y="7773"/>
                    <a:pt x="28147" y="9329"/>
                  </a:cubicBezTo>
                  <a:cubicBezTo>
                    <a:pt x="29638" y="13584"/>
                    <a:pt x="28973" y="18297"/>
                    <a:pt x="26364" y="21975"/>
                  </a:cubicBezTo>
                  <a:cubicBezTo>
                    <a:pt x="23756" y="25652"/>
                    <a:pt x="19529" y="27833"/>
                    <a:pt x="15023" y="27833"/>
                  </a:cubicBezTo>
                  <a:cubicBezTo>
                    <a:pt x="15020" y="27833"/>
                    <a:pt x="15018" y="27833"/>
                    <a:pt x="15015" y="27833"/>
                  </a:cubicBezTo>
                  <a:cubicBezTo>
                    <a:pt x="14577" y="27833"/>
                    <a:pt x="14133" y="27812"/>
                    <a:pt x="13697" y="27771"/>
                  </a:cubicBezTo>
                  <a:cubicBezTo>
                    <a:pt x="13002" y="27706"/>
                    <a:pt x="12312" y="27589"/>
                    <a:pt x="11635" y="27420"/>
                  </a:cubicBezTo>
                  <a:cubicBezTo>
                    <a:pt x="11180" y="27307"/>
                    <a:pt x="10725" y="27168"/>
                    <a:pt x="10282" y="27011"/>
                  </a:cubicBezTo>
                  <a:cubicBezTo>
                    <a:pt x="9051" y="26563"/>
                    <a:pt x="7888" y="25945"/>
                    <a:pt x="6830" y="25173"/>
                  </a:cubicBezTo>
                  <a:cubicBezTo>
                    <a:pt x="6486" y="24922"/>
                    <a:pt x="6151" y="24654"/>
                    <a:pt x="5835" y="24374"/>
                  </a:cubicBezTo>
                  <a:cubicBezTo>
                    <a:pt x="3888" y="22670"/>
                    <a:pt x="2459" y="20454"/>
                    <a:pt x="1706" y="17979"/>
                  </a:cubicBezTo>
                  <a:cubicBezTo>
                    <a:pt x="420" y="13760"/>
                    <a:pt x="1210" y="9184"/>
                    <a:pt x="3835" y="5642"/>
                  </a:cubicBezTo>
                  <a:cubicBezTo>
                    <a:pt x="6458" y="2103"/>
                    <a:pt x="10601" y="15"/>
                    <a:pt x="15005" y="15"/>
                  </a:cubicBezTo>
                  <a:close/>
                  <a:moveTo>
                    <a:pt x="15020" y="1"/>
                  </a:moveTo>
                  <a:lnTo>
                    <a:pt x="15020" y="3"/>
                  </a:lnTo>
                  <a:cubicBezTo>
                    <a:pt x="11155" y="3"/>
                    <a:pt x="7310" y="1603"/>
                    <a:pt x="4560" y="4736"/>
                  </a:cubicBezTo>
                  <a:cubicBezTo>
                    <a:pt x="159" y="9745"/>
                    <a:pt x="0" y="17023"/>
                    <a:pt x="3801" y="22176"/>
                  </a:cubicBezTo>
                  <a:cubicBezTo>
                    <a:pt x="4394" y="22984"/>
                    <a:pt x="5073" y="23723"/>
                    <a:pt x="5828" y="24384"/>
                  </a:cubicBezTo>
                  <a:cubicBezTo>
                    <a:pt x="6149" y="24668"/>
                    <a:pt x="6484" y="24933"/>
                    <a:pt x="6823" y="25180"/>
                  </a:cubicBezTo>
                  <a:cubicBezTo>
                    <a:pt x="7883" y="25954"/>
                    <a:pt x="9047" y="26575"/>
                    <a:pt x="10280" y="27021"/>
                  </a:cubicBezTo>
                  <a:cubicBezTo>
                    <a:pt x="10725" y="27180"/>
                    <a:pt x="11178" y="27318"/>
                    <a:pt x="11633" y="27432"/>
                  </a:cubicBezTo>
                  <a:cubicBezTo>
                    <a:pt x="12312" y="27600"/>
                    <a:pt x="13000" y="27718"/>
                    <a:pt x="13697" y="27782"/>
                  </a:cubicBezTo>
                  <a:cubicBezTo>
                    <a:pt x="14136" y="27824"/>
                    <a:pt x="14574" y="27845"/>
                    <a:pt x="15015" y="27845"/>
                  </a:cubicBezTo>
                  <a:cubicBezTo>
                    <a:pt x="18881" y="27845"/>
                    <a:pt x="22725" y="26245"/>
                    <a:pt x="25475" y="23111"/>
                  </a:cubicBezTo>
                  <a:cubicBezTo>
                    <a:pt x="30051" y="17900"/>
                    <a:pt x="30035" y="10227"/>
                    <a:pt x="25745" y="5050"/>
                  </a:cubicBezTo>
                  <a:cubicBezTo>
                    <a:pt x="25277" y="4482"/>
                    <a:pt x="24762" y="3951"/>
                    <a:pt x="24205" y="3464"/>
                  </a:cubicBezTo>
                  <a:cubicBezTo>
                    <a:pt x="23672" y="2995"/>
                    <a:pt x="23106" y="2568"/>
                    <a:pt x="22508" y="2185"/>
                  </a:cubicBezTo>
                  <a:cubicBezTo>
                    <a:pt x="21922" y="1809"/>
                    <a:pt x="21305" y="1478"/>
                    <a:pt x="20668" y="1197"/>
                  </a:cubicBezTo>
                  <a:cubicBezTo>
                    <a:pt x="20236" y="1005"/>
                    <a:pt x="19795" y="834"/>
                    <a:pt x="19347" y="689"/>
                  </a:cubicBezTo>
                  <a:cubicBezTo>
                    <a:pt x="18100" y="280"/>
                    <a:pt x="16803" y="52"/>
                    <a:pt x="15491" y="10"/>
                  </a:cubicBezTo>
                  <a:cubicBezTo>
                    <a:pt x="15334" y="5"/>
                    <a:pt x="15177" y="1"/>
                    <a:pt x="1502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a:extLst>
                <a:ext uri="{FF2B5EF4-FFF2-40B4-BE49-F238E27FC236}">
                  <a16:creationId xmlns:a16="http://schemas.microsoft.com/office/drawing/2014/main" id="{E8FAAF79-03ED-EAAB-FF77-C31EE6A7736C}"/>
                </a:ext>
              </a:extLst>
            </p:cNvPr>
            <p:cNvSpPr/>
            <p:nvPr/>
          </p:nvSpPr>
          <p:spPr>
            <a:xfrm>
              <a:off x="1828875" y="2353550"/>
              <a:ext cx="589400" cy="589400"/>
            </a:xfrm>
            <a:custGeom>
              <a:avLst/>
              <a:gdLst/>
              <a:ahLst/>
              <a:cxnLst/>
              <a:rect l="l" t="t" r="r" b="b"/>
              <a:pathLst>
                <a:path w="23576" h="23576" fill="none" extrusionOk="0">
                  <a:moveTo>
                    <a:pt x="20123" y="3452"/>
                  </a:moveTo>
                  <a:cubicBezTo>
                    <a:pt x="22333" y="5662"/>
                    <a:pt x="23575" y="8662"/>
                    <a:pt x="23575" y="11788"/>
                  </a:cubicBezTo>
                  <a:cubicBezTo>
                    <a:pt x="23575" y="14914"/>
                    <a:pt x="22333" y="17911"/>
                    <a:pt x="20123" y="20121"/>
                  </a:cubicBezTo>
                  <a:cubicBezTo>
                    <a:pt x="17911" y="22333"/>
                    <a:pt x="14914" y="23575"/>
                    <a:pt x="11788" y="23575"/>
                  </a:cubicBezTo>
                  <a:cubicBezTo>
                    <a:pt x="8661" y="23575"/>
                    <a:pt x="5664" y="22333"/>
                    <a:pt x="3452" y="20121"/>
                  </a:cubicBezTo>
                  <a:cubicBezTo>
                    <a:pt x="1243" y="17911"/>
                    <a:pt x="0" y="14914"/>
                    <a:pt x="0" y="11788"/>
                  </a:cubicBezTo>
                  <a:cubicBezTo>
                    <a:pt x="0" y="8662"/>
                    <a:pt x="1243" y="5662"/>
                    <a:pt x="3452" y="3452"/>
                  </a:cubicBezTo>
                  <a:cubicBezTo>
                    <a:pt x="5664" y="1243"/>
                    <a:pt x="8661" y="1"/>
                    <a:pt x="11788" y="1"/>
                  </a:cubicBezTo>
                  <a:cubicBezTo>
                    <a:pt x="14914" y="1"/>
                    <a:pt x="17911" y="1243"/>
                    <a:pt x="20123" y="3452"/>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a:extLst>
                <a:ext uri="{FF2B5EF4-FFF2-40B4-BE49-F238E27FC236}">
                  <a16:creationId xmlns:a16="http://schemas.microsoft.com/office/drawing/2014/main" id="{150FE6B8-C701-8983-A7B3-1F18ED22EF3F}"/>
                </a:ext>
              </a:extLst>
            </p:cNvPr>
            <p:cNvSpPr/>
            <p:nvPr/>
          </p:nvSpPr>
          <p:spPr>
            <a:xfrm>
              <a:off x="1854800" y="2392075"/>
              <a:ext cx="553825" cy="513575"/>
            </a:xfrm>
            <a:custGeom>
              <a:avLst/>
              <a:gdLst/>
              <a:ahLst/>
              <a:cxnLst/>
              <a:rect l="l" t="t" r="r" b="b"/>
              <a:pathLst>
                <a:path w="22153" h="20543" extrusionOk="0">
                  <a:moveTo>
                    <a:pt x="10769" y="1"/>
                  </a:moveTo>
                  <a:cubicBezTo>
                    <a:pt x="10066" y="1"/>
                    <a:pt x="9353" y="73"/>
                    <a:pt x="8640" y="224"/>
                  </a:cubicBezTo>
                  <a:cubicBezTo>
                    <a:pt x="3496" y="1311"/>
                    <a:pt x="0" y="6102"/>
                    <a:pt x="543" y="11330"/>
                  </a:cubicBezTo>
                  <a:cubicBezTo>
                    <a:pt x="1083" y="16560"/>
                    <a:pt x="5489" y="20536"/>
                    <a:pt x="10746" y="20543"/>
                  </a:cubicBezTo>
                  <a:cubicBezTo>
                    <a:pt x="10752" y="20543"/>
                    <a:pt x="10757" y="20543"/>
                    <a:pt x="10763" y="20543"/>
                  </a:cubicBezTo>
                  <a:cubicBezTo>
                    <a:pt x="12195" y="20543"/>
                    <a:pt x="13614" y="20243"/>
                    <a:pt x="14925" y="19661"/>
                  </a:cubicBezTo>
                  <a:cubicBezTo>
                    <a:pt x="19733" y="17529"/>
                    <a:pt x="22152" y="12113"/>
                    <a:pt x="20536" y="7111"/>
                  </a:cubicBezTo>
                  <a:cubicBezTo>
                    <a:pt x="19144" y="2803"/>
                    <a:pt x="15140" y="1"/>
                    <a:pt x="10769"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a:extLst>
                <a:ext uri="{FF2B5EF4-FFF2-40B4-BE49-F238E27FC236}">
                  <a16:creationId xmlns:a16="http://schemas.microsoft.com/office/drawing/2014/main" id="{019031E2-B6BF-9818-CC52-AE180D996557}"/>
                </a:ext>
              </a:extLst>
            </p:cNvPr>
            <p:cNvSpPr/>
            <p:nvPr/>
          </p:nvSpPr>
          <p:spPr>
            <a:xfrm>
              <a:off x="1836200" y="2390675"/>
              <a:ext cx="574725" cy="515125"/>
            </a:xfrm>
            <a:custGeom>
              <a:avLst/>
              <a:gdLst/>
              <a:ahLst/>
              <a:cxnLst/>
              <a:rect l="l" t="t" r="r" b="b"/>
              <a:pathLst>
                <a:path w="22989" h="20605" extrusionOk="0">
                  <a:moveTo>
                    <a:pt x="9338" y="226"/>
                  </a:moveTo>
                  <a:cubicBezTo>
                    <a:pt x="4666" y="1196"/>
                    <a:pt x="1150" y="5334"/>
                    <a:pt x="1148" y="10298"/>
                  </a:cubicBezTo>
                  <a:cubicBezTo>
                    <a:pt x="1146" y="15415"/>
                    <a:pt x="4876" y="19657"/>
                    <a:pt x="9761" y="20458"/>
                  </a:cubicBezTo>
                  <a:lnTo>
                    <a:pt x="9761" y="20458"/>
                  </a:lnTo>
                  <a:cubicBezTo>
                    <a:pt x="7896" y="20140"/>
                    <a:pt x="6139" y="19311"/>
                    <a:pt x="4695" y="18043"/>
                  </a:cubicBezTo>
                  <a:cubicBezTo>
                    <a:pt x="421" y="14286"/>
                    <a:pt x="1" y="7777"/>
                    <a:pt x="3755" y="3503"/>
                  </a:cubicBezTo>
                  <a:cubicBezTo>
                    <a:pt x="5228" y="1823"/>
                    <a:pt x="7191" y="684"/>
                    <a:pt x="9338" y="226"/>
                  </a:cubicBezTo>
                  <a:close/>
                  <a:moveTo>
                    <a:pt x="11483" y="0"/>
                  </a:moveTo>
                  <a:cubicBezTo>
                    <a:pt x="10756" y="0"/>
                    <a:pt x="10038" y="77"/>
                    <a:pt x="9338" y="226"/>
                  </a:cubicBezTo>
                  <a:lnTo>
                    <a:pt x="9338" y="226"/>
                  </a:lnTo>
                  <a:cubicBezTo>
                    <a:pt x="10017" y="86"/>
                    <a:pt x="10720" y="12"/>
                    <a:pt x="11440" y="12"/>
                  </a:cubicBezTo>
                  <a:cubicBezTo>
                    <a:pt x="11460" y="12"/>
                    <a:pt x="11479" y="12"/>
                    <a:pt x="11499" y="12"/>
                  </a:cubicBezTo>
                  <a:cubicBezTo>
                    <a:pt x="11501" y="12"/>
                    <a:pt x="11502" y="12"/>
                    <a:pt x="11504" y="12"/>
                  </a:cubicBezTo>
                  <a:cubicBezTo>
                    <a:pt x="16773" y="12"/>
                    <a:pt x="21193" y="3994"/>
                    <a:pt x="21740" y="9236"/>
                  </a:cubicBezTo>
                  <a:cubicBezTo>
                    <a:pt x="22285" y="14480"/>
                    <a:pt x="18780" y="19290"/>
                    <a:pt x="13619" y="20372"/>
                  </a:cubicBezTo>
                  <a:cubicBezTo>
                    <a:pt x="12919" y="20520"/>
                    <a:pt x="12206" y="20594"/>
                    <a:pt x="11490" y="20594"/>
                  </a:cubicBezTo>
                  <a:cubicBezTo>
                    <a:pt x="11473" y="20594"/>
                    <a:pt x="11456" y="20594"/>
                    <a:pt x="11439" y="20594"/>
                  </a:cubicBezTo>
                  <a:cubicBezTo>
                    <a:pt x="10868" y="20594"/>
                    <a:pt x="10307" y="20548"/>
                    <a:pt x="9761" y="20458"/>
                  </a:cubicBezTo>
                  <a:lnTo>
                    <a:pt x="9761" y="20458"/>
                  </a:lnTo>
                  <a:cubicBezTo>
                    <a:pt x="10329" y="20555"/>
                    <a:pt x="10907" y="20604"/>
                    <a:pt x="11490" y="20604"/>
                  </a:cubicBezTo>
                  <a:cubicBezTo>
                    <a:pt x="11713" y="20604"/>
                    <a:pt x="11936" y="20597"/>
                    <a:pt x="12160" y="20583"/>
                  </a:cubicBezTo>
                  <a:cubicBezTo>
                    <a:pt x="14887" y="20407"/>
                    <a:pt x="17431" y="19156"/>
                    <a:pt x="19234" y="17103"/>
                  </a:cubicBezTo>
                  <a:cubicBezTo>
                    <a:pt x="22989" y="12829"/>
                    <a:pt x="22569" y="6320"/>
                    <a:pt x="18295" y="2563"/>
                  </a:cubicBezTo>
                  <a:cubicBezTo>
                    <a:pt x="16420" y="912"/>
                    <a:pt x="14006" y="0"/>
                    <a:pt x="11509" y="0"/>
                  </a:cubicBezTo>
                  <a:cubicBezTo>
                    <a:pt x="11506" y="0"/>
                    <a:pt x="11503" y="0"/>
                    <a:pt x="11499" y="0"/>
                  </a:cubicBezTo>
                  <a:cubicBezTo>
                    <a:pt x="11494" y="0"/>
                    <a:pt x="11489" y="0"/>
                    <a:pt x="1148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a:extLst>
                <a:ext uri="{FF2B5EF4-FFF2-40B4-BE49-F238E27FC236}">
                  <a16:creationId xmlns:a16="http://schemas.microsoft.com/office/drawing/2014/main" id="{1A801066-F441-3278-C465-E6F3961FC641}"/>
                </a:ext>
              </a:extLst>
            </p:cNvPr>
            <p:cNvSpPr/>
            <p:nvPr/>
          </p:nvSpPr>
          <p:spPr>
            <a:xfrm>
              <a:off x="1918750" y="2300450"/>
              <a:ext cx="313075" cy="675175"/>
            </a:xfrm>
            <a:custGeom>
              <a:avLst/>
              <a:gdLst/>
              <a:ahLst/>
              <a:cxnLst/>
              <a:rect l="l" t="t" r="r" b="b"/>
              <a:pathLst>
                <a:path w="12523" h="27007" extrusionOk="0">
                  <a:moveTo>
                    <a:pt x="8666" y="0"/>
                  </a:moveTo>
                  <a:lnTo>
                    <a:pt x="0" y="25168"/>
                  </a:lnTo>
                  <a:cubicBezTo>
                    <a:pt x="1058" y="25942"/>
                    <a:pt x="2222" y="26561"/>
                    <a:pt x="3455" y="27006"/>
                  </a:cubicBezTo>
                  <a:lnTo>
                    <a:pt x="12522" y="677"/>
                  </a:lnTo>
                  <a:cubicBezTo>
                    <a:pt x="11275" y="270"/>
                    <a:pt x="9978" y="42"/>
                    <a:pt x="8666"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a:extLst>
                <a:ext uri="{FF2B5EF4-FFF2-40B4-BE49-F238E27FC236}">
                  <a16:creationId xmlns:a16="http://schemas.microsoft.com/office/drawing/2014/main" id="{433D5505-AEE3-0217-8D94-593B5808DFAA}"/>
                </a:ext>
              </a:extLst>
            </p:cNvPr>
            <p:cNvSpPr/>
            <p:nvPr/>
          </p:nvSpPr>
          <p:spPr>
            <a:xfrm>
              <a:off x="2039000" y="2330125"/>
              <a:ext cx="271850" cy="664550"/>
            </a:xfrm>
            <a:custGeom>
              <a:avLst/>
              <a:gdLst/>
              <a:ahLst/>
              <a:cxnLst/>
              <a:rect l="l" t="t" r="r" b="b"/>
              <a:pathLst>
                <a:path w="10874" h="26582" extrusionOk="0">
                  <a:moveTo>
                    <a:pt x="9033" y="0"/>
                  </a:moveTo>
                  <a:lnTo>
                    <a:pt x="0" y="26233"/>
                  </a:lnTo>
                  <a:cubicBezTo>
                    <a:pt x="677" y="26401"/>
                    <a:pt x="1365" y="26517"/>
                    <a:pt x="2060" y="26581"/>
                  </a:cubicBezTo>
                  <a:lnTo>
                    <a:pt x="10873" y="988"/>
                  </a:lnTo>
                  <a:cubicBezTo>
                    <a:pt x="10287" y="612"/>
                    <a:pt x="9670" y="282"/>
                    <a:pt x="9033"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a:extLst>
                <a:ext uri="{FF2B5EF4-FFF2-40B4-BE49-F238E27FC236}">
                  <a16:creationId xmlns:a16="http://schemas.microsoft.com/office/drawing/2014/main" id="{98F2B52B-1FBA-5BF1-044D-FC4589D51CE7}"/>
                </a:ext>
              </a:extLst>
            </p:cNvPr>
            <p:cNvSpPr/>
            <p:nvPr/>
          </p:nvSpPr>
          <p:spPr>
            <a:xfrm>
              <a:off x="1717700" y="2254700"/>
              <a:ext cx="674075" cy="599875"/>
            </a:xfrm>
            <a:custGeom>
              <a:avLst/>
              <a:gdLst/>
              <a:ahLst/>
              <a:cxnLst/>
              <a:rect l="l" t="t" r="r" b="b"/>
              <a:pathLst>
                <a:path w="26963" h="23995" extrusionOk="0">
                  <a:moveTo>
                    <a:pt x="14948" y="0"/>
                  </a:moveTo>
                  <a:cubicBezTo>
                    <a:pt x="11086" y="0"/>
                    <a:pt x="7245" y="1602"/>
                    <a:pt x="4498" y="4730"/>
                  </a:cubicBezTo>
                  <a:cubicBezTo>
                    <a:pt x="0" y="9849"/>
                    <a:pt x="767" y="18552"/>
                    <a:pt x="5018" y="23994"/>
                  </a:cubicBezTo>
                  <a:cubicBezTo>
                    <a:pt x="1219" y="18841"/>
                    <a:pt x="1379" y="11563"/>
                    <a:pt x="5777" y="6554"/>
                  </a:cubicBezTo>
                  <a:cubicBezTo>
                    <a:pt x="8530" y="3420"/>
                    <a:pt x="12377" y="1820"/>
                    <a:pt x="16242" y="1820"/>
                  </a:cubicBezTo>
                  <a:cubicBezTo>
                    <a:pt x="16397" y="1820"/>
                    <a:pt x="16553" y="1823"/>
                    <a:pt x="16708" y="1828"/>
                  </a:cubicBezTo>
                  <a:cubicBezTo>
                    <a:pt x="18020" y="1872"/>
                    <a:pt x="19317" y="2100"/>
                    <a:pt x="20564" y="2507"/>
                  </a:cubicBezTo>
                  <a:cubicBezTo>
                    <a:pt x="21012" y="2655"/>
                    <a:pt x="21453" y="2823"/>
                    <a:pt x="21885" y="3015"/>
                  </a:cubicBezTo>
                  <a:cubicBezTo>
                    <a:pt x="22522" y="3299"/>
                    <a:pt x="23139" y="3629"/>
                    <a:pt x="23725" y="4005"/>
                  </a:cubicBezTo>
                  <a:cubicBezTo>
                    <a:pt x="24323" y="4389"/>
                    <a:pt x="24891" y="4816"/>
                    <a:pt x="25422" y="5285"/>
                  </a:cubicBezTo>
                  <a:cubicBezTo>
                    <a:pt x="25979" y="5769"/>
                    <a:pt x="26494" y="6300"/>
                    <a:pt x="26962" y="6871"/>
                  </a:cubicBezTo>
                  <a:cubicBezTo>
                    <a:pt x="26210" y="5592"/>
                    <a:pt x="25258" y="4439"/>
                    <a:pt x="24143" y="3463"/>
                  </a:cubicBezTo>
                  <a:cubicBezTo>
                    <a:pt x="23610" y="2994"/>
                    <a:pt x="23042" y="2567"/>
                    <a:pt x="22446" y="2184"/>
                  </a:cubicBezTo>
                  <a:cubicBezTo>
                    <a:pt x="21857" y="1807"/>
                    <a:pt x="21243" y="1477"/>
                    <a:pt x="20603" y="1193"/>
                  </a:cubicBezTo>
                  <a:cubicBezTo>
                    <a:pt x="20172" y="1001"/>
                    <a:pt x="19731" y="830"/>
                    <a:pt x="19283" y="685"/>
                  </a:cubicBezTo>
                  <a:cubicBezTo>
                    <a:pt x="18038" y="279"/>
                    <a:pt x="16740" y="50"/>
                    <a:pt x="15429" y="8"/>
                  </a:cubicBezTo>
                  <a:cubicBezTo>
                    <a:pt x="15269" y="3"/>
                    <a:pt x="15108" y="0"/>
                    <a:pt x="14948"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0">
            <a:extLst>
              <a:ext uri="{FF2B5EF4-FFF2-40B4-BE49-F238E27FC236}">
                <a16:creationId xmlns:a16="http://schemas.microsoft.com/office/drawing/2014/main" id="{50BC623B-C69A-40FE-EE6D-56F626F87DC8}"/>
              </a:ext>
            </a:extLst>
          </p:cNvPr>
          <p:cNvGrpSpPr/>
          <p:nvPr/>
        </p:nvGrpSpPr>
        <p:grpSpPr>
          <a:xfrm rot="-5400000">
            <a:off x="7118787" y="285297"/>
            <a:ext cx="676069" cy="397542"/>
            <a:chOff x="3588600" y="2424575"/>
            <a:chExt cx="1002475" cy="589475"/>
          </a:xfrm>
        </p:grpSpPr>
        <p:sp>
          <p:nvSpPr>
            <p:cNvPr id="535" name="Google Shape;535;p30">
              <a:extLst>
                <a:ext uri="{FF2B5EF4-FFF2-40B4-BE49-F238E27FC236}">
                  <a16:creationId xmlns:a16="http://schemas.microsoft.com/office/drawing/2014/main" id="{B812C68C-8FCF-8C46-7E44-437B77EC8575}"/>
                </a:ext>
              </a:extLst>
            </p:cNvPr>
            <p:cNvSpPr/>
            <p:nvPr/>
          </p:nvSpPr>
          <p:spPr>
            <a:xfrm>
              <a:off x="3588600" y="2424575"/>
              <a:ext cx="1002475" cy="560325"/>
            </a:xfrm>
            <a:custGeom>
              <a:avLst/>
              <a:gdLst/>
              <a:ahLst/>
              <a:cxnLst/>
              <a:rect l="l" t="t" r="r" b="b"/>
              <a:pathLst>
                <a:path w="40099" h="22413" extrusionOk="0">
                  <a:moveTo>
                    <a:pt x="27641" y="1"/>
                  </a:moveTo>
                  <a:cubicBezTo>
                    <a:pt x="27012" y="1"/>
                    <a:pt x="26337" y="29"/>
                    <a:pt x="25612" y="87"/>
                  </a:cubicBezTo>
                  <a:cubicBezTo>
                    <a:pt x="20336" y="514"/>
                    <a:pt x="3522" y="5460"/>
                    <a:pt x="3792" y="14946"/>
                  </a:cubicBezTo>
                  <a:cubicBezTo>
                    <a:pt x="3942" y="20169"/>
                    <a:pt x="8167" y="22413"/>
                    <a:pt x="8167" y="22413"/>
                  </a:cubicBezTo>
                  <a:cubicBezTo>
                    <a:pt x="8167" y="22413"/>
                    <a:pt x="1" y="9286"/>
                    <a:pt x="29867" y="5871"/>
                  </a:cubicBezTo>
                  <a:cubicBezTo>
                    <a:pt x="30556" y="5793"/>
                    <a:pt x="31186" y="5756"/>
                    <a:pt x="31760" y="5756"/>
                  </a:cubicBezTo>
                  <a:cubicBezTo>
                    <a:pt x="39561" y="5756"/>
                    <a:pt x="37224" y="12517"/>
                    <a:pt x="37224" y="12517"/>
                  </a:cubicBezTo>
                  <a:cubicBezTo>
                    <a:pt x="37224" y="12517"/>
                    <a:pt x="40098" y="9727"/>
                    <a:pt x="37048" y="4948"/>
                  </a:cubicBezTo>
                  <a:cubicBezTo>
                    <a:pt x="35725" y="2876"/>
                    <a:pt x="34060" y="1"/>
                    <a:pt x="27641"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a:extLst>
                <a:ext uri="{FF2B5EF4-FFF2-40B4-BE49-F238E27FC236}">
                  <a16:creationId xmlns:a16="http://schemas.microsoft.com/office/drawing/2014/main" id="{7F231229-A11C-3B81-1A54-633974E48B08}"/>
                </a:ext>
              </a:extLst>
            </p:cNvPr>
            <p:cNvSpPr/>
            <p:nvPr/>
          </p:nvSpPr>
          <p:spPr>
            <a:xfrm>
              <a:off x="3728825" y="2541225"/>
              <a:ext cx="821900" cy="472725"/>
            </a:xfrm>
            <a:custGeom>
              <a:avLst/>
              <a:gdLst/>
              <a:ahLst/>
              <a:cxnLst/>
              <a:rect l="l" t="t" r="r" b="b"/>
              <a:pathLst>
                <a:path w="32876" h="18909" extrusionOk="0">
                  <a:moveTo>
                    <a:pt x="24519" y="0"/>
                  </a:moveTo>
                  <a:cubicBezTo>
                    <a:pt x="22919" y="0"/>
                    <a:pt x="21194" y="178"/>
                    <a:pt x="19393" y="527"/>
                  </a:cubicBezTo>
                  <a:cubicBezTo>
                    <a:pt x="17470" y="903"/>
                    <a:pt x="15581" y="1434"/>
                    <a:pt x="13743" y="2117"/>
                  </a:cubicBezTo>
                  <a:cubicBezTo>
                    <a:pt x="12517" y="2568"/>
                    <a:pt x="11316" y="3085"/>
                    <a:pt x="10146" y="3664"/>
                  </a:cubicBezTo>
                  <a:cubicBezTo>
                    <a:pt x="8673" y="4389"/>
                    <a:pt x="7303" y="5193"/>
                    <a:pt x="6080" y="6052"/>
                  </a:cubicBezTo>
                  <a:cubicBezTo>
                    <a:pt x="5422" y="6507"/>
                    <a:pt x="4803" y="6980"/>
                    <a:pt x="4242" y="7458"/>
                  </a:cubicBezTo>
                  <a:cubicBezTo>
                    <a:pt x="2210" y="9183"/>
                    <a:pt x="857" y="10968"/>
                    <a:pt x="330" y="12621"/>
                  </a:cubicBezTo>
                  <a:cubicBezTo>
                    <a:pt x="5" y="13632"/>
                    <a:pt x="0" y="14574"/>
                    <a:pt x="309" y="15415"/>
                  </a:cubicBezTo>
                  <a:cubicBezTo>
                    <a:pt x="1129" y="17636"/>
                    <a:pt x="4073" y="18908"/>
                    <a:pt x="8384" y="18908"/>
                  </a:cubicBezTo>
                  <a:cubicBezTo>
                    <a:pt x="9984" y="18908"/>
                    <a:pt x="11709" y="18731"/>
                    <a:pt x="13508" y="18382"/>
                  </a:cubicBezTo>
                  <a:cubicBezTo>
                    <a:pt x="15433" y="18006"/>
                    <a:pt x="17322" y="17472"/>
                    <a:pt x="19160" y="16789"/>
                  </a:cubicBezTo>
                  <a:cubicBezTo>
                    <a:pt x="19668" y="16602"/>
                    <a:pt x="20132" y="16419"/>
                    <a:pt x="20578" y="16232"/>
                  </a:cubicBezTo>
                  <a:lnTo>
                    <a:pt x="20580" y="16232"/>
                  </a:lnTo>
                  <a:cubicBezTo>
                    <a:pt x="23519" y="15015"/>
                    <a:pt x="26186" y="13466"/>
                    <a:pt x="28297" y="11753"/>
                  </a:cubicBezTo>
                  <a:cubicBezTo>
                    <a:pt x="28858" y="11298"/>
                    <a:pt x="29393" y="10813"/>
                    <a:pt x="29904" y="10303"/>
                  </a:cubicBezTo>
                  <a:cubicBezTo>
                    <a:pt x="30813" y="9384"/>
                    <a:pt x="31522" y="8462"/>
                    <a:pt x="32016" y="7567"/>
                  </a:cubicBezTo>
                  <a:cubicBezTo>
                    <a:pt x="32418" y="6835"/>
                    <a:pt x="32672" y="6121"/>
                    <a:pt x="32771" y="5447"/>
                  </a:cubicBezTo>
                  <a:cubicBezTo>
                    <a:pt x="32875" y="4752"/>
                    <a:pt x="32813" y="4094"/>
                    <a:pt x="32591" y="3494"/>
                  </a:cubicBezTo>
                  <a:cubicBezTo>
                    <a:pt x="31772" y="1275"/>
                    <a:pt x="28830" y="0"/>
                    <a:pt x="24519"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a:extLst>
                <a:ext uri="{FF2B5EF4-FFF2-40B4-BE49-F238E27FC236}">
                  <a16:creationId xmlns:a16="http://schemas.microsoft.com/office/drawing/2014/main" id="{F352DEDF-3EFE-9E87-990A-96765EA8AE77}"/>
                </a:ext>
              </a:extLst>
            </p:cNvPr>
            <p:cNvSpPr/>
            <p:nvPr/>
          </p:nvSpPr>
          <p:spPr>
            <a:xfrm>
              <a:off x="3728475" y="2541100"/>
              <a:ext cx="826625" cy="472950"/>
            </a:xfrm>
            <a:custGeom>
              <a:avLst/>
              <a:gdLst/>
              <a:ahLst/>
              <a:cxnLst/>
              <a:rect l="l" t="t" r="r" b="b"/>
              <a:pathLst>
                <a:path w="33065" h="18918" extrusionOk="0">
                  <a:moveTo>
                    <a:pt x="24533" y="12"/>
                  </a:moveTo>
                  <a:cubicBezTo>
                    <a:pt x="25568" y="12"/>
                    <a:pt x="26537" y="88"/>
                    <a:pt x="27422" y="236"/>
                  </a:cubicBezTo>
                  <a:cubicBezTo>
                    <a:pt x="28311" y="384"/>
                    <a:pt x="29112" y="605"/>
                    <a:pt x="29802" y="896"/>
                  </a:cubicBezTo>
                  <a:cubicBezTo>
                    <a:pt x="30506" y="1192"/>
                    <a:pt x="31100" y="1559"/>
                    <a:pt x="31566" y="1988"/>
                  </a:cubicBezTo>
                  <a:cubicBezTo>
                    <a:pt x="32044" y="2429"/>
                    <a:pt x="32393" y="2937"/>
                    <a:pt x="32601" y="3501"/>
                  </a:cubicBezTo>
                  <a:cubicBezTo>
                    <a:pt x="32822" y="4101"/>
                    <a:pt x="32882" y="4757"/>
                    <a:pt x="32781" y="5450"/>
                  </a:cubicBezTo>
                  <a:cubicBezTo>
                    <a:pt x="32679" y="6124"/>
                    <a:pt x="32425" y="6837"/>
                    <a:pt x="32026" y="7569"/>
                  </a:cubicBezTo>
                  <a:cubicBezTo>
                    <a:pt x="31532" y="8465"/>
                    <a:pt x="30823" y="9384"/>
                    <a:pt x="29915" y="10303"/>
                  </a:cubicBezTo>
                  <a:cubicBezTo>
                    <a:pt x="29405" y="10816"/>
                    <a:pt x="28869" y="11298"/>
                    <a:pt x="28308" y="11753"/>
                  </a:cubicBezTo>
                  <a:cubicBezTo>
                    <a:pt x="26200" y="13464"/>
                    <a:pt x="23531" y="15013"/>
                    <a:pt x="20594" y="16233"/>
                  </a:cubicBezTo>
                  <a:lnTo>
                    <a:pt x="20589" y="16235"/>
                  </a:lnTo>
                  <a:cubicBezTo>
                    <a:pt x="20144" y="16420"/>
                    <a:pt x="19682" y="16602"/>
                    <a:pt x="19174" y="16789"/>
                  </a:cubicBezTo>
                  <a:cubicBezTo>
                    <a:pt x="17336" y="17473"/>
                    <a:pt x="15447" y="18006"/>
                    <a:pt x="13522" y="18382"/>
                  </a:cubicBezTo>
                  <a:cubicBezTo>
                    <a:pt x="11721" y="18731"/>
                    <a:pt x="9998" y="18906"/>
                    <a:pt x="8398" y="18906"/>
                  </a:cubicBezTo>
                  <a:cubicBezTo>
                    <a:pt x="7364" y="18906"/>
                    <a:pt x="6391" y="18833"/>
                    <a:pt x="5509" y="18685"/>
                  </a:cubicBezTo>
                  <a:cubicBezTo>
                    <a:pt x="4620" y="18537"/>
                    <a:pt x="3819" y="18313"/>
                    <a:pt x="3129" y="18024"/>
                  </a:cubicBezTo>
                  <a:cubicBezTo>
                    <a:pt x="2425" y="17729"/>
                    <a:pt x="1831" y="17359"/>
                    <a:pt x="1365" y="16932"/>
                  </a:cubicBezTo>
                  <a:cubicBezTo>
                    <a:pt x="885" y="16491"/>
                    <a:pt x="538" y="15983"/>
                    <a:pt x="328" y="15420"/>
                  </a:cubicBezTo>
                  <a:cubicBezTo>
                    <a:pt x="19" y="14579"/>
                    <a:pt x="26" y="13640"/>
                    <a:pt x="349" y="12628"/>
                  </a:cubicBezTo>
                  <a:cubicBezTo>
                    <a:pt x="875" y="10977"/>
                    <a:pt x="2228" y="9193"/>
                    <a:pt x="4260" y="7468"/>
                  </a:cubicBezTo>
                  <a:cubicBezTo>
                    <a:pt x="4821" y="6992"/>
                    <a:pt x="5438" y="6519"/>
                    <a:pt x="6096" y="6062"/>
                  </a:cubicBezTo>
                  <a:cubicBezTo>
                    <a:pt x="7322" y="5203"/>
                    <a:pt x="8689" y="4401"/>
                    <a:pt x="10162" y="3674"/>
                  </a:cubicBezTo>
                  <a:cubicBezTo>
                    <a:pt x="11333" y="3094"/>
                    <a:pt x="12533" y="2580"/>
                    <a:pt x="13759" y="2129"/>
                  </a:cubicBezTo>
                  <a:cubicBezTo>
                    <a:pt x="15595" y="1446"/>
                    <a:pt x="17486" y="912"/>
                    <a:pt x="19407" y="536"/>
                  </a:cubicBezTo>
                  <a:cubicBezTo>
                    <a:pt x="21208" y="190"/>
                    <a:pt x="22933" y="12"/>
                    <a:pt x="24533" y="12"/>
                  </a:cubicBezTo>
                  <a:close/>
                  <a:moveTo>
                    <a:pt x="24533" y="0"/>
                  </a:moveTo>
                  <a:cubicBezTo>
                    <a:pt x="21377" y="0"/>
                    <a:pt x="17611" y="693"/>
                    <a:pt x="13755" y="2118"/>
                  </a:cubicBezTo>
                  <a:cubicBezTo>
                    <a:pt x="12529" y="2570"/>
                    <a:pt x="11328" y="3085"/>
                    <a:pt x="10157" y="3665"/>
                  </a:cubicBezTo>
                  <a:cubicBezTo>
                    <a:pt x="8668" y="4399"/>
                    <a:pt x="7301" y="5205"/>
                    <a:pt x="6091" y="6052"/>
                  </a:cubicBezTo>
                  <a:cubicBezTo>
                    <a:pt x="5431" y="6509"/>
                    <a:pt x="4814" y="6983"/>
                    <a:pt x="4253" y="7461"/>
                  </a:cubicBezTo>
                  <a:cubicBezTo>
                    <a:pt x="2249" y="9160"/>
                    <a:pt x="871" y="10952"/>
                    <a:pt x="340" y="12624"/>
                  </a:cubicBezTo>
                  <a:cubicBezTo>
                    <a:pt x="21" y="13614"/>
                    <a:pt x="0" y="14561"/>
                    <a:pt x="319" y="15424"/>
                  </a:cubicBezTo>
                  <a:cubicBezTo>
                    <a:pt x="1169" y="17724"/>
                    <a:pt x="4256" y="18918"/>
                    <a:pt x="8398" y="18918"/>
                  </a:cubicBezTo>
                  <a:cubicBezTo>
                    <a:pt x="11554" y="18918"/>
                    <a:pt x="15323" y="18225"/>
                    <a:pt x="19179" y="16801"/>
                  </a:cubicBezTo>
                  <a:cubicBezTo>
                    <a:pt x="19661" y="16623"/>
                    <a:pt x="20130" y="16438"/>
                    <a:pt x="20594" y="16244"/>
                  </a:cubicBezTo>
                  <a:lnTo>
                    <a:pt x="20596" y="16244"/>
                  </a:lnTo>
                  <a:cubicBezTo>
                    <a:pt x="23630" y="14986"/>
                    <a:pt x="26269" y="13425"/>
                    <a:pt x="28315" y="11762"/>
                  </a:cubicBezTo>
                  <a:cubicBezTo>
                    <a:pt x="28876" y="11308"/>
                    <a:pt x="29412" y="10825"/>
                    <a:pt x="29922" y="10312"/>
                  </a:cubicBezTo>
                  <a:cubicBezTo>
                    <a:pt x="30823" y="9400"/>
                    <a:pt x="31539" y="8479"/>
                    <a:pt x="32035" y="7576"/>
                  </a:cubicBezTo>
                  <a:cubicBezTo>
                    <a:pt x="32829" y="6126"/>
                    <a:pt x="33065" y="4725"/>
                    <a:pt x="32612" y="3499"/>
                  </a:cubicBezTo>
                  <a:cubicBezTo>
                    <a:pt x="31763" y="1196"/>
                    <a:pt x="28675" y="3"/>
                    <a:pt x="24533" y="3"/>
                  </a:cubicBezTo>
                  <a:lnTo>
                    <a:pt x="24533" y="0"/>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a:extLst>
                <a:ext uri="{FF2B5EF4-FFF2-40B4-BE49-F238E27FC236}">
                  <a16:creationId xmlns:a16="http://schemas.microsoft.com/office/drawing/2014/main" id="{D1DEF084-3DB1-760C-490B-C9F68F2B45F3}"/>
                </a:ext>
              </a:extLst>
            </p:cNvPr>
            <p:cNvSpPr/>
            <p:nvPr/>
          </p:nvSpPr>
          <p:spPr>
            <a:xfrm>
              <a:off x="3839525" y="2619200"/>
              <a:ext cx="606025" cy="324450"/>
            </a:xfrm>
            <a:custGeom>
              <a:avLst/>
              <a:gdLst/>
              <a:ahLst/>
              <a:cxnLst/>
              <a:rect l="l" t="t" r="r" b="b"/>
              <a:pathLst>
                <a:path w="24241" h="12978" extrusionOk="0">
                  <a:moveTo>
                    <a:pt x="18484" y="0"/>
                  </a:moveTo>
                  <a:cubicBezTo>
                    <a:pt x="16067" y="0"/>
                    <a:pt x="13169" y="578"/>
                    <a:pt x="10324" y="1628"/>
                  </a:cubicBezTo>
                  <a:cubicBezTo>
                    <a:pt x="7216" y="2778"/>
                    <a:pt x="4478" y="4364"/>
                    <a:pt x="2619" y="6094"/>
                  </a:cubicBezTo>
                  <a:cubicBezTo>
                    <a:pt x="760" y="7823"/>
                    <a:pt x="1" y="9490"/>
                    <a:pt x="481" y="10788"/>
                  </a:cubicBezTo>
                  <a:cubicBezTo>
                    <a:pt x="742" y="11497"/>
                    <a:pt x="1351" y="12049"/>
                    <a:pt x="2291" y="12425"/>
                  </a:cubicBezTo>
                  <a:cubicBezTo>
                    <a:pt x="3199" y="12792"/>
                    <a:pt x="4367" y="12977"/>
                    <a:pt x="5757" y="12977"/>
                  </a:cubicBezTo>
                  <a:cubicBezTo>
                    <a:pt x="8177" y="12977"/>
                    <a:pt x="11072" y="12400"/>
                    <a:pt x="13917" y="11349"/>
                  </a:cubicBezTo>
                  <a:cubicBezTo>
                    <a:pt x="17025" y="10202"/>
                    <a:pt x="19763" y="8613"/>
                    <a:pt x="21622" y="6884"/>
                  </a:cubicBezTo>
                  <a:cubicBezTo>
                    <a:pt x="23481" y="5154"/>
                    <a:pt x="24240" y="3487"/>
                    <a:pt x="23762" y="2189"/>
                  </a:cubicBezTo>
                  <a:cubicBezTo>
                    <a:pt x="23499" y="1481"/>
                    <a:pt x="22892" y="931"/>
                    <a:pt x="21952" y="552"/>
                  </a:cubicBezTo>
                  <a:cubicBezTo>
                    <a:pt x="21042" y="185"/>
                    <a:pt x="19876" y="0"/>
                    <a:pt x="1848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a:extLst>
                <a:ext uri="{FF2B5EF4-FFF2-40B4-BE49-F238E27FC236}">
                  <a16:creationId xmlns:a16="http://schemas.microsoft.com/office/drawing/2014/main" id="{31D1F311-0BD8-3B4F-593E-75531155F67E}"/>
                </a:ext>
              </a:extLst>
            </p:cNvPr>
            <p:cNvSpPr/>
            <p:nvPr/>
          </p:nvSpPr>
          <p:spPr>
            <a:xfrm>
              <a:off x="3826550" y="2619025"/>
              <a:ext cx="632050" cy="324775"/>
            </a:xfrm>
            <a:custGeom>
              <a:avLst/>
              <a:gdLst/>
              <a:ahLst/>
              <a:cxnLst/>
              <a:rect l="l" t="t" r="r" b="b"/>
              <a:pathLst>
                <a:path w="25282" h="12991" extrusionOk="0">
                  <a:moveTo>
                    <a:pt x="19005" y="12"/>
                  </a:moveTo>
                  <a:cubicBezTo>
                    <a:pt x="20395" y="12"/>
                    <a:pt x="21561" y="199"/>
                    <a:pt x="22469" y="564"/>
                  </a:cubicBezTo>
                  <a:cubicBezTo>
                    <a:pt x="23406" y="943"/>
                    <a:pt x="24014" y="1492"/>
                    <a:pt x="24274" y="2199"/>
                  </a:cubicBezTo>
                  <a:cubicBezTo>
                    <a:pt x="24517" y="2852"/>
                    <a:pt x="24445" y="3600"/>
                    <a:pt x="24060" y="4420"/>
                  </a:cubicBezTo>
                  <a:cubicBezTo>
                    <a:pt x="23688" y="5214"/>
                    <a:pt x="23041" y="6046"/>
                    <a:pt x="22139" y="6886"/>
                  </a:cubicBezTo>
                  <a:cubicBezTo>
                    <a:pt x="21234" y="7726"/>
                    <a:pt x="20118" y="8537"/>
                    <a:pt x="18823" y="9294"/>
                  </a:cubicBezTo>
                  <a:cubicBezTo>
                    <a:pt x="17481" y="10077"/>
                    <a:pt x="16004" y="10770"/>
                    <a:pt x="14434" y="11349"/>
                  </a:cubicBezTo>
                  <a:cubicBezTo>
                    <a:pt x="11589" y="12400"/>
                    <a:pt x="8693" y="12977"/>
                    <a:pt x="6276" y="12977"/>
                  </a:cubicBezTo>
                  <a:cubicBezTo>
                    <a:pt x="4886" y="12977"/>
                    <a:pt x="3720" y="12792"/>
                    <a:pt x="2810" y="12428"/>
                  </a:cubicBezTo>
                  <a:cubicBezTo>
                    <a:pt x="1873" y="12049"/>
                    <a:pt x="1266" y="11499"/>
                    <a:pt x="1005" y="10793"/>
                  </a:cubicBezTo>
                  <a:cubicBezTo>
                    <a:pt x="762" y="10139"/>
                    <a:pt x="834" y="9391"/>
                    <a:pt x="1219" y="8569"/>
                  </a:cubicBezTo>
                  <a:cubicBezTo>
                    <a:pt x="1591" y="7775"/>
                    <a:pt x="2238" y="6946"/>
                    <a:pt x="3140" y="6106"/>
                  </a:cubicBezTo>
                  <a:cubicBezTo>
                    <a:pt x="4046" y="5265"/>
                    <a:pt x="5161" y="4452"/>
                    <a:pt x="6456" y="3697"/>
                  </a:cubicBezTo>
                  <a:cubicBezTo>
                    <a:pt x="7798" y="2912"/>
                    <a:pt x="9275" y="2222"/>
                    <a:pt x="10845" y="1640"/>
                  </a:cubicBezTo>
                  <a:cubicBezTo>
                    <a:pt x="13688" y="592"/>
                    <a:pt x="16586" y="12"/>
                    <a:pt x="19003" y="12"/>
                  </a:cubicBezTo>
                  <a:close/>
                  <a:moveTo>
                    <a:pt x="19003" y="1"/>
                  </a:moveTo>
                  <a:cubicBezTo>
                    <a:pt x="16669" y="1"/>
                    <a:pt x="13799" y="539"/>
                    <a:pt x="10843" y="1631"/>
                  </a:cubicBezTo>
                  <a:cubicBezTo>
                    <a:pt x="4410" y="4007"/>
                    <a:pt x="0" y="8110"/>
                    <a:pt x="993" y="10797"/>
                  </a:cubicBezTo>
                  <a:cubicBezTo>
                    <a:pt x="1529" y="12250"/>
                    <a:pt x="3533" y="12991"/>
                    <a:pt x="6276" y="12991"/>
                  </a:cubicBezTo>
                  <a:cubicBezTo>
                    <a:pt x="8610" y="12991"/>
                    <a:pt x="11480" y="12455"/>
                    <a:pt x="14438" y="11363"/>
                  </a:cubicBezTo>
                  <a:cubicBezTo>
                    <a:pt x="20871" y="8987"/>
                    <a:pt x="25281" y="4882"/>
                    <a:pt x="24288" y="2194"/>
                  </a:cubicBezTo>
                  <a:cubicBezTo>
                    <a:pt x="23750" y="742"/>
                    <a:pt x="21748" y="1"/>
                    <a:pt x="19003"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a:extLst>
                <a:ext uri="{FF2B5EF4-FFF2-40B4-BE49-F238E27FC236}">
                  <a16:creationId xmlns:a16="http://schemas.microsoft.com/office/drawing/2014/main" id="{D891C903-6307-E60B-F101-99B7C7337995}"/>
                </a:ext>
              </a:extLst>
            </p:cNvPr>
            <p:cNvSpPr/>
            <p:nvPr/>
          </p:nvSpPr>
          <p:spPr>
            <a:xfrm>
              <a:off x="3793350" y="2581275"/>
              <a:ext cx="694500" cy="395675"/>
            </a:xfrm>
            <a:custGeom>
              <a:avLst/>
              <a:gdLst/>
              <a:ahLst/>
              <a:cxnLst/>
              <a:rect l="l" t="t" r="r" b="b"/>
              <a:pathLst>
                <a:path w="27780" h="15827" fill="none" extrusionOk="0">
                  <a:moveTo>
                    <a:pt x="27193" y="3000"/>
                  </a:moveTo>
                  <a:cubicBezTo>
                    <a:pt x="27780" y="4588"/>
                    <a:pt x="26942" y="6630"/>
                    <a:pt x="24861" y="8675"/>
                  </a:cubicBezTo>
                  <a:cubicBezTo>
                    <a:pt x="22783" y="10721"/>
                    <a:pt x="19631" y="12601"/>
                    <a:pt x="16103" y="13905"/>
                  </a:cubicBezTo>
                  <a:cubicBezTo>
                    <a:pt x="12575" y="15207"/>
                    <a:pt x="8957" y="15826"/>
                    <a:pt x="6048" y="15623"/>
                  </a:cubicBezTo>
                  <a:cubicBezTo>
                    <a:pt x="3138" y="15422"/>
                    <a:pt x="1173" y="14416"/>
                    <a:pt x="587" y="12827"/>
                  </a:cubicBezTo>
                  <a:cubicBezTo>
                    <a:pt x="1" y="11236"/>
                    <a:pt x="839" y="9195"/>
                    <a:pt x="2919" y="7149"/>
                  </a:cubicBezTo>
                  <a:cubicBezTo>
                    <a:pt x="4999" y="5106"/>
                    <a:pt x="8149" y="3224"/>
                    <a:pt x="11677" y="1922"/>
                  </a:cubicBezTo>
                  <a:cubicBezTo>
                    <a:pt x="15205" y="617"/>
                    <a:pt x="18823" y="0"/>
                    <a:pt x="21733" y="201"/>
                  </a:cubicBezTo>
                  <a:cubicBezTo>
                    <a:pt x="24642" y="405"/>
                    <a:pt x="26607" y="1411"/>
                    <a:pt x="27193" y="300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a:extLst>
                <a:ext uri="{FF2B5EF4-FFF2-40B4-BE49-F238E27FC236}">
                  <a16:creationId xmlns:a16="http://schemas.microsoft.com/office/drawing/2014/main" id="{AABBF8DC-F320-8C1F-C0F4-4934A2F77956}"/>
                </a:ext>
              </a:extLst>
            </p:cNvPr>
            <p:cNvSpPr/>
            <p:nvPr/>
          </p:nvSpPr>
          <p:spPr>
            <a:xfrm>
              <a:off x="3681200" y="2703950"/>
              <a:ext cx="755175" cy="243275"/>
            </a:xfrm>
            <a:custGeom>
              <a:avLst/>
              <a:gdLst/>
              <a:ahLst/>
              <a:cxnLst/>
              <a:rect l="l" t="t" r="r" b="b"/>
              <a:pathLst>
                <a:path w="30207" h="9731" extrusionOk="0">
                  <a:moveTo>
                    <a:pt x="926" y="0"/>
                  </a:moveTo>
                  <a:cubicBezTo>
                    <a:pt x="129" y="1312"/>
                    <a:pt x="0" y="3260"/>
                    <a:pt x="259" y="5583"/>
                  </a:cubicBezTo>
                  <a:lnTo>
                    <a:pt x="2378" y="5980"/>
                  </a:lnTo>
                  <a:lnTo>
                    <a:pt x="4900" y="6585"/>
                  </a:lnTo>
                  <a:lnTo>
                    <a:pt x="6687" y="6906"/>
                  </a:lnTo>
                  <a:lnTo>
                    <a:pt x="17477" y="8832"/>
                  </a:lnTo>
                  <a:lnTo>
                    <a:pt x="19846" y="9255"/>
                  </a:lnTo>
                  <a:lnTo>
                    <a:pt x="19848" y="9255"/>
                  </a:lnTo>
                  <a:lnTo>
                    <a:pt x="22485" y="9730"/>
                  </a:lnTo>
                  <a:lnTo>
                    <a:pt x="22487" y="9730"/>
                  </a:lnTo>
                  <a:cubicBezTo>
                    <a:pt x="25521" y="8472"/>
                    <a:pt x="28160" y="6909"/>
                    <a:pt x="30206" y="5246"/>
                  </a:cubicBezTo>
                  <a:lnTo>
                    <a:pt x="28107" y="4872"/>
                  </a:lnTo>
                  <a:lnTo>
                    <a:pt x="26623" y="4604"/>
                  </a:lnTo>
                  <a:lnTo>
                    <a:pt x="20065" y="3434"/>
                  </a:lnTo>
                  <a:lnTo>
                    <a:pt x="19941" y="3413"/>
                  </a:lnTo>
                  <a:lnTo>
                    <a:pt x="18770" y="3200"/>
                  </a:lnTo>
                  <a:lnTo>
                    <a:pt x="18765" y="3200"/>
                  </a:lnTo>
                  <a:lnTo>
                    <a:pt x="15867" y="2683"/>
                  </a:lnTo>
                  <a:lnTo>
                    <a:pt x="10185" y="1665"/>
                  </a:lnTo>
                  <a:lnTo>
                    <a:pt x="8396" y="1349"/>
                  </a:lnTo>
                  <a:lnTo>
                    <a:pt x="6144" y="947"/>
                  </a:lnTo>
                  <a:lnTo>
                    <a:pt x="926"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a:extLst>
                <a:ext uri="{FF2B5EF4-FFF2-40B4-BE49-F238E27FC236}">
                  <a16:creationId xmlns:a16="http://schemas.microsoft.com/office/drawing/2014/main" id="{678978EA-2CA2-5507-38AE-56D55AE58A6C}"/>
                </a:ext>
              </a:extLst>
            </p:cNvPr>
            <p:cNvSpPr/>
            <p:nvPr/>
          </p:nvSpPr>
          <p:spPr>
            <a:xfrm>
              <a:off x="3728300" y="2598600"/>
              <a:ext cx="801050" cy="200325"/>
            </a:xfrm>
            <a:custGeom>
              <a:avLst/>
              <a:gdLst/>
              <a:ahLst/>
              <a:cxnLst/>
              <a:rect l="l" t="t" r="r" b="b"/>
              <a:pathLst>
                <a:path w="32042" h="8013" extrusionOk="0">
                  <a:moveTo>
                    <a:pt x="2584" y="0"/>
                  </a:moveTo>
                  <a:lnTo>
                    <a:pt x="0" y="2649"/>
                  </a:lnTo>
                  <a:lnTo>
                    <a:pt x="6096" y="3752"/>
                  </a:lnTo>
                  <a:lnTo>
                    <a:pt x="8403" y="4163"/>
                  </a:lnTo>
                  <a:lnTo>
                    <a:pt x="10368" y="4512"/>
                  </a:lnTo>
                  <a:lnTo>
                    <a:pt x="17371" y="5763"/>
                  </a:lnTo>
                  <a:lnTo>
                    <a:pt x="18858" y="6031"/>
                  </a:lnTo>
                  <a:lnTo>
                    <a:pt x="19421" y="6131"/>
                  </a:lnTo>
                  <a:lnTo>
                    <a:pt x="19426" y="6131"/>
                  </a:lnTo>
                  <a:lnTo>
                    <a:pt x="20178" y="6267"/>
                  </a:lnTo>
                  <a:lnTo>
                    <a:pt x="26420" y="7382"/>
                  </a:lnTo>
                  <a:lnTo>
                    <a:pt x="27810" y="7631"/>
                  </a:lnTo>
                  <a:lnTo>
                    <a:pt x="29929" y="8012"/>
                  </a:lnTo>
                  <a:cubicBezTo>
                    <a:pt x="30830" y="7100"/>
                    <a:pt x="31546" y="6177"/>
                    <a:pt x="32042" y="5276"/>
                  </a:cubicBezTo>
                  <a:lnTo>
                    <a:pt x="29682" y="4854"/>
                  </a:lnTo>
                  <a:lnTo>
                    <a:pt x="28241" y="4595"/>
                  </a:lnTo>
                  <a:lnTo>
                    <a:pt x="15258" y="2277"/>
                  </a:lnTo>
                  <a:lnTo>
                    <a:pt x="15256" y="2277"/>
                  </a:lnTo>
                  <a:lnTo>
                    <a:pt x="12769" y="1829"/>
                  </a:lnTo>
                  <a:lnTo>
                    <a:pt x="10164" y="1365"/>
                  </a:lnTo>
                  <a:lnTo>
                    <a:pt x="2584"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30">
            <a:extLst>
              <a:ext uri="{FF2B5EF4-FFF2-40B4-BE49-F238E27FC236}">
                <a16:creationId xmlns:a16="http://schemas.microsoft.com/office/drawing/2014/main" id="{E543661E-87D4-B365-3BAA-9645086B4DD8}"/>
              </a:ext>
            </a:extLst>
          </p:cNvPr>
          <p:cNvGrpSpPr/>
          <p:nvPr/>
        </p:nvGrpSpPr>
        <p:grpSpPr>
          <a:xfrm rot="5248599">
            <a:off x="907685" y="4329850"/>
            <a:ext cx="549186" cy="531470"/>
            <a:chOff x="1785750" y="3413025"/>
            <a:chExt cx="785025" cy="759700"/>
          </a:xfrm>
        </p:grpSpPr>
        <p:sp>
          <p:nvSpPr>
            <p:cNvPr id="544" name="Google Shape;544;p30">
              <a:extLst>
                <a:ext uri="{FF2B5EF4-FFF2-40B4-BE49-F238E27FC236}">
                  <a16:creationId xmlns:a16="http://schemas.microsoft.com/office/drawing/2014/main" id="{15830627-11C3-91E7-D8A2-2128EA692E14}"/>
                </a:ext>
              </a:extLst>
            </p:cNvPr>
            <p:cNvSpPr/>
            <p:nvPr/>
          </p:nvSpPr>
          <p:spPr>
            <a:xfrm>
              <a:off x="1785750" y="3414125"/>
              <a:ext cx="739475" cy="758125"/>
            </a:xfrm>
            <a:custGeom>
              <a:avLst/>
              <a:gdLst/>
              <a:ahLst/>
              <a:cxnLst/>
              <a:rect l="l" t="t" r="r" b="b"/>
              <a:pathLst>
                <a:path w="29579" h="30325" extrusionOk="0">
                  <a:moveTo>
                    <a:pt x="9020" y="1"/>
                  </a:moveTo>
                  <a:cubicBezTo>
                    <a:pt x="7692" y="1"/>
                    <a:pt x="5740" y="539"/>
                    <a:pt x="3861" y="3055"/>
                  </a:cubicBezTo>
                  <a:cubicBezTo>
                    <a:pt x="2298" y="5150"/>
                    <a:pt x="1" y="7953"/>
                    <a:pt x="3376" y="15081"/>
                  </a:cubicBezTo>
                  <a:cubicBezTo>
                    <a:pt x="5324" y="19195"/>
                    <a:pt x="13615" y="30324"/>
                    <a:pt x="21398" y="30324"/>
                  </a:cubicBezTo>
                  <a:cubicBezTo>
                    <a:pt x="22382" y="30324"/>
                    <a:pt x="23358" y="30147"/>
                    <a:pt x="24312" y="29754"/>
                  </a:cubicBezTo>
                  <a:cubicBezTo>
                    <a:pt x="28992" y="27831"/>
                    <a:pt x="29579" y="23234"/>
                    <a:pt x="29579" y="23234"/>
                  </a:cubicBezTo>
                  <a:lnTo>
                    <a:pt x="29579" y="23234"/>
                  </a:lnTo>
                  <a:cubicBezTo>
                    <a:pt x="29578" y="23234"/>
                    <a:pt x="27493" y="25961"/>
                    <a:pt x="23856" y="25961"/>
                  </a:cubicBezTo>
                  <a:cubicBezTo>
                    <a:pt x="19899" y="25961"/>
                    <a:pt x="14105" y="22732"/>
                    <a:pt x="7161" y="9243"/>
                  </a:cubicBezTo>
                  <a:cubicBezTo>
                    <a:pt x="2674" y="532"/>
                    <a:pt x="10659" y="303"/>
                    <a:pt x="10659" y="303"/>
                  </a:cubicBezTo>
                  <a:cubicBezTo>
                    <a:pt x="10659" y="303"/>
                    <a:pt x="10015" y="1"/>
                    <a:pt x="9020"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a:extLst>
                <a:ext uri="{FF2B5EF4-FFF2-40B4-BE49-F238E27FC236}">
                  <a16:creationId xmlns:a16="http://schemas.microsoft.com/office/drawing/2014/main" id="{80CA045C-FB5D-BF84-CCBD-965CB288C8C9}"/>
                </a:ext>
              </a:extLst>
            </p:cNvPr>
            <p:cNvSpPr/>
            <p:nvPr/>
          </p:nvSpPr>
          <p:spPr>
            <a:xfrm>
              <a:off x="1907725" y="3413150"/>
              <a:ext cx="621375" cy="676450"/>
            </a:xfrm>
            <a:custGeom>
              <a:avLst/>
              <a:gdLst/>
              <a:ahLst/>
              <a:cxnLst/>
              <a:rect l="l" t="t" r="r" b="b"/>
              <a:pathLst>
                <a:path w="24855" h="27058" extrusionOk="0">
                  <a:moveTo>
                    <a:pt x="4358" y="0"/>
                  </a:moveTo>
                  <a:cubicBezTo>
                    <a:pt x="3185" y="0"/>
                    <a:pt x="2222" y="319"/>
                    <a:pt x="1497" y="949"/>
                  </a:cubicBezTo>
                  <a:cubicBezTo>
                    <a:pt x="725" y="1619"/>
                    <a:pt x="266" y="2603"/>
                    <a:pt x="132" y="3870"/>
                  </a:cubicBezTo>
                  <a:cubicBezTo>
                    <a:pt x="0" y="5094"/>
                    <a:pt x="176" y="6532"/>
                    <a:pt x="656" y="8144"/>
                  </a:cubicBezTo>
                  <a:cubicBezTo>
                    <a:pt x="1640" y="11460"/>
                    <a:pt x="3789" y="15136"/>
                    <a:pt x="6710" y="18495"/>
                  </a:cubicBezTo>
                  <a:cubicBezTo>
                    <a:pt x="7537" y="19451"/>
                    <a:pt x="8417" y="20361"/>
                    <a:pt x="9343" y="21225"/>
                  </a:cubicBezTo>
                  <a:cubicBezTo>
                    <a:pt x="10504" y="22310"/>
                    <a:pt x="11700" y="23275"/>
                    <a:pt x="12898" y="24090"/>
                  </a:cubicBezTo>
                  <a:cubicBezTo>
                    <a:pt x="13538" y="24529"/>
                    <a:pt x="14178" y="24928"/>
                    <a:pt x="14803" y="25272"/>
                  </a:cubicBezTo>
                  <a:cubicBezTo>
                    <a:pt x="16911" y="26438"/>
                    <a:pt x="18881" y="27057"/>
                    <a:pt x="20497" y="27057"/>
                  </a:cubicBezTo>
                  <a:cubicBezTo>
                    <a:pt x="20606" y="27057"/>
                    <a:pt x="20714" y="27052"/>
                    <a:pt x="20818" y="27048"/>
                  </a:cubicBezTo>
                  <a:cubicBezTo>
                    <a:pt x="21848" y="26995"/>
                    <a:pt x="22702" y="26678"/>
                    <a:pt x="23358" y="26108"/>
                  </a:cubicBezTo>
                  <a:cubicBezTo>
                    <a:pt x="24129" y="25438"/>
                    <a:pt x="24589" y="24455"/>
                    <a:pt x="24723" y="23187"/>
                  </a:cubicBezTo>
                  <a:cubicBezTo>
                    <a:pt x="24854" y="21961"/>
                    <a:pt x="24677" y="20525"/>
                    <a:pt x="24199" y="18911"/>
                  </a:cubicBezTo>
                  <a:cubicBezTo>
                    <a:pt x="23215" y="15598"/>
                    <a:pt x="21063" y="11922"/>
                    <a:pt x="18144" y="8560"/>
                  </a:cubicBezTo>
                  <a:cubicBezTo>
                    <a:pt x="17800" y="8165"/>
                    <a:pt x="17477" y="7807"/>
                    <a:pt x="17154" y="7468"/>
                  </a:cubicBezTo>
                  <a:lnTo>
                    <a:pt x="17152" y="7465"/>
                  </a:lnTo>
                  <a:cubicBezTo>
                    <a:pt x="15041" y="5219"/>
                    <a:pt x="12723" y="3332"/>
                    <a:pt x="10449" y="2011"/>
                  </a:cubicBezTo>
                  <a:cubicBezTo>
                    <a:pt x="9846" y="1658"/>
                    <a:pt x="9223" y="1337"/>
                    <a:pt x="8585" y="1051"/>
                  </a:cubicBezTo>
                  <a:cubicBezTo>
                    <a:pt x="7442" y="543"/>
                    <a:pt x="6364" y="215"/>
                    <a:pt x="5385" y="74"/>
                  </a:cubicBezTo>
                  <a:cubicBezTo>
                    <a:pt x="5046" y="26"/>
                    <a:pt x="4702" y="0"/>
                    <a:pt x="4358"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a:extLst>
                <a:ext uri="{FF2B5EF4-FFF2-40B4-BE49-F238E27FC236}">
                  <a16:creationId xmlns:a16="http://schemas.microsoft.com/office/drawing/2014/main" id="{487369B9-F1D5-92D5-8131-D836644C0032}"/>
                </a:ext>
              </a:extLst>
            </p:cNvPr>
            <p:cNvSpPr/>
            <p:nvPr/>
          </p:nvSpPr>
          <p:spPr>
            <a:xfrm>
              <a:off x="1866050" y="3413025"/>
              <a:ext cx="704725" cy="676675"/>
            </a:xfrm>
            <a:custGeom>
              <a:avLst/>
              <a:gdLst/>
              <a:ahLst/>
              <a:cxnLst/>
              <a:rect l="l" t="t" r="r" b="b"/>
              <a:pathLst>
                <a:path w="28189" h="27067" extrusionOk="0">
                  <a:moveTo>
                    <a:pt x="6022" y="1"/>
                  </a:moveTo>
                  <a:cubicBezTo>
                    <a:pt x="6022" y="1"/>
                    <a:pt x="6022" y="1"/>
                    <a:pt x="6022" y="1"/>
                  </a:cubicBezTo>
                  <a:lnTo>
                    <a:pt x="6022" y="1"/>
                  </a:lnTo>
                  <a:cubicBezTo>
                    <a:pt x="6023" y="1"/>
                    <a:pt x="6024" y="1"/>
                    <a:pt x="6025" y="1"/>
                  </a:cubicBezTo>
                  <a:close/>
                  <a:moveTo>
                    <a:pt x="6025" y="12"/>
                  </a:moveTo>
                  <a:cubicBezTo>
                    <a:pt x="6369" y="12"/>
                    <a:pt x="6710" y="38"/>
                    <a:pt x="7052" y="86"/>
                  </a:cubicBezTo>
                  <a:cubicBezTo>
                    <a:pt x="8031" y="227"/>
                    <a:pt x="9107" y="555"/>
                    <a:pt x="10250" y="1063"/>
                  </a:cubicBezTo>
                  <a:cubicBezTo>
                    <a:pt x="10887" y="1349"/>
                    <a:pt x="11511" y="1668"/>
                    <a:pt x="12113" y="2021"/>
                  </a:cubicBezTo>
                  <a:cubicBezTo>
                    <a:pt x="14388" y="3344"/>
                    <a:pt x="16706" y="5231"/>
                    <a:pt x="18814" y="7475"/>
                  </a:cubicBezTo>
                  <a:lnTo>
                    <a:pt x="18816" y="7477"/>
                  </a:lnTo>
                  <a:cubicBezTo>
                    <a:pt x="19139" y="7817"/>
                    <a:pt x="19463" y="8172"/>
                    <a:pt x="19807" y="8569"/>
                  </a:cubicBezTo>
                  <a:cubicBezTo>
                    <a:pt x="21282" y="10266"/>
                    <a:pt x="22561" y="12047"/>
                    <a:pt x="23612" y="13855"/>
                  </a:cubicBezTo>
                  <a:cubicBezTo>
                    <a:pt x="24626" y="15605"/>
                    <a:pt x="25381" y="17307"/>
                    <a:pt x="25861" y="18918"/>
                  </a:cubicBezTo>
                  <a:cubicBezTo>
                    <a:pt x="26339" y="20530"/>
                    <a:pt x="26514" y="21966"/>
                    <a:pt x="26385" y="23190"/>
                  </a:cubicBezTo>
                  <a:cubicBezTo>
                    <a:pt x="26251" y="24458"/>
                    <a:pt x="25792" y="25439"/>
                    <a:pt x="25020" y="26108"/>
                  </a:cubicBezTo>
                  <a:cubicBezTo>
                    <a:pt x="24365" y="26676"/>
                    <a:pt x="23513" y="26993"/>
                    <a:pt x="22485" y="27046"/>
                  </a:cubicBezTo>
                  <a:cubicBezTo>
                    <a:pt x="22381" y="27051"/>
                    <a:pt x="22273" y="27055"/>
                    <a:pt x="22164" y="27055"/>
                  </a:cubicBezTo>
                  <a:cubicBezTo>
                    <a:pt x="20548" y="27055"/>
                    <a:pt x="18578" y="26439"/>
                    <a:pt x="16473" y="25270"/>
                  </a:cubicBezTo>
                  <a:cubicBezTo>
                    <a:pt x="15847" y="24926"/>
                    <a:pt x="15207" y="24529"/>
                    <a:pt x="14568" y="24088"/>
                  </a:cubicBezTo>
                  <a:cubicBezTo>
                    <a:pt x="13369" y="23273"/>
                    <a:pt x="12173" y="22310"/>
                    <a:pt x="11012" y="21225"/>
                  </a:cubicBezTo>
                  <a:cubicBezTo>
                    <a:pt x="10086" y="20361"/>
                    <a:pt x="9209" y="19452"/>
                    <a:pt x="8380" y="18496"/>
                  </a:cubicBezTo>
                  <a:cubicBezTo>
                    <a:pt x="6904" y="16799"/>
                    <a:pt x="5625" y="15018"/>
                    <a:pt x="4574" y="13210"/>
                  </a:cubicBezTo>
                  <a:cubicBezTo>
                    <a:pt x="3561" y="11463"/>
                    <a:pt x="2806" y="9759"/>
                    <a:pt x="2326" y="8147"/>
                  </a:cubicBezTo>
                  <a:cubicBezTo>
                    <a:pt x="1848" y="6535"/>
                    <a:pt x="1672" y="5099"/>
                    <a:pt x="1801" y="3875"/>
                  </a:cubicBezTo>
                  <a:cubicBezTo>
                    <a:pt x="1938" y="2610"/>
                    <a:pt x="2397" y="1629"/>
                    <a:pt x="3166" y="959"/>
                  </a:cubicBezTo>
                  <a:cubicBezTo>
                    <a:pt x="3889" y="331"/>
                    <a:pt x="4852" y="12"/>
                    <a:pt x="6025" y="12"/>
                  </a:cubicBezTo>
                  <a:close/>
                  <a:moveTo>
                    <a:pt x="6022" y="1"/>
                  </a:moveTo>
                  <a:lnTo>
                    <a:pt x="6022" y="1"/>
                  </a:lnTo>
                  <a:cubicBezTo>
                    <a:pt x="4880" y="1"/>
                    <a:pt x="3902" y="306"/>
                    <a:pt x="3159" y="950"/>
                  </a:cubicBezTo>
                  <a:cubicBezTo>
                    <a:pt x="0" y="3695"/>
                    <a:pt x="2335" y="11555"/>
                    <a:pt x="8370" y="18503"/>
                  </a:cubicBezTo>
                  <a:cubicBezTo>
                    <a:pt x="9199" y="19461"/>
                    <a:pt x="10079" y="20371"/>
                    <a:pt x="11005" y="21234"/>
                  </a:cubicBezTo>
                  <a:cubicBezTo>
                    <a:pt x="12180" y="22331"/>
                    <a:pt x="13379" y="23291"/>
                    <a:pt x="14561" y="24100"/>
                  </a:cubicBezTo>
                  <a:cubicBezTo>
                    <a:pt x="15203" y="24541"/>
                    <a:pt x="15840" y="24935"/>
                    <a:pt x="16466" y="25282"/>
                  </a:cubicBezTo>
                  <a:cubicBezTo>
                    <a:pt x="18553" y="26436"/>
                    <a:pt x="20527" y="27067"/>
                    <a:pt x="22162" y="27067"/>
                  </a:cubicBezTo>
                  <a:cubicBezTo>
                    <a:pt x="22273" y="27067"/>
                    <a:pt x="22379" y="27064"/>
                    <a:pt x="22485" y="27060"/>
                  </a:cubicBezTo>
                  <a:cubicBezTo>
                    <a:pt x="23490" y="27007"/>
                    <a:pt x="24355" y="26702"/>
                    <a:pt x="25027" y="26118"/>
                  </a:cubicBezTo>
                  <a:cubicBezTo>
                    <a:pt x="28188" y="23372"/>
                    <a:pt x="25854" y="15513"/>
                    <a:pt x="19814" y="8562"/>
                  </a:cubicBezTo>
                  <a:cubicBezTo>
                    <a:pt x="19486" y="8186"/>
                    <a:pt x="19160" y="7824"/>
                    <a:pt x="18825" y="7470"/>
                  </a:cubicBezTo>
                  <a:lnTo>
                    <a:pt x="18823" y="7468"/>
                  </a:lnTo>
                  <a:cubicBezTo>
                    <a:pt x="16643" y="5150"/>
                    <a:pt x="14323" y="3296"/>
                    <a:pt x="12118" y="2012"/>
                  </a:cubicBezTo>
                  <a:cubicBezTo>
                    <a:pt x="11515" y="1659"/>
                    <a:pt x="10892" y="1340"/>
                    <a:pt x="10255" y="1054"/>
                  </a:cubicBezTo>
                  <a:cubicBezTo>
                    <a:pt x="9121" y="550"/>
                    <a:pt x="8038" y="215"/>
                    <a:pt x="7050" y="77"/>
                  </a:cubicBezTo>
                  <a:cubicBezTo>
                    <a:pt x="6710" y="28"/>
                    <a:pt x="6366" y="3"/>
                    <a:pt x="6022"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a:extLst>
                <a:ext uri="{FF2B5EF4-FFF2-40B4-BE49-F238E27FC236}">
                  <a16:creationId xmlns:a16="http://schemas.microsoft.com/office/drawing/2014/main" id="{1B7A1256-B920-95A1-EB7B-30B27011F802}"/>
                </a:ext>
              </a:extLst>
            </p:cNvPr>
            <p:cNvSpPr/>
            <p:nvPr/>
          </p:nvSpPr>
          <p:spPr>
            <a:xfrm>
              <a:off x="1995350" y="3506475"/>
              <a:ext cx="474975" cy="482675"/>
            </a:xfrm>
            <a:custGeom>
              <a:avLst/>
              <a:gdLst/>
              <a:ahLst/>
              <a:cxnLst/>
              <a:rect l="l" t="t" r="r" b="b"/>
              <a:pathLst>
                <a:path w="18999" h="19307" extrusionOk="0">
                  <a:moveTo>
                    <a:pt x="2905" y="1"/>
                  </a:moveTo>
                  <a:cubicBezTo>
                    <a:pt x="2180" y="1"/>
                    <a:pt x="1587" y="197"/>
                    <a:pt x="1143" y="583"/>
                  </a:cubicBezTo>
                  <a:cubicBezTo>
                    <a:pt x="132" y="1460"/>
                    <a:pt x="0" y="3229"/>
                    <a:pt x="774" y="5566"/>
                  </a:cubicBezTo>
                  <a:cubicBezTo>
                    <a:pt x="1548" y="7900"/>
                    <a:pt x="3134" y="10521"/>
                    <a:pt x="5240" y="12945"/>
                  </a:cubicBezTo>
                  <a:cubicBezTo>
                    <a:pt x="6893" y="14848"/>
                    <a:pt x="8715" y="16455"/>
                    <a:pt x="10516" y="17598"/>
                  </a:cubicBezTo>
                  <a:cubicBezTo>
                    <a:pt x="12275" y="18715"/>
                    <a:pt x="13880" y="19306"/>
                    <a:pt x="15150" y="19306"/>
                  </a:cubicBezTo>
                  <a:cubicBezTo>
                    <a:pt x="15875" y="19306"/>
                    <a:pt x="16468" y="19112"/>
                    <a:pt x="16909" y="18727"/>
                  </a:cubicBezTo>
                  <a:cubicBezTo>
                    <a:pt x="18999" y="16912"/>
                    <a:pt x="17161" y="11366"/>
                    <a:pt x="12813" y="6362"/>
                  </a:cubicBezTo>
                  <a:cubicBezTo>
                    <a:pt x="11162" y="4462"/>
                    <a:pt x="9338" y="2853"/>
                    <a:pt x="7539" y="1710"/>
                  </a:cubicBezTo>
                  <a:cubicBezTo>
                    <a:pt x="5778" y="592"/>
                    <a:pt x="4175" y="1"/>
                    <a:pt x="2905"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a:extLst>
                <a:ext uri="{FF2B5EF4-FFF2-40B4-BE49-F238E27FC236}">
                  <a16:creationId xmlns:a16="http://schemas.microsoft.com/office/drawing/2014/main" id="{84A415C5-101C-5F10-1125-F29DD621D306}"/>
                </a:ext>
              </a:extLst>
            </p:cNvPr>
            <p:cNvSpPr/>
            <p:nvPr/>
          </p:nvSpPr>
          <p:spPr>
            <a:xfrm>
              <a:off x="1971500" y="3506375"/>
              <a:ext cx="499050" cy="482950"/>
            </a:xfrm>
            <a:custGeom>
              <a:avLst/>
              <a:gdLst/>
              <a:ahLst/>
              <a:cxnLst/>
              <a:rect l="l" t="t" r="r" b="b"/>
              <a:pathLst>
                <a:path w="19962" h="19318" extrusionOk="0">
                  <a:moveTo>
                    <a:pt x="3859" y="12"/>
                  </a:moveTo>
                  <a:cubicBezTo>
                    <a:pt x="4492" y="12"/>
                    <a:pt x="5212" y="160"/>
                    <a:pt x="6004" y="453"/>
                  </a:cubicBezTo>
                  <a:cubicBezTo>
                    <a:pt x="6787" y="744"/>
                    <a:pt x="7625" y="1169"/>
                    <a:pt x="8491" y="1721"/>
                  </a:cubicBezTo>
                  <a:cubicBezTo>
                    <a:pt x="10290" y="2861"/>
                    <a:pt x="12114" y="4471"/>
                    <a:pt x="13765" y="6371"/>
                  </a:cubicBezTo>
                  <a:cubicBezTo>
                    <a:pt x="14829" y="7595"/>
                    <a:pt x="15762" y="8871"/>
                    <a:pt x="16535" y="10160"/>
                  </a:cubicBezTo>
                  <a:cubicBezTo>
                    <a:pt x="17284" y="11407"/>
                    <a:pt x="17854" y="12614"/>
                    <a:pt x="18228" y="13750"/>
                  </a:cubicBezTo>
                  <a:cubicBezTo>
                    <a:pt x="18604" y="14886"/>
                    <a:pt x="18768" y="15891"/>
                    <a:pt x="18713" y="16738"/>
                  </a:cubicBezTo>
                  <a:cubicBezTo>
                    <a:pt x="18657" y="17613"/>
                    <a:pt x="18371" y="18283"/>
                    <a:pt x="17861" y="18726"/>
                  </a:cubicBezTo>
                  <a:cubicBezTo>
                    <a:pt x="17418" y="19110"/>
                    <a:pt x="16826" y="19306"/>
                    <a:pt x="16104" y="19306"/>
                  </a:cubicBezTo>
                  <a:cubicBezTo>
                    <a:pt x="15471" y="19306"/>
                    <a:pt x="14751" y="19156"/>
                    <a:pt x="13959" y="18862"/>
                  </a:cubicBezTo>
                  <a:cubicBezTo>
                    <a:pt x="13176" y="18574"/>
                    <a:pt x="12338" y="18147"/>
                    <a:pt x="11472" y="17597"/>
                  </a:cubicBezTo>
                  <a:cubicBezTo>
                    <a:pt x="9673" y="16454"/>
                    <a:pt x="7849" y="14847"/>
                    <a:pt x="6198" y="12947"/>
                  </a:cubicBezTo>
                  <a:cubicBezTo>
                    <a:pt x="5134" y="11721"/>
                    <a:pt x="4201" y="10446"/>
                    <a:pt x="3427" y="9155"/>
                  </a:cubicBezTo>
                  <a:cubicBezTo>
                    <a:pt x="2679" y="7909"/>
                    <a:pt x="2109" y="6703"/>
                    <a:pt x="1735" y="5567"/>
                  </a:cubicBezTo>
                  <a:cubicBezTo>
                    <a:pt x="1359" y="4431"/>
                    <a:pt x="1195" y="3427"/>
                    <a:pt x="1250" y="2579"/>
                  </a:cubicBezTo>
                  <a:cubicBezTo>
                    <a:pt x="1305" y="1702"/>
                    <a:pt x="1592" y="1035"/>
                    <a:pt x="2102" y="591"/>
                  </a:cubicBezTo>
                  <a:cubicBezTo>
                    <a:pt x="2545" y="206"/>
                    <a:pt x="3136" y="12"/>
                    <a:pt x="3859" y="12"/>
                  </a:cubicBezTo>
                  <a:close/>
                  <a:moveTo>
                    <a:pt x="3859" y="0"/>
                  </a:moveTo>
                  <a:cubicBezTo>
                    <a:pt x="3150" y="0"/>
                    <a:pt x="2548" y="187"/>
                    <a:pt x="2095" y="582"/>
                  </a:cubicBezTo>
                  <a:cubicBezTo>
                    <a:pt x="1" y="2402"/>
                    <a:pt x="1834" y="7941"/>
                    <a:pt x="6189" y="12954"/>
                  </a:cubicBezTo>
                  <a:cubicBezTo>
                    <a:pt x="9599" y="16879"/>
                    <a:pt x="13545" y="19317"/>
                    <a:pt x="16104" y="19317"/>
                  </a:cubicBezTo>
                  <a:cubicBezTo>
                    <a:pt x="16813" y="19317"/>
                    <a:pt x="17415" y="19130"/>
                    <a:pt x="17868" y="18735"/>
                  </a:cubicBezTo>
                  <a:cubicBezTo>
                    <a:pt x="19962" y="16914"/>
                    <a:pt x="18129" y="11374"/>
                    <a:pt x="13774" y="6364"/>
                  </a:cubicBezTo>
                  <a:cubicBezTo>
                    <a:pt x="10364" y="2439"/>
                    <a:pt x="6418" y="0"/>
                    <a:pt x="385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a:extLst>
                <a:ext uri="{FF2B5EF4-FFF2-40B4-BE49-F238E27FC236}">
                  <a16:creationId xmlns:a16="http://schemas.microsoft.com/office/drawing/2014/main" id="{A2C182EB-3BF1-4FD4-792B-F81108813A67}"/>
                </a:ext>
              </a:extLst>
            </p:cNvPr>
            <p:cNvSpPr/>
            <p:nvPr/>
          </p:nvSpPr>
          <p:spPr>
            <a:xfrm>
              <a:off x="1957425" y="3464225"/>
              <a:ext cx="524275" cy="572250"/>
            </a:xfrm>
            <a:custGeom>
              <a:avLst/>
              <a:gdLst/>
              <a:ahLst/>
              <a:cxnLst/>
              <a:rect l="l" t="t" r="r" b="b"/>
              <a:pathLst>
                <a:path w="20971" h="22890" fill="none" extrusionOk="0">
                  <a:moveTo>
                    <a:pt x="15154" y="7387"/>
                  </a:moveTo>
                  <a:cubicBezTo>
                    <a:pt x="17544" y="10137"/>
                    <a:pt x="19343" y="13201"/>
                    <a:pt x="20158" y="15907"/>
                  </a:cubicBezTo>
                  <a:cubicBezTo>
                    <a:pt x="20971" y="18614"/>
                    <a:pt x="20733" y="20738"/>
                    <a:pt x="19495" y="21814"/>
                  </a:cubicBezTo>
                  <a:cubicBezTo>
                    <a:pt x="18255" y="22890"/>
                    <a:pt x="16119" y="22830"/>
                    <a:pt x="13554" y="21645"/>
                  </a:cubicBezTo>
                  <a:cubicBezTo>
                    <a:pt x="10989" y="20463"/>
                    <a:pt x="8204" y="18253"/>
                    <a:pt x="5817" y="15503"/>
                  </a:cubicBezTo>
                  <a:cubicBezTo>
                    <a:pt x="3427" y="12753"/>
                    <a:pt x="1626" y="9689"/>
                    <a:pt x="813" y="6983"/>
                  </a:cubicBezTo>
                  <a:cubicBezTo>
                    <a:pt x="0" y="4279"/>
                    <a:pt x="238" y="2155"/>
                    <a:pt x="1476" y="1077"/>
                  </a:cubicBezTo>
                  <a:cubicBezTo>
                    <a:pt x="2714" y="1"/>
                    <a:pt x="4852" y="63"/>
                    <a:pt x="7417" y="1245"/>
                  </a:cubicBezTo>
                  <a:cubicBezTo>
                    <a:pt x="9982" y="2428"/>
                    <a:pt x="12765" y="4637"/>
                    <a:pt x="15154" y="7387"/>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a:extLst>
                <a:ext uri="{FF2B5EF4-FFF2-40B4-BE49-F238E27FC236}">
                  <a16:creationId xmlns:a16="http://schemas.microsoft.com/office/drawing/2014/main" id="{5FD7A8CE-9027-41CC-32FC-82A392BCCA1B}"/>
                </a:ext>
              </a:extLst>
            </p:cNvPr>
            <p:cNvSpPr/>
            <p:nvPr/>
          </p:nvSpPr>
          <p:spPr>
            <a:xfrm>
              <a:off x="2169050" y="3463300"/>
              <a:ext cx="263475" cy="709425"/>
            </a:xfrm>
            <a:custGeom>
              <a:avLst/>
              <a:gdLst/>
              <a:ahLst/>
              <a:cxnLst/>
              <a:rect l="l" t="t" r="r" b="b"/>
              <a:pathLst>
                <a:path w="10539" h="28377" extrusionOk="0">
                  <a:moveTo>
                    <a:pt x="0" y="1"/>
                  </a:moveTo>
                  <a:lnTo>
                    <a:pt x="379" y="2030"/>
                  </a:lnTo>
                  <a:lnTo>
                    <a:pt x="644" y="3467"/>
                  </a:lnTo>
                  <a:lnTo>
                    <a:pt x="1831" y="9805"/>
                  </a:lnTo>
                  <a:lnTo>
                    <a:pt x="1854" y="9925"/>
                  </a:lnTo>
                  <a:lnTo>
                    <a:pt x="2064" y="11061"/>
                  </a:lnTo>
                  <a:lnTo>
                    <a:pt x="2067" y="11063"/>
                  </a:lnTo>
                  <a:lnTo>
                    <a:pt x="2591" y="13866"/>
                  </a:lnTo>
                  <a:lnTo>
                    <a:pt x="3616" y="19364"/>
                  </a:lnTo>
                  <a:lnTo>
                    <a:pt x="3939" y="21093"/>
                  </a:lnTo>
                  <a:lnTo>
                    <a:pt x="4348" y="23271"/>
                  </a:lnTo>
                  <a:lnTo>
                    <a:pt x="5285" y="28358"/>
                  </a:lnTo>
                  <a:cubicBezTo>
                    <a:pt x="5482" y="28370"/>
                    <a:pt x="5677" y="28376"/>
                    <a:pt x="5870" y="28376"/>
                  </a:cubicBezTo>
                  <a:cubicBezTo>
                    <a:pt x="7557" y="28376"/>
                    <a:pt x="9113" y="27897"/>
                    <a:pt x="10538" y="26940"/>
                  </a:cubicBezTo>
                  <a:lnTo>
                    <a:pt x="10365" y="25046"/>
                  </a:lnTo>
                  <a:lnTo>
                    <a:pt x="9885" y="22465"/>
                  </a:lnTo>
                  <a:lnTo>
                    <a:pt x="9562" y="20736"/>
                  </a:lnTo>
                  <a:lnTo>
                    <a:pt x="7611" y="10301"/>
                  </a:lnTo>
                  <a:lnTo>
                    <a:pt x="7181" y="8011"/>
                  </a:lnTo>
                  <a:lnTo>
                    <a:pt x="7179" y="8008"/>
                  </a:lnTo>
                  <a:lnTo>
                    <a:pt x="6705" y="5459"/>
                  </a:lnTo>
                  <a:lnTo>
                    <a:pt x="6703" y="5457"/>
                  </a:lnTo>
                  <a:cubicBezTo>
                    <a:pt x="4526" y="3139"/>
                    <a:pt x="2205" y="1285"/>
                    <a:pt x="0"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a:extLst>
                <a:ext uri="{FF2B5EF4-FFF2-40B4-BE49-F238E27FC236}">
                  <a16:creationId xmlns:a16="http://schemas.microsoft.com/office/drawing/2014/main" id="{D8B6F559-DB04-5B76-92B0-64A2B8572175}"/>
                </a:ext>
              </a:extLst>
            </p:cNvPr>
            <p:cNvSpPr/>
            <p:nvPr/>
          </p:nvSpPr>
          <p:spPr>
            <a:xfrm>
              <a:off x="2042325" y="3414925"/>
              <a:ext cx="215000" cy="748150"/>
            </a:xfrm>
            <a:custGeom>
              <a:avLst/>
              <a:gdLst/>
              <a:ahLst/>
              <a:cxnLst/>
              <a:rect l="l" t="t" r="r" b="b"/>
              <a:pathLst>
                <a:path w="8600" h="29926" extrusionOk="0">
                  <a:moveTo>
                    <a:pt x="1" y="1"/>
                  </a:moveTo>
                  <a:lnTo>
                    <a:pt x="428" y="2282"/>
                  </a:lnTo>
                  <a:lnTo>
                    <a:pt x="687" y="3675"/>
                  </a:lnTo>
                  <a:lnTo>
                    <a:pt x="3035" y="16231"/>
                  </a:lnTo>
                  <a:lnTo>
                    <a:pt x="3035" y="16233"/>
                  </a:lnTo>
                  <a:lnTo>
                    <a:pt x="3483" y="18637"/>
                  </a:lnTo>
                  <a:lnTo>
                    <a:pt x="3954" y="21158"/>
                  </a:lnTo>
                  <a:lnTo>
                    <a:pt x="5069" y="28346"/>
                  </a:lnTo>
                  <a:lnTo>
                    <a:pt x="8600" y="29925"/>
                  </a:lnTo>
                  <a:lnTo>
                    <a:pt x="7512" y="24024"/>
                  </a:lnTo>
                  <a:lnTo>
                    <a:pt x="7094" y="21795"/>
                  </a:lnTo>
                  <a:lnTo>
                    <a:pt x="6739" y="19895"/>
                  </a:lnTo>
                  <a:lnTo>
                    <a:pt x="5473" y="13123"/>
                  </a:lnTo>
                  <a:lnTo>
                    <a:pt x="5205" y="11684"/>
                  </a:lnTo>
                  <a:lnTo>
                    <a:pt x="5102" y="11139"/>
                  </a:lnTo>
                  <a:lnTo>
                    <a:pt x="5099" y="11137"/>
                  </a:lnTo>
                  <a:lnTo>
                    <a:pt x="4965" y="10408"/>
                  </a:lnTo>
                  <a:lnTo>
                    <a:pt x="3836" y="4372"/>
                  </a:lnTo>
                  <a:lnTo>
                    <a:pt x="3585" y="3028"/>
                  </a:lnTo>
                  <a:lnTo>
                    <a:pt x="3204" y="975"/>
                  </a:lnTo>
                  <a:cubicBezTo>
                    <a:pt x="2070" y="472"/>
                    <a:pt x="989" y="139"/>
                    <a:pt x="1"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0">
            <a:extLst>
              <a:ext uri="{FF2B5EF4-FFF2-40B4-BE49-F238E27FC236}">
                <a16:creationId xmlns:a16="http://schemas.microsoft.com/office/drawing/2014/main" id="{1A162B13-AD8F-E665-8369-449EA76B832E}"/>
              </a:ext>
            </a:extLst>
          </p:cNvPr>
          <p:cNvGrpSpPr/>
          <p:nvPr/>
        </p:nvGrpSpPr>
        <p:grpSpPr>
          <a:xfrm flipH="1">
            <a:off x="659293" y="404033"/>
            <a:ext cx="530159" cy="550985"/>
            <a:chOff x="2777975" y="4487350"/>
            <a:chExt cx="803150" cy="834825"/>
          </a:xfrm>
        </p:grpSpPr>
        <p:sp>
          <p:nvSpPr>
            <p:cNvPr id="553" name="Google Shape;553;p30">
              <a:extLst>
                <a:ext uri="{FF2B5EF4-FFF2-40B4-BE49-F238E27FC236}">
                  <a16:creationId xmlns:a16="http://schemas.microsoft.com/office/drawing/2014/main" id="{C64F2EAD-54A2-B6E2-92D6-E7A200B145D9}"/>
                </a:ext>
              </a:extLst>
            </p:cNvPr>
            <p:cNvSpPr/>
            <p:nvPr/>
          </p:nvSpPr>
          <p:spPr>
            <a:xfrm>
              <a:off x="2801475" y="4545025"/>
              <a:ext cx="776425" cy="720275"/>
            </a:xfrm>
            <a:custGeom>
              <a:avLst/>
              <a:gdLst/>
              <a:ahLst/>
              <a:cxnLst/>
              <a:rect l="l" t="t" r="r" b="b"/>
              <a:pathLst>
                <a:path w="31057" h="28811" extrusionOk="0">
                  <a:moveTo>
                    <a:pt x="14617" y="0"/>
                  </a:moveTo>
                  <a:cubicBezTo>
                    <a:pt x="8672" y="0"/>
                    <a:pt x="3310" y="3412"/>
                    <a:pt x="718" y="8603"/>
                  </a:cubicBezTo>
                  <a:cubicBezTo>
                    <a:pt x="469" y="9391"/>
                    <a:pt x="287" y="10196"/>
                    <a:pt x="169" y="11012"/>
                  </a:cubicBezTo>
                  <a:cubicBezTo>
                    <a:pt x="53" y="11797"/>
                    <a:pt x="0" y="12589"/>
                    <a:pt x="5" y="13381"/>
                  </a:cubicBezTo>
                  <a:cubicBezTo>
                    <a:pt x="10" y="14161"/>
                    <a:pt x="77" y="14939"/>
                    <a:pt x="201" y="15710"/>
                  </a:cubicBezTo>
                  <a:cubicBezTo>
                    <a:pt x="284" y="16230"/>
                    <a:pt x="393" y="16747"/>
                    <a:pt x="527" y="17255"/>
                  </a:cubicBezTo>
                  <a:cubicBezTo>
                    <a:pt x="905" y="18673"/>
                    <a:pt x="1483" y="20028"/>
                    <a:pt x="2240" y="21282"/>
                  </a:cubicBezTo>
                  <a:cubicBezTo>
                    <a:pt x="4565" y="25133"/>
                    <a:pt x="8532" y="27950"/>
                    <a:pt x="13328" y="28648"/>
                  </a:cubicBezTo>
                  <a:cubicBezTo>
                    <a:pt x="14085" y="28757"/>
                    <a:pt x="14838" y="28811"/>
                    <a:pt x="15582" y="28811"/>
                  </a:cubicBezTo>
                  <a:cubicBezTo>
                    <a:pt x="22075" y="28811"/>
                    <a:pt x="27874" y="24745"/>
                    <a:pt x="30130" y="18733"/>
                  </a:cubicBezTo>
                  <a:cubicBezTo>
                    <a:pt x="30456" y="17802"/>
                    <a:pt x="30691" y="16842"/>
                    <a:pt x="30837" y="15865"/>
                  </a:cubicBezTo>
                  <a:cubicBezTo>
                    <a:pt x="30906" y="15389"/>
                    <a:pt x="30952" y="14916"/>
                    <a:pt x="30978" y="14445"/>
                  </a:cubicBezTo>
                  <a:cubicBezTo>
                    <a:pt x="31056" y="12953"/>
                    <a:pt x="30121" y="13422"/>
                    <a:pt x="29793" y="12021"/>
                  </a:cubicBezTo>
                  <a:cubicBezTo>
                    <a:pt x="29671" y="11506"/>
                    <a:pt x="29523" y="10998"/>
                    <a:pt x="29354" y="10504"/>
                  </a:cubicBezTo>
                  <a:cubicBezTo>
                    <a:pt x="29098" y="9765"/>
                    <a:pt x="28789" y="9047"/>
                    <a:pt x="28426" y="8356"/>
                  </a:cubicBezTo>
                  <a:cubicBezTo>
                    <a:pt x="26191" y="4085"/>
                    <a:pt x="22007" y="910"/>
                    <a:pt x="16874" y="164"/>
                  </a:cubicBezTo>
                  <a:cubicBezTo>
                    <a:pt x="16116" y="54"/>
                    <a:pt x="15362" y="0"/>
                    <a:pt x="14617"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a:extLst>
                <a:ext uri="{FF2B5EF4-FFF2-40B4-BE49-F238E27FC236}">
                  <a16:creationId xmlns:a16="http://schemas.microsoft.com/office/drawing/2014/main" id="{7B7C2060-2A28-BA99-9DFA-D2225E64E913}"/>
                </a:ext>
              </a:extLst>
            </p:cNvPr>
            <p:cNvSpPr/>
            <p:nvPr/>
          </p:nvSpPr>
          <p:spPr>
            <a:xfrm>
              <a:off x="2801650" y="4487525"/>
              <a:ext cx="779300" cy="777675"/>
            </a:xfrm>
            <a:custGeom>
              <a:avLst/>
              <a:gdLst/>
              <a:ahLst/>
              <a:cxnLst/>
              <a:rect l="l" t="t" r="r" b="b"/>
              <a:pathLst>
                <a:path w="31172" h="31107" extrusionOk="0">
                  <a:moveTo>
                    <a:pt x="15542" y="0"/>
                  </a:moveTo>
                  <a:cubicBezTo>
                    <a:pt x="8747" y="5"/>
                    <a:pt x="2743" y="4422"/>
                    <a:pt x="716" y="10908"/>
                  </a:cubicBezTo>
                  <a:cubicBezTo>
                    <a:pt x="469" y="11693"/>
                    <a:pt x="284" y="12499"/>
                    <a:pt x="169" y="13316"/>
                  </a:cubicBezTo>
                  <a:cubicBezTo>
                    <a:pt x="53" y="14099"/>
                    <a:pt x="0" y="14891"/>
                    <a:pt x="5" y="15683"/>
                  </a:cubicBezTo>
                  <a:cubicBezTo>
                    <a:pt x="10" y="16461"/>
                    <a:pt x="74" y="17239"/>
                    <a:pt x="199" y="18010"/>
                  </a:cubicBezTo>
                  <a:cubicBezTo>
                    <a:pt x="287" y="18546"/>
                    <a:pt x="395" y="19066"/>
                    <a:pt x="527" y="19555"/>
                  </a:cubicBezTo>
                  <a:cubicBezTo>
                    <a:pt x="905" y="20970"/>
                    <a:pt x="1480" y="22326"/>
                    <a:pt x="2240" y="23580"/>
                  </a:cubicBezTo>
                  <a:cubicBezTo>
                    <a:pt x="4657" y="27588"/>
                    <a:pt x="8696" y="30269"/>
                    <a:pt x="13321" y="30941"/>
                  </a:cubicBezTo>
                  <a:cubicBezTo>
                    <a:pt x="14069" y="31049"/>
                    <a:pt x="14822" y="31105"/>
                    <a:pt x="15577" y="31105"/>
                  </a:cubicBezTo>
                  <a:lnTo>
                    <a:pt x="15579" y="31107"/>
                  </a:lnTo>
                  <a:cubicBezTo>
                    <a:pt x="20354" y="31098"/>
                    <a:pt x="24861" y="28900"/>
                    <a:pt x="27807" y="25143"/>
                  </a:cubicBezTo>
                  <a:cubicBezTo>
                    <a:pt x="29479" y="23009"/>
                    <a:pt x="30564" y="20474"/>
                    <a:pt x="30950" y="17791"/>
                  </a:cubicBezTo>
                  <a:cubicBezTo>
                    <a:pt x="31019" y="17325"/>
                    <a:pt x="31068" y="16849"/>
                    <a:pt x="31091" y="16373"/>
                  </a:cubicBezTo>
                  <a:cubicBezTo>
                    <a:pt x="31171" y="14909"/>
                    <a:pt x="31042" y="13443"/>
                    <a:pt x="30710" y="12014"/>
                  </a:cubicBezTo>
                  <a:cubicBezTo>
                    <a:pt x="30587" y="11504"/>
                    <a:pt x="30442" y="10993"/>
                    <a:pt x="30271" y="10497"/>
                  </a:cubicBezTo>
                  <a:cubicBezTo>
                    <a:pt x="30015" y="9760"/>
                    <a:pt x="29705" y="9042"/>
                    <a:pt x="29343" y="8352"/>
                  </a:cubicBezTo>
                  <a:cubicBezTo>
                    <a:pt x="28218" y="6209"/>
                    <a:pt x="26614" y="4355"/>
                    <a:pt x="24656" y="2935"/>
                  </a:cubicBezTo>
                  <a:cubicBezTo>
                    <a:pt x="23660" y="2217"/>
                    <a:pt x="22584" y="1619"/>
                    <a:pt x="21451" y="1155"/>
                  </a:cubicBezTo>
                  <a:cubicBezTo>
                    <a:pt x="19573" y="393"/>
                    <a:pt x="17567" y="0"/>
                    <a:pt x="15542"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a:extLst>
                <a:ext uri="{FF2B5EF4-FFF2-40B4-BE49-F238E27FC236}">
                  <a16:creationId xmlns:a16="http://schemas.microsoft.com/office/drawing/2014/main" id="{D3B092D8-8500-24C5-ACE7-B8CEF20F282A}"/>
                </a:ext>
              </a:extLst>
            </p:cNvPr>
            <p:cNvSpPr/>
            <p:nvPr/>
          </p:nvSpPr>
          <p:spPr>
            <a:xfrm>
              <a:off x="2801525" y="4487350"/>
              <a:ext cx="779600" cy="777975"/>
            </a:xfrm>
            <a:custGeom>
              <a:avLst/>
              <a:gdLst/>
              <a:ahLst/>
              <a:cxnLst/>
              <a:rect l="l" t="t" r="r" b="b"/>
              <a:pathLst>
                <a:path w="31184" h="31119" extrusionOk="0">
                  <a:moveTo>
                    <a:pt x="15547" y="10"/>
                  </a:moveTo>
                  <a:cubicBezTo>
                    <a:pt x="17572" y="12"/>
                    <a:pt x="19576" y="402"/>
                    <a:pt x="21453" y="1164"/>
                  </a:cubicBezTo>
                  <a:cubicBezTo>
                    <a:pt x="23714" y="2090"/>
                    <a:pt x="25723" y="3535"/>
                    <a:pt x="27318" y="5385"/>
                  </a:cubicBezTo>
                  <a:cubicBezTo>
                    <a:pt x="28106" y="6295"/>
                    <a:pt x="28784" y="7294"/>
                    <a:pt x="29343" y="8359"/>
                  </a:cubicBezTo>
                  <a:cubicBezTo>
                    <a:pt x="29706" y="9049"/>
                    <a:pt x="30015" y="9767"/>
                    <a:pt x="30271" y="10506"/>
                  </a:cubicBezTo>
                  <a:cubicBezTo>
                    <a:pt x="30442" y="11000"/>
                    <a:pt x="30588" y="11511"/>
                    <a:pt x="30710" y="12023"/>
                  </a:cubicBezTo>
                  <a:cubicBezTo>
                    <a:pt x="31043" y="13448"/>
                    <a:pt x="31170" y="14914"/>
                    <a:pt x="31091" y="16378"/>
                  </a:cubicBezTo>
                  <a:cubicBezTo>
                    <a:pt x="31066" y="16854"/>
                    <a:pt x="31019" y="17329"/>
                    <a:pt x="30950" y="17796"/>
                  </a:cubicBezTo>
                  <a:cubicBezTo>
                    <a:pt x="30562" y="20476"/>
                    <a:pt x="29479" y="23012"/>
                    <a:pt x="27810" y="25143"/>
                  </a:cubicBezTo>
                  <a:cubicBezTo>
                    <a:pt x="24866" y="28904"/>
                    <a:pt x="20357" y="31102"/>
                    <a:pt x="15584" y="31107"/>
                  </a:cubicBezTo>
                  <a:cubicBezTo>
                    <a:pt x="13640" y="31105"/>
                    <a:pt x="11712" y="30745"/>
                    <a:pt x="9902" y="30040"/>
                  </a:cubicBezTo>
                  <a:cubicBezTo>
                    <a:pt x="7773" y="29209"/>
                    <a:pt x="5856" y="27918"/>
                    <a:pt x="4286" y="26258"/>
                  </a:cubicBezTo>
                  <a:cubicBezTo>
                    <a:pt x="3513" y="25443"/>
                    <a:pt x="2831" y="24545"/>
                    <a:pt x="2250" y="23584"/>
                  </a:cubicBezTo>
                  <a:cubicBezTo>
                    <a:pt x="1492" y="22331"/>
                    <a:pt x="915" y="20977"/>
                    <a:pt x="539" y="19562"/>
                  </a:cubicBezTo>
                  <a:cubicBezTo>
                    <a:pt x="407" y="19070"/>
                    <a:pt x="299" y="18551"/>
                    <a:pt x="211" y="18017"/>
                  </a:cubicBezTo>
                  <a:cubicBezTo>
                    <a:pt x="86" y="17246"/>
                    <a:pt x="21" y="16468"/>
                    <a:pt x="17" y="15690"/>
                  </a:cubicBezTo>
                  <a:cubicBezTo>
                    <a:pt x="10" y="14898"/>
                    <a:pt x="65" y="14106"/>
                    <a:pt x="181" y="13323"/>
                  </a:cubicBezTo>
                  <a:cubicBezTo>
                    <a:pt x="296" y="12506"/>
                    <a:pt x="481" y="11702"/>
                    <a:pt x="728" y="10915"/>
                  </a:cubicBezTo>
                  <a:cubicBezTo>
                    <a:pt x="2755" y="4434"/>
                    <a:pt x="8756" y="16"/>
                    <a:pt x="15549" y="12"/>
                  </a:cubicBezTo>
                  <a:lnTo>
                    <a:pt x="15547" y="10"/>
                  </a:lnTo>
                  <a:close/>
                  <a:moveTo>
                    <a:pt x="15549" y="0"/>
                  </a:moveTo>
                  <a:cubicBezTo>
                    <a:pt x="8761" y="0"/>
                    <a:pt x="2732" y="4445"/>
                    <a:pt x="716" y="10913"/>
                  </a:cubicBezTo>
                  <a:cubicBezTo>
                    <a:pt x="469" y="11700"/>
                    <a:pt x="287" y="12503"/>
                    <a:pt x="169" y="13321"/>
                  </a:cubicBezTo>
                  <a:cubicBezTo>
                    <a:pt x="54" y="14106"/>
                    <a:pt x="1" y="14898"/>
                    <a:pt x="5" y="15690"/>
                  </a:cubicBezTo>
                  <a:cubicBezTo>
                    <a:pt x="10" y="16470"/>
                    <a:pt x="75" y="17248"/>
                    <a:pt x="199" y="18017"/>
                  </a:cubicBezTo>
                  <a:cubicBezTo>
                    <a:pt x="282" y="18539"/>
                    <a:pt x="393" y="19054"/>
                    <a:pt x="527" y="19564"/>
                  </a:cubicBezTo>
                  <a:cubicBezTo>
                    <a:pt x="906" y="20980"/>
                    <a:pt x="1483" y="22335"/>
                    <a:pt x="2240" y="23589"/>
                  </a:cubicBezTo>
                  <a:cubicBezTo>
                    <a:pt x="4563" y="27440"/>
                    <a:pt x="8530" y="30257"/>
                    <a:pt x="13326" y="30955"/>
                  </a:cubicBezTo>
                  <a:cubicBezTo>
                    <a:pt x="14074" y="31063"/>
                    <a:pt x="14829" y="31116"/>
                    <a:pt x="15584" y="31119"/>
                  </a:cubicBezTo>
                  <a:cubicBezTo>
                    <a:pt x="22077" y="31119"/>
                    <a:pt x="27875" y="27052"/>
                    <a:pt x="30131" y="21040"/>
                  </a:cubicBezTo>
                  <a:cubicBezTo>
                    <a:pt x="30525" y="19994"/>
                    <a:pt x="30805" y="18906"/>
                    <a:pt x="30964" y="17798"/>
                  </a:cubicBezTo>
                  <a:cubicBezTo>
                    <a:pt x="31033" y="17322"/>
                    <a:pt x="31080" y="16849"/>
                    <a:pt x="31105" y="16378"/>
                  </a:cubicBezTo>
                  <a:cubicBezTo>
                    <a:pt x="31183" y="14914"/>
                    <a:pt x="31054" y="13448"/>
                    <a:pt x="30722" y="12021"/>
                  </a:cubicBezTo>
                  <a:cubicBezTo>
                    <a:pt x="30602" y="11506"/>
                    <a:pt x="30454" y="10996"/>
                    <a:pt x="30283" y="10502"/>
                  </a:cubicBezTo>
                  <a:cubicBezTo>
                    <a:pt x="30029" y="9765"/>
                    <a:pt x="29717" y="9047"/>
                    <a:pt x="29355" y="8354"/>
                  </a:cubicBezTo>
                  <a:cubicBezTo>
                    <a:pt x="27120" y="4083"/>
                    <a:pt x="22936" y="908"/>
                    <a:pt x="17803" y="164"/>
                  </a:cubicBezTo>
                  <a:cubicBezTo>
                    <a:pt x="17057" y="56"/>
                    <a:pt x="16304" y="0"/>
                    <a:pt x="1554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a:extLst>
                <a:ext uri="{FF2B5EF4-FFF2-40B4-BE49-F238E27FC236}">
                  <a16:creationId xmlns:a16="http://schemas.microsoft.com/office/drawing/2014/main" id="{C67B0E8E-3974-FE6D-8F7E-0E3FC3A63514}"/>
                </a:ext>
              </a:extLst>
            </p:cNvPr>
            <p:cNvSpPr/>
            <p:nvPr/>
          </p:nvSpPr>
          <p:spPr>
            <a:xfrm>
              <a:off x="2861275" y="4546975"/>
              <a:ext cx="658650" cy="658675"/>
            </a:xfrm>
            <a:custGeom>
              <a:avLst/>
              <a:gdLst/>
              <a:ahLst/>
              <a:cxnLst/>
              <a:rect l="l" t="t" r="r" b="b"/>
              <a:pathLst>
                <a:path w="26346" h="26347" fill="none" extrusionOk="0">
                  <a:moveTo>
                    <a:pt x="22488" y="3859"/>
                  </a:moveTo>
                  <a:cubicBezTo>
                    <a:pt x="24958" y="6329"/>
                    <a:pt x="26346" y="9680"/>
                    <a:pt x="26346" y="13173"/>
                  </a:cubicBezTo>
                  <a:cubicBezTo>
                    <a:pt x="26346" y="16667"/>
                    <a:pt x="24958" y="20017"/>
                    <a:pt x="22488" y="22488"/>
                  </a:cubicBezTo>
                  <a:cubicBezTo>
                    <a:pt x="20017" y="24958"/>
                    <a:pt x="16667" y="26346"/>
                    <a:pt x="13173" y="26346"/>
                  </a:cubicBezTo>
                  <a:cubicBezTo>
                    <a:pt x="9680" y="26346"/>
                    <a:pt x="6329" y="24958"/>
                    <a:pt x="3859" y="22488"/>
                  </a:cubicBezTo>
                  <a:cubicBezTo>
                    <a:pt x="1388" y="20017"/>
                    <a:pt x="0" y="16667"/>
                    <a:pt x="0" y="13173"/>
                  </a:cubicBezTo>
                  <a:cubicBezTo>
                    <a:pt x="0" y="9680"/>
                    <a:pt x="1388" y="6329"/>
                    <a:pt x="3859" y="3859"/>
                  </a:cubicBezTo>
                  <a:cubicBezTo>
                    <a:pt x="6329" y="1388"/>
                    <a:pt x="9680" y="1"/>
                    <a:pt x="13173" y="1"/>
                  </a:cubicBezTo>
                  <a:cubicBezTo>
                    <a:pt x="16667" y="1"/>
                    <a:pt x="20017" y="1388"/>
                    <a:pt x="22488" y="3859"/>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a:extLst>
                <a:ext uri="{FF2B5EF4-FFF2-40B4-BE49-F238E27FC236}">
                  <a16:creationId xmlns:a16="http://schemas.microsoft.com/office/drawing/2014/main" id="{F0A2D113-3580-356C-5A4E-2E9E915ED8E8}"/>
                </a:ext>
              </a:extLst>
            </p:cNvPr>
            <p:cNvSpPr/>
            <p:nvPr/>
          </p:nvSpPr>
          <p:spPr>
            <a:xfrm>
              <a:off x="2892850" y="4588600"/>
              <a:ext cx="595500" cy="575475"/>
            </a:xfrm>
            <a:custGeom>
              <a:avLst/>
              <a:gdLst/>
              <a:ahLst/>
              <a:cxnLst/>
              <a:rect l="l" t="t" r="r" b="b"/>
              <a:pathLst>
                <a:path w="23820" h="23019" extrusionOk="0">
                  <a:moveTo>
                    <a:pt x="11896" y="0"/>
                  </a:moveTo>
                  <a:cubicBezTo>
                    <a:pt x="5865" y="7"/>
                    <a:pt x="864" y="4669"/>
                    <a:pt x="432" y="10684"/>
                  </a:cubicBezTo>
                  <a:cubicBezTo>
                    <a:pt x="0" y="16701"/>
                    <a:pt x="4286" y="22028"/>
                    <a:pt x="10255" y="22896"/>
                  </a:cubicBezTo>
                  <a:cubicBezTo>
                    <a:pt x="10809" y="22977"/>
                    <a:pt x="11365" y="23019"/>
                    <a:pt x="11924" y="23019"/>
                  </a:cubicBezTo>
                  <a:cubicBezTo>
                    <a:pt x="17955" y="23009"/>
                    <a:pt x="22959" y="18348"/>
                    <a:pt x="23388" y="12333"/>
                  </a:cubicBezTo>
                  <a:cubicBezTo>
                    <a:pt x="23820" y="6315"/>
                    <a:pt x="19534" y="989"/>
                    <a:pt x="13566" y="120"/>
                  </a:cubicBezTo>
                  <a:cubicBezTo>
                    <a:pt x="13014" y="40"/>
                    <a:pt x="12455" y="0"/>
                    <a:pt x="11896"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a:extLst>
                <a:ext uri="{FF2B5EF4-FFF2-40B4-BE49-F238E27FC236}">
                  <a16:creationId xmlns:a16="http://schemas.microsoft.com/office/drawing/2014/main" id="{DA659BFF-4888-B6DB-206A-6C3173442D64}"/>
                </a:ext>
              </a:extLst>
            </p:cNvPr>
            <p:cNvSpPr/>
            <p:nvPr/>
          </p:nvSpPr>
          <p:spPr>
            <a:xfrm>
              <a:off x="2882925" y="4588425"/>
              <a:ext cx="615425" cy="575775"/>
            </a:xfrm>
            <a:custGeom>
              <a:avLst/>
              <a:gdLst/>
              <a:ahLst/>
              <a:cxnLst/>
              <a:rect l="l" t="t" r="r" b="b"/>
              <a:pathLst>
                <a:path w="24617" h="23031" extrusionOk="0">
                  <a:moveTo>
                    <a:pt x="12293" y="10"/>
                  </a:moveTo>
                  <a:lnTo>
                    <a:pt x="12293" y="12"/>
                  </a:lnTo>
                  <a:cubicBezTo>
                    <a:pt x="12852" y="12"/>
                    <a:pt x="13409" y="53"/>
                    <a:pt x="13963" y="132"/>
                  </a:cubicBezTo>
                  <a:cubicBezTo>
                    <a:pt x="19927" y="1000"/>
                    <a:pt x="24210" y="6327"/>
                    <a:pt x="23780" y="12340"/>
                  </a:cubicBezTo>
                  <a:cubicBezTo>
                    <a:pt x="23349" y="18350"/>
                    <a:pt x="18350" y="23012"/>
                    <a:pt x="12321" y="23019"/>
                  </a:cubicBezTo>
                  <a:cubicBezTo>
                    <a:pt x="11765" y="23019"/>
                    <a:pt x="11206" y="22979"/>
                    <a:pt x="10654" y="22899"/>
                  </a:cubicBezTo>
                  <a:cubicBezTo>
                    <a:pt x="4685" y="22033"/>
                    <a:pt x="397" y="16706"/>
                    <a:pt x="829" y="10691"/>
                  </a:cubicBezTo>
                  <a:cubicBezTo>
                    <a:pt x="1261" y="4676"/>
                    <a:pt x="6262" y="17"/>
                    <a:pt x="12293" y="10"/>
                  </a:cubicBezTo>
                  <a:close/>
                  <a:moveTo>
                    <a:pt x="12293" y="0"/>
                  </a:moveTo>
                  <a:cubicBezTo>
                    <a:pt x="6669" y="0"/>
                    <a:pt x="1746" y="4127"/>
                    <a:pt x="915" y="9857"/>
                  </a:cubicBezTo>
                  <a:cubicBezTo>
                    <a:pt x="0" y="16149"/>
                    <a:pt x="4360" y="21993"/>
                    <a:pt x="10652" y="22908"/>
                  </a:cubicBezTo>
                  <a:cubicBezTo>
                    <a:pt x="11203" y="22989"/>
                    <a:pt x="11762" y="23028"/>
                    <a:pt x="12321" y="23030"/>
                  </a:cubicBezTo>
                  <a:cubicBezTo>
                    <a:pt x="17948" y="23030"/>
                    <a:pt x="22868" y="18902"/>
                    <a:pt x="23702" y="13171"/>
                  </a:cubicBezTo>
                  <a:cubicBezTo>
                    <a:pt x="24616" y="6879"/>
                    <a:pt x="20257" y="1035"/>
                    <a:pt x="13965" y="120"/>
                  </a:cubicBezTo>
                  <a:cubicBezTo>
                    <a:pt x="13411" y="40"/>
                    <a:pt x="12852" y="0"/>
                    <a:pt x="1229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a:extLst>
                <a:ext uri="{FF2B5EF4-FFF2-40B4-BE49-F238E27FC236}">
                  <a16:creationId xmlns:a16="http://schemas.microsoft.com/office/drawing/2014/main" id="{42E07D30-481F-FE33-A837-1A4B7467ECB5}"/>
                </a:ext>
              </a:extLst>
            </p:cNvPr>
            <p:cNvSpPr/>
            <p:nvPr/>
          </p:nvSpPr>
          <p:spPr>
            <a:xfrm>
              <a:off x="2814700" y="4787800"/>
              <a:ext cx="766375" cy="289275"/>
            </a:xfrm>
            <a:custGeom>
              <a:avLst/>
              <a:gdLst/>
              <a:ahLst/>
              <a:cxnLst/>
              <a:rect l="l" t="t" r="r" b="b"/>
              <a:pathLst>
                <a:path w="30655" h="11571" extrusionOk="0">
                  <a:moveTo>
                    <a:pt x="30192" y="1"/>
                  </a:moveTo>
                  <a:lnTo>
                    <a:pt x="0" y="7546"/>
                  </a:lnTo>
                  <a:cubicBezTo>
                    <a:pt x="379" y="8962"/>
                    <a:pt x="956" y="10317"/>
                    <a:pt x="1713" y="11571"/>
                  </a:cubicBezTo>
                  <a:lnTo>
                    <a:pt x="30573" y="4360"/>
                  </a:lnTo>
                  <a:cubicBezTo>
                    <a:pt x="30654" y="2896"/>
                    <a:pt x="30525" y="1428"/>
                    <a:pt x="30192"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a:extLst>
                <a:ext uri="{FF2B5EF4-FFF2-40B4-BE49-F238E27FC236}">
                  <a16:creationId xmlns:a16="http://schemas.microsoft.com/office/drawing/2014/main" id="{E002C4DC-2390-4697-3CD1-CD2D33390C82}"/>
                </a:ext>
              </a:extLst>
            </p:cNvPr>
            <p:cNvSpPr/>
            <p:nvPr/>
          </p:nvSpPr>
          <p:spPr>
            <a:xfrm>
              <a:off x="2801650" y="4696250"/>
              <a:ext cx="756850" cy="241550"/>
            </a:xfrm>
            <a:custGeom>
              <a:avLst/>
              <a:gdLst/>
              <a:ahLst/>
              <a:cxnLst/>
              <a:rect l="l" t="t" r="r" b="b"/>
              <a:pathLst>
                <a:path w="30274" h="9662" extrusionOk="0">
                  <a:moveTo>
                    <a:pt x="29347" y="1"/>
                  </a:moveTo>
                  <a:lnTo>
                    <a:pt x="0" y="7334"/>
                  </a:lnTo>
                  <a:cubicBezTo>
                    <a:pt x="5" y="8112"/>
                    <a:pt x="70" y="8890"/>
                    <a:pt x="194" y="9661"/>
                  </a:cubicBezTo>
                  <a:lnTo>
                    <a:pt x="30273" y="2143"/>
                  </a:lnTo>
                  <a:cubicBezTo>
                    <a:pt x="30019" y="1407"/>
                    <a:pt x="29710" y="691"/>
                    <a:pt x="293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a:extLst>
                <a:ext uri="{FF2B5EF4-FFF2-40B4-BE49-F238E27FC236}">
                  <a16:creationId xmlns:a16="http://schemas.microsoft.com/office/drawing/2014/main" id="{CB025403-EDF4-1715-8D9C-5BAD7791E0E6}"/>
                </a:ext>
              </a:extLst>
            </p:cNvPr>
            <p:cNvSpPr/>
            <p:nvPr/>
          </p:nvSpPr>
          <p:spPr>
            <a:xfrm>
              <a:off x="2777975" y="4760150"/>
              <a:ext cx="776700" cy="562025"/>
            </a:xfrm>
            <a:custGeom>
              <a:avLst/>
              <a:gdLst/>
              <a:ahLst/>
              <a:cxnLst/>
              <a:rect l="l" t="t" r="r" b="b"/>
              <a:pathLst>
                <a:path w="31068" h="22481" extrusionOk="0">
                  <a:moveTo>
                    <a:pt x="1658" y="1"/>
                  </a:moveTo>
                  <a:lnTo>
                    <a:pt x="1658" y="1"/>
                  </a:lnTo>
                  <a:cubicBezTo>
                    <a:pt x="562" y="2201"/>
                    <a:pt x="1" y="4628"/>
                    <a:pt x="17" y="7087"/>
                  </a:cubicBezTo>
                  <a:cubicBezTo>
                    <a:pt x="21" y="7867"/>
                    <a:pt x="88" y="8645"/>
                    <a:pt x="213" y="9417"/>
                  </a:cubicBezTo>
                  <a:cubicBezTo>
                    <a:pt x="296" y="9936"/>
                    <a:pt x="405" y="10453"/>
                    <a:pt x="541" y="10961"/>
                  </a:cubicBezTo>
                  <a:cubicBezTo>
                    <a:pt x="917" y="12379"/>
                    <a:pt x="1495" y="13732"/>
                    <a:pt x="2252" y="14988"/>
                  </a:cubicBezTo>
                  <a:cubicBezTo>
                    <a:pt x="4577" y="18837"/>
                    <a:pt x="8542" y="21654"/>
                    <a:pt x="13340" y="22352"/>
                  </a:cubicBezTo>
                  <a:cubicBezTo>
                    <a:pt x="13938" y="22439"/>
                    <a:pt x="14538" y="22481"/>
                    <a:pt x="15137" y="22481"/>
                  </a:cubicBezTo>
                  <a:cubicBezTo>
                    <a:pt x="22061" y="22481"/>
                    <a:pt x="28760" y="16846"/>
                    <a:pt x="31068" y="10128"/>
                  </a:cubicBezTo>
                  <a:lnTo>
                    <a:pt x="31068" y="10128"/>
                  </a:lnTo>
                  <a:cubicBezTo>
                    <a:pt x="28814" y="16140"/>
                    <a:pt x="23015" y="20206"/>
                    <a:pt x="16520" y="20206"/>
                  </a:cubicBezTo>
                  <a:cubicBezTo>
                    <a:pt x="15776" y="20206"/>
                    <a:pt x="15023" y="20152"/>
                    <a:pt x="14265" y="20043"/>
                  </a:cubicBezTo>
                  <a:cubicBezTo>
                    <a:pt x="9470" y="19345"/>
                    <a:pt x="5503" y="16528"/>
                    <a:pt x="3180" y="12677"/>
                  </a:cubicBezTo>
                  <a:cubicBezTo>
                    <a:pt x="2423" y="11423"/>
                    <a:pt x="1845" y="10068"/>
                    <a:pt x="1467" y="8652"/>
                  </a:cubicBezTo>
                  <a:cubicBezTo>
                    <a:pt x="1333" y="8142"/>
                    <a:pt x="1224" y="7627"/>
                    <a:pt x="1141" y="7105"/>
                  </a:cubicBezTo>
                  <a:cubicBezTo>
                    <a:pt x="1017" y="6336"/>
                    <a:pt x="950" y="5558"/>
                    <a:pt x="945" y="4778"/>
                  </a:cubicBezTo>
                  <a:cubicBezTo>
                    <a:pt x="940" y="3984"/>
                    <a:pt x="993" y="3192"/>
                    <a:pt x="1109" y="2409"/>
                  </a:cubicBezTo>
                  <a:cubicBezTo>
                    <a:pt x="1227" y="1591"/>
                    <a:pt x="1409" y="786"/>
                    <a:pt x="1658"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0">
            <a:extLst>
              <a:ext uri="{FF2B5EF4-FFF2-40B4-BE49-F238E27FC236}">
                <a16:creationId xmlns:a16="http://schemas.microsoft.com/office/drawing/2014/main" id="{53CF258F-2C9B-98E0-781E-DB0C0A12C011}"/>
              </a:ext>
            </a:extLst>
          </p:cNvPr>
          <p:cNvGrpSpPr/>
          <p:nvPr/>
        </p:nvGrpSpPr>
        <p:grpSpPr>
          <a:xfrm rot="-297704">
            <a:off x="8258779" y="2724624"/>
            <a:ext cx="529816" cy="397428"/>
            <a:chOff x="2787100" y="3506250"/>
            <a:chExt cx="854925" cy="641300"/>
          </a:xfrm>
        </p:grpSpPr>
        <p:sp>
          <p:nvSpPr>
            <p:cNvPr id="563" name="Google Shape;563;p30">
              <a:extLst>
                <a:ext uri="{FF2B5EF4-FFF2-40B4-BE49-F238E27FC236}">
                  <a16:creationId xmlns:a16="http://schemas.microsoft.com/office/drawing/2014/main" id="{ABA917B7-296E-1217-2308-A73F05C0D838}"/>
                </a:ext>
              </a:extLst>
            </p:cNvPr>
            <p:cNvSpPr/>
            <p:nvPr/>
          </p:nvSpPr>
          <p:spPr>
            <a:xfrm>
              <a:off x="2787100" y="3512900"/>
              <a:ext cx="842975" cy="634650"/>
            </a:xfrm>
            <a:custGeom>
              <a:avLst/>
              <a:gdLst/>
              <a:ahLst/>
              <a:cxnLst/>
              <a:rect l="l" t="t" r="r" b="b"/>
              <a:pathLst>
                <a:path w="33719" h="25386" extrusionOk="0">
                  <a:moveTo>
                    <a:pt x="3124" y="1"/>
                  </a:moveTo>
                  <a:cubicBezTo>
                    <a:pt x="2995" y="1"/>
                    <a:pt x="2867" y="8"/>
                    <a:pt x="2741" y="23"/>
                  </a:cubicBezTo>
                  <a:lnTo>
                    <a:pt x="2478" y="397"/>
                  </a:lnTo>
                  <a:lnTo>
                    <a:pt x="818" y="2755"/>
                  </a:lnTo>
                  <a:cubicBezTo>
                    <a:pt x="169" y="3736"/>
                    <a:pt x="0" y="4937"/>
                    <a:pt x="432" y="5807"/>
                  </a:cubicBezTo>
                  <a:cubicBezTo>
                    <a:pt x="892" y="6726"/>
                    <a:pt x="1557" y="7680"/>
                    <a:pt x="2393" y="8657"/>
                  </a:cubicBezTo>
                  <a:cubicBezTo>
                    <a:pt x="3231" y="9645"/>
                    <a:pt x="4240" y="10656"/>
                    <a:pt x="5366" y="11668"/>
                  </a:cubicBezTo>
                  <a:lnTo>
                    <a:pt x="5371" y="11670"/>
                  </a:lnTo>
                  <a:cubicBezTo>
                    <a:pt x="6110" y="12333"/>
                    <a:pt x="6897" y="12993"/>
                    <a:pt x="7722" y="13656"/>
                  </a:cubicBezTo>
                  <a:cubicBezTo>
                    <a:pt x="9571" y="15124"/>
                    <a:pt x="11605" y="16574"/>
                    <a:pt x="13660" y="17932"/>
                  </a:cubicBezTo>
                  <a:cubicBezTo>
                    <a:pt x="14138" y="18246"/>
                    <a:pt x="14612" y="18560"/>
                    <a:pt x="15085" y="18865"/>
                  </a:cubicBezTo>
                  <a:lnTo>
                    <a:pt x="15087" y="18867"/>
                  </a:lnTo>
                  <a:cubicBezTo>
                    <a:pt x="19982" y="22040"/>
                    <a:pt x="24748" y="24785"/>
                    <a:pt x="28475" y="25360"/>
                  </a:cubicBezTo>
                  <a:cubicBezTo>
                    <a:pt x="28587" y="25377"/>
                    <a:pt x="28701" y="25385"/>
                    <a:pt x="28818" y="25385"/>
                  </a:cubicBezTo>
                  <a:cubicBezTo>
                    <a:pt x="29844" y="25385"/>
                    <a:pt x="31001" y="24740"/>
                    <a:pt x="31680" y="23714"/>
                  </a:cubicBezTo>
                  <a:lnTo>
                    <a:pt x="33718" y="20626"/>
                  </a:lnTo>
                  <a:cubicBezTo>
                    <a:pt x="32442" y="19537"/>
                    <a:pt x="30200" y="17895"/>
                    <a:pt x="27350" y="15914"/>
                  </a:cubicBezTo>
                  <a:cubicBezTo>
                    <a:pt x="25127" y="14371"/>
                    <a:pt x="22529" y="12624"/>
                    <a:pt x="19724" y="10765"/>
                  </a:cubicBezTo>
                  <a:lnTo>
                    <a:pt x="18971" y="10268"/>
                  </a:lnTo>
                  <a:cubicBezTo>
                    <a:pt x="18269" y="9804"/>
                    <a:pt x="17590" y="9342"/>
                    <a:pt x="16939" y="8885"/>
                  </a:cubicBezTo>
                  <a:lnTo>
                    <a:pt x="16934" y="8883"/>
                  </a:lnTo>
                  <a:cubicBezTo>
                    <a:pt x="15565" y="7913"/>
                    <a:pt x="14305" y="6966"/>
                    <a:pt x="13134" y="6073"/>
                  </a:cubicBezTo>
                  <a:cubicBezTo>
                    <a:pt x="8674" y="2661"/>
                    <a:pt x="5567" y="1"/>
                    <a:pt x="3124"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a:extLst>
                <a:ext uri="{FF2B5EF4-FFF2-40B4-BE49-F238E27FC236}">
                  <a16:creationId xmlns:a16="http://schemas.microsoft.com/office/drawing/2014/main" id="{902D5F7C-EF31-0050-043C-878C60207848}"/>
                </a:ext>
              </a:extLst>
            </p:cNvPr>
            <p:cNvSpPr/>
            <p:nvPr/>
          </p:nvSpPr>
          <p:spPr>
            <a:xfrm>
              <a:off x="2847300" y="3506425"/>
              <a:ext cx="788375" cy="532075"/>
            </a:xfrm>
            <a:custGeom>
              <a:avLst/>
              <a:gdLst/>
              <a:ahLst/>
              <a:cxnLst/>
              <a:rect l="l" t="t" r="r" b="b"/>
              <a:pathLst>
                <a:path w="31535" h="21283" extrusionOk="0">
                  <a:moveTo>
                    <a:pt x="1194" y="1"/>
                  </a:moveTo>
                  <a:cubicBezTo>
                    <a:pt x="680" y="1"/>
                    <a:pt x="338" y="125"/>
                    <a:pt x="174" y="372"/>
                  </a:cubicBezTo>
                  <a:cubicBezTo>
                    <a:pt x="118" y="458"/>
                    <a:pt x="84" y="555"/>
                    <a:pt x="75" y="656"/>
                  </a:cubicBezTo>
                  <a:cubicBezTo>
                    <a:pt x="1" y="1224"/>
                    <a:pt x="502" y="2157"/>
                    <a:pt x="1527" y="3360"/>
                  </a:cubicBezTo>
                  <a:cubicBezTo>
                    <a:pt x="2527" y="4536"/>
                    <a:pt x="4025" y="5967"/>
                    <a:pt x="5861" y="7500"/>
                  </a:cubicBezTo>
                  <a:cubicBezTo>
                    <a:pt x="6962" y="8424"/>
                    <a:pt x="8184" y="9382"/>
                    <a:pt x="9491" y="10350"/>
                  </a:cubicBezTo>
                  <a:cubicBezTo>
                    <a:pt x="10333" y="10973"/>
                    <a:pt x="11234" y="11615"/>
                    <a:pt x="12167" y="12259"/>
                  </a:cubicBezTo>
                  <a:cubicBezTo>
                    <a:pt x="12679" y="12615"/>
                    <a:pt x="13227" y="12984"/>
                    <a:pt x="13889" y="13423"/>
                  </a:cubicBezTo>
                  <a:cubicBezTo>
                    <a:pt x="16041" y="14843"/>
                    <a:pt x="18184" y="16145"/>
                    <a:pt x="20257" y="17293"/>
                  </a:cubicBezTo>
                  <a:cubicBezTo>
                    <a:pt x="22474" y="18521"/>
                    <a:pt x="24557" y="19535"/>
                    <a:pt x="26281" y="20225"/>
                  </a:cubicBezTo>
                  <a:cubicBezTo>
                    <a:pt x="28015" y="20917"/>
                    <a:pt x="29393" y="21282"/>
                    <a:pt x="30263" y="21283"/>
                  </a:cubicBezTo>
                  <a:lnTo>
                    <a:pt x="30263" y="21283"/>
                  </a:lnTo>
                  <a:cubicBezTo>
                    <a:pt x="30775" y="21282"/>
                    <a:pt x="31119" y="21158"/>
                    <a:pt x="31280" y="20913"/>
                  </a:cubicBezTo>
                  <a:lnTo>
                    <a:pt x="31301" y="20881"/>
                  </a:lnTo>
                  <a:cubicBezTo>
                    <a:pt x="31534" y="20477"/>
                    <a:pt x="31315" y="19793"/>
                    <a:pt x="30650" y="18847"/>
                  </a:cubicBezTo>
                  <a:cubicBezTo>
                    <a:pt x="30008" y="17932"/>
                    <a:pt x="28981" y="16817"/>
                    <a:pt x="27600" y="15536"/>
                  </a:cubicBezTo>
                  <a:cubicBezTo>
                    <a:pt x="25776" y="13857"/>
                    <a:pt x="23465" y="12000"/>
                    <a:pt x="20911" y="10167"/>
                  </a:cubicBezTo>
                  <a:lnTo>
                    <a:pt x="20908" y="10165"/>
                  </a:lnTo>
                  <a:cubicBezTo>
                    <a:pt x="19925" y="9463"/>
                    <a:pt x="19029" y="8844"/>
                    <a:pt x="18170" y="8271"/>
                  </a:cubicBezTo>
                  <a:cubicBezTo>
                    <a:pt x="17971" y="8133"/>
                    <a:pt x="17764" y="7994"/>
                    <a:pt x="17560" y="7860"/>
                  </a:cubicBezTo>
                  <a:cubicBezTo>
                    <a:pt x="16404" y="7096"/>
                    <a:pt x="15180" y="6325"/>
                    <a:pt x="13924" y="5568"/>
                  </a:cubicBezTo>
                  <a:cubicBezTo>
                    <a:pt x="11132" y="3887"/>
                    <a:pt x="8470" y="2481"/>
                    <a:pt x="6221" y="1499"/>
                  </a:cubicBezTo>
                  <a:cubicBezTo>
                    <a:pt x="3979" y="520"/>
                    <a:pt x="2240" y="1"/>
                    <a:pt x="1194" y="1"/>
                  </a:cubicBezTo>
                  <a:close/>
                  <a:moveTo>
                    <a:pt x="30263" y="21283"/>
                  </a:moveTo>
                  <a:lnTo>
                    <a:pt x="30263" y="21283"/>
                  </a:lnTo>
                  <a:cubicBezTo>
                    <a:pt x="30263" y="21283"/>
                    <a:pt x="30263" y="21283"/>
                    <a:pt x="30262" y="21283"/>
                  </a:cubicBezTo>
                  <a:lnTo>
                    <a:pt x="30264" y="21283"/>
                  </a:lnTo>
                  <a:cubicBezTo>
                    <a:pt x="30264" y="21283"/>
                    <a:pt x="30264" y="21283"/>
                    <a:pt x="30263" y="21283"/>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a:extLst>
                <a:ext uri="{FF2B5EF4-FFF2-40B4-BE49-F238E27FC236}">
                  <a16:creationId xmlns:a16="http://schemas.microsoft.com/office/drawing/2014/main" id="{2542C99C-AF1F-4A38-7AA8-56E10DAD4F86}"/>
                </a:ext>
              </a:extLst>
            </p:cNvPr>
            <p:cNvSpPr/>
            <p:nvPr/>
          </p:nvSpPr>
          <p:spPr>
            <a:xfrm>
              <a:off x="2845175" y="3506250"/>
              <a:ext cx="796850" cy="532475"/>
            </a:xfrm>
            <a:custGeom>
              <a:avLst/>
              <a:gdLst/>
              <a:ahLst/>
              <a:cxnLst/>
              <a:rect l="l" t="t" r="r" b="b"/>
              <a:pathLst>
                <a:path w="31874" h="21299" extrusionOk="0">
                  <a:moveTo>
                    <a:pt x="1279" y="15"/>
                  </a:moveTo>
                  <a:cubicBezTo>
                    <a:pt x="2325" y="15"/>
                    <a:pt x="4064" y="534"/>
                    <a:pt x="6306" y="1513"/>
                  </a:cubicBezTo>
                  <a:cubicBezTo>
                    <a:pt x="8553" y="2494"/>
                    <a:pt x="11215" y="3901"/>
                    <a:pt x="14007" y="5579"/>
                  </a:cubicBezTo>
                  <a:cubicBezTo>
                    <a:pt x="15263" y="6339"/>
                    <a:pt x="16486" y="7110"/>
                    <a:pt x="17643" y="7874"/>
                  </a:cubicBezTo>
                  <a:cubicBezTo>
                    <a:pt x="17846" y="8008"/>
                    <a:pt x="18054" y="8145"/>
                    <a:pt x="18253" y="8283"/>
                  </a:cubicBezTo>
                  <a:cubicBezTo>
                    <a:pt x="19112" y="8856"/>
                    <a:pt x="20008" y="9477"/>
                    <a:pt x="20991" y="10176"/>
                  </a:cubicBezTo>
                  <a:lnTo>
                    <a:pt x="20993" y="10179"/>
                  </a:lnTo>
                  <a:cubicBezTo>
                    <a:pt x="23547" y="12014"/>
                    <a:pt x="25858" y="13871"/>
                    <a:pt x="27680" y="15547"/>
                  </a:cubicBezTo>
                  <a:cubicBezTo>
                    <a:pt x="29061" y="16829"/>
                    <a:pt x="30089" y="17944"/>
                    <a:pt x="30730" y="18858"/>
                  </a:cubicBezTo>
                  <a:cubicBezTo>
                    <a:pt x="31393" y="19800"/>
                    <a:pt x="31612" y="20481"/>
                    <a:pt x="31382" y="20883"/>
                  </a:cubicBezTo>
                  <a:lnTo>
                    <a:pt x="31361" y="20916"/>
                  </a:lnTo>
                  <a:cubicBezTo>
                    <a:pt x="31199" y="21158"/>
                    <a:pt x="30860" y="21283"/>
                    <a:pt x="30349" y="21283"/>
                  </a:cubicBezTo>
                  <a:cubicBezTo>
                    <a:pt x="29479" y="21283"/>
                    <a:pt x="28103" y="20916"/>
                    <a:pt x="26369" y="20223"/>
                  </a:cubicBezTo>
                  <a:cubicBezTo>
                    <a:pt x="24646" y="19535"/>
                    <a:pt x="22564" y="18521"/>
                    <a:pt x="20347" y="17293"/>
                  </a:cubicBezTo>
                  <a:cubicBezTo>
                    <a:pt x="18274" y="16145"/>
                    <a:pt x="16131" y="14843"/>
                    <a:pt x="13979" y="13423"/>
                  </a:cubicBezTo>
                  <a:cubicBezTo>
                    <a:pt x="13316" y="12984"/>
                    <a:pt x="12769" y="12615"/>
                    <a:pt x="12259" y="12259"/>
                  </a:cubicBezTo>
                  <a:cubicBezTo>
                    <a:pt x="11326" y="11615"/>
                    <a:pt x="10425" y="10973"/>
                    <a:pt x="9580" y="10350"/>
                  </a:cubicBezTo>
                  <a:cubicBezTo>
                    <a:pt x="8276" y="9382"/>
                    <a:pt x="7054" y="8424"/>
                    <a:pt x="5950" y="7500"/>
                  </a:cubicBezTo>
                  <a:cubicBezTo>
                    <a:pt x="4117" y="5967"/>
                    <a:pt x="2619" y="4536"/>
                    <a:pt x="1617" y="3360"/>
                  </a:cubicBezTo>
                  <a:cubicBezTo>
                    <a:pt x="596" y="2160"/>
                    <a:pt x="95" y="1229"/>
                    <a:pt x="169" y="663"/>
                  </a:cubicBezTo>
                  <a:cubicBezTo>
                    <a:pt x="178" y="564"/>
                    <a:pt x="210" y="467"/>
                    <a:pt x="266" y="384"/>
                  </a:cubicBezTo>
                  <a:cubicBezTo>
                    <a:pt x="427" y="139"/>
                    <a:pt x="769" y="15"/>
                    <a:pt x="1279" y="15"/>
                  </a:cubicBezTo>
                  <a:close/>
                  <a:moveTo>
                    <a:pt x="1279" y="1"/>
                  </a:moveTo>
                  <a:cubicBezTo>
                    <a:pt x="771" y="1"/>
                    <a:pt x="423" y="121"/>
                    <a:pt x="254" y="375"/>
                  </a:cubicBezTo>
                  <a:cubicBezTo>
                    <a:pt x="199" y="463"/>
                    <a:pt x="164" y="562"/>
                    <a:pt x="155" y="663"/>
                  </a:cubicBezTo>
                  <a:cubicBezTo>
                    <a:pt x="0" y="1836"/>
                    <a:pt x="2252" y="4429"/>
                    <a:pt x="5941" y="7514"/>
                  </a:cubicBezTo>
                  <a:cubicBezTo>
                    <a:pt x="7033" y="8429"/>
                    <a:pt x="8250" y="9387"/>
                    <a:pt x="9573" y="10363"/>
                  </a:cubicBezTo>
                  <a:cubicBezTo>
                    <a:pt x="10423" y="10992"/>
                    <a:pt x="11321" y="11633"/>
                    <a:pt x="12249" y="12273"/>
                  </a:cubicBezTo>
                  <a:cubicBezTo>
                    <a:pt x="12810" y="12663"/>
                    <a:pt x="13385" y="13051"/>
                    <a:pt x="13972" y="13437"/>
                  </a:cubicBezTo>
                  <a:cubicBezTo>
                    <a:pt x="16182" y="14894"/>
                    <a:pt x="18340" y="16201"/>
                    <a:pt x="20340" y="17307"/>
                  </a:cubicBezTo>
                  <a:cubicBezTo>
                    <a:pt x="24843" y="19803"/>
                    <a:pt x="28565" y="21299"/>
                    <a:pt x="30349" y="21299"/>
                  </a:cubicBezTo>
                  <a:cubicBezTo>
                    <a:pt x="30855" y="21299"/>
                    <a:pt x="31206" y="21179"/>
                    <a:pt x="31372" y="20925"/>
                  </a:cubicBezTo>
                  <a:lnTo>
                    <a:pt x="31393" y="20892"/>
                  </a:lnTo>
                  <a:cubicBezTo>
                    <a:pt x="31873" y="20061"/>
                    <a:pt x="30414" y="18064"/>
                    <a:pt x="27690" y="15540"/>
                  </a:cubicBezTo>
                  <a:cubicBezTo>
                    <a:pt x="25928" y="13915"/>
                    <a:pt x="23642" y="12065"/>
                    <a:pt x="21003" y="10170"/>
                  </a:cubicBezTo>
                  <a:lnTo>
                    <a:pt x="20998" y="10167"/>
                  </a:lnTo>
                  <a:cubicBezTo>
                    <a:pt x="20121" y="9541"/>
                    <a:pt x="19209" y="8907"/>
                    <a:pt x="18262" y="8274"/>
                  </a:cubicBezTo>
                  <a:cubicBezTo>
                    <a:pt x="18063" y="8135"/>
                    <a:pt x="17858" y="7999"/>
                    <a:pt x="17652" y="7863"/>
                  </a:cubicBezTo>
                  <a:cubicBezTo>
                    <a:pt x="16419" y="7050"/>
                    <a:pt x="15198" y="6283"/>
                    <a:pt x="14016" y="5568"/>
                  </a:cubicBezTo>
                  <a:cubicBezTo>
                    <a:pt x="8317" y="2141"/>
                    <a:pt x="3415" y="3"/>
                    <a:pt x="1282" y="3"/>
                  </a:cubicBezTo>
                  <a:lnTo>
                    <a:pt x="1279"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a:extLst>
                <a:ext uri="{FF2B5EF4-FFF2-40B4-BE49-F238E27FC236}">
                  <a16:creationId xmlns:a16="http://schemas.microsoft.com/office/drawing/2014/main" id="{6F5F50FD-7278-D720-F4CF-B02804744B4F}"/>
                </a:ext>
              </a:extLst>
            </p:cNvPr>
            <p:cNvSpPr/>
            <p:nvPr/>
          </p:nvSpPr>
          <p:spPr>
            <a:xfrm>
              <a:off x="2981975" y="3601625"/>
              <a:ext cx="526600" cy="341800"/>
            </a:xfrm>
            <a:custGeom>
              <a:avLst/>
              <a:gdLst/>
              <a:ahLst/>
              <a:cxnLst/>
              <a:rect l="l" t="t" r="r" b="b"/>
              <a:pathLst>
                <a:path w="21064" h="13672" extrusionOk="0">
                  <a:moveTo>
                    <a:pt x="799" y="0"/>
                  </a:moveTo>
                  <a:cubicBezTo>
                    <a:pt x="559" y="0"/>
                    <a:pt x="393" y="69"/>
                    <a:pt x="303" y="206"/>
                  </a:cubicBezTo>
                  <a:cubicBezTo>
                    <a:pt x="1" y="663"/>
                    <a:pt x="790" y="1637"/>
                    <a:pt x="2718" y="3187"/>
                  </a:cubicBezTo>
                  <a:cubicBezTo>
                    <a:pt x="4270" y="4433"/>
                    <a:pt x="6516" y="6022"/>
                    <a:pt x="9786" y="8181"/>
                  </a:cubicBezTo>
                  <a:cubicBezTo>
                    <a:pt x="13896" y="10894"/>
                    <a:pt x="18313" y="13672"/>
                    <a:pt x="19872" y="13672"/>
                  </a:cubicBezTo>
                  <a:cubicBezTo>
                    <a:pt x="20119" y="13672"/>
                    <a:pt x="20290" y="13600"/>
                    <a:pt x="20382" y="13462"/>
                  </a:cubicBezTo>
                  <a:cubicBezTo>
                    <a:pt x="21063" y="12427"/>
                    <a:pt x="16023" y="8897"/>
                    <a:pt x="11001" y="5583"/>
                  </a:cubicBezTo>
                  <a:cubicBezTo>
                    <a:pt x="6821" y="2822"/>
                    <a:pt x="2342" y="0"/>
                    <a:pt x="799"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a:extLst>
                <a:ext uri="{FF2B5EF4-FFF2-40B4-BE49-F238E27FC236}">
                  <a16:creationId xmlns:a16="http://schemas.microsoft.com/office/drawing/2014/main" id="{3A7C3166-87AC-09AD-8D88-DEC647670166}"/>
                </a:ext>
              </a:extLst>
            </p:cNvPr>
            <p:cNvSpPr/>
            <p:nvPr/>
          </p:nvSpPr>
          <p:spPr>
            <a:xfrm>
              <a:off x="2973025" y="3601375"/>
              <a:ext cx="535025" cy="342175"/>
            </a:xfrm>
            <a:custGeom>
              <a:avLst/>
              <a:gdLst/>
              <a:ahLst/>
              <a:cxnLst/>
              <a:rect l="l" t="t" r="r" b="b"/>
              <a:pathLst>
                <a:path w="21401" h="13687" extrusionOk="0">
                  <a:moveTo>
                    <a:pt x="1157" y="15"/>
                  </a:moveTo>
                  <a:lnTo>
                    <a:pt x="1157" y="17"/>
                  </a:lnTo>
                  <a:cubicBezTo>
                    <a:pt x="1834" y="17"/>
                    <a:pt x="3095" y="544"/>
                    <a:pt x="5013" y="1629"/>
                  </a:cubicBezTo>
                  <a:cubicBezTo>
                    <a:pt x="6577" y="2511"/>
                    <a:pt x="8592" y="3774"/>
                    <a:pt x="11356" y="5598"/>
                  </a:cubicBezTo>
                  <a:cubicBezTo>
                    <a:pt x="14635" y="7764"/>
                    <a:pt x="16865" y="9334"/>
                    <a:pt x="18371" y="10541"/>
                  </a:cubicBezTo>
                  <a:cubicBezTo>
                    <a:pt x="19274" y="11267"/>
                    <a:pt x="19929" y="11874"/>
                    <a:pt x="20324" y="12347"/>
                  </a:cubicBezTo>
                  <a:cubicBezTo>
                    <a:pt x="20749" y="12857"/>
                    <a:pt x="20885" y="13234"/>
                    <a:pt x="20733" y="13467"/>
                  </a:cubicBezTo>
                  <a:cubicBezTo>
                    <a:pt x="20641" y="13603"/>
                    <a:pt x="20472" y="13672"/>
                    <a:pt x="20230" y="13672"/>
                  </a:cubicBezTo>
                  <a:cubicBezTo>
                    <a:pt x="19553" y="13672"/>
                    <a:pt x="18311" y="13160"/>
                    <a:pt x="16427" y="12102"/>
                  </a:cubicBezTo>
                  <a:cubicBezTo>
                    <a:pt x="14861" y="11225"/>
                    <a:pt x="12866" y="9980"/>
                    <a:pt x="10149" y="8184"/>
                  </a:cubicBezTo>
                  <a:cubicBezTo>
                    <a:pt x="6879" y="6025"/>
                    <a:pt x="4632" y="4439"/>
                    <a:pt x="3081" y="3190"/>
                  </a:cubicBezTo>
                  <a:cubicBezTo>
                    <a:pt x="2164" y="2453"/>
                    <a:pt x="1495" y="1837"/>
                    <a:pt x="1093" y="1352"/>
                  </a:cubicBezTo>
                  <a:cubicBezTo>
                    <a:pt x="656" y="832"/>
                    <a:pt x="516" y="451"/>
                    <a:pt x="668" y="218"/>
                  </a:cubicBezTo>
                  <a:cubicBezTo>
                    <a:pt x="756" y="84"/>
                    <a:pt x="922" y="15"/>
                    <a:pt x="1157" y="15"/>
                  </a:cubicBezTo>
                  <a:close/>
                  <a:moveTo>
                    <a:pt x="1157" y="1"/>
                  </a:moveTo>
                  <a:cubicBezTo>
                    <a:pt x="920" y="1"/>
                    <a:pt x="749" y="68"/>
                    <a:pt x="656" y="209"/>
                  </a:cubicBezTo>
                  <a:cubicBezTo>
                    <a:pt x="1" y="1202"/>
                    <a:pt x="4593" y="4531"/>
                    <a:pt x="10139" y="8196"/>
                  </a:cubicBezTo>
                  <a:cubicBezTo>
                    <a:pt x="14882" y="11324"/>
                    <a:pt x="18784" y="13686"/>
                    <a:pt x="20230" y="13686"/>
                  </a:cubicBezTo>
                  <a:cubicBezTo>
                    <a:pt x="20474" y="13686"/>
                    <a:pt x="20650" y="13617"/>
                    <a:pt x="20744" y="13474"/>
                  </a:cubicBezTo>
                  <a:cubicBezTo>
                    <a:pt x="21400" y="12481"/>
                    <a:pt x="16909" y="9246"/>
                    <a:pt x="11363" y="5584"/>
                  </a:cubicBezTo>
                  <a:cubicBezTo>
                    <a:pt x="6602" y="2442"/>
                    <a:pt x="2610" y="1"/>
                    <a:pt x="116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a:extLst>
                <a:ext uri="{FF2B5EF4-FFF2-40B4-BE49-F238E27FC236}">
                  <a16:creationId xmlns:a16="http://schemas.microsoft.com/office/drawing/2014/main" id="{B5ACCE5E-28E9-5454-1EB2-FDFB8BED592A}"/>
                </a:ext>
              </a:extLst>
            </p:cNvPr>
            <p:cNvSpPr/>
            <p:nvPr/>
          </p:nvSpPr>
          <p:spPr>
            <a:xfrm>
              <a:off x="2980125" y="3760350"/>
              <a:ext cx="557300" cy="224250"/>
            </a:xfrm>
            <a:custGeom>
              <a:avLst/>
              <a:gdLst/>
              <a:ahLst/>
              <a:cxnLst/>
              <a:rect l="l" t="t" r="r" b="b"/>
              <a:pathLst>
                <a:path w="22292" h="8970" extrusionOk="0">
                  <a:moveTo>
                    <a:pt x="15600" y="1"/>
                  </a:moveTo>
                  <a:lnTo>
                    <a:pt x="12003" y="867"/>
                  </a:lnTo>
                  <a:lnTo>
                    <a:pt x="6851" y="2109"/>
                  </a:lnTo>
                  <a:lnTo>
                    <a:pt x="1" y="3758"/>
                  </a:lnTo>
                  <a:cubicBezTo>
                    <a:pt x="1850" y="5226"/>
                    <a:pt x="3884" y="6676"/>
                    <a:pt x="5939" y="8034"/>
                  </a:cubicBezTo>
                  <a:cubicBezTo>
                    <a:pt x="6417" y="8348"/>
                    <a:pt x="6891" y="8662"/>
                    <a:pt x="7364" y="8967"/>
                  </a:cubicBezTo>
                  <a:lnTo>
                    <a:pt x="7366" y="8969"/>
                  </a:lnTo>
                  <a:lnTo>
                    <a:pt x="14942" y="7143"/>
                  </a:lnTo>
                  <a:lnTo>
                    <a:pt x="19627" y="6016"/>
                  </a:lnTo>
                  <a:lnTo>
                    <a:pt x="22292" y="5374"/>
                  </a:lnTo>
                  <a:cubicBezTo>
                    <a:pt x="20530" y="3748"/>
                    <a:pt x="18244" y="1901"/>
                    <a:pt x="15605" y="3"/>
                  </a:cubicBezTo>
                  <a:lnTo>
                    <a:pt x="15600"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a:extLst>
                <a:ext uri="{FF2B5EF4-FFF2-40B4-BE49-F238E27FC236}">
                  <a16:creationId xmlns:a16="http://schemas.microsoft.com/office/drawing/2014/main" id="{5D1672FB-D2D4-F520-B0FF-568A8A219EE2}"/>
                </a:ext>
              </a:extLst>
            </p:cNvPr>
            <p:cNvSpPr/>
            <p:nvPr/>
          </p:nvSpPr>
          <p:spPr>
            <a:xfrm>
              <a:off x="2846900" y="3645425"/>
              <a:ext cx="454825" cy="159225"/>
            </a:xfrm>
            <a:custGeom>
              <a:avLst/>
              <a:gdLst/>
              <a:ahLst/>
              <a:cxnLst/>
              <a:rect l="l" t="t" r="r" b="b"/>
              <a:pathLst>
                <a:path w="18193" h="6369" extrusionOk="0">
                  <a:moveTo>
                    <a:pt x="13947" y="1"/>
                  </a:moveTo>
                  <a:lnTo>
                    <a:pt x="10740" y="772"/>
                  </a:lnTo>
                  <a:lnTo>
                    <a:pt x="5872" y="1945"/>
                  </a:lnTo>
                  <a:lnTo>
                    <a:pt x="1" y="3356"/>
                  </a:lnTo>
                  <a:cubicBezTo>
                    <a:pt x="839" y="4342"/>
                    <a:pt x="1845" y="5355"/>
                    <a:pt x="2974" y="6367"/>
                  </a:cubicBezTo>
                  <a:lnTo>
                    <a:pt x="2977" y="6369"/>
                  </a:lnTo>
                  <a:lnTo>
                    <a:pt x="9504" y="4796"/>
                  </a:lnTo>
                  <a:lnTo>
                    <a:pt x="14542" y="3582"/>
                  </a:lnTo>
                  <a:lnTo>
                    <a:pt x="14545" y="3584"/>
                  </a:lnTo>
                  <a:lnTo>
                    <a:pt x="18193" y="2705"/>
                  </a:lnTo>
                  <a:cubicBezTo>
                    <a:pt x="17994" y="2566"/>
                    <a:pt x="17789" y="2430"/>
                    <a:pt x="17583" y="2296"/>
                  </a:cubicBezTo>
                  <a:cubicBezTo>
                    <a:pt x="16348" y="1481"/>
                    <a:pt x="15129" y="716"/>
                    <a:pt x="139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40910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05C60-DF00-CA2D-0E46-F275B0DB63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24C98-B2D3-27CD-43E2-B868FA1BB008}"/>
              </a:ext>
            </a:extLst>
          </p:cNvPr>
          <p:cNvSpPr>
            <a:spLocks noGrp="1"/>
          </p:cNvSpPr>
          <p:nvPr>
            <p:ph type="title"/>
          </p:nvPr>
        </p:nvSpPr>
        <p:spPr>
          <a:xfrm>
            <a:off x="1018174" y="186938"/>
            <a:ext cx="7340635" cy="399471"/>
          </a:xfrm>
        </p:spPr>
        <p:txBody>
          <a:bodyPr/>
          <a:lstStyle/>
          <a:p>
            <a:r>
              <a:rPr lang="en-US" sz="4400">
                <a:solidFill>
                  <a:schemeClr val="accent3"/>
                </a:solidFill>
              </a:rPr>
              <a:t>Results &amp; Insights </a:t>
            </a:r>
          </a:p>
        </p:txBody>
      </p:sp>
      <p:sp>
        <p:nvSpPr>
          <p:cNvPr id="3" name="Subtitle 3">
            <a:extLst>
              <a:ext uri="{FF2B5EF4-FFF2-40B4-BE49-F238E27FC236}">
                <a16:creationId xmlns:a16="http://schemas.microsoft.com/office/drawing/2014/main" id="{87035B29-3BBE-7931-F46D-FE77E56206F2}"/>
              </a:ext>
            </a:extLst>
          </p:cNvPr>
          <p:cNvSpPr txBox="1">
            <a:spLocks/>
          </p:cNvSpPr>
          <p:nvPr/>
        </p:nvSpPr>
        <p:spPr>
          <a:xfrm>
            <a:off x="1280211" y="793520"/>
            <a:ext cx="2450582" cy="30777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2"/>
              </a:buClr>
            </a:pPr>
            <a:r>
              <a:rPr lang="en-US" u="sng">
                <a:solidFill>
                  <a:schemeClr val="accent2"/>
                </a:solidFill>
              </a:rPr>
              <a:t>High Recall &amp; Low Precision</a:t>
            </a:r>
            <a:endParaRPr lang="en-US" sz="2400" u="sng">
              <a:solidFill>
                <a:schemeClr val="bg2"/>
              </a:solidFill>
            </a:endParaRPr>
          </a:p>
          <a:p>
            <a:pPr>
              <a:buClr>
                <a:schemeClr val="tx2"/>
              </a:buClr>
            </a:pPr>
            <a:endParaRPr lang="en-US" sz="2400" u="sng">
              <a:solidFill>
                <a:schemeClr val="tx2"/>
              </a:solidFill>
            </a:endParaRPr>
          </a:p>
          <a:p>
            <a:pPr marL="342900" indent="-342900">
              <a:buClr>
                <a:schemeClr val="tx2"/>
              </a:buClr>
              <a:buFont typeface="Arial" panose="020B0604020202020204" pitchFamily="34" charset="0"/>
              <a:buChar char="•"/>
            </a:pPr>
            <a:endParaRPr lang="en-US" sz="2400" u="sng">
              <a:solidFill>
                <a:schemeClr val="tx2"/>
              </a:solidFill>
            </a:endParaRPr>
          </a:p>
          <a:p>
            <a:pPr marL="342900" lvl="6" indent="-342900">
              <a:buClr>
                <a:schemeClr val="tx2"/>
              </a:buClr>
              <a:buFont typeface="Arial" panose="020B0604020202020204" pitchFamily="34" charset="0"/>
              <a:buChar char="•"/>
            </a:pPr>
            <a:endParaRPr lang="en-US" sz="2400" u="sng">
              <a:solidFill>
                <a:schemeClr val="tx2"/>
              </a:solidFill>
            </a:endParaRPr>
          </a:p>
        </p:txBody>
      </p:sp>
      <p:pic>
        <p:nvPicPr>
          <p:cNvPr id="6" name="Picture 5" descr="A screenshot of a computer screen&#10;&#10;AI-generated content may be incorrect.">
            <a:extLst>
              <a:ext uri="{FF2B5EF4-FFF2-40B4-BE49-F238E27FC236}">
                <a16:creationId xmlns:a16="http://schemas.microsoft.com/office/drawing/2014/main" id="{AAB00989-533D-EE94-1F86-91AB6EE7B813}"/>
              </a:ext>
            </a:extLst>
          </p:cNvPr>
          <p:cNvPicPr>
            <a:picLocks noChangeAspect="1"/>
          </p:cNvPicPr>
          <p:nvPr/>
        </p:nvPicPr>
        <p:blipFill>
          <a:blip r:embed="rId3"/>
          <a:stretch>
            <a:fillRect/>
          </a:stretch>
        </p:blipFill>
        <p:spPr>
          <a:xfrm>
            <a:off x="634746" y="1121878"/>
            <a:ext cx="3741512" cy="1289503"/>
          </a:xfrm>
          <a:prstGeom prst="rect">
            <a:avLst/>
          </a:prstGeom>
        </p:spPr>
      </p:pic>
      <p:pic>
        <p:nvPicPr>
          <p:cNvPr id="8" name="Picture 7">
            <a:extLst>
              <a:ext uri="{FF2B5EF4-FFF2-40B4-BE49-F238E27FC236}">
                <a16:creationId xmlns:a16="http://schemas.microsoft.com/office/drawing/2014/main" id="{74095F9F-05DE-678C-F372-9B56630A049A}"/>
              </a:ext>
            </a:extLst>
          </p:cNvPr>
          <p:cNvPicPr>
            <a:picLocks noChangeAspect="1"/>
          </p:cNvPicPr>
          <p:nvPr/>
        </p:nvPicPr>
        <p:blipFill>
          <a:blip r:embed="rId4"/>
          <a:stretch>
            <a:fillRect/>
          </a:stretch>
        </p:blipFill>
        <p:spPr>
          <a:xfrm>
            <a:off x="634746" y="2288484"/>
            <a:ext cx="3741512" cy="2733946"/>
          </a:xfrm>
          <a:prstGeom prst="rect">
            <a:avLst/>
          </a:prstGeom>
        </p:spPr>
      </p:pic>
      <p:sp>
        <p:nvSpPr>
          <p:cNvPr id="9" name="Subtitle 3">
            <a:extLst>
              <a:ext uri="{FF2B5EF4-FFF2-40B4-BE49-F238E27FC236}">
                <a16:creationId xmlns:a16="http://schemas.microsoft.com/office/drawing/2014/main" id="{6515A671-3F39-54D0-E6E4-8734920786C1}"/>
              </a:ext>
            </a:extLst>
          </p:cNvPr>
          <p:cNvSpPr txBox="1">
            <a:spLocks/>
          </p:cNvSpPr>
          <p:nvPr/>
        </p:nvSpPr>
        <p:spPr>
          <a:xfrm>
            <a:off x="5413209" y="814101"/>
            <a:ext cx="2987477" cy="30777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2"/>
              </a:buClr>
            </a:pPr>
            <a:r>
              <a:rPr lang="en-US" u="sng">
                <a:solidFill>
                  <a:schemeClr val="accent2"/>
                </a:solidFill>
              </a:rPr>
              <a:t>High Precision &amp; Low Recall</a:t>
            </a:r>
            <a:endParaRPr lang="en-US" sz="2400" u="sng">
              <a:solidFill>
                <a:schemeClr val="bg2"/>
              </a:solidFill>
            </a:endParaRPr>
          </a:p>
          <a:p>
            <a:pPr>
              <a:buClr>
                <a:schemeClr val="tx2"/>
              </a:buClr>
            </a:pPr>
            <a:endParaRPr lang="en-US" sz="2400" u="sng">
              <a:solidFill>
                <a:schemeClr val="tx2"/>
              </a:solidFill>
            </a:endParaRPr>
          </a:p>
          <a:p>
            <a:pPr marL="342900" indent="-342900">
              <a:buClr>
                <a:schemeClr val="tx2"/>
              </a:buClr>
              <a:buFont typeface="Arial" panose="020B0604020202020204" pitchFamily="34" charset="0"/>
              <a:buChar char="•"/>
            </a:pPr>
            <a:endParaRPr lang="en-US" sz="2400" u="sng">
              <a:solidFill>
                <a:schemeClr val="tx2"/>
              </a:solidFill>
            </a:endParaRPr>
          </a:p>
          <a:p>
            <a:pPr marL="342900" lvl="6" indent="-342900">
              <a:buClr>
                <a:schemeClr val="tx2"/>
              </a:buClr>
              <a:buFont typeface="Arial" panose="020B0604020202020204" pitchFamily="34" charset="0"/>
              <a:buChar char="•"/>
            </a:pPr>
            <a:endParaRPr lang="en-US" sz="2400" u="sng">
              <a:solidFill>
                <a:schemeClr val="tx2"/>
              </a:solidFill>
            </a:endParaRPr>
          </a:p>
        </p:txBody>
      </p:sp>
      <p:pic>
        <p:nvPicPr>
          <p:cNvPr id="11" name="Picture 10">
            <a:extLst>
              <a:ext uri="{FF2B5EF4-FFF2-40B4-BE49-F238E27FC236}">
                <a16:creationId xmlns:a16="http://schemas.microsoft.com/office/drawing/2014/main" id="{B4B83D6B-4ED8-74A5-BCB3-250C19BB511D}"/>
              </a:ext>
            </a:extLst>
          </p:cNvPr>
          <p:cNvPicPr>
            <a:picLocks noChangeAspect="1"/>
          </p:cNvPicPr>
          <p:nvPr/>
        </p:nvPicPr>
        <p:blipFill>
          <a:blip r:embed="rId5"/>
          <a:stretch>
            <a:fillRect/>
          </a:stretch>
        </p:blipFill>
        <p:spPr>
          <a:xfrm>
            <a:off x="4914114" y="1127824"/>
            <a:ext cx="3486572" cy="1122542"/>
          </a:xfrm>
          <a:prstGeom prst="rect">
            <a:avLst/>
          </a:prstGeom>
        </p:spPr>
      </p:pic>
      <p:pic>
        <p:nvPicPr>
          <p:cNvPr id="13" name="Picture 12">
            <a:extLst>
              <a:ext uri="{FF2B5EF4-FFF2-40B4-BE49-F238E27FC236}">
                <a16:creationId xmlns:a16="http://schemas.microsoft.com/office/drawing/2014/main" id="{95D43A5E-6546-9C2D-C739-F7DAD49063C1}"/>
              </a:ext>
            </a:extLst>
          </p:cNvPr>
          <p:cNvPicPr>
            <a:picLocks noChangeAspect="1"/>
          </p:cNvPicPr>
          <p:nvPr/>
        </p:nvPicPr>
        <p:blipFill>
          <a:blip r:embed="rId6"/>
          <a:stretch>
            <a:fillRect/>
          </a:stretch>
        </p:blipFill>
        <p:spPr>
          <a:xfrm>
            <a:off x="4914947" y="2223498"/>
            <a:ext cx="3485739" cy="2798931"/>
          </a:xfrm>
          <a:prstGeom prst="rect">
            <a:avLst/>
          </a:prstGeom>
        </p:spPr>
      </p:pic>
    </p:spTree>
    <p:extLst>
      <p:ext uri="{BB962C8B-B14F-4D97-AF65-F5344CB8AC3E}">
        <p14:creationId xmlns:p14="http://schemas.microsoft.com/office/powerpoint/2010/main" val="291687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3927-825D-6698-2959-77491D8D4856}"/>
              </a:ext>
            </a:extLst>
          </p:cNvPr>
          <p:cNvSpPr>
            <a:spLocks noGrp="1"/>
          </p:cNvSpPr>
          <p:nvPr>
            <p:ph type="title"/>
          </p:nvPr>
        </p:nvSpPr>
        <p:spPr>
          <a:xfrm>
            <a:off x="720000" y="375223"/>
            <a:ext cx="7704000" cy="572700"/>
          </a:xfrm>
        </p:spPr>
        <p:txBody>
          <a:bodyPr/>
          <a:lstStyle/>
          <a:p>
            <a:r>
              <a:rPr lang="en-US" sz="4400">
                <a:solidFill>
                  <a:schemeClr val="accent3"/>
                </a:solidFill>
              </a:rPr>
              <a:t>Results &amp; Insights</a:t>
            </a:r>
            <a:r>
              <a:rPr lang="en-US" sz="3200">
                <a:solidFill>
                  <a:schemeClr val="accent3"/>
                </a:solidFill>
              </a:rPr>
              <a:t> </a:t>
            </a:r>
          </a:p>
        </p:txBody>
      </p:sp>
      <p:sp>
        <p:nvSpPr>
          <p:cNvPr id="4" name="Subtitle 3">
            <a:extLst>
              <a:ext uri="{FF2B5EF4-FFF2-40B4-BE49-F238E27FC236}">
                <a16:creationId xmlns:a16="http://schemas.microsoft.com/office/drawing/2014/main" id="{2392D382-782A-F4A1-C43D-220DD91F2513}"/>
              </a:ext>
            </a:extLst>
          </p:cNvPr>
          <p:cNvSpPr txBox="1">
            <a:spLocks/>
          </p:cNvSpPr>
          <p:nvPr/>
        </p:nvSpPr>
        <p:spPr>
          <a:xfrm>
            <a:off x="522401" y="1708099"/>
            <a:ext cx="4581049" cy="261677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2"/>
              </a:buClr>
            </a:pPr>
            <a:r>
              <a:rPr lang="en-US" sz="2400">
                <a:solidFill>
                  <a:schemeClr val="accent2"/>
                </a:solidFill>
              </a:rPr>
              <a:t>MODEL </a:t>
            </a:r>
            <a:r>
              <a:rPr lang="en-US" sz="2400" err="1">
                <a:solidFill>
                  <a:schemeClr val="accent2"/>
                </a:solidFill>
              </a:rPr>
              <a:t>LogReg</a:t>
            </a:r>
            <a:r>
              <a:rPr lang="en-US" sz="2400">
                <a:solidFill>
                  <a:schemeClr val="accent2"/>
                </a:solidFill>
              </a:rPr>
              <a:t> + SMOTE w/ Threshold 0.346</a:t>
            </a:r>
            <a:endParaRPr lang="en-US" sz="2400">
              <a:solidFill>
                <a:schemeClr val="bg2"/>
              </a:solidFill>
            </a:endParaRPr>
          </a:p>
          <a:p>
            <a:pPr marL="342900" indent="-342900">
              <a:buClr>
                <a:schemeClr val="tx2"/>
              </a:buClr>
              <a:buFont typeface="Arial" panose="020B0604020202020204" pitchFamily="34" charset="0"/>
              <a:buChar char="•"/>
            </a:pPr>
            <a:r>
              <a:rPr lang="en-US" sz="1800">
                <a:solidFill>
                  <a:schemeClr val="tx2"/>
                </a:solidFill>
              </a:rPr>
              <a:t>Accuracy: 0.802</a:t>
            </a:r>
          </a:p>
          <a:p>
            <a:pPr marL="342900" indent="-342900">
              <a:buClr>
                <a:schemeClr val="tx2"/>
              </a:buClr>
              <a:buFont typeface="Arial" panose="020B0604020202020204" pitchFamily="34" charset="0"/>
              <a:buChar char="•"/>
            </a:pPr>
            <a:r>
              <a:rPr lang="en-US" sz="1800">
                <a:solidFill>
                  <a:schemeClr val="tx2"/>
                </a:solidFill>
              </a:rPr>
              <a:t>Precision: 0.286</a:t>
            </a:r>
          </a:p>
          <a:p>
            <a:pPr marL="342900" indent="-342900">
              <a:buClr>
                <a:schemeClr val="tx2"/>
              </a:buClr>
              <a:buFont typeface="Arial" panose="020B0604020202020204" pitchFamily="34" charset="0"/>
              <a:buChar char="•"/>
            </a:pPr>
            <a:r>
              <a:rPr lang="en-US" sz="1800">
                <a:solidFill>
                  <a:schemeClr val="tx2"/>
                </a:solidFill>
                <a:highlight>
                  <a:srgbClr val="008000"/>
                </a:highlight>
              </a:rPr>
              <a:t>Recall: 0.477</a:t>
            </a:r>
          </a:p>
          <a:p>
            <a:pPr marL="342900" indent="-342900">
              <a:buClr>
                <a:schemeClr val="tx2"/>
              </a:buClr>
              <a:buFont typeface="Arial" panose="020B0604020202020204" pitchFamily="34" charset="0"/>
              <a:buChar char="•"/>
            </a:pPr>
            <a:r>
              <a:rPr lang="en-US" sz="1800">
                <a:solidFill>
                  <a:schemeClr val="tx2"/>
                </a:solidFill>
                <a:highlight>
                  <a:srgbClr val="008000"/>
                </a:highlight>
              </a:rPr>
              <a:t>F1 – Score: 0.360</a:t>
            </a:r>
          </a:p>
          <a:p>
            <a:pPr marL="342900" indent="-342900">
              <a:buClr>
                <a:schemeClr val="tx2"/>
              </a:buClr>
              <a:buFont typeface="Arial" panose="020B0604020202020204" pitchFamily="34" charset="0"/>
              <a:buChar char="•"/>
            </a:pPr>
            <a:r>
              <a:rPr lang="en-US" sz="1800">
                <a:solidFill>
                  <a:schemeClr val="tx2"/>
                </a:solidFill>
              </a:rPr>
              <a:t>ROC - AUC :0.75</a:t>
            </a:r>
          </a:p>
          <a:p>
            <a:pPr marL="342900" indent="-342900">
              <a:buClr>
                <a:schemeClr val="tx2"/>
              </a:buClr>
              <a:buFont typeface="Arial" panose="020B0604020202020204" pitchFamily="34" charset="0"/>
              <a:buChar char="•"/>
            </a:pPr>
            <a:endParaRPr lang="en-US" sz="2400">
              <a:solidFill>
                <a:schemeClr val="tx2"/>
              </a:solidFill>
            </a:endParaRPr>
          </a:p>
          <a:p>
            <a:pPr marL="342900" indent="-342900">
              <a:buClr>
                <a:schemeClr val="tx2"/>
              </a:buClr>
              <a:buFont typeface="Arial" panose="020B0604020202020204" pitchFamily="34" charset="0"/>
              <a:buChar char="•"/>
            </a:pPr>
            <a:endParaRPr lang="en-US" sz="2400">
              <a:solidFill>
                <a:schemeClr val="tx2"/>
              </a:solidFill>
            </a:endParaRPr>
          </a:p>
          <a:p>
            <a:pPr marL="342900" lvl="6" indent="-342900">
              <a:buClr>
                <a:schemeClr val="tx2"/>
              </a:buClr>
              <a:buFont typeface="Arial" panose="020B0604020202020204" pitchFamily="34" charset="0"/>
              <a:buChar char="•"/>
            </a:pPr>
            <a:endParaRPr lang="en-US" sz="2400">
              <a:solidFill>
                <a:schemeClr val="tx2"/>
              </a:solidFill>
            </a:endParaRPr>
          </a:p>
        </p:txBody>
      </p:sp>
      <p:pic>
        <p:nvPicPr>
          <p:cNvPr id="7" name="Picture 6">
            <a:extLst>
              <a:ext uri="{FF2B5EF4-FFF2-40B4-BE49-F238E27FC236}">
                <a16:creationId xmlns:a16="http://schemas.microsoft.com/office/drawing/2014/main" id="{9FC8B68C-02C6-9909-AEB0-85DAA40E02BD}"/>
              </a:ext>
            </a:extLst>
          </p:cNvPr>
          <p:cNvPicPr>
            <a:picLocks noChangeAspect="1"/>
          </p:cNvPicPr>
          <p:nvPr/>
        </p:nvPicPr>
        <p:blipFill>
          <a:blip r:embed="rId3"/>
          <a:stretch>
            <a:fillRect/>
          </a:stretch>
        </p:blipFill>
        <p:spPr>
          <a:xfrm>
            <a:off x="4935331" y="1430697"/>
            <a:ext cx="3686268" cy="2737192"/>
          </a:xfrm>
          <a:prstGeom prst="rect">
            <a:avLst/>
          </a:prstGeom>
        </p:spPr>
      </p:pic>
    </p:spTree>
    <p:extLst>
      <p:ext uri="{BB962C8B-B14F-4D97-AF65-F5344CB8AC3E}">
        <p14:creationId xmlns:p14="http://schemas.microsoft.com/office/powerpoint/2010/main" val="806169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9300-E341-6A86-6E17-29C9D8383C16}"/>
              </a:ext>
            </a:extLst>
          </p:cNvPr>
          <p:cNvSpPr>
            <a:spLocks noGrp="1"/>
          </p:cNvSpPr>
          <p:nvPr>
            <p:ph type="title"/>
          </p:nvPr>
        </p:nvSpPr>
        <p:spPr>
          <a:xfrm>
            <a:off x="1057931" y="257299"/>
            <a:ext cx="7430087" cy="508015"/>
          </a:xfrm>
        </p:spPr>
        <p:txBody>
          <a:bodyPr/>
          <a:lstStyle/>
          <a:p>
            <a:r>
              <a:rPr lang="en-US" sz="4400">
                <a:solidFill>
                  <a:schemeClr val="accent3"/>
                </a:solidFill>
              </a:rPr>
              <a:t>Results &amp; Insights Cont.</a:t>
            </a:r>
          </a:p>
        </p:txBody>
      </p:sp>
      <p:sp>
        <p:nvSpPr>
          <p:cNvPr id="3" name="Subtitle 3">
            <a:extLst>
              <a:ext uri="{FF2B5EF4-FFF2-40B4-BE49-F238E27FC236}">
                <a16:creationId xmlns:a16="http://schemas.microsoft.com/office/drawing/2014/main" id="{F9FA6FD0-ED0E-6610-C4C7-E34A91D87EBB}"/>
              </a:ext>
            </a:extLst>
          </p:cNvPr>
          <p:cNvSpPr txBox="1">
            <a:spLocks/>
          </p:cNvSpPr>
          <p:nvPr/>
        </p:nvSpPr>
        <p:spPr>
          <a:xfrm>
            <a:off x="4870174" y="1344287"/>
            <a:ext cx="4084982" cy="24549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2"/>
              </a:buClr>
            </a:pPr>
            <a:r>
              <a:rPr lang="en-US" sz="2400" u="sng">
                <a:solidFill>
                  <a:schemeClr val="accent2"/>
                </a:solidFill>
              </a:rPr>
              <a:t>Business Perspective:</a:t>
            </a:r>
          </a:p>
          <a:p>
            <a:pPr marL="342900" indent="-342900">
              <a:buClr>
                <a:schemeClr val="tx2"/>
              </a:buClr>
              <a:buFont typeface="Arial" panose="020B0604020202020204" pitchFamily="34" charset="0"/>
              <a:buChar char="•"/>
            </a:pPr>
            <a:r>
              <a:rPr lang="en-US" sz="1500">
                <a:solidFill>
                  <a:schemeClr val="tx2"/>
                </a:solidFill>
              </a:rPr>
              <a:t>FN: Good Borrow – Risky = Loss in Profit</a:t>
            </a:r>
          </a:p>
          <a:p>
            <a:pPr>
              <a:buClr>
                <a:schemeClr val="tx2"/>
              </a:buClr>
            </a:pPr>
            <a:endParaRPr lang="en-US" sz="1500">
              <a:solidFill>
                <a:schemeClr val="tx2"/>
              </a:solidFill>
            </a:endParaRPr>
          </a:p>
          <a:p>
            <a:pPr marL="342900" indent="-342900">
              <a:buClr>
                <a:schemeClr val="tx2"/>
              </a:buClr>
              <a:buFont typeface="Arial" panose="020B0604020202020204" pitchFamily="34" charset="0"/>
              <a:buChar char="•"/>
            </a:pPr>
            <a:r>
              <a:rPr lang="en-US" sz="1500">
                <a:solidFill>
                  <a:schemeClr val="tx2"/>
                </a:solidFill>
              </a:rPr>
              <a:t>FP: Bad Borrower - Not Risky =  Fewer loans approved / Missed opportunities</a:t>
            </a:r>
          </a:p>
          <a:p>
            <a:pPr>
              <a:buClr>
                <a:schemeClr val="tx2"/>
              </a:buClr>
            </a:pPr>
            <a:endParaRPr lang="en-US" sz="1500">
              <a:solidFill>
                <a:schemeClr val="tx2"/>
              </a:solidFill>
            </a:endParaRPr>
          </a:p>
          <a:p>
            <a:pPr marL="342900" indent="-342900">
              <a:buClr>
                <a:schemeClr val="tx2"/>
              </a:buClr>
              <a:buFont typeface="Arial" panose="020B0604020202020204" pitchFamily="34" charset="0"/>
              <a:buChar char="•"/>
            </a:pPr>
            <a:r>
              <a:rPr lang="en-US" sz="1500">
                <a:solidFill>
                  <a:schemeClr val="tx2"/>
                </a:solidFill>
              </a:rPr>
              <a:t>Businesses may prioritize recall if preventing losses is key, or precision if the approval efficiency matters.</a:t>
            </a:r>
            <a:endParaRPr lang="en-US" sz="1600">
              <a:solidFill>
                <a:schemeClr val="tx2"/>
              </a:solidFill>
            </a:endParaRPr>
          </a:p>
          <a:p>
            <a:pPr>
              <a:buClr>
                <a:schemeClr val="tx2"/>
              </a:buClr>
            </a:pPr>
            <a:endParaRPr lang="en-US" sz="2400">
              <a:solidFill>
                <a:schemeClr val="tx2"/>
              </a:solidFill>
            </a:endParaRPr>
          </a:p>
          <a:p>
            <a:pPr marL="342900" indent="-342900">
              <a:buClr>
                <a:schemeClr val="tx2"/>
              </a:buClr>
              <a:buFont typeface="Arial" panose="020B0604020202020204" pitchFamily="34" charset="0"/>
              <a:buChar char="•"/>
            </a:pPr>
            <a:endParaRPr lang="en-US" sz="2400">
              <a:solidFill>
                <a:schemeClr val="tx2"/>
              </a:solidFill>
            </a:endParaRPr>
          </a:p>
          <a:p>
            <a:pPr marL="342900" lvl="6" indent="-342900">
              <a:buClr>
                <a:schemeClr val="tx2"/>
              </a:buClr>
              <a:buFont typeface="Arial" panose="020B0604020202020204" pitchFamily="34" charset="0"/>
              <a:buChar char="•"/>
            </a:pPr>
            <a:endParaRPr lang="en-US" sz="2400">
              <a:solidFill>
                <a:schemeClr val="tx2"/>
              </a:solidFill>
            </a:endParaRPr>
          </a:p>
        </p:txBody>
      </p:sp>
      <p:sp>
        <p:nvSpPr>
          <p:cNvPr id="4" name="Subtitle 3">
            <a:extLst>
              <a:ext uri="{FF2B5EF4-FFF2-40B4-BE49-F238E27FC236}">
                <a16:creationId xmlns:a16="http://schemas.microsoft.com/office/drawing/2014/main" id="{C4C9B1F9-3685-C113-DB0C-344AB2A553E0}"/>
              </a:ext>
            </a:extLst>
          </p:cNvPr>
          <p:cNvSpPr txBox="1">
            <a:spLocks/>
          </p:cNvSpPr>
          <p:nvPr/>
        </p:nvSpPr>
        <p:spPr>
          <a:xfrm>
            <a:off x="574226" y="1344287"/>
            <a:ext cx="4295948" cy="24549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2"/>
              </a:buClr>
            </a:pPr>
            <a:r>
              <a:rPr lang="en-US" sz="2400" u="sng">
                <a:solidFill>
                  <a:schemeClr val="accent2"/>
                </a:solidFill>
              </a:rPr>
              <a:t>Data Science Perspective:</a:t>
            </a:r>
          </a:p>
          <a:p>
            <a:pPr marL="342900" indent="-342900">
              <a:buClr>
                <a:schemeClr val="tx2"/>
              </a:buClr>
              <a:buFont typeface="Arial" panose="020B0604020202020204" pitchFamily="34" charset="0"/>
              <a:buChar char="•"/>
            </a:pPr>
            <a:r>
              <a:rPr lang="en-US" sz="1600">
                <a:solidFill>
                  <a:schemeClr val="tx2"/>
                </a:solidFill>
              </a:rPr>
              <a:t>Smote improved recall of default</a:t>
            </a:r>
          </a:p>
          <a:p>
            <a:pPr marL="342900" indent="-342900">
              <a:buClr>
                <a:schemeClr val="tx2"/>
              </a:buClr>
              <a:buFont typeface="Arial" panose="020B0604020202020204" pitchFamily="34" charset="0"/>
              <a:buChar char="•"/>
            </a:pPr>
            <a:endParaRPr lang="en-US" sz="1600">
              <a:solidFill>
                <a:schemeClr val="tx2"/>
              </a:solidFill>
            </a:endParaRPr>
          </a:p>
          <a:p>
            <a:pPr marL="342900" indent="-342900">
              <a:buClr>
                <a:schemeClr val="tx2"/>
              </a:buClr>
              <a:buFont typeface="Arial" panose="020B0604020202020204" pitchFamily="34" charset="0"/>
              <a:buChar char="•"/>
            </a:pPr>
            <a:r>
              <a:rPr lang="en-US" sz="1600">
                <a:solidFill>
                  <a:schemeClr val="tx2"/>
                </a:solidFill>
              </a:rPr>
              <a:t>Threshold Tuning helped balance metrics</a:t>
            </a:r>
          </a:p>
          <a:p>
            <a:pPr marL="342900" indent="-342900">
              <a:buClr>
                <a:schemeClr val="tx2"/>
              </a:buClr>
              <a:buFont typeface="Arial" panose="020B0604020202020204" pitchFamily="34" charset="0"/>
              <a:buChar char="•"/>
            </a:pPr>
            <a:endParaRPr lang="en-US" sz="1600">
              <a:solidFill>
                <a:schemeClr val="tx2"/>
              </a:solidFill>
            </a:endParaRPr>
          </a:p>
          <a:p>
            <a:pPr marL="342900" indent="-342900">
              <a:buClr>
                <a:schemeClr val="tx2"/>
              </a:buClr>
              <a:buFont typeface="Arial" panose="020B0604020202020204" pitchFamily="34" charset="0"/>
              <a:buChar char="•"/>
            </a:pPr>
            <a:r>
              <a:rPr lang="en-US" sz="1600">
                <a:solidFill>
                  <a:schemeClr val="tx2"/>
                </a:solidFill>
              </a:rPr>
              <a:t>Moderate ROC: Classes Somewhat distinguishable</a:t>
            </a:r>
          </a:p>
          <a:p>
            <a:pPr marL="285750" indent="-285750">
              <a:buClr>
                <a:schemeClr val="tx2"/>
              </a:buClr>
              <a:buFont typeface="Arial" panose="020B0604020202020204" pitchFamily="34" charset="0"/>
              <a:buChar char="•"/>
            </a:pPr>
            <a:endParaRPr lang="en-US" sz="1600">
              <a:solidFill>
                <a:schemeClr val="tx2"/>
              </a:solidFill>
            </a:endParaRPr>
          </a:p>
          <a:p>
            <a:pPr>
              <a:buClr>
                <a:schemeClr val="tx2"/>
              </a:buClr>
            </a:pPr>
            <a:endParaRPr lang="en-US" sz="2400">
              <a:solidFill>
                <a:schemeClr val="tx2"/>
              </a:solidFill>
            </a:endParaRPr>
          </a:p>
          <a:p>
            <a:pPr marL="342900" indent="-342900">
              <a:buClr>
                <a:schemeClr val="tx2"/>
              </a:buClr>
              <a:buFont typeface="Arial" panose="020B0604020202020204" pitchFamily="34" charset="0"/>
              <a:buChar char="•"/>
            </a:pPr>
            <a:endParaRPr lang="en-US" sz="2400">
              <a:solidFill>
                <a:schemeClr val="tx2"/>
              </a:solidFill>
            </a:endParaRPr>
          </a:p>
          <a:p>
            <a:pPr marL="342900" lvl="6" indent="-342900">
              <a:buClr>
                <a:schemeClr val="tx2"/>
              </a:buClr>
              <a:buFont typeface="Arial" panose="020B0604020202020204" pitchFamily="34" charset="0"/>
              <a:buChar char="•"/>
            </a:pPr>
            <a:endParaRPr lang="en-US" sz="2400">
              <a:solidFill>
                <a:schemeClr val="tx2"/>
              </a:solidFill>
            </a:endParaRPr>
          </a:p>
        </p:txBody>
      </p:sp>
    </p:spTree>
    <p:extLst>
      <p:ext uri="{BB962C8B-B14F-4D97-AF65-F5344CB8AC3E}">
        <p14:creationId xmlns:p14="http://schemas.microsoft.com/office/powerpoint/2010/main" val="56964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37"/>
          <p:cNvSpPr txBox="1">
            <a:spLocks noGrp="1"/>
          </p:cNvSpPr>
          <p:nvPr>
            <p:ph type="title"/>
          </p:nvPr>
        </p:nvSpPr>
        <p:spPr>
          <a:xfrm>
            <a:off x="842222" y="25780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solidFill>
                  <a:schemeClr val="accent3"/>
                </a:solidFill>
              </a:rPr>
              <a:t>Challenges &amp; Future Plan</a:t>
            </a:r>
            <a:endParaRPr sz="4000">
              <a:solidFill>
                <a:schemeClr val="accent3"/>
              </a:solidFill>
            </a:endParaRPr>
          </a:p>
        </p:txBody>
      </p:sp>
      <p:sp>
        <p:nvSpPr>
          <p:cNvPr id="1053" name="Google Shape;1053;p37"/>
          <p:cNvSpPr txBox="1"/>
          <p:nvPr/>
        </p:nvSpPr>
        <p:spPr>
          <a:xfrm>
            <a:off x="2116546" y="1289794"/>
            <a:ext cx="950100" cy="48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500">
              <a:solidFill>
                <a:schemeClr val="accent3"/>
              </a:solidFill>
              <a:latin typeface="Doppio One"/>
              <a:ea typeface="Doppio One"/>
              <a:cs typeface="Doppio One"/>
              <a:sym typeface="Doppio One"/>
            </a:endParaRPr>
          </a:p>
        </p:txBody>
      </p:sp>
      <p:grpSp>
        <p:nvGrpSpPr>
          <p:cNvPr id="1060" name="Google Shape;1060;p37"/>
          <p:cNvGrpSpPr/>
          <p:nvPr/>
        </p:nvGrpSpPr>
        <p:grpSpPr>
          <a:xfrm rot="853668">
            <a:off x="290137" y="2166315"/>
            <a:ext cx="804828" cy="872057"/>
            <a:chOff x="2761250" y="617875"/>
            <a:chExt cx="1222900" cy="1325050"/>
          </a:xfrm>
        </p:grpSpPr>
        <p:sp>
          <p:nvSpPr>
            <p:cNvPr id="1061" name="Google Shape;1061;p37"/>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37"/>
          <p:cNvGrpSpPr/>
          <p:nvPr/>
        </p:nvGrpSpPr>
        <p:grpSpPr>
          <a:xfrm rot="1790401">
            <a:off x="8014928" y="3993999"/>
            <a:ext cx="701869" cy="1011948"/>
            <a:chOff x="1705850" y="434250"/>
            <a:chExt cx="978800" cy="1411225"/>
          </a:xfrm>
        </p:grpSpPr>
        <p:sp>
          <p:nvSpPr>
            <p:cNvPr id="1069" name="Google Shape;1069;p37"/>
            <p:cNvSpPr/>
            <p:nvPr/>
          </p:nvSpPr>
          <p:spPr>
            <a:xfrm>
              <a:off x="2039325" y="1468300"/>
              <a:ext cx="114225" cy="100025"/>
            </a:xfrm>
            <a:custGeom>
              <a:avLst/>
              <a:gdLst/>
              <a:ahLst/>
              <a:cxnLst/>
              <a:rect l="l" t="t" r="r" b="b"/>
              <a:pathLst>
                <a:path w="4569" h="4001" extrusionOk="0">
                  <a:moveTo>
                    <a:pt x="2278" y="0"/>
                  </a:moveTo>
                  <a:cubicBezTo>
                    <a:pt x="1467" y="0"/>
                    <a:pt x="714" y="508"/>
                    <a:pt x="400" y="1316"/>
                  </a:cubicBezTo>
                  <a:cubicBezTo>
                    <a:pt x="1" y="2353"/>
                    <a:pt x="474" y="3486"/>
                    <a:pt x="1516" y="3872"/>
                  </a:cubicBezTo>
                  <a:cubicBezTo>
                    <a:pt x="1751" y="3959"/>
                    <a:pt x="1995" y="4000"/>
                    <a:pt x="2236" y="4000"/>
                  </a:cubicBezTo>
                  <a:cubicBezTo>
                    <a:pt x="3064" y="4000"/>
                    <a:pt x="3861" y="3514"/>
                    <a:pt x="4169" y="2713"/>
                  </a:cubicBezTo>
                  <a:cubicBezTo>
                    <a:pt x="4568" y="1679"/>
                    <a:pt x="4005" y="510"/>
                    <a:pt x="2966" y="125"/>
                  </a:cubicBezTo>
                  <a:cubicBezTo>
                    <a:pt x="2738" y="40"/>
                    <a:pt x="2506" y="0"/>
                    <a:pt x="2278"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1705850" y="434250"/>
              <a:ext cx="978800" cy="1411225"/>
            </a:xfrm>
            <a:custGeom>
              <a:avLst/>
              <a:gdLst/>
              <a:ahLst/>
              <a:cxnLst/>
              <a:rect l="l" t="t" r="r" b="b"/>
              <a:pathLst>
                <a:path w="39152" h="56449" extrusionOk="0">
                  <a:moveTo>
                    <a:pt x="21401" y="3462"/>
                  </a:moveTo>
                  <a:lnTo>
                    <a:pt x="33255" y="7856"/>
                  </a:lnTo>
                  <a:cubicBezTo>
                    <a:pt x="32341" y="9216"/>
                    <a:pt x="32941" y="10814"/>
                    <a:pt x="34430" y="11366"/>
                  </a:cubicBezTo>
                  <a:cubicBezTo>
                    <a:pt x="27596" y="23744"/>
                    <a:pt x="28819" y="39106"/>
                    <a:pt x="21985" y="51484"/>
                  </a:cubicBezTo>
                  <a:cubicBezTo>
                    <a:pt x="21635" y="51355"/>
                    <a:pt x="21267" y="51294"/>
                    <a:pt x="20897" y="51294"/>
                  </a:cubicBezTo>
                  <a:cubicBezTo>
                    <a:pt x="19686" y="51294"/>
                    <a:pt x="18453" y="51948"/>
                    <a:pt x="17755" y="52990"/>
                  </a:cubicBezTo>
                  <a:cubicBezTo>
                    <a:pt x="13802" y="51526"/>
                    <a:pt x="9851" y="50062"/>
                    <a:pt x="5898" y="48598"/>
                  </a:cubicBezTo>
                  <a:cubicBezTo>
                    <a:pt x="6812" y="47238"/>
                    <a:pt x="6214" y="45640"/>
                    <a:pt x="4725" y="45089"/>
                  </a:cubicBezTo>
                  <a:cubicBezTo>
                    <a:pt x="11560" y="32710"/>
                    <a:pt x="10336" y="17346"/>
                    <a:pt x="17171" y="4970"/>
                  </a:cubicBezTo>
                  <a:cubicBezTo>
                    <a:pt x="17519" y="5099"/>
                    <a:pt x="17886" y="5160"/>
                    <a:pt x="18255" y="5160"/>
                  </a:cubicBezTo>
                  <a:cubicBezTo>
                    <a:pt x="19466" y="5160"/>
                    <a:pt x="20700" y="4504"/>
                    <a:pt x="21401" y="3462"/>
                  </a:cubicBezTo>
                  <a:close/>
                  <a:moveTo>
                    <a:pt x="18013" y="1"/>
                  </a:moveTo>
                  <a:cubicBezTo>
                    <a:pt x="6935" y="14326"/>
                    <a:pt x="11079" y="34292"/>
                    <a:pt x="1" y="48617"/>
                  </a:cubicBezTo>
                  <a:cubicBezTo>
                    <a:pt x="7046" y="51228"/>
                    <a:pt x="14095" y="53837"/>
                    <a:pt x="21142" y="56449"/>
                  </a:cubicBezTo>
                  <a:cubicBezTo>
                    <a:pt x="32218" y="42124"/>
                    <a:pt x="28076" y="22160"/>
                    <a:pt x="39152" y="7835"/>
                  </a:cubicBezTo>
                  <a:cubicBezTo>
                    <a:pt x="32105" y="5224"/>
                    <a:pt x="25060" y="2612"/>
                    <a:pt x="18013"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1865525" y="556650"/>
              <a:ext cx="659525" cy="1166525"/>
            </a:xfrm>
            <a:custGeom>
              <a:avLst/>
              <a:gdLst/>
              <a:ahLst/>
              <a:cxnLst/>
              <a:rect l="l" t="t" r="r" b="b"/>
              <a:pathLst>
                <a:path w="26381" h="46661" extrusionOk="0">
                  <a:moveTo>
                    <a:pt x="17195" y="6055"/>
                  </a:moveTo>
                  <a:cubicBezTo>
                    <a:pt x="17454" y="6055"/>
                    <a:pt x="17715" y="6099"/>
                    <a:pt x="17967" y="6193"/>
                  </a:cubicBezTo>
                  <a:cubicBezTo>
                    <a:pt x="19077" y="6606"/>
                    <a:pt x="19585" y="7816"/>
                    <a:pt x="19158" y="8922"/>
                  </a:cubicBezTo>
                  <a:cubicBezTo>
                    <a:pt x="18823" y="9787"/>
                    <a:pt x="18018" y="10330"/>
                    <a:pt x="17151" y="10330"/>
                  </a:cubicBezTo>
                  <a:cubicBezTo>
                    <a:pt x="16908" y="10330"/>
                    <a:pt x="16659" y="10287"/>
                    <a:pt x="16415" y="10196"/>
                  </a:cubicBezTo>
                  <a:cubicBezTo>
                    <a:pt x="15305" y="9785"/>
                    <a:pt x="14704" y="8539"/>
                    <a:pt x="15131" y="7433"/>
                  </a:cubicBezTo>
                  <a:cubicBezTo>
                    <a:pt x="15460" y="6575"/>
                    <a:pt x="16311" y="6055"/>
                    <a:pt x="17195" y="6055"/>
                  </a:cubicBezTo>
                  <a:close/>
                  <a:moveTo>
                    <a:pt x="12445" y="16581"/>
                  </a:moveTo>
                  <a:cubicBezTo>
                    <a:pt x="13126" y="16581"/>
                    <a:pt x="13832" y="16705"/>
                    <a:pt x="14538" y="16966"/>
                  </a:cubicBezTo>
                  <a:cubicBezTo>
                    <a:pt x="17865" y="18199"/>
                    <a:pt x="19922" y="22035"/>
                    <a:pt x="19223" y="25565"/>
                  </a:cubicBezTo>
                  <a:cubicBezTo>
                    <a:pt x="18671" y="28350"/>
                    <a:pt x="16474" y="30079"/>
                    <a:pt x="13933" y="30079"/>
                  </a:cubicBezTo>
                  <a:cubicBezTo>
                    <a:pt x="13252" y="30079"/>
                    <a:pt x="12546" y="29955"/>
                    <a:pt x="11841" y="29694"/>
                  </a:cubicBezTo>
                  <a:cubicBezTo>
                    <a:pt x="8514" y="28461"/>
                    <a:pt x="6457" y="24625"/>
                    <a:pt x="7156" y="21095"/>
                  </a:cubicBezTo>
                  <a:cubicBezTo>
                    <a:pt x="7706" y="18309"/>
                    <a:pt x="9903" y="16581"/>
                    <a:pt x="12445" y="16581"/>
                  </a:cubicBezTo>
                  <a:close/>
                  <a:moveTo>
                    <a:pt x="9231" y="36329"/>
                  </a:moveTo>
                  <a:cubicBezTo>
                    <a:pt x="9474" y="36329"/>
                    <a:pt x="9721" y="36371"/>
                    <a:pt x="9964" y="36461"/>
                  </a:cubicBezTo>
                  <a:cubicBezTo>
                    <a:pt x="11074" y="36875"/>
                    <a:pt x="11677" y="38121"/>
                    <a:pt x="11250" y="39227"/>
                  </a:cubicBezTo>
                  <a:cubicBezTo>
                    <a:pt x="10921" y="40084"/>
                    <a:pt x="10068" y="40604"/>
                    <a:pt x="9183" y="40604"/>
                  </a:cubicBezTo>
                  <a:cubicBezTo>
                    <a:pt x="8926" y="40604"/>
                    <a:pt x="8665" y="40560"/>
                    <a:pt x="8415" y="40467"/>
                  </a:cubicBezTo>
                  <a:cubicBezTo>
                    <a:pt x="7304" y="40054"/>
                    <a:pt x="6798" y="38842"/>
                    <a:pt x="7225" y="37736"/>
                  </a:cubicBezTo>
                  <a:cubicBezTo>
                    <a:pt x="7557" y="36872"/>
                    <a:pt x="8364" y="36329"/>
                    <a:pt x="9231" y="36329"/>
                  </a:cubicBezTo>
                  <a:close/>
                  <a:moveTo>
                    <a:pt x="15309" y="0"/>
                  </a:moveTo>
                  <a:cubicBezTo>
                    <a:pt x="14319" y="901"/>
                    <a:pt x="13006" y="1446"/>
                    <a:pt x="11714" y="1446"/>
                  </a:cubicBezTo>
                  <a:cubicBezTo>
                    <a:pt x="11625" y="1446"/>
                    <a:pt x="11537" y="1444"/>
                    <a:pt x="11449" y="1439"/>
                  </a:cubicBezTo>
                  <a:cubicBezTo>
                    <a:pt x="5327" y="13334"/>
                    <a:pt x="6119" y="27791"/>
                    <a:pt x="1" y="39687"/>
                  </a:cubicBezTo>
                  <a:cubicBezTo>
                    <a:pt x="1005" y="40488"/>
                    <a:pt x="1488" y="41753"/>
                    <a:pt x="1185" y="42996"/>
                  </a:cubicBezTo>
                  <a:lnTo>
                    <a:pt x="11070" y="46660"/>
                  </a:lnTo>
                  <a:cubicBezTo>
                    <a:pt x="12062" y="45757"/>
                    <a:pt x="13373" y="45212"/>
                    <a:pt x="14667" y="45212"/>
                  </a:cubicBezTo>
                  <a:cubicBezTo>
                    <a:pt x="14756" y="45212"/>
                    <a:pt x="14844" y="45214"/>
                    <a:pt x="14933" y="45219"/>
                  </a:cubicBezTo>
                  <a:cubicBezTo>
                    <a:pt x="21052" y="33323"/>
                    <a:pt x="20262" y="18869"/>
                    <a:pt x="26381" y="6973"/>
                  </a:cubicBezTo>
                  <a:cubicBezTo>
                    <a:pt x="25374" y="6170"/>
                    <a:pt x="24891" y="4904"/>
                    <a:pt x="25196" y="3664"/>
                  </a:cubicBezTo>
                  <a:cubicBezTo>
                    <a:pt x="21899" y="2443"/>
                    <a:pt x="18604" y="1221"/>
                    <a:pt x="15309" y="0"/>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1823975" y="520850"/>
              <a:ext cx="742650" cy="1238150"/>
            </a:xfrm>
            <a:custGeom>
              <a:avLst/>
              <a:gdLst/>
              <a:ahLst/>
              <a:cxnLst/>
              <a:rect l="l" t="t" r="r" b="b"/>
              <a:pathLst>
                <a:path w="29706" h="49526" extrusionOk="0">
                  <a:moveTo>
                    <a:pt x="16927" y="1123"/>
                  </a:moveTo>
                  <a:lnTo>
                    <a:pt x="27200" y="4928"/>
                  </a:lnTo>
                  <a:cubicBezTo>
                    <a:pt x="27191" y="4960"/>
                    <a:pt x="27181" y="4992"/>
                    <a:pt x="27172" y="5025"/>
                  </a:cubicBezTo>
                  <a:cubicBezTo>
                    <a:pt x="26833" y="6244"/>
                    <a:pt x="27306" y="7493"/>
                    <a:pt x="28317" y="8257"/>
                  </a:cubicBezTo>
                  <a:cubicBezTo>
                    <a:pt x="28343" y="8278"/>
                    <a:pt x="28371" y="8297"/>
                    <a:pt x="28396" y="8317"/>
                  </a:cubicBezTo>
                  <a:cubicBezTo>
                    <a:pt x="22141" y="20308"/>
                    <a:pt x="23011" y="34940"/>
                    <a:pt x="16756" y="46933"/>
                  </a:cubicBezTo>
                  <a:cubicBezTo>
                    <a:pt x="16722" y="46928"/>
                    <a:pt x="16685" y="46926"/>
                    <a:pt x="16650" y="46924"/>
                  </a:cubicBezTo>
                  <a:cubicBezTo>
                    <a:pt x="16531" y="46914"/>
                    <a:pt x="16412" y="46909"/>
                    <a:pt x="16292" y="46909"/>
                  </a:cubicBezTo>
                  <a:cubicBezTo>
                    <a:pt x="15051" y="46909"/>
                    <a:pt x="13789" y="47445"/>
                    <a:pt x="12857" y="48325"/>
                  </a:cubicBezTo>
                  <a:cubicBezTo>
                    <a:pt x="12829" y="48351"/>
                    <a:pt x="12803" y="48376"/>
                    <a:pt x="12776" y="48401"/>
                  </a:cubicBezTo>
                  <a:cubicBezTo>
                    <a:pt x="9354" y="47132"/>
                    <a:pt x="5930" y="45864"/>
                    <a:pt x="2503" y="44596"/>
                  </a:cubicBezTo>
                  <a:cubicBezTo>
                    <a:pt x="2512" y="44564"/>
                    <a:pt x="2522" y="44532"/>
                    <a:pt x="2531" y="44499"/>
                  </a:cubicBezTo>
                  <a:cubicBezTo>
                    <a:pt x="2873" y="43282"/>
                    <a:pt x="2399" y="42029"/>
                    <a:pt x="1386" y="41269"/>
                  </a:cubicBezTo>
                  <a:cubicBezTo>
                    <a:pt x="1360" y="41248"/>
                    <a:pt x="1335" y="41227"/>
                    <a:pt x="1307" y="41207"/>
                  </a:cubicBezTo>
                  <a:cubicBezTo>
                    <a:pt x="7562" y="29216"/>
                    <a:pt x="6692" y="14584"/>
                    <a:pt x="12947" y="2591"/>
                  </a:cubicBezTo>
                  <a:lnTo>
                    <a:pt x="13055" y="2600"/>
                  </a:lnTo>
                  <a:cubicBezTo>
                    <a:pt x="13172" y="2610"/>
                    <a:pt x="13290" y="2615"/>
                    <a:pt x="13408" y="2615"/>
                  </a:cubicBezTo>
                  <a:cubicBezTo>
                    <a:pt x="14649" y="2615"/>
                    <a:pt x="15912" y="2080"/>
                    <a:pt x="16846" y="1199"/>
                  </a:cubicBezTo>
                  <a:cubicBezTo>
                    <a:pt x="16874" y="1173"/>
                    <a:pt x="16900" y="1148"/>
                    <a:pt x="16927" y="1123"/>
                  </a:cubicBezTo>
                  <a:close/>
                  <a:moveTo>
                    <a:pt x="16676" y="0"/>
                  </a:moveTo>
                  <a:cubicBezTo>
                    <a:pt x="15975" y="1041"/>
                    <a:pt x="14741" y="1696"/>
                    <a:pt x="13531" y="1696"/>
                  </a:cubicBezTo>
                  <a:cubicBezTo>
                    <a:pt x="13161" y="1696"/>
                    <a:pt x="12795" y="1635"/>
                    <a:pt x="12446" y="1506"/>
                  </a:cubicBezTo>
                  <a:cubicBezTo>
                    <a:pt x="5611" y="13882"/>
                    <a:pt x="6835" y="29246"/>
                    <a:pt x="0" y="41625"/>
                  </a:cubicBezTo>
                  <a:cubicBezTo>
                    <a:pt x="1489" y="42176"/>
                    <a:pt x="2087" y="43774"/>
                    <a:pt x="1173" y="45134"/>
                  </a:cubicBezTo>
                  <a:cubicBezTo>
                    <a:pt x="5124" y="46598"/>
                    <a:pt x="9077" y="48062"/>
                    <a:pt x="13030" y="49526"/>
                  </a:cubicBezTo>
                  <a:cubicBezTo>
                    <a:pt x="13728" y="48484"/>
                    <a:pt x="14961" y="47830"/>
                    <a:pt x="16172" y="47830"/>
                  </a:cubicBezTo>
                  <a:cubicBezTo>
                    <a:pt x="16542" y="47830"/>
                    <a:pt x="16910" y="47891"/>
                    <a:pt x="17260" y="48020"/>
                  </a:cubicBezTo>
                  <a:cubicBezTo>
                    <a:pt x="24094" y="35640"/>
                    <a:pt x="22871" y="20278"/>
                    <a:pt x="29705" y="7902"/>
                  </a:cubicBezTo>
                  <a:cubicBezTo>
                    <a:pt x="28216" y="7350"/>
                    <a:pt x="27616" y="5752"/>
                    <a:pt x="28530" y="4392"/>
                  </a:cubicBezTo>
                  <a:lnTo>
                    <a:pt x="16676" y="0"/>
                  </a:ln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1856650" y="548900"/>
              <a:ext cx="677225" cy="1182000"/>
            </a:xfrm>
            <a:custGeom>
              <a:avLst/>
              <a:gdLst/>
              <a:ahLst/>
              <a:cxnLst/>
              <a:rect l="l" t="t" r="r" b="b"/>
              <a:pathLst>
                <a:path w="27089" h="47280" extrusionOk="0">
                  <a:moveTo>
                    <a:pt x="15664" y="310"/>
                  </a:moveTo>
                  <a:cubicBezTo>
                    <a:pt x="18959" y="1529"/>
                    <a:pt x="22254" y="2751"/>
                    <a:pt x="25551" y="3972"/>
                  </a:cubicBezTo>
                  <a:cubicBezTo>
                    <a:pt x="25246" y="5214"/>
                    <a:pt x="25729" y="6480"/>
                    <a:pt x="26736" y="7281"/>
                  </a:cubicBezTo>
                  <a:cubicBezTo>
                    <a:pt x="20617" y="19177"/>
                    <a:pt x="21407" y="33633"/>
                    <a:pt x="15288" y="45529"/>
                  </a:cubicBezTo>
                  <a:cubicBezTo>
                    <a:pt x="15199" y="45524"/>
                    <a:pt x="15111" y="45522"/>
                    <a:pt x="15022" y="45522"/>
                  </a:cubicBezTo>
                  <a:cubicBezTo>
                    <a:pt x="13728" y="45522"/>
                    <a:pt x="12417" y="46067"/>
                    <a:pt x="11425" y="46968"/>
                  </a:cubicBezTo>
                  <a:lnTo>
                    <a:pt x="1538" y="43306"/>
                  </a:lnTo>
                  <a:cubicBezTo>
                    <a:pt x="1843" y="42063"/>
                    <a:pt x="1360" y="40798"/>
                    <a:pt x="353" y="39997"/>
                  </a:cubicBezTo>
                  <a:lnTo>
                    <a:pt x="356" y="39997"/>
                  </a:lnTo>
                  <a:cubicBezTo>
                    <a:pt x="6474" y="28101"/>
                    <a:pt x="5682" y="13644"/>
                    <a:pt x="11804" y="1749"/>
                  </a:cubicBezTo>
                  <a:cubicBezTo>
                    <a:pt x="11892" y="1754"/>
                    <a:pt x="11980" y="1756"/>
                    <a:pt x="12069" y="1756"/>
                  </a:cubicBezTo>
                  <a:cubicBezTo>
                    <a:pt x="13361" y="1756"/>
                    <a:pt x="14674" y="1211"/>
                    <a:pt x="15664" y="310"/>
                  </a:cubicBezTo>
                  <a:close/>
                  <a:moveTo>
                    <a:pt x="15620" y="1"/>
                  </a:moveTo>
                  <a:cubicBezTo>
                    <a:pt x="15593" y="26"/>
                    <a:pt x="15567" y="51"/>
                    <a:pt x="15539" y="77"/>
                  </a:cubicBezTo>
                  <a:cubicBezTo>
                    <a:pt x="14607" y="958"/>
                    <a:pt x="13342" y="1493"/>
                    <a:pt x="12101" y="1493"/>
                  </a:cubicBezTo>
                  <a:cubicBezTo>
                    <a:pt x="11983" y="1493"/>
                    <a:pt x="11865" y="1488"/>
                    <a:pt x="11748" y="1478"/>
                  </a:cubicBezTo>
                  <a:lnTo>
                    <a:pt x="11640" y="1469"/>
                  </a:lnTo>
                  <a:cubicBezTo>
                    <a:pt x="5385" y="13462"/>
                    <a:pt x="6255" y="28094"/>
                    <a:pt x="0" y="40085"/>
                  </a:cubicBezTo>
                  <a:cubicBezTo>
                    <a:pt x="28" y="40105"/>
                    <a:pt x="53" y="40126"/>
                    <a:pt x="81" y="40147"/>
                  </a:cubicBezTo>
                  <a:cubicBezTo>
                    <a:pt x="1092" y="40909"/>
                    <a:pt x="1566" y="42160"/>
                    <a:pt x="1224" y="43380"/>
                  </a:cubicBezTo>
                  <a:cubicBezTo>
                    <a:pt x="1215" y="43412"/>
                    <a:pt x="1205" y="43444"/>
                    <a:pt x="1196" y="43474"/>
                  </a:cubicBezTo>
                  <a:cubicBezTo>
                    <a:pt x="4620" y="44744"/>
                    <a:pt x="8044" y="46012"/>
                    <a:pt x="11469" y="47279"/>
                  </a:cubicBezTo>
                  <a:cubicBezTo>
                    <a:pt x="11496" y="47256"/>
                    <a:pt x="11522" y="47231"/>
                    <a:pt x="11550" y="47206"/>
                  </a:cubicBezTo>
                  <a:cubicBezTo>
                    <a:pt x="12484" y="46324"/>
                    <a:pt x="13750" y="45787"/>
                    <a:pt x="14991" y="45787"/>
                  </a:cubicBezTo>
                  <a:cubicBezTo>
                    <a:pt x="15109" y="45787"/>
                    <a:pt x="15226" y="45792"/>
                    <a:pt x="15343" y="45802"/>
                  </a:cubicBezTo>
                  <a:cubicBezTo>
                    <a:pt x="15380" y="45806"/>
                    <a:pt x="15415" y="45809"/>
                    <a:pt x="15452" y="45811"/>
                  </a:cubicBezTo>
                  <a:cubicBezTo>
                    <a:pt x="21704" y="33820"/>
                    <a:pt x="20834" y="19188"/>
                    <a:pt x="27089" y="7195"/>
                  </a:cubicBezTo>
                  <a:cubicBezTo>
                    <a:pt x="27064" y="7175"/>
                    <a:pt x="27036" y="7156"/>
                    <a:pt x="27010" y="7135"/>
                  </a:cubicBezTo>
                  <a:cubicBezTo>
                    <a:pt x="25999" y="6371"/>
                    <a:pt x="25526" y="5120"/>
                    <a:pt x="25865" y="3903"/>
                  </a:cubicBezTo>
                  <a:cubicBezTo>
                    <a:pt x="25874" y="3870"/>
                    <a:pt x="25884" y="3838"/>
                    <a:pt x="25893" y="3806"/>
                  </a:cubicBezTo>
                  <a:lnTo>
                    <a:pt x="15620" y="1"/>
                  </a:ln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2026925" y="971175"/>
              <a:ext cx="336675" cy="337450"/>
            </a:xfrm>
            <a:custGeom>
              <a:avLst/>
              <a:gdLst/>
              <a:ahLst/>
              <a:cxnLst/>
              <a:rect l="l" t="t" r="r" b="b"/>
              <a:pathLst>
                <a:path w="13467" h="13498" extrusionOk="0">
                  <a:moveTo>
                    <a:pt x="5989" y="0"/>
                  </a:moveTo>
                  <a:cubicBezTo>
                    <a:pt x="3447" y="0"/>
                    <a:pt x="1250" y="1728"/>
                    <a:pt x="700" y="4514"/>
                  </a:cubicBezTo>
                  <a:cubicBezTo>
                    <a:pt x="1" y="8044"/>
                    <a:pt x="2058" y="11880"/>
                    <a:pt x="5385" y="13113"/>
                  </a:cubicBezTo>
                  <a:cubicBezTo>
                    <a:pt x="6090" y="13374"/>
                    <a:pt x="6796" y="13498"/>
                    <a:pt x="7477" y="13498"/>
                  </a:cubicBezTo>
                  <a:cubicBezTo>
                    <a:pt x="10018" y="13498"/>
                    <a:pt x="12215" y="11769"/>
                    <a:pt x="12767" y="8984"/>
                  </a:cubicBezTo>
                  <a:cubicBezTo>
                    <a:pt x="13466" y="5454"/>
                    <a:pt x="11409" y="1618"/>
                    <a:pt x="8082" y="385"/>
                  </a:cubicBezTo>
                  <a:cubicBezTo>
                    <a:pt x="7376" y="124"/>
                    <a:pt x="6670" y="0"/>
                    <a:pt x="5989"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2237275" y="711425"/>
              <a:ext cx="114200" cy="100075"/>
            </a:xfrm>
            <a:custGeom>
              <a:avLst/>
              <a:gdLst/>
              <a:ahLst/>
              <a:cxnLst/>
              <a:rect l="l" t="t" r="r" b="b"/>
              <a:pathLst>
                <a:path w="4568" h="4003" extrusionOk="0">
                  <a:moveTo>
                    <a:pt x="2275" y="1"/>
                  </a:moveTo>
                  <a:cubicBezTo>
                    <a:pt x="1465" y="1"/>
                    <a:pt x="712" y="509"/>
                    <a:pt x="400" y="1318"/>
                  </a:cubicBezTo>
                  <a:cubicBezTo>
                    <a:pt x="0" y="2355"/>
                    <a:pt x="474" y="3488"/>
                    <a:pt x="1515" y="3874"/>
                  </a:cubicBezTo>
                  <a:cubicBezTo>
                    <a:pt x="1750" y="3961"/>
                    <a:pt x="1994" y="4002"/>
                    <a:pt x="2236" y="4002"/>
                  </a:cubicBezTo>
                  <a:cubicBezTo>
                    <a:pt x="3063" y="4002"/>
                    <a:pt x="3861" y="3516"/>
                    <a:pt x="4168" y="2715"/>
                  </a:cubicBezTo>
                  <a:cubicBezTo>
                    <a:pt x="4568" y="1680"/>
                    <a:pt x="4004" y="512"/>
                    <a:pt x="2965" y="126"/>
                  </a:cubicBezTo>
                  <a:cubicBezTo>
                    <a:pt x="2736" y="41"/>
                    <a:pt x="2503" y="1"/>
                    <a:pt x="2275"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37"/>
          <p:cNvGrpSpPr/>
          <p:nvPr/>
        </p:nvGrpSpPr>
        <p:grpSpPr>
          <a:xfrm rot="330338">
            <a:off x="7832976" y="846821"/>
            <a:ext cx="584820" cy="513444"/>
            <a:chOff x="2665925" y="2466150"/>
            <a:chExt cx="627625" cy="551025"/>
          </a:xfrm>
        </p:grpSpPr>
        <p:sp>
          <p:nvSpPr>
            <p:cNvPr id="1077" name="Google Shape;1077;p37"/>
            <p:cNvSpPr/>
            <p:nvPr/>
          </p:nvSpPr>
          <p:spPr>
            <a:xfrm>
              <a:off x="2700675" y="2466150"/>
              <a:ext cx="592875" cy="549500"/>
            </a:xfrm>
            <a:custGeom>
              <a:avLst/>
              <a:gdLst/>
              <a:ahLst/>
              <a:cxnLst/>
              <a:rect l="l" t="t" r="r" b="b"/>
              <a:pathLst>
                <a:path w="23715" h="21980" extrusionOk="0">
                  <a:moveTo>
                    <a:pt x="6323" y="0"/>
                  </a:moveTo>
                  <a:cubicBezTo>
                    <a:pt x="5320" y="0"/>
                    <a:pt x="4347" y="220"/>
                    <a:pt x="3434" y="722"/>
                  </a:cubicBezTo>
                  <a:cubicBezTo>
                    <a:pt x="52" y="2578"/>
                    <a:pt x="1" y="6111"/>
                    <a:pt x="1" y="6111"/>
                  </a:cubicBezTo>
                  <a:cubicBezTo>
                    <a:pt x="1" y="6111"/>
                    <a:pt x="1555" y="3520"/>
                    <a:pt x="4741" y="3520"/>
                  </a:cubicBezTo>
                  <a:cubicBezTo>
                    <a:pt x="7746" y="3520"/>
                    <a:pt x="12205" y="5827"/>
                    <a:pt x="18179" y="14795"/>
                  </a:cubicBezTo>
                  <a:cubicBezTo>
                    <a:pt x="22322" y="21011"/>
                    <a:pt x="16293" y="21867"/>
                    <a:pt x="16293" y="21867"/>
                  </a:cubicBezTo>
                  <a:cubicBezTo>
                    <a:pt x="16293" y="21867"/>
                    <a:pt x="16625" y="21980"/>
                    <a:pt x="17147" y="21980"/>
                  </a:cubicBezTo>
                  <a:cubicBezTo>
                    <a:pt x="18141" y="21980"/>
                    <a:pt x="19823" y="21572"/>
                    <a:pt x="21209" y="19201"/>
                  </a:cubicBezTo>
                  <a:cubicBezTo>
                    <a:pt x="22213" y="17480"/>
                    <a:pt x="23714" y="15162"/>
                    <a:pt x="20548" y="10050"/>
                  </a:cubicBezTo>
                  <a:cubicBezTo>
                    <a:pt x="18795" y="7221"/>
                    <a:pt x="12072" y="0"/>
                    <a:pt x="6323"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2700275" y="2537525"/>
              <a:ext cx="507325" cy="479550"/>
            </a:xfrm>
            <a:custGeom>
              <a:avLst/>
              <a:gdLst/>
              <a:ahLst/>
              <a:cxnLst/>
              <a:rect l="l" t="t" r="r" b="b"/>
              <a:pathLst>
                <a:path w="20293" h="19182" extrusionOk="0">
                  <a:moveTo>
                    <a:pt x="3446" y="0"/>
                  </a:moveTo>
                  <a:cubicBezTo>
                    <a:pt x="3175" y="0"/>
                    <a:pt x="2902" y="23"/>
                    <a:pt x="2633" y="67"/>
                  </a:cubicBezTo>
                  <a:cubicBezTo>
                    <a:pt x="1859" y="197"/>
                    <a:pt x="1241" y="508"/>
                    <a:pt x="793" y="995"/>
                  </a:cubicBezTo>
                  <a:cubicBezTo>
                    <a:pt x="264" y="1570"/>
                    <a:pt x="1" y="2353"/>
                    <a:pt x="8" y="3325"/>
                  </a:cubicBezTo>
                  <a:cubicBezTo>
                    <a:pt x="12" y="4263"/>
                    <a:pt x="269" y="5339"/>
                    <a:pt x="770" y="6519"/>
                  </a:cubicBezTo>
                  <a:cubicBezTo>
                    <a:pt x="1799" y="8945"/>
                    <a:pt x="3741" y="11545"/>
                    <a:pt x="6242" y="13843"/>
                  </a:cubicBezTo>
                  <a:cubicBezTo>
                    <a:pt x="6535" y="14113"/>
                    <a:pt x="6812" y="14355"/>
                    <a:pt x="7085" y="14586"/>
                  </a:cubicBezTo>
                  <a:cubicBezTo>
                    <a:pt x="8876" y="16108"/>
                    <a:pt x="10793" y="17338"/>
                    <a:pt x="12629" y="18147"/>
                  </a:cubicBezTo>
                  <a:cubicBezTo>
                    <a:pt x="13116" y="18361"/>
                    <a:pt x="13614" y="18551"/>
                    <a:pt x="14122" y="18712"/>
                  </a:cubicBezTo>
                  <a:cubicBezTo>
                    <a:pt x="15032" y="19001"/>
                    <a:pt x="15877" y="19158"/>
                    <a:pt x="16630" y="19179"/>
                  </a:cubicBezTo>
                  <a:cubicBezTo>
                    <a:pt x="16688" y="19181"/>
                    <a:pt x="16745" y="19181"/>
                    <a:pt x="16803" y="19181"/>
                  </a:cubicBezTo>
                  <a:cubicBezTo>
                    <a:pt x="17985" y="19181"/>
                    <a:pt x="18893" y="18846"/>
                    <a:pt x="19500" y="18186"/>
                  </a:cubicBezTo>
                  <a:cubicBezTo>
                    <a:pt x="20026" y="17613"/>
                    <a:pt x="20292" y="16828"/>
                    <a:pt x="20285" y="15856"/>
                  </a:cubicBezTo>
                  <a:cubicBezTo>
                    <a:pt x="20280" y="14919"/>
                    <a:pt x="20024" y="13845"/>
                    <a:pt x="19523" y="12665"/>
                  </a:cubicBezTo>
                  <a:cubicBezTo>
                    <a:pt x="18493" y="10238"/>
                    <a:pt x="16551" y="7636"/>
                    <a:pt x="14053" y="5341"/>
                  </a:cubicBezTo>
                  <a:cubicBezTo>
                    <a:pt x="13342" y="4688"/>
                    <a:pt x="12599" y="4071"/>
                    <a:pt x="11825" y="3498"/>
                  </a:cubicBezTo>
                  <a:cubicBezTo>
                    <a:pt x="10894" y="2801"/>
                    <a:pt x="9911" y="2178"/>
                    <a:pt x="8886" y="1630"/>
                  </a:cubicBezTo>
                  <a:cubicBezTo>
                    <a:pt x="8364" y="1353"/>
                    <a:pt x="7847" y="1106"/>
                    <a:pt x="7343" y="898"/>
                  </a:cubicBezTo>
                  <a:cubicBezTo>
                    <a:pt x="5928" y="310"/>
                    <a:pt x="4593" y="0"/>
                    <a:pt x="3485" y="0"/>
                  </a:cubicBezTo>
                  <a:cubicBezTo>
                    <a:pt x="3472" y="0"/>
                    <a:pt x="3459" y="0"/>
                    <a:pt x="3446"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2665925" y="2537350"/>
              <a:ext cx="575950" cy="479825"/>
            </a:xfrm>
            <a:custGeom>
              <a:avLst/>
              <a:gdLst/>
              <a:ahLst/>
              <a:cxnLst/>
              <a:rect l="l" t="t" r="r" b="b"/>
              <a:pathLst>
                <a:path w="23038" h="19193" extrusionOk="0">
                  <a:moveTo>
                    <a:pt x="4859" y="0"/>
                  </a:moveTo>
                  <a:cubicBezTo>
                    <a:pt x="4859" y="0"/>
                    <a:pt x="4860" y="0"/>
                    <a:pt x="4860" y="0"/>
                  </a:cubicBezTo>
                  <a:lnTo>
                    <a:pt x="4860" y="0"/>
                  </a:lnTo>
                  <a:cubicBezTo>
                    <a:pt x="4860" y="0"/>
                    <a:pt x="4861" y="0"/>
                    <a:pt x="4861" y="0"/>
                  </a:cubicBezTo>
                  <a:close/>
                  <a:moveTo>
                    <a:pt x="4861" y="12"/>
                  </a:moveTo>
                  <a:cubicBezTo>
                    <a:pt x="5967" y="12"/>
                    <a:pt x="7302" y="324"/>
                    <a:pt x="8717" y="910"/>
                  </a:cubicBezTo>
                  <a:cubicBezTo>
                    <a:pt x="9218" y="1118"/>
                    <a:pt x="9738" y="1365"/>
                    <a:pt x="10260" y="1642"/>
                  </a:cubicBezTo>
                  <a:cubicBezTo>
                    <a:pt x="11285" y="2189"/>
                    <a:pt x="12266" y="2813"/>
                    <a:pt x="13197" y="3508"/>
                  </a:cubicBezTo>
                  <a:cubicBezTo>
                    <a:pt x="13970" y="4083"/>
                    <a:pt x="14714" y="4697"/>
                    <a:pt x="15423" y="5350"/>
                  </a:cubicBezTo>
                  <a:cubicBezTo>
                    <a:pt x="16686" y="6509"/>
                    <a:pt x="17808" y="7749"/>
                    <a:pt x="18757" y="9028"/>
                  </a:cubicBezTo>
                  <a:cubicBezTo>
                    <a:pt x="19673" y="10266"/>
                    <a:pt x="20391" y="11492"/>
                    <a:pt x="20893" y="12672"/>
                  </a:cubicBezTo>
                  <a:cubicBezTo>
                    <a:pt x="21394" y="13852"/>
                    <a:pt x="21648" y="14926"/>
                    <a:pt x="21654" y="15863"/>
                  </a:cubicBezTo>
                  <a:cubicBezTo>
                    <a:pt x="21661" y="16833"/>
                    <a:pt x="21396" y="17616"/>
                    <a:pt x="20872" y="18188"/>
                  </a:cubicBezTo>
                  <a:cubicBezTo>
                    <a:pt x="20567" y="18518"/>
                    <a:pt x="20179" y="18770"/>
                    <a:pt x="19720" y="18939"/>
                  </a:cubicBezTo>
                  <a:cubicBezTo>
                    <a:pt x="19274" y="19100"/>
                    <a:pt x="18754" y="19183"/>
                    <a:pt x="18179" y="19183"/>
                  </a:cubicBezTo>
                  <a:cubicBezTo>
                    <a:pt x="18122" y="19183"/>
                    <a:pt x="18064" y="19183"/>
                    <a:pt x="18006" y="19181"/>
                  </a:cubicBezTo>
                  <a:cubicBezTo>
                    <a:pt x="17251" y="19158"/>
                    <a:pt x="16408" y="19001"/>
                    <a:pt x="15499" y="18715"/>
                  </a:cubicBezTo>
                  <a:cubicBezTo>
                    <a:pt x="14991" y="18553"/>
                    <a:pt x="14492" y="18364"/>
                    <a:pt x="14005" y="18147"/>
                  </a:cubicBezTo>
                  <a:cubicBezTo>
                    <a:pt x="12169" y="17339"/>
                    <a:pt x="10253" y="16110"/>
                    <a:pt x="8463" y="14589"/>
                  </a:cubicBezTo>
                  <a:lnTo>
                    <a:pt x="8461" y="14589"/>
                  </a:lnTo>
                  <a:cubicBezTo>
                    <a:pt x="8189" y="14358"/>
                    <a:pt x="7914" y="14115"/>
                    <a:pt x="7621" y="13845"/>
                  </a:cubicBezTo>
                  <a:cubicBezTo>
                    <a:pt x="6357" y="12684"/>
                    <a:pt x="5235" y="11446"/>
                    <a:pt x="4284" y="10165"/>
                  </a:cubicBezTo>
                  <a:cubicBezTo>
                    <a:pt x="3367" y="8927"/>
                    <a:pt x="2649" y="7701"/>
                    <a:pt x="2148" y="6521"/>
                  </a:cubicBezTo>
                  <a:cubicBezTo>
                    <a:pt x="1649" y="5341"/>
                    <a:pt x="1393" y="4270"/>
                    <a:pt x="1386" y="3330"/>
                  </a:cubicBezTo>
                  <a:cubicBezTo>
                    <a:pt x="1382" y="2360"/>
                    <a:pt x="1645" y="1577"/>
                    <a:pt x="2171" y="1007"/>
                  </a:cubicBezTo>
                  <a:cubicBezTo>
                    <a:pt x="2617" y="520"/>
                    <a:pt x="3238" y="208"/>
                    <a:pt x="4009" y="79"/>
                  </a:cubicBezTo>
                  <a:cubicBezTo>
                    <a:pt x="4291" y="33"/>
                    <a:pt x="4575" y="12"/>
                    <a:pt x="4861" y="12"/>
                  </a:cubicBezTo>
                  <a:close/>
                  <a:moveTo>
                    <a:pt x="4860" y="0"/>
                  </a:moveTo>
                  <a:cubicBezTo>
                    <a:pt x="4574" y="0"/>
                    <a:pt x="4288" y="21"/>
                    <a:pt x="4007" y="67"/>
                  </a:cubicBezTo>
                  <a:cubicBezTo>
                    <a:pt x="3252" y="194"/>
                    <a:pt x="2622" y="499"/>
                    <a:pt x="2160" y="998"/>
                  </a:cubicBezTo>
                  <a:cubicBezTo>
                    <a:pt x="1" y="3348"/>
                    <a:pt x="2441" y="9102"/>
                    <a:pt x="7611" y="13852"/>
                  </a:cubicBezTo>
                  <a:cubicBezTo>
                    <a:pt x="7891" y="14111"/>
                    <a:pt x="8170" y="14358"/>
                    <a:pt x="8454" y="14595"/>
                  </a:cubicBezTo>
                  <a:lnTo>
                    <a:pt x="8456" y="14595"/>
                  </a:lnTo>
                  <a:cubicBezTo>
                    <a:pt x="10304" y="16166"/>
                    <a:pt x="12220" y="17371"/>
                    <a:pt x="14000" y="18156"/>
                  </a:cubicBezTo>
                  <a:cubicBezTo>
                    <a:pt x="14487" y="18371"/>
                    <a:pt x="14986" y="18560"/>
                    <a:pt x="15494" y="18724"/>
                  </a:cubicBezTo>
                  <a:cubicBezTo>
                    <a:pt x="16397" y="19008"/>
                    <a:pt x="17244" y="19167"/>
                    <a:pt x="18004" y="19190"/>
                  </a:cubicBezTo>
                  <a:cubicBezTo>
                    <a:pt x="18062" y="19190"/>
                    <a:pt x="18119" y="19193"/>
                    <a:pt x="18177" y="19193"/>
                  </a:cubicBezTo>
                  <a:cubicBezTo>
                    <a:pt x="19320" y="19193"/>
                    <a:pt x="20255" y="18872"/>
                    <a:pt x="20879" y="18193"/>
                  </a:cubicBezTo>
                  <a:cubicBezTo>
                    <a:pt x="23038" y="15845"/>
                    <a:pt x="20597" y="10088"/>
                    <a:pt x="15429" y="5341"/>
                  </a:cubicBezTo>
                  <a:cubicBezTo>
                    <a:pt x="14721" y="4688"/>
                    <a:pt x="13977" y="4073"/>
                    <a:pt x="13201" y="3498"/>
                  </a:cubicBezTo>
                  <a:cubicBezTo>
                    <a:pt x="12271" y="2801"/>
                    <a:pt x="11287" y="2178"/>
                    <a:pt x="10262" y="1630"/>
                  </a:cubicBezTo>
                  <a:cubicBezTo>
                    <a:pt x="9738" y="1351"/>
                    <a:pt x="9223" y="1106"/>
                    <a:pt x="8717" y="899"/>
                  </a:cubicBezTo>
                  <a:cubicBezTo>
                    <a:pt x="7305" y="312"/>
                    <a:pt x="5982" y="1"/>
                    <a:pt x="4860"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2747900" y="2609975"/>
              <a:ext cx="408725" cy="340475"/>
            </a:xfrm>
            <a:custGeom>
              <a:avLst/>
              <a:gdLst/>
              <a:ahLst/>
              <a:cxnLst/>
              <a:rect l="l" t="t" r="r" b="b"/>
              <a:pathLst>
                <a:path w="16349" h="13619" extrusionOk="0">
                  <a:moveTo>
                    <a:pt x="3097" y="0"/>
                  </a:moveTo>
                  <a:cubicBezTo>
                    <a:pt x="2363" y="0"/>
                    <a:pt x="1799" y="206"/>
                    <a:pt x="1428" y="610"/>
                  </a:cubicBezTo>
                  <a:cubicBezTo>
                    <a:pt x="1" y="2164"/>
                    <a:pt x="1866" y="6207"/>
                    <a:pt x="5586" y="9624"/>
                  </a:cubicBezTo>
                  <a:cubicBezTo>
                    <a:pt x="8228" y="12051"/>
                    <a:pt x="11236" y="13618"/>
                    <a:pt x="13252" y="13618"/>
                  </a:cubicBezTo>
                  <a:cubicBezTo>
                    <a:pt x="13986" y="13618"/>
                    <a:pt x="14547" y="13413"/>
                    <a:pt x="14921" y="13007"/>
                  </a:cubicBezTo>
                  <a:cubicBezTo>
                    <a:pt x="16348" y="11455"/>
                    <a:pt x="14483" y="7410"/>
                    <a:pt x="10760" y="3992"/>
                  </a:cubicBezTo>
                  <a:cubicBezTo>
                    <a:pt x="8121" y="1568"/>
                    <a:pt x="5113" y="0"/>
                    <a:pt x="3097"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2747675" y="2609800"/>
              <a:ext cx="409125" cy="340775"/>
            </a:xfrm>
            <a:custGeom>
              <a:avLst/>
              <a:gdLst/>
              <a:ahLst/>
              <a:cxnLst/>
              <a:rect l="l" t="t" r="r" b="b"/>
              <a:pathLst>
                <a:path w="16365" h="13631" extrusionOk="0">
                  <a:moveTo>
                    <a:pt x="3106" y="12"/>
                  </a:moveTo>
                  <a:cubicBezTo>
                    <a:pt x="4080" y="12"/>
                    <a:pt x="5304" y="376"/>
                    <a:pt x="6646" y="1067"/>
                  </a:cubicBezTo>
                  <a:cubicBezTo>
                    <a:pt x="8019" y="1776"/>
                    <a:pt x="9444" y="2792"/>
                    <a:pt x="10767" y="4004"/>
                  </a:cubicBezTo>
                  <a:cubicBezTo>
                    <a:pt x="12568" y="5659"/>
                    <a:pt x="13993" y="7509"/>
                    <a:pt x="14778" y="9213"/>
                  </a:cubicBezTo>
                  <a:cubicBezTo>
                    <a:pt x="15159" y="10040"/>
                    <a:pt x="15369" y="10788"/>
                    <a:pt x="15401" y="11434"/>
                  </a:cubicBezTo>
                  <a:cubicBezTo>
                    <a:pt x="15434" y="12102"/>
                    <a:pt x="15272" y="12633"/>
                    <a:pt x="14926" y="13011"/>
                  </a:cubicBezTo>
                  <a:cubicBezTo>
                    <a:pt x="14554" y="13415"/>
                    <a:pt x="13993" y="13621"/>
                    <a:pt x="13261" y="13621"/>
                  </a:cubicBezTo>
                  <a:cubicBezTo>
                    <a:pt x="12286" y="13621"/>
                    <a:pt x="11063" y="13256"/>
                    <a:pt x="9721" y="12566"/>
                  </a:cubicBezTo>
                  <a:cubicBezTo>
                    <a:pt x="8345" y="11857"/>
                    <a:pt x="6923" y="10843"/>
                    <a:pt x="5600" y="9629"/>
                  </a:cubicBezTo>
                  <a:cubicBezTo>
                    <a:pt x="3799" y="7973"/>
                    <a:pt x="2374" y="6124"/>
                    <a:pt x="1589" y="4420"/>
                  </a:cubicBezTo>
                  <a:cubicBezTo>
                    <a:pt x="1206" y="3593"/>
                    <a:pt x="998" y="2845"/>
                    <a:pt x="966" y="2198"/>
                  </a:cubicBezTo>
                  <a:cubicBezTo>
                    <a:pt x="933" y="1531"/>
                    <a:pt x="1093" y="1000"/>
                    <a:pt x="1441" y="621"/>
                  </a:cubicBezTo>
                  <a:cubicBezTo>
                    <a:pt x="1813" y="217"/>
                    <a:pt x="2372" y="12"/>
                    <a:pt x="3106" y="12"/>
                  </a:cubicBezTo>
                  <a:close/>
                  <a:moveTo>
                    <a:pt x="3106" y="0"/>
                  </a:moveTo>
                  <a:cubicBezTo>
                    <a:pt x="2392" y="0"/>
                    <a:pt x="1815" y="196"/>
                    <a:pt x="1432" y="614"/>
                  </a:cubicBezTo>
                  <a:cubicBezTo>
                    <a:pt x="0" y="2173"/>
                    <a:pt x="1864" y="6211"/>
                    <a:pt x="5590" y="9636"/>
                  </a:cubicBezTo>
                  <a:cubicBezTo>
                    <a:pt x="8324" y="12148"/>
                    <a:pt x="11301" y="13630"/>
                    <a:pt x="13259" y="13630"/>
                  </a:cubicBezTo>
                  <a:cubicBezTo>
                    <a:pt x="13972" y="13630"/>
                    <a:pt x="14552" y="13434"/>
                    <a:pt x="14933" y="13018"/>
                  </a:cubicBezTo>
                  <a:cubicBezTo>
                    <a:pt x="16364" y="11460"/>
                    <a:pt x="14503" y="7421"/>
                    <a:pt x="10774" y="3995"/>
                  </a:cubicBezTo>
                  <a:cubicBezTo>
                    <a:pt x="8040" y="1485"/>
                    <a:pt x="5064" y="0"/>
                    <a:pt x="3106"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2716275" y="2553225"/>
              <a:ext cx="450800" cy="428675"/>
            </a:xfrm>
            <a:custGeom>
              <a:avLst/>
              <a:gdLst/>
              <a:ahLst/>
              <a:cxnLst/>
              <a:rect l="l" t="t" r="r" b="b"/>
              <a:pathLst>
                <a:path w="18032" h="17147" fill="none" extrusionOk="0">
                  <a:moveTo>
                    <a:pt x="12665" y="5530"/>
                  </a:moveTo>
                  <a:cubicBezTo>
                    <a:pt x="14711" y="7410"/>
                    <a:pt x="16336" y="9578"/>
                    <a:pt x="17184" y="11557"/>
                  </a:cubicBezTo>
                  <a:cubicBezTo>
                    <a:pt x="18031" y="13538"/>
                    <a:pt x="18031" y="15168"/>
                    <a:pt x="17184" y="16087"/>
                  </a:cubicBezTo>
                  <a:cubicBezTo>
                    <a:pt x="16339" y="17008"/>
                    <a:pt x="14713" y="17147"/>
                    <a:pt x="12670" y="16468"/>
                  </a:cubicBezTo>
                  <a:cubicBezTo>
                    <a:pt x="10626" y="15791"/>
                    <a:pt x="8329" y="14355"/>
                    <a:pt x="6283" y="12476"/>
                  </a:cubicBezTo>
                  <a:cubicBezTo>
                    <a:pt x="2025" y="8562"/>
                    <a:pt x="0" y="3836"/>
                    <a:pt x="1764" y="1917"/>
                  </a:cubicBezTo>
                  <a:cubicBezTo>
                    <a:pt x="3526" y="0"/>
                    <a:pt x="8407" y="1617"/>
                    <a:pt x="12665" y="553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2766075" y="2537900"/>
              <a:ext cx="249925" cy="453525"/>
            </a:xfrm>
            <a:custGeom>
              <a:avLst/>
              <a:gdLst/>
              <a:ahLst/>
              <a:cxnLst/>
              <a:rect l="l" t="t" r="r" b="b"/>
              <a:pathLst>
                <a:path w="9997" h="18141" extrusionOk="0">
                  <a:moveTo>
                    <a:pt x="859" y="0"/>
                  </a:moveTo>
                  <a:cubicBezTo>
                    <a:pt x="568" y="0"/>
                    <a:pt x="282" y="17"/>
                    <a:pt x="1" y="50"/>
                  </a:cubicBezTo>
                  <a:lnTo>
                    <a:pt x="587" y="1966"/>
                  </a:lnTo>
                  <a:lnTo>
                    <a:pt x="980" y="3248"/>
                  </a:lnTo>
                  <a:lnTo>
                    <a:pt x="3349" y="10985"/>
                  </a:lnTo>
                  <a:lnTo>
                    <a:pt x="3871" y="12685"/>
                  </a:lnTo>
                  <a:lnTo>
                    <a:pt x="4448" y="14576"/>
                  </a:lnTo>
                  <a:lnTo>
                    <a:pt x="4450" y="14576"/>
                  </a:lnTo>
                  <a:cubicBezTo>
                    <a:pt x="6298" y="16146"/>
                    <a:pt x="8216" y="17351"/>
                    <a:pt x="9997" y="18141"/>
                  </a:cubicBezTo>
                  <a:lnTo>
                    <a:pt x="9535" y="16635"/>
                  </a:lnTo>
                  <a:lnTo>
                    <a:pt x="9209" y="15566"/>
                  </a:lnTo>
                  <a:lnTo>
                    <a:pt x="7771" y="10868"/>
                  </a:lnTo>
                  <a:lnTo>
                    <a:pt x="7741" y="10777"/>
                  </a:lnTo>
                  <a:lnTo>
                    <a:pt x="7487" y="9937"/>
                  </a:lnTo>
                  <a:lnTo>
                    <a:pt x="7484" y="9935"/>
                  </a:lnTo>
                  <a:lnTo>
                    <a:pt x="6847" y="7857"/>
                  </a:lnTo>
                  <a:lnTo>
                    <a:pt x="5600" y="3781"/>
                  </a:lnTo>
                  <a:lnTo>
                    <a:pt x="5208" y="2497"/>
                  </a:lnTo>
                  <a:lnTo>
                    <a:pt x="4714" y="881"/>
                  </a:lnTo>
                  <a:cubicBezTo>
                    <a:pt x="3342" y="284"/>
                    <a:pt x="2059" y="0"/>
                    <a:pt x="859"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2922450" y="2578150"/>
              <a:ext cx="193575" cy="439025"/>
            </a:xfrm>
            <a:custGeom>
              <a:avLst/>
              <a:gdLst/>
              <a:ahLst/>
              <a:cxnLst/>
              <a:rect l="l" t="t" r="r" b="b"/>
              <a:pathLst>
                <a:path w="7743" h="17561" extrusionOk="0">
                  <a:moveTo>
                    <a:pt x="1" y="1"/>
                  </a:moveTo>
                  <a:lnTo>
                    <a:pt x="509" y="1652"/>
                  </a:lnTo>
                  <a:lnTo>
                    <a:pt x="941" y="3063"/>
                  </a:lnTo>
                  <a:lnTo>
                    <a:pt x="2479" y="8085"/>
                  </a:lnTo>
                  <a:lnTo>
                    <a:pt x="2804" y="9151"/>
                  </a:lnTo>
                  <a:lnTo>
                    <a:pt x="2929" y="9555"/>
                  </a:lnTo>
                  <a:lnTo>
                    <a:pt x="2931" y="9558"/>
                  </a:lnTo>
                  <a:lnTo>
                    <a:pt x="3095" y="10098"/>
                  </a:lnTo>
                  <a:lnTo>
                    <a:pt x="4467" y="14575"/>
                  </a:lnTo>
                  <a:lnTo>
                    <a:pt x="4769" y="15573"/>
                  </a:lnTo>
                  <a:lnTo>
                    <a:pt x="5235" y="17094"/>
                  </a:lnTo>
                  <a:cubicBezTo>
                    <a:pt x="6136" y="17378"/>
                    <a:pt x="6983" y="17538"/>
                    <a:pt x="7743" y="17561"/>
                  </a:cubicBezTo>
                  <a:lnTo>
                    <a:pt x="7226" y="15868"/>
                  </a:lnTo>
                  <a:lnTo>
                    <a:pt x="6912" y="14836"/>
                  </a:lnTo>
                  <a:lnTo>
                    <a:pt x="4058" y="5519"/>
                  </a:lnTo>
                  <a:lnTo>
                    <a:pt x="3513" y="3737"/>
                  </a:lnTo>
                  <a:lnTo>
                    <a:pt x="2940" y="1866"/>
                  </a:lnTo>
                  <a:lnTo>
                    <a:pt x="1767" y="1074"/>
                  </a:lnTo>
                  <a:lnTo>
                    <a:pt x="1"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5" name="Google Shape;1085;p37"/>
          <p:cNvGrpSpPr/>
          <p:nvPr/>
        </p:nvGrpSpPr>
        <p:grpSpPr>
          <a:xfrm flipH="1">
            <a:off x="555393" y="897835"/>
            <a:ext cx="530159" cy="550985"/>
            <a:chOff x="2777975" y="4487350"/>
            <a:chExt cx="803150" cy="834825"/>
          </a:xfrm>
        </p:grpSpPr>
        <p:sp>
          <p:nvSpPr>
            <p:cNvPr id="1086" name="Google Shape;1086;p37"/>
            <p:cNvSpPr/>
            <p:nvPr/>
          </p:nvSpPr>
          <p:spPr>
            <a:xfrm>
              <a:off x="2801475" y="4545025"/>
              <a:ext cx="776425" cy="720275"/>
            </a:xfrm>
            <a:custGeom>
              <a:avLst/>
              <a:gdLst/>
              <a:ahLst/>
              <a:cxnLst/>
              <a:rect l="l" t="t" r="r" b="b"/>
              <a:pathLst>
                <a:path w="31057" h="28811" extrusionOk="0">
                  <a:moveTo>
                    <a:pt x="14617" y="0"/>
                  </a:moveTo>
                  <a:cubicBezTo>
                    <a:pt x="8672" y="0"/>
                    <a:pt x="3310" y="3412"/>
                    <a:pt x="718" y="8603"/>
                  </a:cubicBezTo>
                  <a:cubicBezTo>
                    <a:pt x="469" y="9391"/>
                    <a:pt x="287" y="10196"/>
                    <a:pt x="169" y="11012"/>
                  </a:cubicBezTo>
                  <a:cubicBezTo>
                    <a:pt x="53" y="11797"/>
                    <a:pt x="0" y="12589"/>
                    <a:pt x="5" y="13381"/>
                  </a:cubicBezTo>
                  <a:cubicBezTo>
                    <a:pt x="10" y="14161"/>
                    <a:pt x="77" y="14939"/>
                    <a:pt x="201" y="15710"/>
                  </a:cubicBezTo>
                  <a:cubicBezTo>
                    <a:pt x="284" y="16230"/>
                    <a:pt x="393" y="16747"/>
                    <a:pt x="527" y="17255"/>
                  </a:cubicBezTo>
                  <a:cubicBezTo>
                    <a:pt x="905" y="18673"/>
                    <a:pt x="1483" y="20028"/>
                    <a:pt x="2240" y="21282"/>
                  </a:cubicBezTo>
                  <a:cubicBezTo>
                    <a:pt x="4565" y="25133"/>
                    <a:pt x="8532" y="27950"/>
                    <a:pt x="13328" y="28648"/>
                  </a:cubicBezTo>
                  <a:cubicBezTo>
                    <a:pt x="14085" y="28757"/>
                    <a:pt x="14838" y="28811"/>
                    <a:pt x="15582" y="28811"/>
                  </a:cubicBezTo>
                  <a:cubicBezTo>
                    <a:pt x="22075" y="28811"/>
                    <a:pt x="27874" y="24745"/>
                    <a:pt x="30130" y="18733"/>
                  </a:cubicBezTo>
                  <a:cubicBezTo>
                    <a:pt x="30456" y="17802"/>
                    <a:pt x="30691" y="16842"/>
                    <a:pt x="30837" y="15865"/>
                  </a:cubicBezTo>
                  <a:cubicBezTo>
                    <a:pt x="30906" y="15389"/>
                    <a:pt x="30952" y="14916"/>
                    <a:pt x="30978" y="14445"/>
                  </a:cubicBezTo>
                  <a:cubicBezTo>
                    <a:pt x="31056" y="12953"/>
                    <a:pt x="30121" y="13422"/>
                    <a:pt x="29793" y="12021"/>
                  </a:cubicBezTo>
                  <a:cubicBezTo>
                    <a:pt x="29671" y="11506"/>
                    <a:pt x="29523" y="10998"/>
                    <a:pt x="29354" y="10504"/>
                  </a:cubicBezTo>
                  <a:cubicBezTo>
                    <a:pt x="29098" y="9765"/>
                    <a:pt x="28789" y="9047"/>
                    <a:pt x="28426" y="8356"/>
                  </a:cubicBezTo>
                  <a:cubicBezTo>
                    <a:pt x="26191" y="4085"/>
                    <a:pt x="22007" y="910"/>
                    <a:pt x="16874" y="164"/>
                  </a:cubicBezTo>
                  <a:cubicBezTo>
                    <a:pt x="16116" y="54"/>
                    <a:pt x="15362" y="0"/>
                    <a:pt x="14617"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2801650" y="4487525"/>
              <a:ext cx="779300" cy="777675"/>
            </a:xfrm>
            <a:custGeom>
              <a:avLst/>
              <a:gdLst/>
              <a:ahLst/>
              <a:cxnLst/>
              <a:rect l="l" t="t" r="r" b="b"/>
              <a:pathLst>
                <a:path w="31172" h="31107" extrusionOk="0">
                  <a:moveTo>
                    <a:pt x="15542" y="0"/>
                  </a:moveTo>
                  <a:cubicBezTo>
                    <a:pt x="8747" y="5"/>
                    <a:pt x="2743" y="4422"/>
                    <a:pt x="716" y="10908"/>
                  </a:cubicBezTo>
                  <a:cubicBezTo>
                    <a:pt x="469" y="11693"/>
                    <a:pt x="284" y="12499"/>
                    <a:pt x="169" y="13316"/>
                  </a:cubicBezTo>
                  <a:cubicBezTo>
                    <a:pt x="53" y="14099"/>
                    <a:pt x="0" y="14891"/>
                    <a:pt x="5" y="15683"/>
                  </a:cubicBezTo>
                  <a:cubicBezTo>
                    <a:pt x="10" y="16461"/>
                    <a:pt x="74" y="17239"/>
                    <a:pt x="199" y="18010"/>
                  </a:cubicBezTo>
                  <a:cubicBezTo>
                    <a:pt x="287" y="18546"/>
                    <a:pt x="395" y="19066"/>
                    <a:pt x="527" y="19555"/>
                  </a:cubicBezTo>
                  <a:cubicBezTo>
                    <a:pt x="905" y="20970"/>
                    <a:pt x="1480" y="22326"/>
                    <a:pt x="2240" y="23580"/>
                  </a:cubicBezTo>
                  <a:cubicBezTo>
                    <a:pt x="4657" y="27588"/>
                    <a:pt x="8696" y="30269"/>
                    <a:pt x="13321" y="30941"/>
                  </a:cubicBezTo>
                  <a:cubicBezTo>
                    <a:pt x="14069" y="31049"/>
                    <a:pt x="14822" y="31105"/>
                    <a:pt x="15577" y="31105"/>
                  </a:cubicBezTo>
                  <a:lnTo>
                    <a:pt x="15579" y="31107"/>
                  </a:lnTo>
                  <a:cubicBezTo>
                    <a:pt x="20354" y="31098"/>
                    <a:pt x="24861" y="28900"/>
                    <a:pt x="27807" y="25143"/>
                  </a:cubicBezTo>
                  <a:cubicBezTo>
                    <a:pt x="29479" y="23009"/>
                    <a:pt x="30564" y="20474"/>
                    <a:pt x="30950" y="17791"/>
                  </a:cubicBezTo>
                  <a:cubicBezTo>
                    <a:pt x="31019" y="17325"/>
                    <a:pt x="31068" y="16849"/>
                    <a:pt x="31091" y="16373"/>
                  </a:cubicBezTo>
                  <a:cubicBezTo>
                    <a:pt x="31171" y="14909"/>
                    <a:pt x="31042" y="13443"/>
                    <a:pt x="30710" y="12014"/>
                  </a:cubicBezTo>
                  <a:cubicBezTo>
                    <a:pt x="30587" y="11504"/>
                    <a:pt x="30442" y="10993"/>
                    <a:pt x="30271" y="10497"/>
                  </a:cubicBezTo>
                  <a:cubicBezTo>
                    <a:pt x="30015" y="9760"/>
                    <a:pt x="29705" y="9042"/>
                    <a:pt x="29343" y="8352"/>
                  </a:cubicBezTo>
                  <a:cubicBezTo>
                    <a:pt x="28218" y="6209"/>
                    <a:pt x="26614" y="4355"/>
                    <a:pt x="24656" y="2935"/>
                  </a:cubicBezTo>
                  <a:cubicBezTo>
                    <a:pt x="23660" y="2217"/>
                    <a:pt x="22584" y="1619"/>
                    <a:pt x="21451" y="1155"/>
                  </a:cubicBezTo>
                  <a:cubicBezTo>
                    <a:pt x="19573" y="393"/>
                    <a:pt x="17567" y="0"/>
                    <a:pt x="15542"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2801525" y="4487350"/>
              <a:ext cx="779600" cy="777975"/>
            </a:xfrm>
            <a:custGeom>
              <a:avLst/>
              <a:gdLst/>
              <a:ahLst/>
              <a:cxnLst/>
              <a:rect l="l" t="t" r="r" b="b"/>
              <a:pathLst>
                <a:path w="31184" h="31119" extrusionOk="0">
                  <a:moveTo>
                    <a:pt x="15547" y="10"/>
                  </a:moveTo>
                  <a:cubicBezTo>
                    <a:pt x="17572" y="12"/>
                    <a:pt x="19576" y="402"/>
                    <a:pt x="21453" y="1164"/>
                  </a:cubicBezTo>
                  <a:cubicBezTo>
                    <a:pt x="23714" y="2090"/>
                    <a:pt x="25723" y="3535"/>
                    <a:pt x="27318" y="5385"/>
                  </a:cubicBezTo>
                  <a:cubicBezTo>
                    <a:pt x="28106" y="6295"/>
                    <a:pt x="28784" y="7294"/>
                    <a:pt x="29343" y="8359"/>
                  </a:cubicBezTo>
                  <a:cubicBezTo>
                    <a:pt x="29706" y="9049"/>
                    <a:pt x="30015" y="9767"/>
                    <a:pt x="30271" y="10506"/>
                  </a:cubicBezTo>
                  <a:cubicBezTo>
                    <a:pt x="30442" y="11000"/>
                    <a:pt x="30588" y="11511"/>
                    <a:pt x="30710" y="12023"/>
                  </a:cubicBezTo>
                  <a:cubicBezTo>
                    <a:pt x="31043" y="13448"/>
                    <a:pt x="31170" y="14914"/>
                    <a:pt x="31091" y="16378"/>
                  </a:cubicBezTo>
                  <a:cubicBezTo>
                    <a:pt x="31066" y="16854"/>
                    <a:pt x="31019" y="17329"/>
                    <a:pt x="30950" y="17796"/>
                  </a:cubicBezTo>
                  <a:cubicBezTo>
                    <a:pt x="30562" y="20476"/>
                    <a:pt x="29479" y="23012"/>
                    <a:pt x="27810" y="25143"/>
                  </a:cubicBezTo>
                  <a:cubicBezTo>
                    <a:pt x="24866" y="28904"/>
                    <a:pt x="20357" y="31102"/>
                    <a:pt x="15584" y="31107"/>
                  </a:cubicBezTo>
                  <a:cubicBezTo>
                    <a:pt x="13640" y="31105"/>
                    <a:pt x="11712" y="30745"/>
                    <a:pt x="9902" y="30040"/>
                  </a:cubicBezTo>
                  <a:cubicBezTo>
                    <a:pt x="7773" y="29209"/>
                    <a:pt x="5856" y="27918"/>
                    <a:pt x="4286" y="26258"/>
                  </a:cubicBezTo>
                  <a:cubicBezTo>
                    <a:pt x="3513" y="25443"/>
                    <a:pt x="2831" y="24545"/>
                    <a:pt x="2250" y="23584"/>
                  </a:cubicBezTo>
                  <a:cubicBezTo>
                    <a:pt x="1492" y="22331"/>
                    <a:pt x="915" y="20977"/>
                    <a:pt x="539" y="19562"/>
                  </a:cubicBezTo>
                  <a:cubicBezTo>
                    <a:pt x="407" y="19070"/>
                    <a:pt x="299" y="18551"/>
                    <a:pt x="211" y="18017"/>
                  </a:cubicBezTo>
                  <a:cubicBezTo>
                    <a:pt x="86" y="17246"/>
                    <a:pt x="21" y="16468"/>
                    <a:pt x="17" y="15690"/>
                  </a:cubicBezTo>
                  <a:cubicBezTo>
                    <a:pt x="10" y="14898"/>
                    <a:pt x="65" y="14106"/>
                    <a:pt x="181" y="13323"/>
                  </a:cubicBezTo>
                  <a:cubicBezTo>
                    <a:pt x="296" y="12506"/>
                    <a:pt x="481" y="11702"/>
                    <a:pt x="728" y="10915"/>
                  </a:cubicBezTo>
                  <a:cubicBezTo>
                    <a:pt x="2755" y="4434"/>
                    <a:pt x="8756" y="16"/>
                    <a:pt x="15549" y="12"/>
                  </a:cubicBezTo>
                  <a:lnTo>
                    <a:pt x="15547" y="10"/>
                  </a:lnTo>
                  <a:close/>
                  <a:moveTo>
                    <a:pt x="15549" y="0"/>
                  </a:moveTo>
                  <a:cubicBezTo>
                    <a:pt x="8761" y="0"/>
                    <a:pt x="2732" y="4445"/>
                    <a:pt x="716" y="10913"/>
                  </a:cubicBezTo>
                  <a:cubicBezTo>
                    <a:pt x="469" y="11700"/>
                    <a:pt x="287" y="12503"/>
                    <a:pt x="169" y="13321"/>
                  </a:cubicBezTo>
                  <a:cubicBezTo>
                    <a:pt x="54" y="14106"/>
                    <a:pt x="1" y="14898"/>
                    <a:pt x="5" y="15690"/>
                  </a:cubicBezTo>
                  <a:cubicBezTo>
                    <a:pt x="10" y="16470"/>
                    <a:pt x="75" y="17248"/>
                    <a:pt x="199" y="18017"/>
                  </a:cubicBezTo>
                  <a:cubicBezTo>
                    <a:pt x="282" y="18539"/>
                    <a:pt x="393" y="19054"/>
                    <a:pt x="527" y="19564"/>
                  </a:cubicBezTo>
                  <a:cubicBezTo>
                    <a:pt x="906" y="20980"/>
                    <a:pt x="1483" y="22335"/>
                    <a:pt x="2240" y="23589"/>
                  </a:cubicBezTo>
                  <a:cubicBezTo>
                    <a:pt x="4563" y="27440"/>
                    <a:pt x="8530" y="30257"/>
                    <a:pt x="13326" y="30955"/>
                  </a:cubicBezTo>
                  <a:cubicBezTo>
                    <a:pt x="14074" y="31063"/>
                    <a:pt x="14829" y="31116"/>
                    <a:pt x="15584" y="31119"/>
                  </a:cubicBezTo>
                  <a:cubicBezTo>
                    <a:pt x="22077" y="31119"/>
                    <a:pt x="27875" y="27052"/>
                    <a:pt x="30131" y="21040"/>
                  </a:cubicBezTo>
                  <a:cubicBezTo>
                    <a:pt x="30525" y="19994"/>
                    <a:pt x="30805" y="18906"/>
                    <a:pt x="30964" y="17798"/>
                  </a:cubicBezTo>
                  <a:cubicBezTo>
                    <a:pt x="31033" y="17322"/>
                    <a:pt x="31080" y="16849"/>
                    <a:pt x="31105" y="16378"/>
                  </a:cubicBezTo>
                  <a:cubicBezTo>
                    <a:pt x="31183" y="14914"/>
                    <a:pt x="31054" y="13448"/>
                    <a:pt x="30722" y="12021"/>
                  </a:cubicBezTo>
                  <a:cubicBezTo>
                    <a:pt x="30602" y="11506"/>
                    <a:pt x="30454" y="10996"/>
                    <a:pt x="30283" y="10502"/>
                  </a:cubicBezTo>
                  <a:cubicBezTo>
                    <a:pt x="30029" y="9765"/>
                    <a:pt x="29717" y="9047"/>
                    <a:pt x="29355" y="8354"/>
                  </a:cubicBezTo>
                  <a:cubicBezTo>
                    <a:pt x="27120" y="4083"/>
                    <a:pt x="22936" y="908"/>
                    <a:pt x="17803" y="164"/>
                  </a:cubicBezTo>
                  <a:cubicBezTo>
                    <a:pt x="17057" y="56"/>
                    <a:pt x="16304" y="0"/>
                    <a:pt x="1554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2861275" y="4546975"/>
              <a:ext cx="658650" cy="658675"/>
            </a:xfrm>
            <a:custGeom>
              <a:avLst/>
              <a:gdLst/>
              <a:ahLst/>
              <a:cxnLst/>
              <a:rect l="l" t="t" r="r" b="b"/>
              <a:pathLst>
                <a:path w="26346" h="26347" fill="none" extrusionOk="0">
                  <a:moveTo>
                    <a:pt x="22488" y="3859"/>
                  </a:moveTo>
                  <a:cubicBezTo>
                    <a:pt x="24958" y="6329"/>
                    <a:pt x="26346" y="9680"/>
                    <a:pt x="26346" y="13173"/>
                  </a:cubicBezTo>
                  <a:cubicBezTo>
                    <a:pt x="26346" y="16667"/>
                    <a:pt x="24958" y="20017"/>
                    <a:pt x="22488" y="22488"/>
                  </a:cubicBezTo>
                  <a:cubicBezTo>
                    <a:pt x="20017" y="24958"/>
                    <a:pt x="16667" y="26346"/>
                    <a:pt x="13173" y="26346"/>
                  </a:cubicBezTo>
                  <a:cubicBezTo>
                    <a:pt x="9680" y="26346"/>
                    <a:pt x="6329" y="24958"/>
                    <a:pt x="3859" y="22488"/>
                  </a:cubicBezTo>
                  <a:cubicBezTo>
                    <a:pt x="1388" y="20017"/>
                    <a:pt x="0" y="16667"/>
                    <a:pt x="0" y="13173"/>
                  </a:cubicBezTo>
                  <a:cubicBezTo>
                    <a:pt x="0" y="9680"/>
                    <a:pt x="1388" y="6329"/>
                    <a:pt x="3859" y="3859"/>
                  </a:cubicBezTo>
                  <a:cubicBezTo>
                    <a:pt x="6329" y="1388"/>
                    <a:pt x="9680" y="1"/>
                    <a:pt x="13173" y="1"/>
                  </a:cubicBezTo>
                  <a:cubicBezTo>
                    <a:pt x="16667" y="1"/>
                    <a:pt x="20017" y="1388"/>
                    <a:pt x="22488" y="3859"/>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2892850" y="4588600"/>
              <a:ext cx="595500" cy="575475"/>
            </a:xfrm>
            <a:custGeom>
              <a:avLst/>
              <a:gdLst/>
              <a:ahLst/>
              <a:cxnLst/>
              <a:rect l="l" t="t" r="r" b="b"/>
              <a:pathLst>
                <a:path w="23820" h="23019" extrusionOk="0">
                  <a:moveTo>
                    <a:pt x="11896" y="0"/>
                  </a:moveTo>
                  <a:cubicBezTo>
                    <a:pt x="5865" y="7"/>
                    <a:pt x="864" y="4669"/>
                    <a:pt x="432" y="10684"/>
                  </a:cubicBezTo>
                  <a:cubicBezTo>
                    <a:pt x="0" y="16701"/>
                    <a:pt x="4286" y="22028"/>
                    <a:pt x="10255" y="22896"/>
                  </a:cubicBezTo>
                  <a:cubicBezTo>
                    <a:pt x="10809" y="22977"/>
                    <a:pt x="11365" y="23019"/>
                    <a:pt x="11924" y="23019"/>
                  </a:cubicBezTo>
                  <a:cubicBezTo>
                    <a:pt x="17955" y="23009"/>
                    <a:pt x="22959" y="18348"/>
                    <a:pt x="23388" y="12333"/>
                  </a:cubicBezTo>
                  <a:cubicBezTo>
                    <a:pt x="23820" y="6315"/>
                    <a:pt x="19534" y="989"/>
                    <a:pt x="13566" y="120"/>
                  </a:cubicBezTo>
                  <a:cubicBezTo>
                    <a:pt x="13014" y="40"/>
                    <a:pt x="12455" y="0"/>
                    <a:pt x="11896"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2882925" y="4588425"/>
              <a:ext cx="615425" cy="575775"/>
            </a:xfrm>
            <a:custGeom>
              <a:avLst/>
              <a:gdLst/>
              <a:ahLst/>
              <a:cxnLst/>
              <a:rect l="l" t="t" r="r" b="b"/>
              <a:pathLst>
                <a:path w="24617" h="23031" extrusionOk="0">
                  <a:moveTo>
                    <a:pt x="12293" y="10"/>
                  </a:moveTo>
                  <a:lnTo>
                    <a:pt x="12293" y="12"/>
                  </a:lnTo>
                  <a:cubicBezTo>
                    <a:pt x="12852" y="12"/>
                    <a:pt x="13409" y="53"/>
                    <a:pt x="13963" y="132"/>
                  </a:cubicBezTo>
                  <a:cubicBezTo>
                    <a:pt x="19927" y="1000"/>
                    <a:pt x="24210" y="6327"/>
                    <a:pt x="23780" y="12340"/>
                  </a:cubicBezTo>
                  <a:cubicBezTo>
                    <a:pt x="23349" y="18350"/>
                    <a:pt x="18350" y="23012"/>
                    <a:pt x="12321" y="23019"/>
                  </a:cubicBezTo>
                  <a:cubicBezTo>
                    <a:pt x="11765" y="23019"/>
                    <a:pt x="11206" y="22979"/>
                    <a:pt x="10654" y="22899"/>
                  </a:cubicBezTo>
                  <a:cubicBezTo>
                    <a:pt x="4685" y="22033"/>
                    <a:pt x="397" y="16706"/>
                    <a:pt x="829" y="10691"/>
                  </a:cubicBezTo>
                  <a:cubicBezTo>
                    <a:pt x="1261" y="4676"/>
                    <a:pt x="6262" y="17"/>
                    <a:pt x="12293" y="10"/>
                  </a:cubicBezTo>
                  <a:close/>
                  <a:moveTo>
                    <a:pt x="12293" y="0"/>
                  </a:moveTo>
                  <a:cubicBezTo>
                    <a:pt x="6669" y="0"/>
                    <a:pt x="1746" y="4127"/>
                    <a:pt x="915" y="9857"/>
                  </a:cubicBezTo>
                  <a:cubicBezTo>
                    <a:pt x="0" y="16149"/>
                    <a:pt x="4360" y="21993"/>
                    <a:pt x="10652" y="22908"/>
                  </a:cubicBezTo>
                  <a:cubicBezTo>
                    <a:pt x="11203" y="22989"/>
                    <a:pt x="11762" y="23028"/>
                    <a:pt x="12321" y="23030"/>
                  </a:cubicBezTo>
                  <a:cubicBezTo>
                    <a:pt x="17948" y="23030"/>
                    <a:pt x="22868" y="18902"/>
                    <a:pt x="23702" y="13171"/>
                  </a:cubicBezTo>
                  <a:cubicBezTo>
                    <a:pt x="24616" y="6879"/>
                    <a:pt x="20257" y="1035"/>
                    <a:pt x="13965" y="120"/>
                  </a:cubicBezTo>
                  <a:cubicBezTo>
                    <a:pt x="13411" y="40"/>
                    <a:pt x="12852" y="0"/>
                    <a:pt x="1229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2814700" y="4787800"/>
              <a:ext cx="766375" cy="289275"/>
            </a:xfrm>
            <a:custGeom>
              <a:avLst/>
              <a:gdLst/>
              <a:ahLst/>
              <a:cxnLst/>
              <a:rect l="l" t="t" r="r" b="b"/>
              <a:pathLst>
                <a:path w="30655" h="11571" extrusionOk="0">
                  <a:moveTo>
                    <a:pt x="30192" y="1"/>
                  </a:moveTo>
                  <a:lnTo>
                    <a:pt x="0" y="7546"/>
                  </a:lnTo>
                  <a:cubicBezTo>
                    <a:pt x="379" y="8962"/>
                    <a:pt x="956" y="10317"/>
                    <a:pt x="1713" y="11571"/>
                  </a:cubicBezTo>
                  <a:lnTo>
                    <a:pt x="30573" y="4360"/>
                  </a:lnTo>
                  <a:cubicBezTo>
                    <a:pt x="30654" y="2896"/>
                    <a:pt x="30525" y="1428"/>
                    <a:pt x="30192"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2801650" y="4696250"/>
              <a:ext cx="756850" cy="241550"/>
            </a:xfrm>
            <a:custGeom>
              <a:avLst/>
              <a:gdLst/>
              <a:ahLst/>
              <a:cxnLst/>
              <a:rect l="l" t="t" r="r" b="b"/>
              <a:pathLst>
                <a:path w="30274" h="9662" extrusionOk="0">
                  <a:moveTo>
                    <a:pt x="29347" y="1"/>
                  </a:moveTo>
                  <a:lnTo>
                    <a:pt x="0" y="7334"/>
                  </a:lnTo>
                  <a:cubicBezTo>
                    <a:pt x="5" y="8112"/>
                    <a:pt x="70" y="8890"/>
                    <a:pt x="194" y="9661"/>
                  </a:cubicBezTo>
                  <a:lnTo>
                    <a:pt x="30273" y="2143"/>
                  </a:lnTo>
                  <a:cubicBezTo>
                    <a:pt x="30019" y="1407"/>
                    <a:pt x="29710" y="691"/>
                    <a:pt x="293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2777975" y="4760150"/>
              <a:ext cx="776700" cy="562025"/>
            </a:xfrm>
            <a:custGeom>
              <a:avLst/>
              <a:gdLst/>
              <a:ahLst/>
              <a:cxnLst/>
              <a:rect l="l" t="t" r="r" b="b"/>
              <a:pathLst>
                <a:path w="31068" h="22481" extrusionOk="0">
                  <a:moveTo>
                    <a:pt x="1658" y="1"/>
                  </a:moveTo>
                  <a:lnTo>
                    <a:pt x="1658" y="1"/>
                  </a:lnTo>
                  <a:cubicBezTo>
                    <a:pt x="562" y="2201"/>
                    <a:pt x="1" y="4628"/>
                    <a:pt x="17" y="7087"/>
                  </a:cubicBezTo>
                  <a:cubicBezTo>
                    <a:pt x="21" y="7867"/>
                    <a:pt x="88" y="8645"/>
                    <a:pt x="213" y="9417"/>
                  </a:cubicBezTo>
                  <a:cubicBezTo>
                    <a:pt x="296" y="9936"/>
                    <a:pt x="405" y="10453"/>
                    <a:pt x="541" y="10961"/>
                  </a:cubicBezTo>
                  <a:cubicBezTo>
                    <a:pt x="917" y="12379"/>
                    <a:pt x="1495" y="13732"/>
                    <a:pt x="2252" y="14988"/>
                  </a:cubicBezTo>
                  <a:cubicBezTo>
                    <a:pt x="4577" y="18837"/>
                    <a:pt x="8542" y="21654"/>
                    <a:pt x="13340" y="22352"/>
                  </a:cubicBezTo>
                  <a:cubicBezTo>
                    <a:pt x="13938" y="22439"/>
                    <a:pt x="14538" y="22481"/>
                    <a:pt x="15137" y="22481"/>
                  </a:cubicBezTo>
                  <a:cubicBezTo>
                    <a:pt x="22061" y="22481"/>
                    <a:pt x="28760" y="16846"/>
                    <a:pt x="31068" y="10128"/>
                  </a:cubicBezTo>
                  <a:lnTo>
                    <a:pt x="31068" y="10128"/>
                  </a:lnTo>
                  <a:cubicBezTo>
                    <a:pt x="28814" y="16140"/>
                    <a:pt x="23015" y="20206"/>
                    <a:pt x="16520" y="20206"/>
                  </a:cubicBezTo>
                  <a:cubicBezTo>
                    <a:pt x="15776" y="20206"/>
                    <a:pt x="15023" y="20152"/>
                    <a:pt x="14265" y="20043"/>
                  </a:cubicBezTo>
                  <a:cubicBezTo>
                    <a:pt x="9470" y="19345"/>
                    <a:pt x="5503" y="16528"/>
                    <a:pt x="3180" y="12677"/>
                  </a:cubicBezTo>
                  <a:cubicBezTo>
                    <a:pt x="2423" y="11423"/>
                    <a:pt x="1845" y="10068"/>
                    <a:pt x="1467" y="8652"/>
                  </a:cubicBezTo>
                  <a:cubicBezTo>
                    <a:pt x="1333" y="8142"/>
                    <a:pt x="1224" y="7627"/>
                    <a:pt x="1141" y="7105"/>
                  </a:cubicBezTo>
                  <a:cubicBezTo>
                    <a:pt x="1017" y="6336"/>
                    <a:pt x="950" y="5558"/>
                    <a:pt x="945" y="4778"/>
                  </a:cubicBezTo>
                  <a:cubicBezTo>
                    <a:pt x="940" y="3984"/>
                    <a:pt x="993" y="3192"/>
                    <a:pt x="1109" y="2409"/>
                  </a:cubicBezTo>
                  <a:cubicBezTo>
                    <a:pt x="1227" y="1591"/>
                    <a:pt x="1409" y="786"/>
                    <a:pt x="1658"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5" name="Google Shape;1095;p37"/>
          <p:cNvGrpSpPr/>
          <p:nvPr/>
        </p:nvGrpSpPr>
        <p:grpSpPr>
          <a:xfrm rot="-4770693">
            <a:off x="404201" y="4204798"/>
            <a:ext cx="529757" cy="397384"/>
            <a:chOff x="2787100" y="3506250"/>
            <a:chExt cx="854925" cy="641300"/>
          </a:xfrm>
        </p:grpSpPr>
        <p:sp>
          <p:nvSpPr>
            <p:cNvPr id="1096" name="Google Shape;1096;p37"/>
            <p:cNvSpPr/>
            <p:nvPr/>
          </p:nvSpPr>
          <p:spPr>
            <a:xfrm>
              <a:off x="2787100" y="3512900"/>
              <a:ext cx="842975" cy="634650"/>
            </a:xfrm>
            <a:custGeom>
              <a:avLst/>
              <a:gdLst/>
              <a:ahLst/>
              <a:cxnLst/>
              <a:rect l="l" t="t" r="r" b="b"/>
              <a:pathLst>
                <a:path w="33719" h="25386" extrusionOk="0">
                  <a:moveTo>
                    <a:pt x="3124" y="1"/>
                  </a:moveTo>
                  <a:cubicBezTo>
                    <a:pt x="2995" y="1"/>
                    <a:pt x="2867" y="8"/>
                    <a:pt x="2741" y="23"/>
                  </a:cubicBezTo>
                  <a:lnTo>
                    <a:pt x="2478" y="397"/>
                  </a:lnTo>
                  <a:lnTo>
                    <a:pt x="818" y="2755"/>
                  </a:lnTo>
                  <a:cubicBezTo>
                    <a:pt x="169" y="3736"/>
                    <a:pt x="0" y="4937"/>
                    <a:pt x="432" y="5807"/>
                  </a:cubicBezTo>
                  <a:cubicBezTo>
                    <a:pt x="892" y="6726"/>
                    <a:pt x="1557" y="7680"/>
                    <a:pt x="2393" y="8657"/>
                  </a:cubicBezTo>
                  <a:cubicBezTo>
                    <a:pt x="3231" y="9645"/>
                    <a:pt x="4240" y="10656"/>
                    <a:pt x="5366" y="11668"/>
                  </a:cubicBezTo>
                  <a:lnTo>
                    <a:pt x="5371" y="11670"/>
                  </a:lnTo>
                  <a:cubicBezTo>
                    <a:pt x="6110" y="12333"/>
                    <a:pt x="6897" y="12993"/>
                    <a:pt x="7722" y="13656"/>
                  </a:cubicBezTo>
                  <a:cubicBezTo>
                    <a:pt x="9571" y="15124"/>
                    <a:pt x="11605" y="16574"/>
                    <a:pt x="13660" y="17932"/>
                  </a:cubicBezTo>
                  <a:cubicBezTo>
                    <a:pt x="14138" y="18246"/>
                    <a:pt x="14612" y="18560"/>
                    <a:pt x="15085" y="18865"/>
                  </a:cubicBezTo>
                  <a:lnTo>
                    <a:pt x="15087" y="18867"/>
                  </a:lnTo>
                  <a:cubicBezTo>
                    <a:pt x="19982" y="22040"/>
                    <a:pt x="24748" y="24785"/>
                    <a:pt x="28475" y="25360"/>
                  </a:cubicBezTo>
                  <a:cubicBezTo>
                    <a:pt x="28587" y="25377"/>
                    <a:pt x="28701" y="25385"/>
                    <a:pt x="28818" y="25385"/>
                  </a:cubicBezTo>
                  <a:cubicBezTo>
                    <a:pt x="29844" y="25385"/>
                    <a:pt x="31001" y="24740"/>
                    <a:pt x="31680" y="23714"/>
                  </a:cubicBezTo>
                  <a:lnTo>
                    <a:pt x="33718" y="20626"/>
                  </a:lnTo>
                  <a:cubicBezTo>
                    <a:pt x="32442" y="19537"/>
                    <a:pt x="30200" y="17895"/>
                    <a:pt x="27350" y="15914"/>
                  </a:cubicBezTo>
                  <a:cubicBezTo>
                    <a:pt x="25127" y="14371"/>
                    <a:pt x="22529" y="12624"/>
                    <a:pt x="19724" y="10765"/>
                  </a:cubicBezTo>
                  <a:lnTo>
                    <a:pt x="18971" y="10268"/>
                  </a:lnTo>
                  <a:cubicBezTo>
                    <a:pt x="18269" y="9804"/>
                    <a:pt x="17590" y="9342"/>
                    <a:pt x="16939" y="8885"/>
                  </a:cubicBezTo>
                  <a:lnTo>
                    <a:pt x="16934" y="8883"/>
                  </a:lnTo>
                  <a:cubicBezTo>
                    <a:pt x="15565" y="7913"/>
                    <a:pt x="14305" y="6966"/>
                    <a:pt x="13134" y="6073"/>
                  </a:cubicBezTo>
                  <a:cubicBezTo>
                    <a:pt x="8674" y="2661"/>
                    <a:pt x="5567" y="1"/>
                    <a:pt x="3124"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2847300" y="3506425"/>
              <a:ext cx="788375" cy="532075"/>
            </a:xfrm>
            <a:custGeom>
              <a:avLst/>
              <a:gdLst/>
              <a:ahLst/>
              <a:cxnLst/>
              <a:rect l="l" t="t" r="r" b="b"/>
              <a:pathLst>
                <a:path w="31535" h="21283" extrusionOk="0">
                  <a:moveTo>
                    <a:pt x="1194" y="1"/>
                  </a:moveTo>
                  <a:cubicBezTo>
                    <a:pt x="680" y="1"/>
                    <a:pt x="338" y="125"/>
                    <a:pt x="174" y="372"/>
                  </a:cubicBezTo>
                  <a:cubicBezTo>
                    <a:pt x="118" y="458"/>
                    <a:pt x="84" y="555"/>
                    <a:pt x="75" y="656"/>
                  </a:cubicBezTo>
                  <a:cubicBezTo>
                    <a:pt x="1" y="1224"/>
                    <a:pt x="502" y="2157"/>
                    <a:pt x="1527" y="3360"/>
                  </a:cubicBezTo>
                  <a:cubicBezTo>
                    <a:pt x="2527" y="4536"/>
                    <a:pt x="4025" y="5967"/>
                    <a:pt x="5861" y="7500"/>
                  </a:cubicBezTo>
                  <a:cubicBezTo>
                    <a:pt x="6962" y="8424"/>
                    <a:pt x="8184" y="9382"/>
                    <a:pt x="9491" y="10350"/>
                  </a:cubicBezTo>
                  <a:cubicBezTo>
                    <a:pt x="10333" y="10973"/>
                    <a:pt x="11234" y="11615"/>
                    <a:pt x="12167" y="12259"/>
                  </a:cubicBezTo>
                  <a:cubicBezTo>
                    <a:pt x="12679" y="12615"/>
                    <a:pt x="13227" y="12984"/>
                    <a:pt x="13889" y="13423"/>
                  </a:cubicBezTo>
                  <a:cubicBezTo>
                    <a:pt x="16041" y="14843"/>
                    <a:pt x="18184" y="16145"/>
                    <a:pt x="20257" y="17293"/>
                  </a:cubicBezTo>
                  <a:cubicBezTo>
                    <a:pt x="22474" y="18521"/>
                    <a:pt x="24557" y="19535"/>
                    <a:pt x="26281" y="20225"/>
                  </a:cubicBezTo>
                  <a:cubicBezTo>
                    <a:pt x="28015" y="20917"/>
                    <a:pt x="29393" y="21282"/>
                    <a:pt x="30263" y="21283"/>
                  </a:cubicBezTo>
                  <a:lnTo>
                    <a:pt x="30263" y="21283"/>
                  </a:lnTo>
                  <a:cubicBezTo>
                    <a:pt x="30775" y="21282"/>
                    <a:pt x="31119" y="21158"/>
                    <a:pt x="31280" y="20913"/>
                  </a:cubicBezTo>
                  <a:lnTo>
                    <a:pt x="31301" y="20881"/>
                  </a:lnTo>
                  <a:cubicBezTo>
                    <a:pt x="31534" y="20477"/>
                    <a:pt x="31315" y="19793"/>
                    <a:pt x="30650" y="18847"/>
                  </a:cubicBezTo>
                  <a:cubicBezTo>
                    <a:pt x="30008" y="17932"/>
                    <a:pt x="28981" y="16817"/>
                    <a:pt x="27600" y="15536"/>
                  </a:cubicBezTo>
                  <a:cubicBezTo>
                    <a:pt x="25776" y="13857"/>
                    <a:pt x="23465" y="12000"/>
                    <a:pt x="20911" y="10167"/>
                  </a:cubicBezTo>
                  <a:lnTo>
                    <a:pt x="20908" y="10165"/>
                  </a:lnTo>
                  <a:cubicBezTo>
                    <a:pt x="19925" y="9463"/>
                    <a:pt x="19029" y="8844"/>
                    <a:pt x="18170" y="8271"/>
                  </a:cubicBezTo>
                  <a:cubicBezTo>
                    <a:pt x="17971" y="8133"/>
                    <a:pt x="17764" y="7994"/>
                    <a:pt x="17560" y="7860"/>
                  </a:cubicBezTo>
                  <a:cubicBezTo>
                    <a:pt x="16404" y="7096"/>
                    <a:pt x="15180" y="6325"/>
                    <a:pt x="13924" y="5568"/>
                  </a:cubicBezTo>
                  <a:cubicBezTo>
                    <a:pt x="11132" y="3887"/>
                    <a:pt x="8470" y="2481"/>
                    <a:pt x="6221" y="1499"/>
                  </a:cubicBezTo>
                  <a:cubicBezTo>
                    <a:pt x="3979" y="520"/>
                    <a:pt x="2240" y="1"/>
                    <a:pt x="1194" y="1"/>
                  </a:cubicBezTo>
                  <a:close/>
                  <a:moveTo>
                    <a:pt x="30263" y="21283"/>
                  </a:moveTo>
                  <a:lnTo>
                    <a:pt x="30263" y="21283"/>
                  </a:lnTo>
                  <a:cubicBezTo>
                    <a:pt x="30263" y="21283"/>
                    <a:pt x="30263" y="21283"/>
                    <a:pt x="30262" y="21283"/>
                  </a:cubicBezTo>
                  <a:lnTo>
                    <a:pt x="30264" y="21283"/>
                  </a:lnTo>
                  <a:cubicBezTo>
                    <a:pt x="30264" y="21283"/>
                    <a:pt x="30264" y="21283"/>
                    <a:pt x="30263" y="21283"/>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2845175" y="3506250"/>
              <a:ext cx="796850" cy="532475"/>
            </a:xfrm>
            <a:custGeom>
              <a:avLst/>
              <a:gdLst/>
              <a:ahLst/>
              <a:cxnLst/>
              <a:rect l="l" t="t" r="r" b="b"/>
              <a:pathLst>
                <a:path w="31874" h="21299" extrusionOk="0">
                  <a:moveTo>
                    <a:pt x="1279" y="15"/>
                  </a:moveTo>
                  <a:cubicBezTo>
                    <a:pt x="2325" y="15"/>
                    <a:pt x="4064" y="534"/>
                    <a:pt x="6306" y="1513"/>
                  </a:cubicBezTo>
                  <a:cubicBezTo>
                    <a:pt x="8553" y="2494"/>
                    <a:pt x="11215" y="3901"/>
                    <a:pt x="14007" y="5579"/>
                  </a:cubicBezTo>
                  <a:cubicBezTo>
                    <a:pt x="15263" y="6339"/>
                    <a:pt x="16486" y="7110"/>
                    <a:pt x="17643" y="7874"/>
                  </a:cubicBezTo>
                  <a:cubicBezTo>
                    <a:pt x="17846" y="8008"/>
                    <a:pt x="18054" y="8145"/>
                    <a:pt x="18253" y="8283"/>
                  </a:cubicBezTo>
                  <a:cubicBezTo>
                    <a:pt x="19112" y="8856"/>
                    <a:pt x="20008" y="9477"/>
                    <a:pt x="20991" y="10176"/>
                  </a:cubicBezTo>
                  <a:lnTo>
                    <a:pt x="20993" y="10179"/>
                  </a:lnTo>
                  <a:cubicBezTo>
                    <a:pt x="23547" y="12014"/>
                    <a:pt x="25858" y="13871"/>
                    <a:pt x="27680" y="15547"/>
                  </a:cubicBezTo>
                  <a:cubicBezTo>
                    <a:pt x="29061" y="16829"/>
                    <a:pt x="30089" y="17944"/>
                    <a:pt x="30730" y="18858"/>
                  </a:cubicBezTo>
                  <a:cubicBezTo>
                    <a:pt x="31393" y="19800"/>
                    <a:pt x="31612" y="20481"/>
                    <a:pt x="31382" y="20883"/>
                  </a:cubicBezTo>
                  <a:lnTo>
                    <a:pt x="31361" y="20916"/>
                  </a:lnTo>
                  <a:cubicBezTo>
                    <a:pt x="31199" y="21158"/>
                    <a:pt x="30860" y="21283"/>
                    <a:pt x="30349" y="21283"/>
                  </a:cubicBezTo>
                  <a:cubicBezTo>
                    <a:pt x="29479" y="21283"/>
                    <a:pt x="28103" y="20916"/>
                    <a:pt x="26369" y="20223"/>
                  </a:cubicBezTo>
                  <a:cubicBezTo>
                    <a:pt x="24646" y="19535"/>
                    <a:pt x="22564" y="18521"/>
                    <a:pt x="20347" y="17293"/>
                  </a:cubicBezTo>
                  <a:cubicBezTo>
                    <a:pt x="18274" y="16145"/>
                    <a:pt x="16131" y="14843"/>
                    <a:pt x="13979" y="13423"/>
                  </a:cubicBezTo>
                  <a:cubicBezTo>
                    <a:pt x="13316" y="12984"/>
                    <a:pt x="12769" y="12615"/>
                    <a:pt x="12259" y="12259"/>
                  </a:cubicBezTo>
                  <a:cubicBezTo>
                    <a:pt x="11326" y="11615"/>
                    <a:pt x="10425" y="10973"/>
                    <a:pt x="9580" y="10350"/>
                  </a:cubicBezTo>
                  <a:cubicBezTo>
                    <a:pt x="8276" y="9382"/>
                    <a:pt x="7054" y="8424"/>
                    <a:pt x="5950" y="7500"/>
                  </a:cubicBezTo>
                  <a:cubicBezTo>
                    <a:pt x="4117" y="5967"/>
                    <a:pt x="2619" y="4536"/>
                    <a:pt x="1617" y="3360"/>
                  </a:cubicBezTo>
                  <a:cubicBezTo>
                    <a:pt x="596" y="2160"/>
                    <a:pt x="95" y="1229"/>
                    <a:pt x="169" y="663"/>
                  </a:cubicBezTo>
                  <a:cubicBezTo>
                    <a:pt x="178" y="564"/>
                    <a:pt x="210" y="467"/>
                    <a:pt x="266" y="384"/>
                  </a:cubicBezTo>
                  <a:cubicBezTo>
                    <a:pt x="427" y="139"/>
                    <a:pt x="769" y="15"/>
                    <a:pt x="1279" y="15"/>
                  </a:cubicBezTo>
                  <a:close/>
                  <a:moveTo>
                    <a:pt x="1279" y="1"/>
                  </a:moveTo>
                  <a:cubicBezTo>
                    <a:pt x="771" y="1"/>
                    <a:pt x="423" y="121"/>
                    <a:pt x="254" y="375"/>
                  </a:cubicBezTo>
                  <a:cubicBezTo>
                    <a:pt x="199" y="463"/>
                    <a:pt x="164" y="562"/>
                    <a:pt x="155" y="663"/>
                  </a:cubicBezTo>
                  <a:cubicBezTo>
                    <a:pt x="0" y="1836"/>
                    <a:pt x="2252" y="4429"/>
                    <a:pt x="5941" y="7514"/>
                  </a:cubicBezTo>
                  <a:cubicBezTo>
                    <a:pt x="7033" y="8429"/>
                    <a:pt x="8250" y="9387"/>
                    <a:pt x="9573" y="10363"/>
                  </a:cubicBezTo>
                  <a:cubicBezTo>
                    <a:pt x="10423" y="10992"/>
                    <a:pt x="11321" y="11633"/>
                    <a:pt x="12249" y="12273"/>
                  </a:cubicBezTo>
                  <a:cubicBezTo>
                    <a:pt x="12810" y="12663"/>
                    <a:pt x="13385" y="13051"/>
                    <a:pt x="13972" y="13437"/>
                  </a:cubicBezTo>
                  <a:cubicBezTo>
                    <a:pt x="16182" y="14894"/>
                    <a:pt x="18340" y="16201"/>
                    <a:pt x="20340" y="17307"/>
                  </a:cubicBezTo>
                  <a:cubicBezTo>
                    <a:pt x="24843" y="19803"/>
                    <a:pt x="28565" y="21299"/>
                    <a:pt x="30349" y="21299"/>
                  </a:cubicBezTo>
                  <a:cubicBezTo>
                    <a:pt x="30855" y="21299"/>
                    <a:pt x="31206" y="21179"/>
                    <a:pt x="31372" y="20925"/>
                  </a:cubicBezTo>
                  <a:lnTo>
                    <a:pt x="31393" y="20892"/>
                  </a:lnTo>
                  <a:cubicBezTo>
                    <a:pt x="31873" y="20061"/>
                    <a:pt x="30414" y="18064"/>
                    <a:pt x="27690" y="15540"/>
                  </a:cubicBezTo>
                  <a:cubicBezTo>
                    <a:pt x="25928" y="13915"/>
                    <a:pt x="23642" y="12065"/>
                    <a:pt x="21003" y="10170"/>
                  </a:cubicBezTo>
                  <a:lnTo>
                    <a:pt x="20998" y="10167"/>
                  </a:lnTo>
                  <a:cubicBezTo>
                    <a:pt x="20121" y="9541"/>
                    <a:pt x="19209" y="8907"/>
                    <a:pt x="18262" y="8274"/>
                  </a:cubicBezTo>
                  <a:cubicBezTo>
                    <a:pt x="18063" y="8135"/>
                    <a:pt x="17858" y="7999"/>
                    <a:pt x="17652" y="7863"/>
                  </a:cubicBezTo>
                  <a:cubicBezTo>
                    <a:pt x="16419" y="7050"/>
                    <a:pt x="15198" y="6283"/>
                    <a:pt x="14016" y="5568"/>
                  </a:cubicBezTo>
                  <a:cubicBezTo>
                    <a:pt x="8317" y="2141"/>
                    <a:pt x="3415" y="3"/>
                    <a:pt x="1282" y="3"/>
                  </a:cubicBezTo>
                  <a:lnTo>
                    <a:pt x="1279"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2981975" y="3601625"/>
              <a:ext cx="526600" cy="341800"/>
            </a:xfrm>
            <a:custGeom>
              <a:avLst/>
              <a:gdLst/>
              <a:ahLst/>
              <a:cxnLst/>
              <a:rect l="l" t="t" r="r" b="b"/>
              <a:pathLst>
                <a:path w="21064" h="13672" extrusionOk="0">
                  <a:moveTo>
                    <a:pt x="799" y="0"/>
                  </a:moveTo>
                  <a:cubicBezTo>
                    <a:pt x="559" y="0"/>
                    <a:pt x="393" y="69"/>
                    <a:pt x="303" y="206"/>
                  </a:cubicBezTo>
                  <a:cubicBezTo>
                    <a:pt x="1" y="663"/>
                    <a:pt x="790" y="1637"/>
                    <a:pt x="2718" y="3187"/>
                  </a:cubicBezTo>
                  <a:cubicBezTo>
                    <a:pt x="4270" y="4433"/>
                    <a:pt x="6516" y="6022"/>
                    <a:pt x="9786" y="8181"/>
                  </a:cubicBezTo>
                  <a:cubicBezTo>
                    <a:pt x="13896" y="10894"/>
                    <a:pt x="18313" y="13672"/>
                    <a:pt x="19872" y="13672"/>
                  </a:cubicBezTo>
                  <a:cubicBezTo>
                    <a:pt x="20119" y="13672"/>
                    <a:pt x="20290" y="13600"/>
                    <a:pt x="20382" y="13462"/>
                  </a:cubicBezTo>
                  <a:cubicBezTo>
                    <a:pt x="21063" y="12427"/>
                    <a:pt x="16023" y="8897"/>
                    <a:pt x="11001" y="5583"/>
                  </a:cubicBezTo>
                  <a:cubicBezTo>
                    <a:pt x="6821" y="2822"/>
                    <a:pt x="2342" y="0"/>
                    <a:pt x="799"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2973025" y="3601375"/>
              <a:ext cx="535025" cy="342175"/>
            </a:xfrm>
            <a:custGeom>
              <a:avLst/>
              <a:gdLst/>
              <a:ahLst/>
              <a:cxnLst/>
              <a:rect l="l" t="t" r="r" b="b"/>
              <a:pathLst>
                <a:path w="21401" h="13687" extrusionOk="0">
                  <a:moveTo>
                    <a:pt x="1157" y="15"/>
                  </a:moveTo>
                  <a:lnTo>
                    <a:pt x="1157" y="17"/>
                  </a:lnTo>
                  <a:cubicBezTo>
                    <a:pt x="1834" y="17"/>
                    <a:pt x="3095" y="544"/>
                    <a:pt x="5013" y="1629"/>
                  </a:cubicBezTo>
                  <a:cubicBezTo>
                    <a:pt x="6577" y="2511"/>
                    <a:pt x="8592" y="3774"/>
                    <a:pt x="11356" y="5598"/>
                  </a:cubicBezTo>
                  <a:cubicBezTo>
                    <a:pt x="14635" y="7764"/>
                    <a:pt x="16865" y="9334"/>
                    <a:pt x="18371" y="10541"/>
                  </a:cubicBezTo>
                  <a:cubicBezTo>
                    <a:pt x="19274" y="11267"/>
                    <a:pt x="19929" y="11874"/>
                    <a:pt x="20324" y="12347"/>
                  </a:cubicBezTo>
                  <a:cubicBezTo>
                    <a:pt x="20749" y="12857"/>
                    <a:pt x="20885" y="13234"/>
                    <a:pt x="20733" y="13467"/>
                  </a:cubicBezTo>
                  <a:cubicBezTo>
                    <a:pt x="20641" y="13603"/>
                    <a:pt x="20472" y="13672"/>
                    <a:pt x="20230" y="13672"/>
                  </a:cubicBezTo>
                  <a:cubicBezTo>
                    <a:pt x="19553" y="13672"/>
                    <a:pt x="18311" y="13160"/>
                    <a:pt x="16427" y="12102"/>
                  </a:cubicBezTo>
                  <a:cubicBezTo>
                    <a:pt x="14861" y="11225"/>
                    <a:pt x="12866" y="9980"/>
                    <a:pt x="10149" y="8184"/>
                  </a:cubicBezTo>
                  <a:cubicBezTo>
                    <a:pt x="6879" y="6025"/>
                    <a:pt x="4632" y="4439"/>
                    <a:pt x="3081" y="3190"/>
                  </a:cubicBezTo>
                  <a:cubicBezTo>
                    <a:pt x="2164" y="2453"/>
                    <a:pt x="1495" y="1837"/>
                    <a:pt x="1093" y="1352"/>
                  </a:cubicBezTo>
                  <a:cubicBezTo>
                    <a:pt x="656" y="832"/>
                    <a:pt x="516" y="451"/>
                    <a:pt x="668" y="218"/>
                  </a:cubicBezTo>
                  <a:cubicBezTo>
                    <a:pt x="756" y="84"/>
                    <a:pt x="922" y="15"/>
                    <a:pt x="1157" y="15"/>
                  </a:cubicBezTo>
                  <a:close/>
                  <a:moveTo>
                    <a:pt x="1157" y="1"/>
                  </a:moveTo>
                  <a:cubicBezTo>
                    <a:pt x="920" y="1"/>
                    <a:pt x="749" y="68"/>
                    <a:pt x="656" y="209"/>
                  </a:cubicBezTo>
                  <a:cubicBezTo>
                    <a:pt x="1" y="1202"/>
                    <a:pt x="4593" y="4531"/>
                    <a:pt x="10139" y="8196"/>
                  </a:cubicBezTo>
                  <a:cubicBezTo>
                    <a:pt x="14882" y="11324"/>
                    <a:pt x="18784" y="13686"/>
                    <a:pt x="20230" y="13686"/>
                  </a:cubicBezTo>
                  <a:cubicBezTo>
                    <a:pt x="20474" y="13686"/>
                    <a:pt x="20650" y="13617"/>
                    <a:pt x="20744" y="13474"/>
                  </a:cubicBezTo>
                  <a:cubicBezTo>
                    <a:pt x="21400" y="12481"/>
                    <a:pt x="16909" y="9246"/>
                    <a:pt x="11363" y="5584"/>
                  </a:cubicBezTo>
                  <a:cubicBezTo>
                    <a:pt x="6602" y="2442"/>
                    <a:pt x="2610" y="1"/>
                    <a:pt x="116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2980125" y="3760350"/>
              <a:ext cx="557300" cy="224250"/>
            </a:xfrm>
            <a:custGeom>
              <a:avLst/>
              <a:gdLst/>
              <a:ahLst/>
              <a:cxnLst/>
              <a:rect l="l" t="t" r="r" b="b"/>
              <a:pathLst>
                <a:path w="22292" h="8970" extrusionOk="0">
                  <a:moveTo>
                    <a:pt x="15600" y="1"/>
                  </a:moveTo>
                  <a:lnTo>
                    <a:pt x="12003" y="867"/>
                  </a:lnTo>
                  <a:lnTo>
                    <a:pt x="6851" y="2109"/>
                  </a:lnTo>
                  <a:lnTo>
                    <a:pt x="1" y="3758"/>
                  </a:lnTo>
                  <a:cubicBezTo>
                    <a:pt x="1850" y="5226"/>
                    <a:pt x="3884" y="6676"/>
                    <a:pt x="5939" y="8034"/>
                  </a:cubicBezTo>
                  <a:cubicBezTo>
                    <a:pt x="6417" y="8348"/>
                    <a:pt x="6891" y="8662"/>
                    <a:pt x="7364" y="8967"/>
                  </a:cubicBezTo>
                  <a:lnTo>
                    <a:pt x="7366" y="8969"/>
                  </a:lnTo>
                  <a:lnTo>
                    <a:pt x="14942" y="7143"/>
                  </a:lnTo>
                  <a:lnTo>
                    <a:pt x="19627" y="6016"/>
                  </a:lnTo>
                  <a:lnTo>
                    <a:pt x="22292" y="5374"/>
                  </a:lnTo>
                  <a:cubicBezTo>
                    <a:pt x="20530" y="3748"/>
                    <a:pt x="18244" y="1901"/>
                    <a:pt x="15605" y="3"/>
                  </a:cubicBezTo>
                  <a:lnTo>
                    <a:pt x="15600"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2846900" y="3645425"/>
              <a:ext cx="454825" cy="159225"/>
            </a:xfrm>
            <a:custGeom>
              <a:avLst/>
              <a:gdLst/>
              <a:ahLst/>
              <a:cxnLst/>
              <a:rect l="l" t="t" r="r" b="b"/>
              <a:pathLst>
                <a:path w="18193" h="6369" extrusionOk="0">
                  <a:moveTo>
                    <a:pt x="13947" y="1"/>
                  </a:moveTo>
                  <a:lnTo>
                    <a:pt x="10740" y="772"/>
                  </a:lnTo>
                  <a:lnTo>
                    <a:pt x="5872" y="1945"/>
                  </a:lnTo>
                  <a:lnTo>
                    <a:pt x="1" y="3356"/>
                  </a:lnTo>
                  <a:cubicBezTo>
                    <a:pt x="839" y="4342"/>
                    <a:pt x="1845" y="5355"/>
                    <a:pt x="2974" y="6367"/>
                  </a:cubicBezTo>
                  <a:lnTo>
                    <a:pt x="2977" y="6369"/>
                  </a:lnTo>
                  <a:lnTo>
                    <a:pt x="9504" y="4796"/>
                  </a:lnTo>
                  <a:lnTo>
                    <a:pt x="14542" y="3582"/>
                  </a:lnTo>
                  <a:lnTo>
                    <a:pt x="14545" y="3584"/>
                  </a:lnTo>
                  <a:lnTo>
                    <a:pt x="18193" y="2705"/>
                  </a:lnTo>
                  <a:cubicBezTo>
                    <a:pt x="17994" y="2566"/>
                    <a:pt x="17789" y="2430"/>
                    <a:pt x="17583" y="2296"/>
                  </a:cubicBezTo>
                  <a:cubicBezTo>
                    <a:pt x="16348" y="1481"/>
                    <a:pt x="15129" y="716"/>
                    <a:pt x="139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3">
            <a:extLst>
              <a:ext uri="{FF2B5EF4-FFF2-40B4-BE49-F238E27FC236}">
                <a16:creationId xmlns:a16="http://schemas.microsoft.com/office/drawing/2014/main" id="{95AADCB9-09D6-EF75-2004-3DE17F9D7FA8}"/>
              </a:ext>
            </a:extLst>
          </p:cNvPr>
          <p:cNvSpPr txBox="1">
            <a:spLocks/>
          </p:cNvSpPr>
          <p:nvPr/>
        </p:nvSpPr>
        <p:spPr>
          <a:xfrm>
            <a:off x="5131715" y="1359909"/>
            <a:ext cx="3647374" cy="278999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2"/>
              </a:buClr>
            </a:pPr>
            <a:r>
              <a:rPr lang="en-US" sz="1800" u="sng">
                <a:solidFill>
                  <a:schemeClr val="accent3"/>
                </a:solidFill>
              </a:rPr>
              <a:t>Future Planning:</a:t>
            </a:r>
          </a:p>
          <a:p>
            <a:pPr marL="285750" indent="-285750">
              <a:buClr>
                <a:schemeClr val="tx2"/>
              </a:buClr>
              <a:buFont typeface="Arial" panose="020B0604020202020204" pitchFamily="34" charset="0"/>
              <a:buChar char="•"/>
            </a:pPr>
            <a:r>
              <a:rPr lang="en-US" sz="1800">
                <a:solidFill>
                  <a:schemeClr val="tx2"/>
                </a:solidFill>
              </a:rPr>
              <a:t>Cost – Sensitive Learning</a:t>
            </a:r>
          </a:p>
          <a:p>
            <a:pPr marL="285750" indent="-285750">
              <a:buClr>
                <a:schemeClr val="tx2"/>
              </a:buClr>
              <a:buFont typeface="Arial" panose="020B0604020202020204" pitchFamily="34" charset="0"/>
              <a:buChar char="•"/>
            </a:pPr>
            <a:r>
              <a:rPr lang="en-US" sz="1800">
                <a:solidFill>
                  <a:schemeClr val="tx2"/>
                </a:solidFill>
              </a:rPr>
              <a:t>ADASYN (Adaptive Synthetic Sampling)</a:t>
            </a:r>
          </a:p>
          <a:p>
            <a:pPr marL="285750" indent="-285750">
              <a:buClr>
                <a:schemeClr val="tx2"/>
              </a:buClr>
              <a:buFont typeface="Arial" panose="020B0604020202020204" pitchFamily="34" charset="0"/>
              <a:buChar char="•"/>
            </a:pPr>
            <a:r>
              <a:rPr lang="en-US" sz="1800">
                <a:solidFill>
                  <a:schemeClr val="tx2"/>
                </a:solidFill>
              </a:rPr>
              <a:t>Ensemble balancing </a:t>
            </a:r>
          </a:p>
          <a:p>
            <a:pPr>
              <a:buClr>
                <a:schemeClr val="tx2"/>
              </a:buClr>
            </a:pPr>
            <a:endParaRPr lang="en-US" sz="1800">
              <a:solidFill>
                <a:schemeClr val="tx2"/>
              </a:solidFill>
            </a:endParaRPr>
          </a:p>
          <a:p>
            <a:pPr marL="285750" indent="-285750">
              <a:buClr>
                <a:schemeClr val="tx2"/>
              </a:buClr>
              <a:buFont typeface="Arial" panose="020B0604020202020204" pitchFamily="34" charset="0"/>
              <a:buChar char="•"/>
            </a:pPr>
            <a:endParaRPr lang="en-US" sz="1800">
              <a:solidFill>
                <a:schemeClr val="tx2"/>
              </a:solidFill>
            </a:endParaRPr>
          </a:p>
          <a:p>
            <a:pPr marL="285750" indent="-285750">
              <a:buClr>
                <a:schemeClr val="tx2"/>
              </a:buClr>
              <a:buFont typeface="Arial" panose="020B0604020202020204" pitchFamily="34" charset="0"/>
              <a:buChar char="•"/>
            </a:pPr>
            <a:endParaRPr lang="en-US" sz="1600">
              <a:solidFill>
                <a:schemeClr val="tx2"/>
              </a:solidFill>
            </a:endParaRPr>
          </a:p>
          <a:p>
            <a:pPr marL="285750" indent="-285750">
              <a:buClr>
                <a:schemeClr val="tx2"/>
              </a:buClr>
              <a:buFont typeface="Arial" panose="020B0604020202020204" pitchFamily="34" charset="0"/>
              <a:buChar char="•"/>
            </a:pPr>
            <a:endParaRPr lang="en-US" sz="1600">
              <a:solidFill>
                <a:schemeClr val="tx2"/>
              </a:solidFill>
            </a:endParaRPr>
          </a:p>
          <a:p>
            <a:pPr marL="285750" indent="-285750">
              <a:buClr>
                <a:schemeClr val="tx2"/>
              </a:buClr>
              <a:buFont typeface="Arial" panose="020B0604020202020204" pitchFamily="34" charset="0"/>
              <a:buChar char="•"/>
            </a:pPr>
            <a:endParaRPr lang="en-US" sz="1600">
              <a:solidFill>
                <a:schemeClr val="tx2"/>
              </a:solidFill>
            </a:endParaRPr>
          </a:p>
          <a:p>
            <a:pPr>
              <a:buClr>
                <a:schemeClr val="tx2"/>
              </a:buClr>
            </a:pPr>
            <a:endParaRPr lang="en-US" sz="1600">
              <a:solidFill>
                <a:schemeClr val="accent2">
                  <a:lumMod val="60000"/>
                  <a:lumOff val="40000"/>
                </a:schemeClr>
              </a:solidFill>
            </a:endParaRPr>
          </a:p>
          <a:p>
            <a:pPr>
              <a:buClr>
                <a:schemeClr val="tx2"/>
              </a:buClr>
            </a:pPr>
            <a:endParaRPr lang="en-US" sz="1600">
              <a:solidFill>
                <a:schemeClr val="tx2"/>
              </a:solidFill>
            </a:endParaRPr>
          </a:p>
          <a:p>
            <a:pPr>
              <a:buClr>
                <a:schemeClr val="tx2"/>
              </a:buClr>
            </a:pPr>
            <a:endParaRPr lang="en-US" sz="1600">
              <a:solidFill>
                <a:schemeClr val="accent2">
                  <a:lumMod val="60000"/>
                  <a:lumOff val="40000"/>
                </a:schemeClr>
              </a:solidFill>
            </a:endParaRPr>
          </a:p>
          <a:p>
            <a:pPr>
              <a:buClr>
                <a:schemeClr val="tx2"/>
              </a:buClr>
            </a:pPr>
            <a:endParaRPr lang="en-US" sz="1600">
              <a:solidFill>
                <a:schemeClr val="accent2">
                  <a:lumMod val="60000"/>
                  <a:lumOff val="40000"/>
                </a:schemeClr>
              </a:solidFill>
            </a:endParaRPr>
          </a:p>
          <a:p>
            <a:pPr>
              <a:buClr>
                <a:schemeClr val="tx2"/>
              </a:buClr>
            </a:pPr>
            <a:endParaRPr lang="en-US" sz="2400">
              <a:solidFill>
                <a:schemeClr val="tx2"/>
              </a:solidFill>
            </a:endParaRPr>
          </a:p>
          <a:p>
            <a:pPr marL="342900" indent="-342900">
              <a:buClr>
                <a:schemeClr val="tx2"/>
              </a:buClr>
              <a:buFont typeface="Arial" panose="020B0604020202020204" pitchFamily="34" charset="0"/>
              <a:buChar char="•"/>
            </a:pPr>
            <a:endParaRPr lang="en-US" sz="2400">
              <a:solidFill>
                <a:schemeClr val="tx2"/>
              </a:solidFill>
            </a:endParaRPr>
          </a:p>
          <a:p>
            <a:pPr marL="342900" lvl="6" indent="-342900">
              <a:buClr>
                <a:schemeClr val="tx2"/>
              </a:buClr>
              <a:buFont typeface="Arial" panose="020B0604020202020204" pitchFamily="34" charset="0"/>
              <a:buChar char="•"/>
            </a:pPr>
            <a:endParaRPr lang="en-US" sz="2400">
              <a:solidFill>
                <a:schemeClr val="tx2"/>
              </a:solidFill>
            </a:endParaRPr>
          </a:p>
        </p:txBody>
      </p:sp>
      <p:sp>
        <p:nvSpPr>
          <p:cNvPr id="2" name="Subtitle 3">
            <a:extLst>
              <a:ext uri="{FF2B5EF4-FFF2-40B4-BE49-F238E27FC236}">
                <a16:creationId xmlns:a16="http://schemas.microsoft.com/office/drawing/2014/main" id="{89654A5B-E426-7D2E-486D-6B88407F9A3A}"/>
              </a:ext>
            </a:extLst>
          </p:cNvPr>
          <p:cNvSpPr txBox="1">
            <a:spLocks/>
          </p:cNvSpPr>
          <p:nvPr/>
        </p:nvSpPr>
        <p:spPr>
          <a:xfrm>
            <a:off x="1645286" y="1371266"/>
            <a:ext cx="3647374" cy="278999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2"/>
              </a:buClr>
            </a:pPr>
            <a:r>
              <a:rPr lang="en-US" sz="1800" u="sng">
                <a:solidFill>
                  <a:schemeClr val="accent3"/>
                </a:solidFill>
              </a:rPr>
              <a:t>Data Imbalance</a:t>
            </a:r>
          </a:p>
          <a:p>
            <a:pPr marL="285750" indent="-285750">
              <a:buClr>
                <a:schemeClr val="tx2"/>
              </a:buClr>
              <a:buFont typeface="Arial" panose="020B0604020202020204" pitchFamily="34" charset="0"/>
              <a:buChar char="•"/>
            </a:pPr>
            <a:r>
              <a:rPr lang="en-US" sz="1600">
                <a:solidFill>
                  <a:schemeClr val="tx2"/>
                </a:solidFill>
              </a:rPr>
              <a:t>Highly imbalanced </a:t>
            </a:r>
          </a:p>
          <a:p>
            <a:pPr marL="285750" indent="-285750">
              <a:buClr>
                <a:schemeClr val="tx2"/>
              </a:buClr>
              <a:buFont typeface="Arial" panose="020B0604020202020204" pitchFamily="34" charset="0"/>
              <a:buChar char="•"/>
            </a:pPr>
            <a:r>
              <a:rPr lang="en-US" sz="1600">
                <a:solidFill>
                  <a:schemeClr val="tx2"/>
                </a:solidFill>
              </a:rPr>
              <a:t>Favored Majority class (Non-Default Predictions)</a:t>
            </a:r>
          </a:p>
          <a:p>
            <a:pPr marL="285750" indent="-285750">
              <a:buClr>
                <a:schemeClr val="tx2"/>
              </a:buClr>
              <a:buFont typeface="Arial" panose="020B0604020202020204" pitchFamily="34" charset="0"/>
              <a:buChar char="•"/>
            </a:pPr>
            <a:r>
              <a:rPr lang="en-US" sz="1600">
                <a:solidFill>
                  <a:schemeClr val="tx2"/>
                </a:solidFill>
              </a:rPr>
              <a:t>Overfitting Risk</a:t>
            </a:r>
          </a:p>
          <a:p>
            <a:pPr>
              <a:buClr>
                <a:schemeClr val="tx2"/>
              </a:buClr>
            </a:pPr>
            <a:r>
              <a:rPr lang="en-US" sz="1800" u="sng">
                <a:solidFill>
                  <a:schemeClr val="accent3"/>
                </a:solidFill>
              </a:rPr>
              <a:t>Limitations</a:t>
            </a:r>
          </a:p>
          <a:p>
            <a:pPr marL="285750" indent="-285750">
              <a:buClr>
                <a:schemeClr val="tx2"/>
              </a:buClr>
              <a:buFont typeface="Arial" panose="020B0604020202020204" pitchFamily="34" charset="0"/>
              <a:buChar char="•"/>
            </a:pPr>
            <a:r>
              <a:rPr lang="en-US" sz="1600">
                <a:solidFill>
                  <a:schemeClr val="tx2"/>
                </a:solidFill>
              </a:rPr>
              <a:t>Features Low Correlation</a:t>
            </a:r>
          </a:p>
          <a:p>
            <a:pPr marL="285750" indent="-285750">
              <a:buClr>
                <a:schemeClr val="tx2"/>
              </a:buClr>
              <a:buFont typeface="Arial" panose="020B0604020202020204" pitchFamily="34" charset="0"/>
              <a:buChar char="•"/>
            </a:pPr>
            <a:r>
              <a:rPr lang="en-US" sz="1600">
                <a:solidFill>
                  <a:schemeClr val="tx2"/>
                </a:solidFill>
              </a:rPr>
              <a:t>New Features – Created Highly Correlated </a:t>
            </a:r>
          </a:p>
          <a:p>
            <a:pPr>
              <a:buClr>
                <a:schemeClr val="tx2"/>
              </a:buClr>
            </a:pPr>
            <a:r>
              <a:rPr lang="en-US" sz="1800" u="sng">
                <a:solidFill>
                  <a:schemeClr val="accent3"/>
                </a:solidFill>
              </a:rPr>
              <a:t>Real World Application</a:t>
            </a:r>
          </a:p>
          <a:p>
            <a:pPr marL="285750" indent="-285750">
              <a:buClr>
                <a:schemeClr val="tx2"/>
              </a:buClr>
              <a:buFont typeface="Arial" panose="020B0604020202020204" pitchFamily="34" charset="0"/>
              <a:buChar char="•"/>
            </a:pPr>
            <a:r>
              <a:rPr lang="en-US" sz="1600">
                <a:solidFill>
                  <a:schemeClr val="tx2"/>
                </a:solidFill>
              </a:rPr>
              <a:t>No Missing Values and No Outliers</a:t>
            </a:r>
          </a:p>
          <a:p>
            <a:pPr marL="285750" indent="-285750">
              <a:buClr>
                <a:schemeClr val="tx2"/>
              </a:buClr>
              <a:buFont typeface="Arial" panose="020B0604020202020204" pitchFamily="34" charset="0"/>
              <a:buChar char="•"/>
            </a:pPr>
            <a:r>
              <a:rPr lang="en-US" sz="1600">
                <a:solidFill>
                  <a:schemeClr val="tx2"/>
                </a:solidFill>
              </a:rPr>
              <a:t>Impacts Reliability</a:t>
            </a:r>
          </a:p>
          <a:p>
            <a:pPr marL="285750" indent="-285750">
              <a:buClr>
                <a:schemeClr val="tx2"/>
              </a:buClr>
              <a:buFont typeface="Arial" panose="020B0604020202020204" pitchFamily="34" charset="0"/>
              <a:buChar char="•"/>
            </a:pPr>
            <a:endParaRPr lang="en-US" sz="1600">
              <a:solidFill>
                <a:schemeClr val="tx2"/>
              </a:solidFill>
            </a:endParaRPr>
          </a:p>
          <a:p>
            <a:pPr marL="285750" indent="-285750">
              <a:buClr>
                <a:schemeClr val="tx2"/>
              </a:buClr>
              <a:buFont typeface="Arial" panose="020B0604020202020204" pitchFamily="34" charset="0"/>
              <a:buChar char="•"/>
            </a:pPr>
            <a:endParaRPr lang="en-US" sz="1600">
              <a:solidFill>
                <a:schemeClr val="tx2"/>
              </a:solidFill>
            </a:endParaRPr>
          </a:p>
          <a:p>
            <a:pPr marL="285750" indent="-285750">
              <a:buClr>
                <a:schemeClr val="tx2"/>
              </a:buClr>
              <a:buFont typeface="Arial" panose="020B0604020202020204" pitchFamily="34" charset="0"/>
              <a:buChar char="•"/>
            </a:pPr>
            <a:endParaRPr lang="en-US" sz="1600">
              <a:solidFill>
                <a:schemeClr val="tx2"/>
              </a:solidFill>
            </a:endParaRPr>
          </a:p>
          <a:p>
            <a:pPr>
              <a:buClr>
                <a:schemeClr val="tx2"/>
              </a:buClr>
            </a:pPr>
            <a:endParaRPr lang="en-US" sz="1600">
              <a:solidFill>
                <a:schemeClr val="accent2">
                  <a:lumMod val="60000"/>
                  <a:lumOff val="40000"/>
                </a:schemeClr>
              </a:solidFill>
            </a:endParaRPr>
          </a:p>
          <a:p>
            <a:pPr>
              <a:buClr>
                <a:schemeClr val="tx2"/>
              </a:buClr>
            </a:pPr>
            <a:endParaRPr lang="en-US" sz="1600">
              <a:solidFill>
                <a:schemeClr val="tx2"/>
              </a:solidFill>
            </a:endParaRPr>
          </a:p>
          <a:p>
            <a:pPr>
              <a:buClr>
                <a:schemeClr val="tx2"/>
              </a:buClr>
            </a:pPr>
            <a:endParaRPr lang="en-US" sz="1600">
              <a:solidFill>
                <a:schemeClr val="accent2">
                  <a:lumMod val="60000"/>
                  <a:lumOff val="40000"/>
                </a:schemeClr>
              </a:solidFill>
            </a:endParaRPr>
          </a:p>
          <a:p>
            <a:pPr>
              <a:buClr>
                <a:schemeClr val="tx2"/>
              </a:buClr>
            </a:pPr>
            <a:endParaRPr lang="en-US" sz="1600">
              <a:solidFill>
                <a:schemeClr val="accent2">
                  <a:lumMod val="60000"/>
                  <a:lumOff val="40000"/>
                </a:schemeClr>
              </a:solidFill>
            </a:endParaRPr>
          </a:p>
          <a:p>
            <a:pPr>
              <a:buClr>
                <a:schemeClr val="tx2"/>
              </a:buClr>
            </a:pPr>
            <a:endParaRPr lang="en-US" sz="2400">
              <a:solidFill>
                <a:schemeClr val="tx2"/>
              </a:solidFill>
            </a:endParaRPr>
          </a:p>
          <a:p>
            <a:pPr marL="342900" indent="-342900">
              <a:buClr>
                <a:schemeClr val="tx2"/>
              </a:buClr>
              <a:buFont typeface="Arial" panose="020B0604020202020204" pitchFamily="34" charset="0"/>
              <a:buChar char="•"/>
            </a:pPr>
            <a:endParaRPr lang="en-US" sz="2400">
              <a:solidFill>
                <a:schemeClr val="tx2"/>
              </a:solidFill>
            </a:endParaRPr>
          </a:p>
          <a:p>
            <a:pPr marL="342900" lvl="6" indent="-342900">
              <a:buClr>
                <a:schemeClr val="tx2"/>
              </a:buClr>
              <a:buFont typeface="Arial" panose="020B0604020202020204" pitchFamily="34" charset="0"/>
              <a:buChar char="•"/>
            </a:pPr>
            <a:endParaRPr lang="en-US" sz="240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grpSp>
        <p:nvGrpSpPr>
          <p:cNvPr id="1259" name="Google Shape;1259;p40"/>
          <p:cNvGrpSpPr/>
          <p:nvPr/>
        </p:nvGrpSpPr>
        <p:grpSpPr>
          <a:xfrm flipH="1">
            <a:off x="8072358" y="2771903"/>
            <a:ext cx="530166" cy="502936"/>
            <a:chOff x="1717700" y="2254700"/>
            <a:chExt cx="781725" cy="741575"/>
          </a:xfrm>
        </p:grpSpPr>
        <p:sp>
          <p:nvSpPr>
            <p:cNvPr id="1260" name="Google Shape;1260;p40"/>
            <p:cNvSpPr/>
            <p:nvPr/>
          </p:nvSpPr>
          <p:spPr>
            <a:xfrm>
              <a:off x="1748125" y="2300200"/>
              <a:ext cx="717650" cy="650525"/>
            </a:xfrm>
            <a:custGeom>
              <a:avLst/>
              <a:gdLst/>
              <a:ahLst/>
              <a:cxnLst/>
              <a:rect l="l" t="t" r="r" b="b"/>
              <a:pathLst>
                <a:path w="28706" h="26021" extrusionOk="0">
                  <a:moveTo>
                    <a:pt x="15025" y="0"/>
                  </a:moveTo>
                  <a:cubicBezTo>
                    <a:pt x="11160" y="0"/>
                    <a:pt x="7313" y="1600"/>
                    <a:pt x="4560" y="4734"/>
                  </a:cubicBezTo>
                  <a:cubicBezTo>
                    <a:pt x="162" y="9743"/>
                    <a:pt x="0" y="17021"/>
                    <a:pt x="3801" y="22174"/>
                  </a:cubicBezTo>
                  <a:cubicBezTo>
                    <a:pt x="4341" y="22872"/>
                    <a:pt x="4946" y="23518"/>
                    <a:pt x="5609" y="24102"/>
                  </a:cubicBezTo>
                  <a:cubicBezTo>
                    <a:pt x="5932" y="24386"/>
                    <a:pt x="6264" y="24652"/>
                    <a:pt x="6604" y="24901"/>
                  </a:cubicBezTo>
                  <a:cubicBezTo>
                    <a:pt x="6953" y="25155"/>
                    <a:pt x="7201" y="25230"/>
                    <a:pt x="7416" y="25230"/>
                  </a:cubicBezTo>
                  <a:cubicBezTo>
                    <a:pt x="7729" y="25230"/>
                    <a:pt x="7975" y="25072"/>
                    <a:pt x="8368" y="25072"/>
                  </a:cubicBezTo>
                  <a:cubicBezTo>
                    <a:pt x="8543" y="25072"/>
                    <a:pt x="8748" y="25103"/>
                    <a:pt x="9001" y="25194"/>
                  </a:cubicBezTo>
                  <a:cubicBezTo>
                    <a:pt x="9444" y="25354"/>
                    <a:pt x="9896" y="25492"/>
                    <a:pt x="10354" y="25608"/>
                  </a:cubicBezTo>
                  <a:cubicBezTo>
                    <a:pt x="11030" y="25776"/>
                    <a:pt x="11721" y="25894"/>
                    <a:pt x="12416" y="25959"/>
                  </a:cubicBezTo>
                  <a:cubicBezTo>
                    <a:pt x="12854" y="26000"/>
                    <a:pt x="13293" y="26021"/>
                    <a:pt x="13732" y="26021"/>
                  </a:cubicBezTo>
                  <a:cubicBezTo>
                    <a:pt x="17598" y="26021"/>
                    <a:pt x="21444" y="24419"/>
                    <a:pt x="24196" y="21288"/>
                  </a:cubicBezTo>
                  <a:cubicBezTo>
                    <a:pt x="28262" y="16658"/>
                    <a:pt x="28705" y="10089"/>
                    <a:pt x="25745" y="5051"/>
                  </a:cubicBezTo>
                  <a:cubicBezTo>
                    <a:pt x="25277" y="4480"/>
                    <a:pt x="24762" y="3949"/>
                    <a:pt x="24205" y="3465"/>
                  </a:cubicBezTo>
                  <a:cubicBezTo>
                    <a:pt x="23674" y="2996"/>
                    <a:pt x="23106" y="2569"/>
                    <a:pt x="22508" y="2185"/>
                  </a:cubicBezTo>
                  <a:cubicBezTo>
                    <a:pt x="21922" y="1809"/>
                    <a:pt x="21305" y="1479"/>
                    <a:pt x="20668" y="1195"/>
                  </a:cubicBezTo>
                  <a:cubicBezTo>
                    <a:pt x="20236" y="1003"/>
                    <a:pt x="19795" y="835"/>
                    <a:pt x="19347" y="687"/>
                  </a:cubicBezTo>
                  <a:cubicBezTo>
                    <a:pt x="18100" y="280"/>
                    <a:pt x="16803" y="52"/>
                    <a:pt x="15491" y="8"/>
                  </a:cubicBezTo>
                  <a:cubicBezTo>
                    <a:pt x="15336" y="3"/>
                    <a:pt x="15180" y="0"/>
                    <a:pt x="15025"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755500" y="2300325"/>
              <a:ext cx="740400" cy="695775"/>
            </a:xfrm>
            <a:custGeom>
              <a:avLst/>
              <a:gdLst/>
              <a:ahLst/>
              <a:cxnLst/>
              <a:rect l="l" t="t" r="r" b="b"/>
              <a:pathLst>
                <a:path w="29616" h="27831" extrusionOk="0">
                  <a:moveTo>
                    <a:pt x="14709" y="1"/>
                  </a:moveTo>
                  <a:cubicBezTo>
                    <a:pt x="10711" y="1"/>
                    <a:pt x="6906" y="1725"/>
                    <a:pt x="4270" y="4732"/>
                  </a:cubicBezTo>
                  <a:cubicBezTo>
                    <a:pt x="1084" y="8350"/>
                    <a:pt x="1" y="13360"/>
                    <a:pt x="1409" y="17972"/>
                  </a:cubicBezTo>
                  <a:cubicBezTo>
                    <a:pt x="2162" y="20449"/>
                    <a:pt x="3591" y="22666"/>
                    <a:pt x="5538" y="24372"/>
                  </a:cubicBezTo>
                  <a:cubicBezTo>
                    <a:pt x="5852" y="24649"/>
                    <a:pt x="6186" y="24919"/>
                    <a:pt x="6533" y="25169"/>
                  </a:cubicBezTo>
                  <a:cubicBezTo>
                    <a:pt x="7590" y="25942"/>
                    <a:pt x="8754" y="26561"/>
                    <a:pt x="9987" y="27009"/>
                  </a:cubicBezTo>
                  <a:cubicBezTo>
                    <a:pt x="10428" y="27166"/>
                    <a:pt x="10883" y="27304"/>
                    <a:pt x="11340" y="27418"/>
                  </a:cubicBezTo>
                  <a:cubicBezTo>
                    <a:pt x="12017" y="27586"/>
                    <a:pt x="12707" y="27704"/>
                    <a:pt x="13402" y="27769"/>
                  </a:cubicBezTo>
                  <a:cubicBezTo>
                    <a:pt x="13838" y="27810"/>
                    <a:pt x="14282" y="27831"/>
                    <a:pt x="14720" y="27831"/>
                  </a:cubicBezTo>
                  <a:cubicBezTo>
                    <a:pt x="14724" y="27831"/>
                    <a:pt x="14728" y="27831"/>
                    <a:pt x="14732" y="27831"/>
                  </a:cubicBezTo>
                  <a:cubicBezTo>
                    <a:pt x="20119" y="27831"/>
                    <a:pt x="25025" y="24719"/>
                    <a:pt x="27318" y="19844"/>
                  </a:cubicBezTo>
                  <a:cubicBezTo>
                    <a:pt x="29616" y="14965"/>
                    <a:pt x="28886" y="9200"/>
                    <a:pt x="25446" y="5048"/>
                  </a:cubicBezTo>
                  <a:cubicBezTo>
                    <a:pt x="24977" y="4478"/>
                    <a:pt x="24462" y="3947"/>
                    <a:pt x="23908" y="3462"/>
                  </a:cubicBezTo>
                  <a:cubicBezTo>
                    <a:pt x="23374" y="2993"/>
                    <a:pt x="22806" y="2566"/>
                    <a:pt x="22211" y="2185"/>
                  </a:cubicBezTo>
                  <a:cubicBezTo>
                    <a:pt x="21622" y="1809"/>
                    <a:pt x="21008" y="1476"/>
                    <a:pt x="20370" y="1194"/>
                  </a:cubicBezTo>
                  <a:cubicBezTo>
                    <a:pt x="19925" y="998"/>
                    <a:pt x="19484" y="827"/>
                    <a:pt x="19050" y="686"/>
                  </a:cubicBezTo>
                  <a:cubicBezTo>
                    <a:pt x="17803" y="280"/>
                    <a:pt x="16505" y="51"/>
                    <a:pt x="15196" y="10"/>
                  </a:cubicBezTo>
                  <a:cubicBezTo>
                    <a:pt x="15041" y="3"/>
                    <a:pt x="14882" y="1"/>
                    <a:pt x="14725" y="1"/>
                  </a:cubicBezTo>
                  <a:cubicBezTo>
                    <a:pt x="14720" y="1"/>
                    <a:pt x="14714" y="1"/>
                    <a:pt x="14709"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a:off x="1748125" y="2300150"/>
              <a:ext cx="751300" cy="696125"/>
            </a:xfrm>
            <a:custGeom>
              <a:avLst/>
              <a:gdLst/>
              <a:ahLst/>
              <a:cxnLst/>
              <a:rect l="l" t="t" r="r" b="b"/>
              <a:pathLst>
                <a:path w="30052" h="27845" extrusionOk="0">
                  <a:moveTo>
                    <a:pt x="15005" y="15"/>
                  </a:moveTo>
                  <a:cubicBezTo>
                    <a:pt x="15010" y="15"/>
                    <a:pt x="15015" y="15"/>
                    <a:pt x="15020" y="15"/>
                  </a:cubicBezTo>
                  <a:cubicBezTo>
                    <a:pt x="15177" y="15"/>
                    <a:pt x="15334" y="17"/>
                    <a:pt x="15491" y="21"/>
                  </a:cubicBezTo>
                  <a:cubicBezTo>
                    <a:pt x="16800" y="65"/>
                    <a:pt x="18098" y="294"/>
                    <a:pt x="19342" y="700"/>
                  </a:cubicBezTo>
                  <a:cubicBezTo>
                    <a:pt x="19774" y="841"/>
                    <a:pt x="20218" y="1012"/>
                    <a:pt x="20663" y="1208"/>
                  </a:cubicBezTo>
                  <a:cubicBezTo>
                    <a:pt x="21300" y="1490"/>
                    <a:pt x="21915" y="1820"/>
                    <a:pt x="22503" y="2197"/>
                  </a:cubicBezTo>
                  <a:cubicBezTo>
                    <a:pt x="23099" y="2580"/>
                    <a:pt x="23667" y="3007"/>
                    <a:pt x="24198" y="3476"/>
                  </a:cubicBezTo>
                  <a:cubicBezTo>
                    <a:pt x="24752" y="3961"/>
                    <a:pt x="25267" y="4489"/>
                    <a:pt x="25736" y="5060"/>
                  </a:cubicBezTo>
                  <a:cubicBezTo>
                    <a:pt x="26789" y="6327"/>
                    <a:pt x="27606" y="7773"/>
                    <a:pt x="28147" y="9329"/>
                  </a:cubicBezTo>
                  <a:cubicBezTo>
                    <a:pt x="29638" y="13584"/>
                    <a:pt x="28973" y="18297"/>
                    <a:pt x="26364" y="21975"/>
                  </a:cubicBezTo>
                  <a:cubicBezTo>
                    <a:pt x="23756" y="25652"/>
                    <a:pt x="19529" y="27833"/>
                    <a:pt x="15023" y="27833"/>
                  </a:cubicBezTo>
                  <a:cubicBezTo>
                    <a:pt x="15020" y="27833"/>
                    <a:pt x="15018" y="27833"/>
                    <a:pt x="15015" y="27833"/>
                  </a:cubicBezTo>
                  <a:cubicBezTo>
                    <a:pt x="14577" y="27833"/>
                    <a:pt x="14133" y="27812"/>
                    <a:pt x="13697" y="27771"/>
                  </a:cubicBezTo>
                  <a:cubicBezTo>
                    <a:pt x="13002" y="27706"/>
                    <a:pt x="12312" y="27589"/>
                    <a:pt x="11635" y="27420"/>
                  </a:cubicBezTo>
                  <a:cubicBezTo>
                    <a:pt x="11180" y="27307"/>
                    <a:pt x="10725" y="27168"/>
                    <a:pt x="10282" y="27011"/>
                  </a:cubicBezTo>
                  <a:cubicBezTo>
                    <a:pt x="9051" y="26563"/>
                    <a:pt x="7888" y="25945"/>
                    <a:pt x="6830" y="25173"/>
                  </a:cubicBezTo>
                  <a:cubicBezTo>
                    <a:pt x="6486" y="24922"/>
                    <a:pt x="6151" y="24654"/>
                    <a:pt x="5835" y="24374"/>
                  </a:cubicBezTo>
                  <a:cubicBezTo>
                    <a:pt x="3888" y="22670"/>
                    <a:pt x="2459" y="20454"/>
                    <a:pt x="1706" y="17979"/>
                  </a:cubicBezTo>
                  <a:cubicBezTo>
                    <a:pt x="420" y="13760"/>
                    <a:pt x="1210" y="9184"/>
                    <a:pt x="3835" y="5642"/>
                  </a:cubicBezTo>
                  <a:cubicBezTo>
                    <a:pt x="6458" y="2103"/>
                    <a:pt x="10601" y="15"/>
                    <a:pt x="15005" y="15"/>
                  </a:cubicBezTo>
                  <a:close/>
                  <a:moveTo>
                    <a:pt x="15020" y="1"/>
                  </a:moveTo>
                  <a:lnTo>
                    <a:pt x="15020" y="3"/>
                  </a:lnTo>
                  <a:cubicBezTo>
                    <a:pt x="11155" y="3"/>
                    <a:pt x="7310" y="1603"/>
                    <a:pt x="4560" y="4736"/>
                  </a:cubicBezTo>
                  <a:cubicBezTo>
                    <a:pt x="159" y="9745"/>
                    <a:pt x="0" y="17023"/>
                    <a:pt x="3801" y="22176"/>
                  </a:cubicBezTo>
                  <a:cubicBezTo>
                    <a:pt x="4394" y="22984"/>
                    <a:pt x="5073" y="23723"/>
                    <a:pt x="5828" y="24384"/>
                  </a:cubicBezTo>
                  <a:cubicBezTo>
                    <a:pt x="6149" y="24668"/>
                    <a:pt x="6484" y="24933"/>
                    <a:pt x="6823" y="25180"/>
                  </a:cubicBezTo>
                  <a:cubicBezTo>
                    <a:pt x="7883" y="25954"/>
                    <a:pt x="9047" y="26575"/>
                    <a:pt x="10280" y="27021"/>
                  </a:cubicBezTo>
                  <a:cubicBezTo>
                    <a:pt x="10725" y="27180"/>
                    <a:pt x="11178" y="27318"/>
                    <a:pt x="11633" y="27432"/>
                  </a:cubicBezTo>
                  <a:cubicBezTo>
                    <a:pt x="12312" y="27600"/>
                    <a:pt x="13000" y="27718"/>
                    <a:pt x="13697" y="27782"/>
                  </a:cubicBezTo>
                  <a:cubicBezTo>
                    <a:pt x="14136" y="27824"/>
                    <a:pt x="14574" y="27845"/>
                    <a:pt x="15015" y="27845"/>
                  </a:cubicBezTo>
                  <a:cubicBezTo>
                    <a:pt x="18881" y="27845"/>
                    <a:pt x="22725" y="26245"/>
                    <a:pt x="25475" y="23111"/>
                  </a:cubicBezTo>
                  <a:cubicBezTo>
                    <a:pt x="30051" y="17900"/>
                    <a:pt x="30035" y="10227"/>
                    <a:pt x="25745" y="5050"/>
                  </a:cubicBezTo>
                  <a:cubicBezTo>
                    <a:pt x="25277" y="4482"/>
                    <a:pt x="24762" y="3951"/>
                    <a:pt x="24205" y="3464"/>
                  </a:cubicBezTo>
                  <a:cubicBezTo>
                    <a:pt x="23672" y="2995"/>
                    <a:pt x="23106" y="2568"/>
                    <a:pt x="22508" y="2185"/>
                  </a:cubicBezTo>
                  <a:cubicBezTo>
                    <a:pt x="21922" y="1809"/>
                    <a:pt x="21305" y="1478"/>
                    <a:pt x="20668" y="1197"/>
                  </a:cubicBezTo>
                  <a:cubicBezTo>
                    <a:pt x="20236" y="1005"/>
                    <a:pt x="19795" y="834"/>
                    <a:pt x="19347" y="689"/>
                  </a:cubicBezTo>
                  <a:cubicBezTo>
                    <a:pt x="18100" y="280"/>
                    <a:pt x="16803" y="52"/>
                    <a:pt x="15491" y="10"/>
                  </a:cubicBezTo>
                  <a:cubicBezTo>
                    <a:pt x="15334" y="5"/>
                    <a:pt x="15177" y="1"/>
                    <a:pt x="1502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a:off x="1828875" y="2353550"/>
              <a:ext cx="589400" cy="589400"/>
            </a:xfrm>
            <a:custGeom>
              <a:avLst/>
              <a:gdLst/>
              <a:ahLst/>
              <a:cxnLst/>
              <a:rect l="l" t="t" r="r" b="b"/>
              <a:pathLst>
                <a:path w="23576" h="23576" fill="none" extrusionOk="0">
                  <a:moveTo>
                    <a:pt x="20123" y="3452"/>
                  </a:moveTo>
                  <a:cubicBezTo>
                    <a:pt x="22333" y="5662"/>
                    <a:pt x="23575" y="8662"/>
                    <a:pt x="23575" y="11788"/>
                  </a:cubicBezTo>
                  <a:cubicBezTo>
                    <a:pt x="23575" y="14914"/>
                    <a:pt x="22333" y="17911"/>
                    <a:pt x="20123" y="20121"/>
                  </a:cubicBezTo>
                  <a:cubicBezTo>
                    <a:pt x="17911" y="22333"/>
                    <a:pt x="14914" y="23575"/>
                    <a:pt x="11788" y="23575"/>
                  </a:cubicBezTo>
                  <a:cubicBezTo>
                    <a:pt x="8661" y="23575"/>
                    <a:pt x="5664" y="22333"/>
                    <a:pt x="3452" y="20121"/>
                  </a:cubicBezTo>
                  <a:cubicBezTo>
                    <a:pt x="1243" y="17911"/>
                    <a:pt x="0" y="14914"/>
                    <a:pt x="0" y="11788"/>
                  </a:cubicBezTo>
                  <a:cubicBezTo>
                    <a:pt x="0" y="8662"/>
                    <a:pt x="1243" y="5662"/>
                    <a:pt x="3452" y="3452"/>
                  </a:cubicBezTo>
                  <a:cubicBezTo>
                    <a:pt x="5664" y="1243"/>
                    <a:pt x="8661" y="1"/>
                    <a:pt x="11788" y="1"/>
                  </a:cubicBezTo>
                  <a:cubicBezTo>
                    <a:pt x="14914" y="1"/>
                    <a:pt x="17911" y="1243"/>
                    <a:pt x="20123" y="3452"/>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a:off x="1854800" y="2392075"/>
              <a:ext cx="553825" cy="513575"/>
            </a:xfrm>
            <a:custGeom>
              <a:avLst/>
              <a:gdLst/>
              <a:ahLst/>
              <a:cxnLst/>
              <a:rect l="l" t="t" r="r" b="b"/>
              <a:pathLst>
                <a:path w="22153" h="20543" extrusionOk="0">
                  <a:moveTo>
                    <a:pt x="10769" y="1"/>
                  </a:moveTo>
                  <a:cubicBezTo>
                    <a:pt x="10066" y="1"/>
                    <a:pt x="9353" y="73"/>
                    <a:pt x="8640" y="224"/>
                  </a:cubicBezTo>
                  <a:cubicBezTo>
                    <a:pt x="3496" y="1311"/>
                    <a:pt x="0" y="6102"/>
                    <a:pt x="543" y="11330"/>
                  </a:cubicBezTo>
                  <a:cubicBezTo>
                    <a:pt x="1083" y="16560"/>
                    <a:pt x="5489" y="20536"/>
                    <a:pt x="10746" y="20543"/>
                  </a:cubicBezTo>
                  <a:cubicBezTo>
                    <a:pt x="10752" y="20543"/>
                    <a:pt x="10757" y="20543"/>
                    <a:pt x="10763" y="20543"/>
                  </a:cubicBezTo>
                  <a:cubicBezTo>
                    <a:pt x="12195" y="20543"/>
                    <a:pt x="13614" y="20243"/>
                    <a:pt x="14925" y="19661"/>
                  </a:cubicBezTo>
                  <a:cubicBezTo>
                    <a:pt x="19733" y="17529"/>
                    <a:pt x="22152" y="12113"/>
                    <a:pt x="20536" y="7111"/>
                  </a:cubicBezTo>
                  <a:cubicBezTo>
                    <a:pt x="19144" y="2803"/>
                    <a:pt x="15140" y="1"/>
                    <a:pt x="10769"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a:off x="1836200" y="2390675"/>
              <a:ext cx="574725" cy="515125"/>
            </a:xfrm>
            <a:custGeom>
              <a:avLst/>
              <a:gdLst/>
              <a:ahLst/>
              <a:cxnLst/>
              <a:rect l="l" t="t" r="r" b="b"/>
              <a:pathLst>
                <a:path w="22989" h="20605" extrusionOk="0">
                  <a:moveTo>
                    <a:pt x="9338" y="226"/>
                  </a:moveTo>
                  <a:cubicBezTo>
                    <a:pt x="4666" y="1196"/>
                    <a:pt x="1150" y="5334"/>
                    <a:pt x="1148" y="10298"/>
                  </a:cubicBezTo>
                  <a:cubicBezTo>
                    <a:pt x="1146" y="15415"/>
                    <a:pt x="4876" y="19657"/>
                    <a:pt x="9761" y="20458"/>
                  </a:cubicBezTo>
                  <a:lnTo>
                    <a:pt x="9761" y="20458"/>
                  </a:lnTo>
                  <a:cubicBezTo>
                    <a:pt x="7896" y="20140"/>
                    <a:pt x="6139" y="19311"/>
                    <a:pt x="4695" y="18043"/>
                  </a:cubicBezTo>
                  <a:cubicBezTo>
                    <a:pt x="421" y="14286"/>
                    <a:pt x="1" y="7777"/>
                    <a:pt x="3755" y="3503"/>
                  </a:cubicBezTo>
                  <a:cubicBezTo>
                    <a:pt x="5228" y="1823"/>
                    <a:pt x="7191" y="684"/>
                    <a:pt x="9338" y="226"/>
                  </a:cubicBezTo>
                  <a:close/>
                  <a:moveTo>
                    <a:pt x="11483" y="0"/>
                  </a:moveTo>
                  <a:cubicBezTo>
                    <a:pt x="10756" y="0"/>
                    <a:pt x="10038" y="77"/>
                    <a:pt x="9338" y="226"/>
                  </a:cubicBezTo>
                  <a:lnTo>
                    <a:pt x="9338" y="226"/>
                  </a:lnTo>
                  <a:cubicBezTo>
                    <a:pt x="10017" y="86"/>
                    <a:pt x="10720" y="12"/>
                    <a:pt x="11440" y="12"/>
                  </a:cubicBezTo>
                  <a:cubicBezTo>
                    <a:pt x="11460" y="12"/>
                    <a:pt x="11479" y="12"/>
                    <a:pt x="11499" y="12"/>
                  </a:cubicBezTo>
                  <a:cubicBezTo>
                    <a:pt x="11501" y="12"/>
                    <a:pt x="11502" y="12"/>
                    <a:pt x="11504" y="12"/>
                  </a:cubicBezTo>
                  <a:cubicBezTo>
                    <a:pt x="16773" y="12"/>
                    <a:pt x="21193" y="3994"/>
                    <a:pt x="21740" y="9236"/>
                  </a:cubicBezTo>
                  <a:cubicBezTo>
                    <a:pt x="22285" y="14480"/>
                    <a:pt x="18780" y="19290"/>
                    <a:pt x="13619" y="20372"/>
                  </a:cubicBezTo>
                  <a:cubicBezTo>
                    <a:pt x="12919" y="20520"/>
                    <a:pt x="12206" y="20594"/>
                    <a:pt x="11490" y="20594"/>
                  </a:cubicBezTo>
                  <a:cubicBezTo>
                    <a:pt x="11473" y="20594"/>
                    <a:pt x="11456" y="20594"/>
                    <a:pt x="11439" y="20594"/>
                  </a:cubicBezTo>
                  <a:cubicBezTo>
                    <a:pt x="10868" y="20594"/>
                    <a:pt x="10307" y="20548"/>
                    <a:pt x="9761" y="20458"/>
                  </a:cubicBezTo>
                  <a:lnTo>
                    <a:pt x="9761" y="20458"/>
                  </a:lnTo>
                  <a:cubicBezTo>
                    <a:pt x="10329" y="20555"/>
                    <a:pt x="10907" y="20604"/>
                    <a:pt x="11490" y="20604"/>
                  </a:cubicBezTo>
                  <a:cubicBezTo>
                    <a:pt x="11713" y="20604"/>
                    <a:pt x="11936" y="20597"/>
                    <a:pt x="12160" y="20583"/>
                  </a:cubicBezTo>
                  <a:cubicBezTo>
                    <a:pt x="14887" y="20407"/>
                    <a:pt x="17431" y="19156"/>
                    <a:pt x="19234" y="17103"/>
                  </a:cubicBezTo>
                  <a:cubicBezTo>
                    <a:pt x="22989" y="12829"/>
                    <a:pt x="22569" y="6320"/>
                    <a:pt x="18295" y="2563"/>
                  </a:cubicBezTo>
                  <a:cubicBezTo>
                    <a:pt x="16420" y="912"/>
                    <a:pt x="14006" y="0"/>
                    <a:pt x="11509" y="0"/>
                  </a:cubicBezTo>
                  <a:cubicBezTo>
                    <a:pt x="11506" y="0"/>
                    <a:pt x="11503" y="0"/>
                    <a:pt x="11499" y="0"/>
                  </a:cubicBezTo>
                  <a:cubicBezTo>
                    <a:pt x="11494" y="0"/>
                    <a:pt x="11489" y="0"/>
                    <a:pt x="1148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1918750" y="2300450"/>
              <a:ext cx="313075" cy="675175"/>
            </a:xfrm>
            <a:custGeom>
              <a:avLst/>
              <a:gdLst/>
              <a:ahLst/>
              <a:cxnLst/>
              <a:rect l="l" t="t" r="r" b="b"/>
              <a:pathLst>
                <a:path w="12523" h="27007" extrusionOk="0">
                  <a:moveTo>
                    <a:pt x="8666" y="0"/>
                  </a:moveTo>
                  <a:lnTo>
                    <a:pt x="0" y="25168"/>
                  </a:lnTo>
                  <a:cubicBezTo>
                    <a:pt x="1058" y="25942"/>
                    <a:pt x="2222" y="26561"/>
                    <a:pt x="3455" y="27006"/>
                  </a:cubicBezTo>
                  <a:lnTo>
                    <a:pt x="12522" y="677"/>
                  </a:lnTo>
                  <a:cubicBezTo>
                    <a:pt x="11275" y="270"/>
                    <a:pt x="9978" y="42"/>
                    <a:pt x="8666"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039000" y="2330125"/>
              <a:ext cx="271850" cy="664550"/>
            </a:xfrm>
            <a:custGeom>
              <a:avLst/>
              <a:gdLst/>
              <a:ahLst/>
              <a:cxnLst/>
              <a:rect l="l" t="t" r="r" b="b"/>
              <a:pathLst>
                <a:path w="10874" h="26582" extrusionOk="0">
                  <a:moveTo>
                    <a:pt x="9033" y="0"/>
                  </a:moveTo>
                  <a:lnTo>
                    <a:pt x="0" y="26233"/>
                  </a:lnTo>
                  <a:cubicBezTo>
                    <a:pt x="677" y="26401"/>
                    <a:pt x="1365" y="26517"/>
                    <a:pt x="2060" y="26581"/>
                  </a:cubicBezTo>
                  <a:lnTo>
                    <a:pt x="10873" y="988"/>
                  </a:lnTo>
                  <a:cubicBezTo>
                    <a:pt x="10287" y="612"/>
                    <a:pt x="9670" y="282"/>
                    <a:pt x="9033"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1717700" y="2254700"/>
              <a:ext cx="674075" cy="599875"/>
            </a:xfrm>
            <a:custGeom>
              <a:avLst/>
              <a:gdLst/>
              <a:ahLst/>
              <a:cxnLst/>
              <a:rect l="l" t="t" r="r" b="b"/>
              <a:pathLst>
                <a:path w="26963" h="23995" extrusionOk="0">
                  <a:moveTo>
                    <a:pt x="14948" y="0"/>
                  </a:moveTo>
                  <a:cubicBezTo>
                    <a:pt x="11086" y="0"/>
                    <a:pt x="7245" y="1602"/>
                    <a:pt x="4498" y="4730"/>
                  </a:cubicBezTo>
                  <a:cubicBezTo>
                    <a:pt x="0" y="9849"/>
                    <a:pt x="767" y="18552"/>
                    <a:pt x="5018" y="23994"/>
                  </a:cubicBezTo>
                  <a:cubicBezTo>
                    <a:pt x="1219" y="18841"/>
                    <a:pt x="1379" y="11563"/>
                    <a:pt x="5777" y="6554"/>
                  </a:cubicBezTo>
                  <a:cubicBezTo>
                    <a:pt x="8530" y="3420"/>
                    <a:pt x="12377" y="1820"/>
                    <a:pt x="16242" y="1820"/>
                  </a:cubicBezTo>
                  <a:cubicBezTo>
                    <a:pt x="16397" y="1820"/>
                    <a:pt x="16553" y="1823"/>
                    <a:pt x="16708" y="1828"/>
                  </a:cubicBezTo>
                  <a:cubicBezTo>
                    <a:pt x="18020" y="1872"/>
                    <a:pt x="19317" y="2100"/>
                    <a:pt x="20564" y="2507"/>
                  </a:cubicBezTo>
                  <a:cubicBezTo>
                    <a:pt x="21012" y="2655"/>
                    <a:pt x="21453" y="2823"/>
                    <a:pt x="21885" y="3015"/>
                  </a:cubicBezTo>
                  <a:cubicBezTo>
                    <a:pt x="22522" y="3299"/>
                    <a:pt x="23139" y="3629"/>
                    <a:pt x="23725" y="4005"/>
                  </a:cubicBezTo>
                  <a:cubicBezTo>
                    <a:pt x="24323" y="4389"/>
                    <a:pt x="24891" y="4816"/>
                    <a:pt x="25422" y="5285"/>
                  </a:cubicBezTo>
                  <a:cubicBezTo>
                    <a:pt x="25979" y="5769"/>
                    <a:pt x="26494" y="6300"/>
                    <a:pt x="26962" y="6871"/>
                  </a:cubicBezTo>
                  <a:cubicBezTo>
                    <a:pt x="26210" y="5592"/>
                    <a:pt x="25258" y="4439"/>
                    <a:pt x="24143" y="3463"/>
                  </a:cubicBezTo>
                  <a:cubicBezTo>
                    <a:pt x="23610" y="2994"/>
                    <a:pt x="23042" y="2567"/>
                    <a:pt x="22446" y="2184"/>
                  </a:cubicBezTo>
                  <a:cubicBezTo>
                    <a:pt x="21857" y="1807"/>
                    <a:pt x="21243" y="1477"/>
                    <a:pt x="20603" y="1193"/>
                  </a:cubicBezTo>
                  <a:cubicBezTo>
                    <a:pt x="20172" y="1001"/>
                    <a:pt x="19731" y="830"/>
                    <a:pt x="19283" y="685"/>
                  </a:cubicBezTo>
                  <a:cubicBezTo>
                    <a:pt x="18038" y="279"/>
                    <a:pt x="16740" y="50"/>
                    <a:pt x="15429" y="8"/>
                  </a:cubicBezTo>
                  <a:cubicBezTo>
                    <a:pt x="15269" y="3"/>
                    <a:pt x="15108" y="0"/>
                    <a:pt x="14948"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9" name="Google Shape;1269;p40"/>
          <p:cNvSpPr txBox="1">
            <a:spLocks noGrp="1"/>
          </p:cNvSpPr>
          <p:nvPr>
            <p:ph type="ctrTitle"/>
          </p:nvPr>
        </p:nvSpPr>
        <p:spPr>
          <a:xfrm>
            <a:off x="1609875" y="224107"/>
            <a:ext cx="59178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a:t>
            </a:r>
            <a:r>
              <a:rPr lang="en">
                <a:solidFill>
                  <a:schemeClr val="accent3"/>
                </a:solidFill>
              </a:rPr>
              <a:t>YOU</a:t>
            </a:r>
            <a:endParaRPr>
              <a:solidFill>
                <a:schemeClr val="accent3"/>
              </a:solidFill>
            </a:endParaRPr>
          </a:p>
        </p:txBody>
      </p:sp>
      <p:sp>
        <p:nvSpPr>
          <p:cNvPr id="1270" name="Google Shape;1270;p40"/>
          <p:cNvSpPr txBox="1">
            <a:spLocks noGrp="1"/>
          </p:cNvSpPr>
          <p:nvPr>
            <p:ph type="subTitle" idx="1"/>
          </p:nvPr>
        </p:nvSpPr>
        <p:spPr>
          <a:xfrm>
            <a:off x="3263399" y="1186430"/>
            <a:ext cx="2610751" cy="4794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Do you have any questions?</a:t>
            </a:r>
            <a:endParaRPr/>
          </a:p>
        </p:txBody>
      </p:sp>
      <p:grpSp>
        <p:nvGrpSpPr>
          <p:cNvPr id="1273" name="Google Shape;1273;p40"/>
          <p:cNvGrpSpPr/>
          <p:nvPr/>
        </p:nvGrpSpPr>
        <p:grpSpPr>
          <a:xfrm>
            <a:off x="794147" y="2517466"/>
            <a:ext cx="933806" cy="1011808"/>
            <a:chOff x="2761250" y="617875"/>
            <a:chExt cx="1222900" cy="1325050"/>
          </a:xfrm>
        </p:grpSpPr>
        <p:sp>
          <p:nvSpPr>
            <p:cNvPr id="1274" name="Google Shape;1274;p40"/>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0"/>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0"/>
          <p:cNvGrpSpPr/>
          <p:nvPr/>
        </p:nvGrpSpPr>
        <p:grpSpPr>
          <a:xfrm rot="1790177">
            <a:off x="7487896" y="218959"/>
            <a:ext cx="570727" cy="822868"/>
            <a:chOff x="1705850" y="434250"/>
            <a:chExt cx="978800" cy="1411225"/>
          </a:xfrm>
        </p:grpSpPr>
        <p:sp>
          <p:nvSpPr>
            <p:cNvPr id="1282" name="Google Shape;1282;p40"/>
            <p:cNvSpPr/>
            <p:nvPr/>
          </p:nvSpPr>
          <p:spPr>
            <a:xfrm>
              <a:off x="2039325" y="1468300"/>
              <a:ext cx="114225" cy="100025"/>
            </a:xfrm>
            <a:custGeom>
              <a:avLst/>
              <a:gdLst/>
              <a:ahLst/>
              <a:cxnLst/>
              <a:rect l="l" t="t" r="r" b="b"/>
              <a:pathLst>
                <a:path w="4569" h="4001" extrusionOk="0">
                  <a:moveTo>
                    <a:pt x="2278" y="0"/>
                  </a:moveTo>
                  <a:cubicBezTo>
                    <a:pt x="1467" y="0"/>
                    <a:pt x="714" y="508"/>
                    <a:pt x="400" y="1316"/>
                  </a:cubicBezTo>
                  <a:cubicBezTo>
                    <a:pt x="1" y="2353"/>
                    <a:pt x="474" y="3486"/>
                    <a:pt x="1516" y="3872"/>
                  </a:cubicBezTo>
                  <a:cubicBezTo>
                    <a:pt x="1751" y="3959"/>
                    <a:pt x="1995" y="4000"/>
                    <a:pt x="2236" y="4000"/>
                  </a:cubicBezTo>
                  <a:cubicBezTo>
                    <a:pt x="3064" y="4000"/>
                    <a:pt x="3861" y="3514"/>
                    <a:pt x="4169" y="2713"/>
                  </a:cubicBezTo>
                  <a:cubicBezTo>
                    <a:pt x="4568" y="1679"/>
                    <a:pt x="4005" y="510"/>
                    <a:pt x="2966" y="125"/>
                  </a:cubicBezTo>
                  <a:cubicBezTo>
                    <a:pt x="2738" y="40"/>
                    <a:pt x="2506" y="0"/>
                    <a:pt x="2278"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0"/>
            <p:cNvSpPr/>
            <p:nvPr/>
          </p:nvSpPr>
          <p:spPr>
            <a:xfrm>
              <a:off x="1705850" y="434250"/>
              <a:ext cx="978800" cy="1411225"/>
            </a:xfrm>
            <a:custGeom>
              <a:avLst/>
              <a:gdLst/>
              <a:ahLst/>
              <a:cxnLst/>
              <a:rect l="l" t="t" r="r" b="b"/>
              <a:pathLst>
                <a:path w="39152" h="56449" extrusionOk="0">
                  <a:moveTo>
                    <a:pt x="21401" y="3462"/>
                  </a:moveTo>
                  <a:lnTo>
                    <a:pt x="33255" y="7856"/>
                  </a:lnTo>
                  <a:cubicBezTo>
                    <a:pt x="32341" y="9216"/>
                    <a:pt x="32941" y="10814"/>
                    <a:pt x="34430" y="11366"/>
                  </a:cubicBezTo>
                  <a:cubicBezTo>
                    <a:pt x="27596" y="23744"/>
                    <a:pt x="28819" y="39106"/>
                    <a:pt x="21985" y="51484"/>
                  </a:cubicBezTo>
                  <a:cubicBezTo>
                    <a:pt x="21635" y="51355"/>
                    <a:pt x="21267" y="51294"/>
                    <a:pt x="20897" y="51294"/>
                  </a:cubicBezTo>
                  <a:cubicBezTo>
                    <a:pt x="19686" y="51294"/>
                    <a:pt x="18453" y="51948"/>
                    <a:pt x="17755" y="52990"/>
                  </a:cubicBezTo>
                  <a:cubicBezTo>
                    <a:pt x="13802" y="51526"/>
                    <a:pt x="9851" y="50062"/>
                    <a:pt x="5898" y="48598"/>
                  </a:cubicBezTo>
                  <a:cubicBezTo>
                    <a:pt x="6812" y="47238"/>
                    <a:pt x="6214" y="45640"/>
                    <a:pt x="4725" y="45089"/>
                  </a:cubicBezTo>
                  <a:cubicBezTo>
                    <a:pt x="11560" y="32710"/>
                    <a:pt x="10336" y="17346"/>
                    <a:pt x="17171" y="4970"/>
                  </a:cubicBezTo>
                  <a:cubicBezTo>
                    <a:pt x="17519" y="5099"/>
                    <a:pt x="17886" y="5160"/>
                    <a:pt x="18255" y="5160"/>
                  </a:cubicBezTo>
                  <a:cubicBezTo>
                    <a:pt x="19466" y="5160"/>
                    <a:pt x="20700" y="4504"/>
                    <a:pt x="21401" y="3462"/>
                  </a:cubicBezTo>
                  <a:close/>
                  <a:moveTo>
                    <a:pt x="18013" y="1"/>
                  </a:moveTo>
                  <a:cubicBezTo>
                    <a:pt x="6935" y="14326"/>
                    <a:pt x="11079" y="34292"/>
                    <a:pt x="1" y="48617"/>
                  </a:cubicBezTo>
                  <a:cubicBezTo>
                    <a:pt x="7046" y="51228"/>
                    <a:pt x="14095" y="53837"/>
                    <a:pt x="21142" y="56449"/>
                  </a:cubicBezTo>
                  <a:cubicBezTo>
                    <a:pt x="32218" y="42124"/>
                    <a:pt x="28076" y="22160"/>
                    <a:pt x="39152" y="7835"/>
                  </a:cubicBezTo>
                  <a:cubicBezTo>
                    <a:pt x="32105" y="5224"/>
                    <a:pt x="25060" y="2612"/>
                    <a:pt x="18013"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0"/>
            <p:cNvSpPr/>
            <p:nvPr/>
          </p:nvSpPr>
          <p:spPr>
            <a:xfrm>
              <a:off x="1865525" y="556650"/>
              <a:ext cx="659525" cy="1166525"/>
            </a:xfrm>
            <a:custGeom>
              <a:avLst/>
              <a:gdLst/>
              <a:ahLst/>
              <a:cxnLst/>
              <a:rect l="l" t="t" r="r" b="b"/>
              <a:pathLst>
                <a:path w="26381" h="46661" extrusionOk="0">
                  <a:moveTo>
                    <a:pt x="17195" y="6055"/>
                  </a:moveTo>
                  <a:cubicBezTo>
                    <a:pt x="17454" y="6055"/>
                    <a:pt x="17715" y="6099"/>
                    <a:pt x="17967" y="6193"/>
                  </a:cubicBezTo>
                  <a:cubicBezTo>
                    <a:pt x="19077" y="6606"/>
                    <a:pt x="19585" y="7816"/>
                    <a:pt x="19158" y="8922"/>
                  </a:cubicBezTo>
                  <a:cubicBezTo>
                    <a:pt x="18823" y="9787"/>
                    <a:pt x="18018" y="10330"/>
                    <a:pt x="17151" y="10330"/>
                  </a:cubicBezTo>
                  <a:cubicBezTo>
                    <a:pt x="16908" y="10330"/>
                    <a:pt x="16659" y="10287"/>
                    <a:pt x="16415" y="10196"/>
                  </a:cubicBezTo>
                  <a:cubicBezTo>
                    <a:pt x="15305" y="9785"/>
                    <a:pt x="14704" y="8539"/>
                    <a:pt x="15131" y="7433"/>
                  </a:cubicBezTo>
                  <a:cubicBezTo>
                    <a:pt x="15460" y="6575"/>
                    <a:pt x="16311" y="6055"/>
                    <a:pt x="17195" y="6055"/>
                  </a:cubicBezTo>
                  <a:close/>
                  <a:moveTo>
                    <a:pt x="12445" y="16581"/>
                  </a:moveTo>
                  <a:cubicBezTo>
                    <a:pt x="13126" y="16581"/>
                    <a:pt x="13832" y="16705"/>
                    <a:pt x="14538" y="16966"/>
                  </a:cubicBezTo>
                  <a:cubicBezTo>
                    <a:pt x="17865" y="18199"/>
                    <a:pt x="19922" y="22035"/>
                    <a:pt x="19223" y="25565"/>
                  </a:cubicBezTo>
                  <a:cubicBezTo>
                    <a:pt x="18671" y="28350"/>
                    <a:pt x="16474" y="30079"/>
                    <a:pt x="13933" y="30079"/>
                  </a:cubicBezTo>
                  <a:cubicBezTo>
                    <a:pt x="13252" y="30079"/>
                    <a:pt x="12546" y="29955"/>
                    <a:pt x="11841" y="29694"/>
                  </a:cubicBezTo>
                  <a:cubicBezTo>
                    <a:pt x="8514" y="28461"/>
                    <a:pt x="6457" y="24625"/>
                    <a:pt x="7156" y="21095"/>
                  </a:cubicBezTo>
                  <a:cubicBezTo>
                    <a:pt x="7706" y="18309"/>
                    <a:pt x="9903" y="16581"/>
                    <a:pt x="12445" y="16581"/>
                  </a:cubicBezTo>
                  <a:close/>
                  <a:moveTo>
                    <a:pt x="9231" y="36329"/>
                  </a:moveTo>
                  <a:cubicBezTo>
                    <a:pt x="9474" y="36329"/>
                    <a:pt x="9721" y="36371"/>
                    <a:pt x="9964" y="36461"/>
                  </a:cubicBezTo>
                  <a:cubicBezTo>
                    <a:pt x="11074" y="36875"/>
                    <a:pt x="11677" y="38121"/>
                    <a:pt x="11250" y="39227"/>
                  </a:cubicBezTo>
                  <a:cubicBezTo>
                    <a:pt x="10921" y="40084"/>
                    <a:pt x="10068" y="40604"/>
                    <a:pt x="9183" y="40604"/>
                  </a:cubicBezTo>
                  <a:cubicBezTo>
                    <a:pt x="8926" y="40604"/>
                    <a:pt x="8665" y="40560"/>
                    <a:pt x="8415" y="40467"/>
                  </a:cubicBezTo>
                  <a:cubicBezTo>
                    <a:pt x="7304" y="40054"/>
                    <a:pt x="6798" y="38842"/>
                    <a:pt x="7225" y="37736"/>
                  </a:cubicBezTo>
                  <a:cubicBezTo>
                    <a:pt x="7557" y="36872"/>
                    <a:pt x="8364" y="36329"/>
                    <a:pt x="9231" y="36329"/>
                  </a:cubicBezTo>
                  <a:close/>
                  <a:moveTo>
                    <a:pt x="15309" y="0"/>
                  </a:moveTo>
                  <a:cubicBezTo>
                    <a:pt x="14319" y="901"/>
                    <a:pt x="13006" y="1446"/>
                    <a:pt x="11714" y="1446"/>
                  </a:cubicBezTo>
                  <a:cubicBezTo>
                    <a:pt x="11625" y="1446"/>
                    <a:pt x="11537" y="1444"/>
                    <a:pt x="11449" y="1439"/>
                  </a:cubicBezTo>
                  <a:cubicBezTo>
                    <a:pt x="5327" y="13334"/>
                    <a:pt x="6119" y="27791"/>
                    <a:pt x="1" y="39687"/>
                  </a:cubicBezTo>
                  <a:cubicBezTo>
                    <a:pt x="1005" y="40488"/>
                    <a:pt x="1488" y="41753"/>
                    <a:pt x="1185" y="42996"/>
                  </a:cubicBezTo>
                  <a:lnTo>
                    <a:pt x="11070" y="46660"/>
                  </a:lnTo>
                  <a:cubicBezTo>
                    <a:pt x="12062" y="45757"/>
                    <a:pt x="13373" y="45212"/>
                    <a:pt x="14667" y="45212"/>
                  </a:cubicBezTo>
                  <a:cubicBezTo>
                    <a:pt x="14756" y="45212"/>
                    <a:pt x="14844" y="45214"/>
                    <a:pt x="14933" y="45219"/>
                  </a:cubicBezTo>
                  <a:cubicBezTo>
                    <a:pt x="21052" y="33323"/>
                    <a:pt x="20262" y="18869"/>
                    <a:pt x="26381" y="6973"/>
                  </a:cubicBezTo>
                  <a:cubicBezTo>
                    <a:pt x="25374" y="6170"/>
                    <a:pt x="24891" y="4904"/>
                    <a:pt x="25196" y="3664"/>
                  </a:cubicBezTo>
                  <a:cubicBezTo>
                    <a:pt x="21899" y="2443"/>
                    <a:pt x="18604" y="1221"/>
                    <a:pt x="15309" y="0"/>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0"/>
            <p:cNvSpPr/>
            <p:nvPr/>
          </p:nvSpPr>
          <p:spPr>
            <a:xfrm>
              <a:off x="1823975" y="520850"/>
              <a:ext cx="742650" cy="1238150"/>
            </a:xfrm>
            <a:custGeom>
              <a:avLst/>
              <a:gdLst/>
              <a:ahLst/>
              <a:cxnLst/>
              <a:rect l="l" t="t" r="r" b="b"/>
              <a:pathLst>
                <a:path w="29706" h="49526" extrusionOk="0">
                  <a:moveTo>
                    <a:pt x="16927" y="1123"/>
                  </a:moveTo>
                  <a:lnTo>
                    <a:pt x="27200" y="4928"/>
                  </a:lnTo>
                  <a:cubicBezTo>
                    <a:pt x="27191" y="4960"/>
                    <a:pt x="27181" y="4992"/>
                    <a:pt x="27172" y="5025"/>
                  </a:cubicBezTo>
                  <a:cubicBezTo>
                    <a:pt x="26833" y="6244"/>
                    <a:pt x="27306" y="7493"/>
                    <a:pt x="28317" y="8257"/>
                  </a:cubicBezTo>
                  <a:cubicBezTo>
                    <a:pt x="28343" y="8278"/>
                    <a:pt x="28371" y="8297"/>
                    <a:pt x="28396" y="8317"/>
                  </a:cubicBezTo>
                  <a:cubicBezTo>
                    <a:pt x="22141" y="20308"/>
                    <a:pt x="23011" y="34940"/>
                    <a:pt x="16756" y="46933"/>
                  </a:cubicBezTo>
                  <a:cubicBezTo>
                    <a:pt x="16722" y="46928"/>
                    <a:pt x="16685" y="46926"/>
                    <a:pt x="16650" y="46924"/>
                  </a:cubicBezTo>
                  <a:cubicBezTo>
                    <a:pt x="16531" y="46914"/>
                    <a:pt x="16412" y="46909"/>
                    <a:pt x="16292" y="46909"/>
                  </a:cubicBezTo>
                  <a:cubicBezTo>
                    <a:pt x="15051" y="46909"/>
                    <a:pt x="13789" y="47445"/>
                    <a:pt x="12857" y="48325"/>
                  </a:cubicBezTo>
                  <a:cubicBezTo>
                    <a:pt x="12829" y="48351"/>
                    <a:pt x="12803" y="48376"/>
                    <a:pt x="12776" y="48401"/>
                  </a:cubicBezTo>
                  <a:cubicBezTo>
                    <a:pt x="9354" y="47132"/>
                    <a:pt x="5930" y="45864"/>
                    <a:pt x="2503" y="44596"/>
                  </a:cubicBezTo>
                  <a:cubicBezTo>
                    <a:pt x="2512" y="44564"/>
                    <a:pt x="2522" y="44532"/>
                    <a:pt x="2531" y="44499"/>
                  </a:cubicBezTo>
                  <a:cubicBezTo>
                    <a:pt x="2873" y="43282"/>
                    <a:pt x="2399" y="42029"/>
                    <a:pt x="1386" y="41269"/>
                  </a:cubicBezTo>
                  <a:cubicBezTo>
                    <a:pt x="1360" y="41248"/>
                    <a:pt x="1335" y="41227"/>
                    <a:pt x="1307" y="41207"/>
                  </a:cubicBezTo>
                  <a:cubicBezTo>
                    <a:pt x="7562" y="29216"/>
                    <a:pt x="6692" y="14584"/>
                    <a:pt x="12947" y="2591"/>
                  </a:cubicBezTo>
                  <a:lnTo>
                    <a:pt x="13055" y="2600"/>
                  </a:lnTo>
                  <a:cubicBezTo>
                    <a:pt x="13172" y="2610"/>
                    <a:pt x="13290" y="2615"/>
                    <a:pt x="13408" y="2615"/>
                  </a:cubicBezTo>
                  <a:cubicBezTo>
                    <a:pt x="14649" y="2615"/>
                    <a:pt x="15912" y="2080"/>
                    <a:pt x="16846" y="1199"/>
                  </a:cubicBezTo>
                  <a:cubicBezTo>
                    <a:pt x="16874" y="1173"/>
                    <a:pt x="16900" y="1148"/>
                    <a:pt x="16927" y="1123"/>
                  </a:cubicBezTo>
                  <a:close/>
                  <a:moveTo>
                    <a:pt x="16676" y="0"/>
                  </a:moveTo>
                  <a:cubicBezTo>
                    <a:pt x="15975" y="1041"/>
                    <a:pt x="14741" y="1696"/>
                    <a:pt x="13531" y="1696"/>
                  </a:cubicBezTo>
                  <a:cubicBezTo>
                    <a:pt x="13161" y="1696"/>
                    <a:pt x="12795" y="1635"/>
                    <a:pt x="12446" y="1506"/>
                  </a:cubicBezTo>
                  <a:cubicBezTo>
                    <a:pt x="5611" y="13882"/>
                    <a:pt x="6835" y="29246"/>
                    <a:pt x="0" y="41625"/>
                  </a:cubicBezTo>
                  <a:cubicBezTo>
                    <a:pt x="1489" y="42176"/>
                    <a:pt x="2087" y="43774"/>
                    <a:pt x="1173" y="45134"/>
                  </a:cubicBezTo>
                  <a:cubicBezTo>
                    <a:pt x="5124" y="46598"/>
                    <a:pt x="9077" y="48062"/>
                    <a:pt x="13030" y="49526"/>
                  </a:cubicBezTo>
                  <a:cubicBezTo>
                    <a:pt x="13728" y="48484"/>
                    <a:pt x="14961" y="47830"/>
                    <a:pt x="16172" y="47830"/>
                  </a:cubicBezTo>
                  <a:cubicBezTo>
                    <a:pt x="16542" y="47830"/>
                    <a:pt x="16910" y="47891"/>
                    <a:pt x="17260" y="48020"/>
                  </a:cubicBezTo>
                  <a:cubicBezTo>
                    <a:pt x="24094" y="35640"/>
                    <a:pt x="22871" y="20278"/>
                    <a:pt x="29705" y="7902"/>
                  </a:cubicBezTo>
                  <a:cubicBezTo>
                    <a:pt x="28216" y="7350"/>
                    <a:pt x="27616" y="5752"/>
                    <a:pt x="28530" y="4392"/>
                  </a:cubicBezTo>
                  <a:lnTo>
                    <a:pt x="16676" y="0"/>
                  </a:ln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0"/>
            <p:cNvSpPr/>
            <p:nvPr/>
          </p:nvSpPr>
          <p:spPr>
            <a:xfrm>
              <a:off x="1856650" y="548900"/>
              <a:ext cx="677225" cy="1182000"/>
            </a:xfrm>
            <a:custGeom>
              <a:avLst/>
              <a:gdLst/>
              <a:ahLst/>
              <a:cxnLst/>
              <a:rect l="l" t="t" r="r" b="b"/>
              <a:pathLst>
                <a:path w="27089" h="47280" extrusionOk="0">
                  <a:moveTo>
                    <a:pt x="15664" y="310"/>
                  </a:moveTo>
                  <a:cubicBezTo>
                    <a:pt x="18959" y="1529"/>
                    <a:pt x="22254" y="2751"/>
                    <a:pt x="25551" y="3972"/>
                  </a:cubicBezTo>
                  <a:cubicBezTo>
                    <a:pt x="25246" y="5214"/>
                    <a:pt x="25729" y="6480"/>
                    <a:pt x="26736" y="7281"/>
                  </a:cubicBezTo>
                  <a:cubicBezTo>
                    <a:pt x="20617" y="19177"/>
                    <a:pt x="21407" y="33633"/>
                    <a:pt x="15288" y="45529"/>
                  </a:cubicBezTo>
                  <a:cubicBezTo>
                    <a:pt x="15199" y="45524"/>
                    <a:pt x="15111" y="45522"/>
                    <a:pt x="15022" y="45522"/>
                  </a:cubicBezTo>
                  <a:cubicBezTo>
                    <a:pt x="13728" y="45522"/>
                    <a:pt x="12417" y="46067"/>
                    <a:pt x="11425" y="46968"/>
                  </a:cubicBezTo>
                  <a:lnTo>
                    <a:pt x="1538" y="43306"/>
                  </a:lnTo>
                  <a:cubicBezTo>
                    <a:pt x="1843" y="42063"/>
                    <a:pt x="1360" y="40798"/>
                    <a:pt x="353" y="39997"/>
                  </a:cubicBezTo>
                  <a:lnTo>
                    <a:pt x="356" y="39997"/>
                  </a:lnTo>
                  <a:cubicBezTo>
                    <a:pt x="6474" y="28101"/>
                    <a:pt x="5682" y="13644"/>
                    <a:pt x="11804" y="1749"/>
                  </a:cubicBezTo>
                  <a:cubicBezTo>
                    <a:pt x="11892" y="1754"/>
                    <a:pt x="11980" y="1756"/>
                    <a:pt x="12069" y="1756"/>
                  </a:cubicBezTo>
                  <a:cubicBezTo>
                    <a:pt x="13361" y="1756"/>
                    <a:pt x="14674" y="1211"/>
                    <a:pt x="15664" y="310"/>
                  </a:cubicBezTo>
                  <a:close/>
                  <a:moveTo>
                    <a:pt x="15620" y="1"/>
                  </a:moveTo>
                  <a:cubicBezTo>
                    <a:pt x="15593" y="26"/>
                    <a:pt x="15567" y="51"/>
                    <a:pt x="15539" y="77"/>
                  </a:cubicBezTo>
                  <a:cubicBezTo>
                    <a:pt x="14607" y="958"/>
                    <a:pt x="13342" y="1493"/>
                    <a:pt x="12101" y="1493"/>
                  </a:cubicBezTo>
                  <a:cubicBezTo>
                    <a:pt x="11983" y="1493"/>
                    <a:pt x="11865" y="1488"/>
                    <a:pt x="11748" y="1478"/>
                  </a:cubicBezTo>
                  <a:lnTo>
                    <a:pt x="11640" y="1469"/>
                  </a:lnTo>
                  <a:cubicBezTo>
                    <a:pt x="5385" y="13462"/>
                    <a:pt x="6255" y="28094"/>
                    <a:pt x="0" y="40085"/>
                  </a:cubicBezTo>
                  <a:cubicBezTo>
                    <a:pt x="28" y="40105"/>
                    <a:pt x="53" y="40126"/>
                    <a:pt x="81" y="40147"/>
                  </a:cubicBezTo>
                  <a:cubicBezTo>
                    <a:pt x="1092" y="40909"/>
                    <a:pt x="1566" y="42160"/>
                    <a:pt x="1224" y="43380"/>
                  </a:cubicBezTo>
                  <a:cubicBezTo>
                    <a:pt x="1215" y="43412"/>
                    <a:pt x="1205" y="43444"/>
                    <a:pt x="1196" y="43474"/>
                  </a:cubicBezTo>
                  <a:cubicBezTo>
                    <a:pt x="4620" y="44744"/>
                    <a:pt x="8044" y="46012"/>
                    <a:pt x="11469" y="47279"/>
                  </a:cubicBezTo>
                  <a:cubicBezTo>
                    <a:pt x="11496" y="47256"/>
                    <a:pt x="11522" y="47231"/>
                    <a:pt x="11550" y="47206"/>
                  </a:cubicBezTo>
                  <a:cubicBezTo>
                    <a:pt x="12484" y="46324"/>
                    <a:pt x="13750" y="45787"/>
                    <a:pt x="14991" y="45787"/>
                  </a:cubicBezTo>
                  <a:cubicBezTo>
                    <a:pt x="15109" y="45787"/>
                    <a:pt x="15226" y="45792"/>
                    <a:pt x="15343" y="45802"/>
                  </a:cubicBezTo>
                  <a:cubicBezTo>
                    <a:pt x="15380" y="45806"/>
                    <a:pt x="15415" y="45809"/>
                    <a:pt x="15452" y="45811"/>
                  </a:cubicBezTo>
                  <a:cubicBezTo>
                    <a:pt x="21704" y="33820"/>
                    <a:pt x="20834" y="19188"/>
                    <a:pt x="27089" y="7195"/>
                  </a:cubicBezTo>
                  <a:cubicBezTo>
                    <a:pt x="27064" y="7175"/>
                    <a:pt x="27036" y="7156"/>
                    <a:pt x="27010" y="7135"/>
                  </a:cubicBezTo>
                  <a:cubicBezTo>
                    <a:pt x="25999" y="6371"/>
                    <a:pt x="25526" y="5120"/>
                    <a:pt x="25865" y="3903"/>
                  </a:cubicBezTo>
                  <a:cubicBezTo>
                    <a:pt x="25874" y="3870"/>
                    <a:pt x="25884" y="3838"/>
                    <a:pt x="25893" y="3806"/>
                  </a:cubicBezTo>
                  <a:lnTo>
                    <a:pt x="15620" y="1"/>
                  </a:ln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p:cNvSpPr/>
            <p:nvPr/>
          </p:nvSpPr>
          <p:spPr>
            <a:xfrm>
              <a:off x="2026925" y="971175"/>
              <a:ext cx="336675" cy="337450"/>
            </a:xfrm>
            <a:custGeom>
              <a:avLst/>
              <a:gdLst/>
              <a:ahLst/>
              <a:cxnLst/>
              <a:rect l="l" t="t" r="r" b="b"/>
              <a:pathLst>
                <a:path w="13467" h="13498" extrusionOk="0">
                  <a:moveTo>
                    <a:pt x="5989" y="0"/>
                  </a:moveTo>
                  <a:cubicBezTo>
                    <a:pt x="3447" y="0"/>
                    <a:pt x="1250" y="1728"/>
                    <a:pt x="700" y="4514"/>
                  </a:cubicBezTo>
                  <a:cubicBezTo>
                    <a:pt x="1" y="8044"/>
                    <a:pt x="2058" y="11880"/>
                    <a:pt x="5385" y="13113"/>
                  </a:cubicBezTo>
                  <a:cubicBezTo>
                    <a:pt x="6090" y="13374"/>
                    <a:pt x="6796" y="13498"/>
                    <a:pt x="7477" y="13498"/>
                  </a:cubicBezTo>
                  <a:cubicBezTo>
                    <a:pt x="10018" y="13498"/>
                    <a:pt x="12215" y="11769"/>
                    <a:pt x="12767" y="8984"/>
                  </a:cubicBezTo>
                  <a:cubicBezTo>
                    <a:pt x="13466" y="5454"/>
                    <a:pt x="11409" y="1618"/>
                    <a:pt x="8082" y="385"/>
                  </a:cubicBezTo>
                  <a:cubicBezTo>
                    <a:pt x="7376" y="124"/>
                    <a:pt x="6670" y="0"/>
                    <a:pt x="5989"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0"/>
            <p:cNvSpPr/>
            <p:nvPr/>
          </p:nvSpPr>
          <p:spPr>
            <a:xfrm>
              <a:off x="2237275" y="711425"/>
              <a:ext cx="114200" cy="100075"/>
            </a:xfrm>
            <a:custGeom>
              <a:avLst/>
              <a:gdLst/>
              <a:ahLst/>
              <a:cxnLst/>
              <a:rect l="l" t="t" r="r" b="b"/>
              <a:pathLst>
                <a:path w="4568" h="4003" extrusionOk="0">
                  <a:moveTo>
                    <a:pt x="2275" y="1"/>
                  </a:moveTo>
                  <a:cubicBezTo>
                    <a:pt x="1465" y="1"/>
                    <a:pt x="712" y="509"/>
                    <a:pt x="400" y="1318"/>
                  </a:cubicBezTo>
                  <a:cubicBezTo>
                    <a:pt x="0" y="2355"/>
                    <a:pt x="474" y="3488"/>
                    <a:pt x="1515" y="3874"/>
                  </a:cubicBezTo>
                  <a:cubicBezTo>
                    <a:pt x="1750" y="3961"/>
                    <a:pt x="1994" y="4002"/>
                    <a:pt x="2236" y="4002"/>
                  </a:cubicBezTo>
                  <a:cubicBezTo>
                    <a:pt x="3063" y="4002"/>
                    <a:pt x="3861" y="3516"/>
                    <a:pt x="4168" y="2715"/>
                  </a:cubicBezTo>
                  <a:cubicBezTo>
                    <a:pt x="4568" y="1680"/>
                    <a:pt x="4004" y="512"/>
                    <a:pt x="2965" y="126"/>
                  </a:cubicBezTo>
                  <a:cubicBezTo>
                    <a:pt x="2736" y="41"/>
                    <a:pt x="2503" y="1"/>
                    <a:pt x="2275"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40"/>
          <p:cNvGrpSpPr/>
          <p:nvPr/>
        </p:nvGrpSpPr>
        <p:grpSpPr>
          <a:xfrm rot="-1190571">
            <a:off x="8142145" y="1420441"/>
            <a:ext cx="584837" cy="513459"/>
            <a:chOff x="2665925" y="2466150"/>
            <a:chExt cx="627625" cy="551025"/>
          </a:xfrm>
        </p:grpSpPr>
        <p:sp>
          <p:nvSpPr>
            <p:cNvPr id="1290" name="Google Shape;1290;p40"/>
            <p:cNvSpPr/>
            <p:nvPr/>
          </p:nvSpPr>
          <p:spPr>
            <a:xfrm>
              <a:off x="2700675" y="2466150"/>
              <a:ext cx="592875" cy="549500"/>
            </a:xfrm>
            <a:custGeom>
              <a:avLst/>
              <a:gdLst/>
              <a:ahLst/>
              <a:cxnLst/>
              <a:rect l="l" t="t" r="r" b="b"/>
              <a:pathLst>
                <a:path w="23715" h="21980" extrusionOk="0">
                  <a:moveTo>
                    <a:pt x="6323" y="0"/>
                  </a:moveTo>
                  <a:cubicBezTo>
                    <a:pt x="5320" y="0"/>
                    <a:pt x="4347" y="220"/>
                    <a:pt x="3434" y="722"/>
                  </a:cubicBezTo>
                  <a:cubicBezTo>
                    <a:pt x="52" y="2578"/>
                    <a:pt x="1" y="6111"/>
                    <a:pt x="1" y="6111"/>
                  </a:cubicBezTo>
                  <a:cubicBezTo>
                    <a:pt x="1" y="6111"/>
                    <a:pt x="1555" y="3520"/>
                    <a:pt x="4741" y="3520"/>
                  </a:cubicBezTo>
                  <a:cubicBezTo>
                    <a:pt x="7746" y="3520"/>
                    <a:pt x="12205" y="5827"/>
                    <a:pt x="18179" y="14795"/>
                  </a:cubicBezTo>
                  <a:cubicBezTo>
                    <a:pt x="22322" y="21011"/>
                    <a:pt x="16293" y="21867"/>
                    <a:pt x="16293" y="21867"/>
                  </a:cubicBezTo>
                  <a:cubicBezTo>
                    <a:pt x="16293" y="21867"/>
                    <a:pt x="16625" y="21980"/>
                    <a:pt x="17147" y="21980"/>
                  </a:cubicBezTo>
                  <a:cubicBezTo>
                    <a:pt x="18141" y="21980"/>
                    <a:pt x="19823" y="21572"/>
                    <a:pt x="21209" y="19201"/>
                  </a:cubicBezTo>
                  <a:cubicBezTo>
                    <a:pt x="22213" y="17480"/>
                    <a:pt x="23714" y="15162"/>
                    <a:pt x="20548" y="10050"/>
                  </a:cubicBezTo>
                  <a:cubicBezTo>
                    <a:pt x="18795" y="7221"/>
                    <a:pt x="12072" y="0"/>
                    <a:pt x="6323"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0"/>
            <p:cNvSpPr/>
            <p:nvPr/>
          </p:nvSpPr>
          <p:spPr>
            <a:xfrm>
              <a:off x="2700275" y="2537525"/>
              <a:ext cx="507325" cy="479550"/>
            </a:xfrm>
            <a:custGeom>
              <a:avLst/>
              <a:gdLst/>
              <a:ahLst/>
              <a:cxnLst/>
              <a:rect l="l" t="t" r="r" b="b"/>
              <a:pathLst>
                <a:path w="20293" h="19182" extrusionOk="0">
                  <a:moveTo>
                    <a:pt x="3446" y="0"/>
                  </a:moveTo>
                  <a:cubicBezTo>
                    <a:pt x="3175" y="0"/>
                    <a:pt x="2902" y="23"/>
                    <a:pt x="2633" y="67"/>
                  </a:cubicBezTo>
                  <a:cubicBezTo>
                    <a:pt x="1859" y="197"/>
                    <a:pt x="1241" y="508"/>
                    <a:pt x="793" y="995"/>
                  </a:cubicBezTo>
                  <a:cubicBezTo>
                    <a:pt x="264" y="1570"/>
                    <a:pt x="1" y="2353"/>
                    <a:pt x="8" y="3325"/>
                  </a:cubicBezTo>
                  <a:cubicBezTo>
                    <a:pt x="12" y="4263"/>
                    <a:pt x="269" y="5339"/>
                    <a:pt x="770" y="6519"/>
                  </a:cubicBezTo>
                  <a:cubicBezTo>
                    <a:pt x="1799" y="8945"/>
                    <a:pt x="3741" y="11545"/>
                    <a:pt x="6242" y="13843"/>
                  </a:cubicBezTo>
                  <a:cubicBezTo>
                    <a:pt x="6535" y="14113"/>
                    <a:pt x="6812" y="14355"/>
                    <a:pt x="7085" y="14586"/>
                  </a:cubicBezTo>
                  <a:cubicBezTo>
                    <a:pt x="8876" y="16108"/>
                    <a:pt x="10793" y="17338"/>
                    <a:pt x="12629" y="18147"/>
                  </a:cubicBezTo>
                  <a:cubicBezTo>
                    <a:pt x="13116" y="18361"/>
                    <a:pt x="13614" y="18551"/>
                    <a:pt x="14122" y="18712"/>
                  </a:cubicBezTo>
                  <a:cubicBezTo>
                    <a:pt x="15032" y="19001"/>
                    <a:pt x="15877" y="19158"/>
                    <a:pt x="16630" y="19179"/>
                  </a:cubicBezTo>
                  <a:cubicBezTo>
                    <a:pt x="16688" y="19181"/>
                    <a:pt x="16745" y="19181"/>
                    <a:pt x="16803" y="19181"/>
                  </a:cubicBezTo>
                  <a:cubicBezTo>
                    <a:pt x="17985" y="19181"/>
                    <a:pt x="18893" y="18846"/>
                    <a:pt x="19500" y="18186"/>
                  </a:cubicBezTo>
                  <a:cubicBezTo>
                    <a:pt x="20026" y="17613"/>
                    <a:pt x="20292" y="16828"/>
                    <a:pt x="20285" y="15856"/>
                  </a:cubicBezTo>
                  <a:cubicBezTo>
                    <a:pt x="20280" y="14919"/>
                    <a:pt x="20024" y="13845"/>
                    <a:pt x="19523" y="12665"/>
                  </a:cubicBezTo>
                  <a:cubicBezTo>
                    <a:pt x="18493" y="10238"/>
                    <a:pt x="16551" y="7636"/>
                    <a:pt x="14053" y="5341"/>
                  </a:cubicBezTo>
                  <a:cubicBezTo>
                    <a:pt x="13342" y="4688"/>
                    <a:pt x="12599" y="4071"/>
                    <a:pt x="11825" y="3498"/>
                  </a:cubicBezTo>
                  <a:cubicBezTo>
                    <a:pt x="10894" y="2801"/>
                    <a:pt x="9911" y="2178"/>
                    <a:pt x="8886" y="1630"/>
                  </a:cubicBezTo>
                  <a:cubicBezTo>
                    <a:pt x="8364" y="1353"/>
                    <a:pt x="7847" y="1106"/>
                    <a:pt x="7343" y="898"/>
                  </a:cubicBezTo>
                  <a:cubicBezTo>
                    <a:pt x="5928" y="310"/>
                    <a:pt x="4593" y="0"/>
                    <a:pt x="3485" y="0"/>
                  </a:cubicBezTo>
                  <a:cubicBezTo>
                    <a:pt x="3472" y="0"/>
                    <a:pt x="3459" y="0"/>
                    <a:pt x="3446"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0"/>
            <p:cNvSpPr/>
            <p:nvPr/>
          </p:nvSpPr>
          <p:spPr>
            <a:xfrm>
              <a:off x="2665925" y="2537350"/>
              <a:ext cx="575950" cy="479825"/>
            </a:xfrm>
            <a:custGeom>
              <a:avLst/>
              <a:gdLst/>
              <a:ahLst/>
              <a:cxnLst/>
              <a:rect l="l" t="t" r="r" b="b"/>
              <a:pathLst>
                <a:path w="23038" h="19193" extrusionOk="0">
                  <a:moveTo>
                    <a:pt x="4859" y="0"/>
                  </a:moveTo>
                  <a:cubicBezTo>
                    <a:pt x="4859" y="0"/>
                    <a:pt x="4860" y="0"/>
                    <a:pt x="4860" y="0"/>
                  </a:cubicBezTo>
                  <a:lnTo>
                    <a:pt x="4860" y="0"/>
                  </a:lnTo>
                  <a:cubicBezTo>
                    <a:pt x="4860" y="0"/>
                    <a:pt x="4861" y="0"/>
                    <a:pt x="4861" y="0"/>
                  </a:cubicBezTo>
                  <a:close/>
                  <a:moveTo>
                    <a:pt x="4861" y="12"/>
                  </a:moveTo>
                  <a:cubicBezTo>
                    <a:pt x="5967" y="12"/>
                    <a:pt x="7302" y="324"/>
                    <a:pt x="8717" y="910"/>
                  </a:cubicBezTo>
                  <a:cubicBezTo>
                    <a:pt x="9218" y="1118"/>
                    <a:pt x="9738" y="1365"/>
                    <a:pt x="10260" y="1642"/>
                  </a:cubicBezTo>
                  <a:cubicBezTo>
                    <a:pt x="11285" y="2189"/>
                    <a:pt x="12266" y="2813"/>
                    <a:pt x="13197" y="3508"/>
                  </a:cubicBezTo>
                  <a:cubicBezTo>
                    <a:pt x="13970" y="4083"/>
                    <a:pt x="14714" y="4697"/>
                    <a:pt x="15423" y="5350"/>
                  </a:cubicBezTo>
                  <a:cubicBezTo>
                    <a:pt x="16686" y="6509"/>
                    <a:pt x="17808" y="7749"/>
                    <a:pt x="18757" y="9028"/>
                  </a:cubicBezTo>
                  <a:cubicBezTo>
                    <a:pt x="19673" y="10266"/>
                    <a:pt x="20391" y="11492"/>
                    <a:pt x="20893" y="12672"/>
                  </a:cubicBezTo>
                  <a:cubicBezTo>
                    <a:pt x="21394" y="13852"/>
                    <a:pt x="21648" y="14926"/>
                    <a:pt x="21654" y="15863"/>
                  </a:cubicBezTo>
                  <a:cubicBezTo>
                    <a:pt x="21661" y="16833"/>
                    <a:pt x="21396" y="17616"/>
                    <a:pt x="20872" y="18188"/>
                  </a:cubicBezTo>
                  <a:cubicBezTo>
                    <a:pt x="20567" y="18518"/>
                    <a:pt x="20179" y="18770"/>
                    <a:pt x="19720" y="18939"/>
                  </a:cubicBezTo>
                  <a:cubicBezTo>
                    <a:pt x="19274" y="19100"/>
                    <a:pt x="18754" y="19183"/>
                    <a:pt x="18179" y="19183"/>
                  </a:cubicBezTo>
                  <a:cubicBezTo>
                    <a:pt x="18122" y="19183"/>
                    <a:pt x="18064" y="19183"/>
                    <a:pt x="18006" y="19181"/>
                  </a:cubicBezTo>
                  <a:cubicBezTo>
                    <a:pt x="17251" y="19158"/>
                    <a:pt x="16408" y="19001"/>
                    <a:pt x="15499" y="18715"/>
                  </a:cubicBezTo>
                  <a:cubicBezTo>
                    <a:pt x="14991" y="18553"/>
                    <a:pt x="14492" y="18364"/>
                    <a:pt x="14005" y="18147"/>
                  </a:cubicBezTo>
                  <a:cubicBezTo>
                    <a:pt x="12169" y="17339"/>
                    <a:pt x="10253" y="16110"/>
                    <a:pt x="8463" y="14589"/>
                  </a:cubicBezTo>
                  <a:lnTo>
                    <a:pt x="8461" y="14589"/>
                  </a:lnTo>
                  <a:cubicBezTo>
                    <a:pt x="8189" y="14358"/>
                    <a:pt x="7914" y="14115"/>
                    <a:pt x="7621" y="13845"/>
                  </a:cubicBezTo>
                  <a:cubicBezTo>
                    <a:pt x="6357" y="12684"/>
                    <a:pt x="5235" y="11446"/>
                    <a:pt x="4284" y="10165"/>
                  </a:cubicBezTo>
                  <a:cubicBezTo>
                    <a:pt x="3367" y="8927"/>
                    <a:pt x="2649" y="7701"/>
                    <a:pt x="2148" y="6521"/>
                  </a:cubicBezTo>
                  <a:cubicBezTo>
                    <a:pt x="1649" y="5341"/>
                    <a:pt x="1393" y="4270"/>
                    <a:pt x="1386" y="3330"/>
                  </a:cubicBezTo>
                  <a:cubicBezTo>
                    <a:pt x="1382" y="2360"/>
                    <a:pt x="1645" y="1577"/>
                    <a:pt x="2171" y="1007"/>
                  </a:cubicBezTo>
                  <a:cubicBezTo>
                    <a:pt x="2617" y="520"/>
                    <a:pt x="3238" y="208"/>
                    <a:pt x="4009" y="79"/>
                  </a:cubicBezTo>
                  <a:cubicBezTo>
                    <a:pt x="4291" y="33"/>
                    <a:pt x="4575" y="12"/>
                    <a:pt x="4861" y="12"/>
                  </a:cubicBezTo>
                  <a:close/>
                  <a:moveTo>
                    <a:pt x="4860" y="0"/>
                  </a:moveTo>
                  <a:cubicBezTo>
                    <a:pt x="4574" y="0"/>
                    <a:pt x="4288" y="21"/>
                    <a:pt x="4007" y="67"/>
                  </a:cubicBezTo>
                  <a:cubicBezTo>
                    <a:pt x="3252" y="194"/>
                    <a:pt x="2622" y="499"/>
                    <a:pt x="2160" y="998"/>
                  </a:cubicBezTo>
                  <a:cubicBezTo>
                    <a:pt x="1" y="3348"/>
                    <a:pt x="2441" y="9102"/>
                    <a:pt x="7611" y="13852"/>
                  </a:cubicBezTo>
                  <a:cubicBezTo>
                    <a:pt x="7891" y="14111"/>
                    <a:pt x="8170" y="14358"/>
                    <a:pt x="8454" y="14595"/>
                  </a:cubicBezTo>
                  <a:lnTo>
                    <a:pt x="8456" y="14595"/>
                  </a:lnTo>
                  <a:cubicBezTo>
                    <a:pt x="10304" y="16166"/>
                    <a:pt x="12220" y="17371"/>
                    <a:pt x="14000" y="18156"/>
                  </a:cubicBezTo>
                  <a:cubicBezTo>
                    <a:pt x="14487" y="18371"/>
                    <a:pt x="14986" y="18560"/>
                    <a:pt x="15494" y="18724"/>
                  </a:cubicBezTo>
                  <a:cubicBezTo>
                    <a:pt x="16397" y="19008"/>
                    <a:pt x="17244" y="19167"/>
                    <a:pt x="18004" y="19190"/>
                  </a:cubicBezTo>
                  <a:cubicBezTo>
                    <a:pt x="18062" y="19190"/>
                    <a:pt x="18119" y="19193"/>
                    <a:pt x="18177" y="19193"/>
                  </a:cubicBezTo>
                  <a:cubicBezTo>
                    <a:pt x="19320" y="19193"/>
                    <a:pt x="20255" y="18872"/>
                    <a:pt x="20879" y="18193"/>
                  </a:cubicBezTo>
                  <a:cubicBezTo>
                    <a:pt x="23038" y="15845"/>
                    <a:pt x="20597" y="10088"/>
                    <a:pt x="15429" y="5341"/>
                  </a:cubicBezTo>
                  <a:cubicBezTo>
                    <a:pt x="14721" y="4688"/>
                    <a:pt x="13977" y="4073"/>
                    <a:pt x="13201" y="3498"/>
                  </a:cubicBezTo>
                  <a:cubicBezTo>
                    <a:pt x="12271" y="2801"/>
                    <a:pt x="11287" y="2178"/>
                    <a:pt x="10262" y="1630"/>
                  </a:cubicBezTo>
                  <a:cubicBezTo>
                    <a:pt x="9738" y="1351"/>
                    <a:pt x="9223" y="1106"/>
                    <a:pt x="8717" y="899"/>
                  </a:cubicBezTo>
                  <a:cubicBezTo>
                    <a:pt x="7305" y="312"/>
                    <a:pt x="5982" y="1"/>
                    <a:pt x="4860"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0"/>
            <p:cNvSpPr/>
            <p:nvPr/>
          </p:nvSpPr>
          <p:spPr>
            <a:xfrm>
              <a:off x="2747900" y="2609975"/>
              <a:ext cx="408725" cy="340475"/>
            </a:xfrm>
            <a:custGeom>
              <a:avLst/>
              <a:gdLst/>
              <a:ahLst/>
              <a:cxnLst/>
              <a:rect l="l" t="t" r="r" b="b"/>
              <a:pathLst>
                <a:path w="16349" h="13619" extrusionOk="0">
                  <a:moveTo>
                    <a:pt x="3097" y="0"/>
                  </a:moveTo>
                  <a:cubicBezTo>
                    <a:pt x="2363" y="0"/>
                    <a:pt x="1799" y="206"/>
                    <a:pt x="1428" y="610"/>
                  </a:cubicBezTo>
                  <a:cubicBezTo>
                    <a:pt x="1" y="2164"/>
                    <a:pt x="1866" y="6207"/>
                    <a:pt x="5586" y="9624"/>
                  </a:cubicBezTo>
                  <a:cubicBezTo>
                    <a:pt x="8228" y="12051"/>
                    <a:pt x="11236" y="13618"/>
                    <a:pt x="13252" y="13618"/>
                  </a:cubicBezTo>
                  <a:cubicBezTo>
                    <a:pt x="13986" y="13618"/>
                    <a:pt x="14547" y="13413"/>
                    <a:pt x="14921" y="13007"/>
                  </a:cubicBezTo>
                  <a:cubicBezTo>
                    <a:pt x="16348" y="11455"/>
                    <a:pt x="14483" y="7410"/>
                    <a:pt x="10760" y="3992"/>
                  </a:cubicBezTo>
                  <a:cubicBezTo>
                    <a:pt x="8121" y="1568"/>
                    <a:pt x="5113" y="0"/>
                    <a:pt x="3097"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0"/>
            <p:cNvSpPr/>
            <p:nvPr/>
          </p:nvSpPr>
          <p:spPr>
            <a:xfrm>
              <a:off x="2747675" y="2609800"/>
              <a:ext cx="409125" cy="340775"/>
            </a:xfrm>
            <a:custGeom>
              <a:avLst/>
              <a:gdLst/>
              <a:ahLst/>
              <a:cxnLst/>
              <a:rect l="l" t="t" r="r" b="b"/>
              <a:pathLst>
                <a:path w="16365" h="13631" extrusionOk="0">
                  <a:moveTo>
                    <a:pt x="3106" y="12"/>
                  </a:moveTo>
                  <a:cubicBezTo>
                    <a:pt x="4080" y="12"/>
                    <a:pt x="5304" y="376"/>
                    <a:pt x="6646" y="1067"/>
                  </a:cubicBezTo>
                  <a:cubicBezTo>
                    <a:pt x="8019" y="1776"/>
                    <a:pt x="9444" y="2792"/>
                    <a:pt x="10767" y="4004"/>
                  </a:cubicBezTo>
                  <a:cubicBezTo>
                    <a:pt x="12568" y="5659"/>
                    <a:pt x="13993" y="7509"/>
                    <a:pt x="14778" y="9213"/>
                  </a:cubicBezTo>
                  <a:cubicBezTo>
                    <a:pt x="15159" y="10040"/>
                    <a:pt x="15369" y="10788"/>
                    <a:pt x="15401" y="11434"/>
                  </a:cubicBezTo>
                  <a:cubicBezTo>
                    <a:pt x="15434" y="12102"/>
                    <a:pt x="15272" y="12633"/>
                    <a:pt x="14926" y="13011"/>
                  </a:cubicBezTo>
                  <a:cubicBezTo>
                    <a:pt x="14554" y="13415"/>
                    <a:pt x="13993" y="13621"/>
                    <a:pt x="13261" y="13621"/>
                  </a:cubicBezTo>
                  <a:cubicBezTo>
                    <a:pt x="12286" y="13621"/>
                    <a:pt x="11063" y="13256"/>
                    <a:pt x="9721" y="12566"/>
                  </a:cubicBezTo>
                  <a:cubicBezTo>
                    <a:pt x="8345" y="11857"/>
                    <a:pt x="6923" y="10843"/>
                    <a:pt x="5600" y="9629"/>
                  </a:cubicBezTo>
                  <a:cubicBezTo>
                    <a:pt x="3799" y="7973"/>
                    <a:pt x="2374" y="6124"/>
                    <a:pt x="1589" y="4420"/>
                  </a:cubicBezTo>
                  <a:cubicBezTo>
                    <a:pt x="1206" y="3593"/>
                    <a:pt x="998" y="2845"/>
                    <a:pt x="966" y="2198"/>
                  </a:cubicBezTo>
                  <a:cubicBezTo>
                    <a:pt x="933" y="1531"/>
                    <a:pt x="1093" y="1000"/>
                    <a:pt x="1441" y="621"/>
                  </a:cubicBezTo>
                  <a:cubicBezTo>
                    <a:pt x="1813" y="217"/>
                    <a:pt x="2372" y="12"/>
                    <a:pt x="3106" y="12"/>
                  </a:cubicBezTo>
                  <a:close/>
                  <a:moveTo>
                    <a:pt x="3106" y="0"/>
                  </a:moveTo>
                  <a:cubicBezTo>
                    <a:pt x="2392" y="0"/>
                    <a:pt x="1815" y="196"/>
                    <a:pt x="1432" y="614"/>
                  </a:cubicBezTo>
                  <a:cubicBezTo>
                    <a:pt x="0" y="2173"/>
                    <a:pt x="1864" y="6211"/>
                    <a:pt x="5590" y="9636"/>
                  </a:cubicBezTo>
                  <a:cubicBezTo>
                    <a:pt x="8324" y="12148"/>
                    <a:pt x="11301" y="13630"/>
                    <a:pt x="13259" y="13630"/>
                  </a:cubicBezTo>
                  <a:cubicBezTo>
                    <a:pt x="13972" y="13630"/>
                    <a:pt x="14552" y="13434"/>
                    <a:pt x="14933" y="13018"/>
                  </a:cubicBezTo>
                  <a:cubicBezTo>
                    <a:pt x="16364" y="11460"/>
                    <a:pt x="14503" y="7421"/>
                    <a:pt x="10774" y="3995"/>
                  </a:cubicBezTo>
                  <a:cubicBezTo>
                    <a:pt x="8040" y="1485"/>
                    <a:pt x="5064" y="0"/>
                    <a:pt x="3106"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0"/>
            <p:cNvSpPr/>
            <p:nvPr/>
          </p:nvSpPr>
          <p:spPr>
            <a:xfrm>
              <a:off x="2716275" y="2553225"/>
              <a:ext cx="450800" cy="428675"/>
            </a:xfrm>
            <a:custGeom>
              <a:avLst/>
              <a:gdLst/>
              <a:ahLst/>
              <a:cxnLst/>
              <a:rect l="l" t="t" r="r" b="b"/>
              <a:pathLst>
                <a:path w="18032" h="17147" fill="none" extrusionOk="0">
                  <a:moveTo>
                    <a:pt x="12665" y="5530"/>
                  </a:moveTo>
                  <a:cubicBezTo>
                    <a:pt x="14711" y="7410"/>
                    <a:pt x="16336" y="9578"/>
                    <a:pt x="17184" y="11557"/>
                  </a:cubicBezTo>
                  <a:cubicBezTo>
                    <a:pt x="18031" y="13538"/>
                    <a:pt x="18031" y="15168"/>
                    <a:pt x="17184" y="16087"/>
                  </a:cubicBezTo>
                  <a:cubicBezTo>
                    <a:pt x="16339" y="17008"/>
                    <a:pt x="14713" y="17147"/>
                    <a:pt x="12670" y="16468"/>
                  </a:cubicBezTo>
                  <a:cubicBezTo>
                    <a:pt x="10626" y="15791"/>
                    <a:pt x="8329" y="14355"/>
                    <a:pt x="6283" y="12476"/>
                  </a:cubicBezTo>
                  <a:cubicBezTo>
                    <a:pt x="2025" y="8562"/>
                    <a:pt x="0" y="3836"/>
                    <a:pt x="1764" y="1917"/>
                  </a:cubicBezTo>
                  <a:cubicBezTo>
                    <a:pt x="3526" y="0"/>
                    <a:pt x="8407" y="1617"/>
                    <a:pt x="12665" y="553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0"/>
            <p:cNvSpPr/>
            <p:nvPr/>
          </p:nvSpPr>
          <p:spPr>
            <a:xfrm>
              <a:off x="2766075" y="2537900"/>
              <a:ext cx="249925" cy="453525"/>
            </a:xfrm>
            <a:custGeom>
              <a:avLst/>
              <a:gdLst/>
              <a:ahLst/>
              <a:cxnLst/>
              <a:rect l="l" t="t" r="r" b="b"/>
              <a:pathLst>
                <a:path w="9997" h="18141" extrusionOk="0">
                  <a:moveTo>
                    <a:pt x="859" y="0"/>
                  </a:moveTo>
                  <a:cubicBezTo>
                    <a:pt x="568" y="0"/>
                    <a:pt x="282" y="17"/>
                    <a:pt x="1" y="50"/>
                  </a:cubicBezTo>
                  <a:lnTo>
                    <a:pt x="587" y="1966"/>
                  </a:lnTo>
                  <a:lnTo>
                    <a:pt x="980" y="3248"/>
                  </a:lnTo>
                  <a:lnTo>
                    <a:pt x="3349" y="10985"/>
                  </a:lnTo>
                  <a:lnTo>
                    <a:pt x="3871" y="12685"/>
                  </a:lnTo>
                  <a:lnTo>
                    <a:pt x="4448" y="14576"/>
                  </a:lnTo>
                  <a:lnTo>
                    <a:pt x="4450" y="14576"/>
                  </a:lnTo>
                  <a:cubicBezTo>
                    <a:pt x="6298" y="16146"/>
                    <a:pt x="8216" y="17351"/>
                    <a:pt x="9997" y="18141"/>
                  </a:cubicBezTo>
                  <a:lnTo>
                    <a:pt x="9535" y="16635"/>
                  </a:lnTo>
                  <a:lnTo>
                    <a:pt x="9209" y="15566"/>
                  </a:lnTo>
                  <a:lnTo>
                    <a:pt x="7771" y="10868"/>
                  </a:lnTo>
                  <a:lnTo>
                    <a:pt x="7741" y="10777"/>
                  </a:lnTo>
                  <a:lnTo>
                    <a:pt x="7487" y="9937"/>
                  </a:lnTo>
                  <a:lnTo>
                    <a:pt x="7484" y="9935"/>
                  </a:lnTo>
                  <a:lnTo>
                    <a:pt x="6847" y="7857"/>
                  </a:lnTo>
                  <a:lnTo>
                    <a:pt x="5600" y="3781"/>
                  </a:lnTo>
                  <a:lnTo>
                    <a:pt x="5208" y="2497"/>
                  </a:lnTo>
                  <a:lnTo>
                    <a:pt x="4714" y="881"/>
                  </a:lnTo>
                  <a:cubicBezTo>
                    <a:pt x="3342" y="284"/>
                    <a:pt x="2059" y="0"/>
                    <a:pt x="859"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0"/>
            <p:cNvSpPr/>
            <p:nvPr/>
          </p:nvSpPr>
          <p:spPr>
            <a:xfrm>
              <a:off x="2922450" y="2578150"/>
              <a:ext cx="193575" cy="439025"/>
            </a:xfrm>
            <a:custGeom>
              <a:avLst/>
              <a:gdLst/>
              <a:ahLst/>
              <a:cxnLst/>
              <a:rect l="l" t="t" r="r" b="b"/>
              <a:pathLst>
                <a:path w="7743" h="17561" extrusionOk="0">
                  <a:moveTo>
                    <a:pt x="1" y="1"/>
                  </a:moveTo>
                  <a:lnTo>
                    <a:pt x="509" y="1652"/>
                  </a:lnTo>
                  <a:lnTo>
                    <a:pt x="941" y="3063"/>
                  </a:lnTo>
                  <a:lnTo>
                    <a:pt x="2479" y="8085"/>
                  </a:lnTo>
                  <a:lnTo>
                    <a:pt x="2804" y="9151"/>
                  </a:lnTo>
                  <a:lnTo>
                    <a:pt x="2929" y="9555"/>
                  </a:lnTo>
                  <a:lnTo>
                    <a:pt x="2931" y="9558"/>
                  </a:lnTo>
                  <a:lnTo>
                    <a:pt x="3095" y="10098"/>
                  </a:lnTo>
                  <a:lnTo>
                    <a:pt x="4467" y="14575"/>
                  </a:lnTo>
                  <a:lnTo>
                    <a:pt x="4769" y="15573"/>
                  </a:lnTo>
                  <a:lnTo>
                    <a:pt x="5235" y="17094"/>
                  </a:lnTo>
                  <a:cubicBezTo>
                    <a:pt x="6136" y="17378"/>
                    <a:pt x="6983" y="17538"/>
                    <a:pt x="7743" y="17561"/>
                  </a:cubicBezTo>
                  <a:lnTo>
                    <a:pt x="7226" y="15868"/>
                  </a:lnTo>
                  <a:lnTo>
                    <a:pt x="6912" y="14836"/>
                  </a:lnTo>
                  <a:lnTo>
                    <a:pt x="4058" y="5519"/>
                  </a:lnTo>
                  <a:lnTo>
                    <a:pt x="3513" y="3737"/>
                  </a:lnTo>
                  <a:lnTo>
                    <a:pt x="2940" y="1866"/>
                  </a:lnTo>
                  <a:lnTo>
                    <a:pt x="1767" y="1074"/>
                  </a:lnTo>
                  <a:lnTo>
                    <a:pt x="1"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40"/>
          <p:cNvGrpSpPr/>
          <p:nvPr/>
        </p:nvGrpSpPr>
        <p:grpSpPr>
          <a:xfrm rot="-1938993">
            <a:off x="8000772" y="4218764"/>
            <a:ext cx="536793" cy="385827"/>
            <a:chOff x="3958725" y="4285850"/>
            <a:chExt cx="926000" cy="665575"/>
          </a:xfrm>
        </p:grpSpPr>
        <p:sp>
          <p:nvSpPr>
            <p:cNvPr id="1299" name="Google Shape;1299;p40"/>
            <p:cNvSpPr/>
            <p:nvPr/>
          </p:nvSpPr>
          <p:spPr>
            <a:xfrm>
              <a:off x="3958725" y="4286250"/>
              <a:ext cx="926000" cy="665175"/>
            </a:xfrm>
            <a:custGeom>
              <a:avLst/>
              <a:gdLst/>
              <a:ahLst/>
              <a:cxnLst/>
              <a:rect l="l" t="t" r="r" b="b"/>
              <a:pathLst>
                <a:path w="37040" h="26607" extrusionOk="0">
                  <a:moveTo>
                    <a:pt x="32631" y="0"/>
                  </a:moveTo>
                  <a:cubicBezTo>
                    <a:pt x="32452" y="0"/>
                    <a:pt x="32270" y="51"/>
                    <a:pt x="32109" y="159"/>
                  </a:cubicBezTo>
                  <a:lnTo>
                    <a:pt x="626" y="19435"/>
                  </a:lnTo>
                  <a:cubicBezTo>
                    <a:pt x="149" y="19705"/>
                    <a:pt x="1" y="20324"/>
                    <a:pt x="306" y="20781"/>
                  </a:cubicBezTo>
                  <a:lnTo>
                    <a:pt x="3557" y="26142"/>
                  </a:lnTo>
                  <a:cubicBezTo>
                    <a:pt x="3746" y="26441"/>
                    <a:pt x="4071" y="26607"/>
                    <a:pt x="4403" y="26607"/>
                  </a:cubicBezTo>
                  <a:cubicBezTo>
                    <a:pt x="4576" y="26607"/>
                    <a:pt x="4751" y="26562"/>
                    <a:pt x="4910" y="26468"/>
                  </a:cubicBezTo>
                  <a:lnTo>
                    <a:pt x="36349" y="7169"/>
                  </a:lnTo>
                  <a:cubicBezTo>
                    <a:pt x="36870" y="6913"/>
                    <a:pt x="37039" y="6253"/>
                    <a:pt x="36704" y="5777"/>
                  </a:cubicBezTo>
                  <a:lnTo>
                    <a:pt x="33456" y="480"/>
                  </a:lnTo>
                  <a:cubicBezTo>
                    <a:pt x="33281" y="171"/>
                    <a:pt x="32960" y="0"/>
                    <a:pt x="32631"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0"/>
            <p:cNvSpPr/>
            <p:nvPr/>
          </p:nvSpPr>
          <p:spPr>
            <a:xfrm>
              <a:off x="4691775" y="4285850"/>
              <a:ext cx="192950" cy="223000"/>
            </a:xfrm>
            <a:custGeom>
              <a:avLst/>
              <a:gdLst/>
              <a:ahLst/>
              <a:cxnLst/>
              <a:rect l="l" t="t" r="r" b="b"/>
              <a:pathLst>
                <a:path w="7718" h="8920" extrusionOk="0">
                  <a:moveTo>
                    <a:pt x="3300" y="1"/>
                  </a:moveTo>
                  <a:cubicBezTo>
                    <a:pt x="3131" y="1"/>
                    <a:pt x="2959" y="47"/>
                    <a:pt x="2804" y="143"/>
                  </a:cubicBezTo>
                  <a:lnTo>
                    <a:pt x="0" y="1872"/>
                  </a:lnTo>
                  <a:lnTo>
                    <a:pt x="4230" y="8919"/>
                  </a:lnTo>
                  <a:lnTo>
                    <a:pt x="7027" y="7185"/>
                  </a:lnTo>
                  <a:cubicBezTo>
                    <a:pt x="7548" y="6929"/>
                    <a:pt x="7717" y="6269"/>
                    <a:pt x="7382" y="5793"/>
                  </a:cubicBezTo>
                  <a:lnTo>
                    <a:pt x="4134" y="496"/>
                  </a:lnTo>
                  <a:cubicBezTo>
                    <a:pt x="3962" y="179"/>
                    <a:pt x="3636" y="1"/>
                    <a:pt x="330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0"/>
            <p:cNvSpPr/>
            <p:nvPr/>
          </p:nvSpPr>
          <p:spPr>
            <a:xfrm>
              <a:off x="4538575" y="4330500"/>
              <a:ext cx="263475" cy="270350"/>
            </a:xfrm>
            <a:custGeom>
              <a:avLst/>
              <a:gdLst/>
              <a:ahLst/>
              <a:cxnLst/>
              <a:rect l="l" t="t" r="r" b="b"/>
              <a:pathLst>
                <a:path w="10539" h="10814" extrusionOk="0">
                  <a:moveTo>
                    <a:pt x="6269" y="1"/>
                  </a:moveTo>
                  <a:lnTo>
                    <a:pt x="0" y="3841"/>
                  </a:lnTo>
                  <a:lnTo>
                    <a:pt x="4272" y="10814"/>
                  </a:lnTo>
                  <a:lnTo>
                    <a:pt x="10539" y="6972"/>
                  </a:lnTo>
                  <a:lnTo>
                    <a:pt x="6269"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0"/>
            <p:cNvSpPr/>
            <p:nvPr/>
          </p:nvSpPr>
          <p:spPr>
            <a:xfrm>
              <a:off x="4319625" y="4512575"/>
              <a:ext cx="85175" cy="283575"/>
            </a:xfrm>
            <a:custGeom>
              <a:avLst/>
              <a:gdLst/>
              <a:ahLst/>
              <a:cxnLst/>
              <a:rect l="l" t="t" r="r" b="b"/>
              <a:pathLst>
                <a:path w="3407" h="11343" extrusionOk="0">
                  <a:moveTo>
                    <a:pt x="3138" y="0"/>
                  </a:moveTo>
                  <a:lnTo>
                    <a:pt x="0" y="1919"/>
                  </a:lnTo>
                  <a:lnTo>
                    <a:pt x="162" y="7389"/>
                  </a:lnTo>
                  <a:lnTo>
                    <a:pt x="278" y="11342"/>
                  </a:lnTo>
                  <a:lnTo>
                    <a:pt x="3406" y="9419"/>
                  </a:lnTo>
                  <a:lnTo>
                    <a:pt x="3325" y="6339"/>
                  </a:lnTo>
                  <a:lnTo>
                    <a:pt x="3138"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0"/>
            <p:cNvSpPr/>
            <p:nvPr/>
          </p:nvSpPr>
          <p:spPr>
            <a:xfrm>
              <a:off x="3978350" y="4721700"/>
              <a:ext cx="85125" cy="229075"/>
            </a:xfrm>
            <a:custGeom>
              <a:avLst/>
              <a:gdLst/>
              <a:ahLst/>
              <a:cxnLst/>
              <a:rect l="l" t="t" r="r" b="b"/>
              <a:pathLst>
                <a:path w="3405" h="9163" extrusionOk="0">
                  <a:moveTo>
                    <a:pt x="3139" y="1"/>
                  </a:moveTo>
                  <a:lnTo>
                    <a:pt x="1" y="1920"/>
                  </a:lnTo>
                  <a:lnTo>
                    <a:pt x="72" y="4326"/>
                  </a:lnTo>
                  <a:lnTo>
                    <a:pt x="2762" y="8720"/>
                  </a:lnTo>
                  <a:cubicBezTo>
                    <a:pt x="2903" y="8953"/>
                    <a:pt x="3136" y="9114"/>
                    <a:pt x="3404" y="9163"/>
                  </a:cubicBezTo>
                  <a:lnTo>
                    <a:pt x="3323" y="6325"/>
                  </a:lnTo>
                  <a:lnTo>
                    <a:pt x="3139"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0"/>
            <p:cNvSpPr/>
            <p:nvPr/>
          </p:nvSpPr>
          <p:spPr>
            <a:xfrm>
              <a:off x="4427750" y="4408782"/>
              <a:ext cx="147850" cy="321900"/>
            </a:xfrm>
            <a:custGeom>
              <a:avLst/>
              <a:gdLst/>
              <a:ahLst/>
              <a:cxnLst/>
              <a:rect l="l" t="t" r="r" b="b"/>
              <a:pathLst>
                <a:path w="5914" h="12876" extrusionOk="0">
                  <a:moveTo>
                    <a:pt x="5639" y="0"/>
                  </a:moveTo>
                  <a:lnTo>
                    <a:pt x="0" y="3457"/>
                  </a:lnTo>
                  <a:lnTo>
                    <a:pt x="69" y="6052"/>
                  </a:lnTo>
                  <a:lnTo>
                    <a:pt x="259" y="12571"/>
                  </a:lnTo>
                  <a:lnTo>
                    <a:pt x="270" y="12875"/>
                  </a:lnTo>
                  <a:lnTo>
                    <a:pt x="5913" y="9412"/>
                  </a:lnTo>
                  <a:lnTo>
                    <a:pt x="5909" y="9377"/>
                  </a:lnTo>
                  <a:lnTo>
                    <a:pt x="5722" y="2838"/>
                  </a:lnTo>
                  <a:lnTo>
                    <a:pt x="5639"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0"/>
          <p:cNvGrpSpPr/>
          <p:nvPr/>
        </p:nvGrpSpPr>
        <p:grpSpPr>
          <a:xfrm rot="-1142849">
            <a:off x="721180" y="4132000"/>
            <a:ext cx="676095" cy="397557"/>
            <a:chOff x="3588600" y="2424575"/>
            <a:chExt cx="1002475" cy="589475"/>
          </a:xfrm>
        </p:grpSpPr>
        <p:sp>
          <p:nvSpPr>
            <p:cNvPr id="1306" name="Google Shape;1306;p40"/>
            <p:cNvSpPr/>
            <p:nvPr/>
          </p:nvSpPr>
          <p:spPr>
            <a:xfrm>
              <a:off x="3588600" y="2424575"/>
              <a:ext cx="1002475" cy="560325"/>
            </a:xfrm>
            <a:custGeom>
              <a:avLst/>
              <a:gdLst/>
              <a:ahLst/>
              <a:cxnLst/>
              <a:rect l="l" t="t" r="r" b="b"/>
              <a:pathLst>
                <a:path w="40099" h="22413" extrusionOk="0">
                  <a:moveTo>
                    <a:pt x="27641" y="1"/>
                  </a:moveTo>
                  <a:cubicBezTo>
                    <a:pt x="27012" y="1"/>
                    <a:pt x="26337" y="29"/>
                    <a:pt x="25612" y="87"/>
                  </a:cubicBezTo>
                  <a:cubicBezTo>
                    <a:pt x="20336" y="514"/>
                    <a:pt x="3522" y="5460"/>
                    <a:pt x="3792" y="14946"/>
                  </a:cubicBezTo>
                  <a:cubicBezTo>
                    <a:pt x="3942" y="20169"/>
                    <a:pt x="8167" y="22413"/>
                    <a:pt x="8167" y="22413"/>
                  </a:cubicBezTo>
                  <a:cubicBezTo>
                    <a:pt x="8167" y="22413"/>
                    <a:pt x="1" y="9286"/>
                    <a:pt x="29867" y="5871"/>
                  </a:cubicBezTo>
                  <a:cubicBezTo>
                    <a:pt x="30556" y="5793"/>
                    <a:pt x="31186" y="5756"/>
                    <a:pt x="31760" y="5756"/>
                  </a:cubicBezTo>
                  <a:cubicBezTo>
                    <a:pt x="39561" y="5756"/>
                    <a:pt x="37224" y="12517"/>
                    <a:pt x="37224" y="12517"/>
                  </a:cubicBezTo>
                  <a:cubicBezTo>
                    <a:pt x="37224" y="12517"/>
                    <a:pt x="40098" y="9727"/>
                    <a:pt x="37048" y="4948"/>
                  </a:cubicBezTo>
                  <a:cubicBezTo>
                    <a:pt x="35725" y="2876"/>
                    <a:pt x="34060" y="1"/>
                    <a:pt x="27641"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0"/>
            <p:cNvSpPr/>
            <p:nvPr/>
          </p:nvSpPr>
          <p:spPr>
            <a:xfrm>
              <a:off x="3728825" y="2541225"/>
              <a:ext cx="821900" cy="472725"/>
            </a:xfrm>
            <a:custGeom>
              <a:avLst/>
              <a:gdLst/>
              <a:ahLst/>
              <a:cxnLst/>
              <a:rect l="l" t="t" r="r" b="b"/>
              <a:pathLst>
                <a:path w="32876" h="18909" extrusionOk="0">
                  <a:moveTo>
                    <a:pt x="24519" y="0"/>
                  </a:moveTo>
                  <a:cubicBezTo>
                    <a:pt x="22919" y="0"/>
                    <a:pt x="21194" y="178"/>
                    <a:pt x="19393" y="527"/>
                  </a:cubicBezTo>
                  <a:cubicBezTo>
                    <a:pt x="17470" y="903"/>
                    <a:pt x="15581" y="1434"/>
                    <a:pt x="13743" y="2117"/>
                  </a:cubicBezTo>
                  <a:cubicBezTo>
                    <a:pt x="12517" y="2568"/>
                    <a:pt x="11316" y="3085"/>
                    <a:pt x="10146" y="3664"/>
                  </a:cubicBezTo>
                  <a:cubicBezTo>
                    <a:pt x="8673" y="4389"/>
                    <a:pt x="7303" y="5193"/>
                    <a:pt x="6080" y="6052"/>
                  </a:cubicBezTo>
                  <a:cubicBezTo>
                    <a:pt x="5422" y="6507"/>
                    <a:pt x="4803" y="6980"/>
                    <a:pt x="4242" y="7458"/>
                  </a:cubicBezTo>
                  <a:cubicBezTo>
                    <a:pt x="2210" y="9183"/>
                    <a:pt x="857" y="10968"/>
                    <a:pt x="330" y="12621"/>
                  </a:cubicBezTo>
                  <a:cubicBezTo>
                    <a:pt x="5" y="13632"/>
                    <a:pt x="0" y="14574"/>
                    <a:pt x="309" y="15415"/>
                  </a:cubicBezTo>
                  <a:cubicBezTo>
                    <a:pt x="1129" y="17636"/>
                    <a:pt x="4073" y="18908"/>
                    <a:pt x="8384" y="18908"/>
                  </a:cubicBezTo>
                  <a:cubicBezTo>
                    <a:pt x="9984" y="18908"/>
                    <a:pt x="11709" y="18731"/>
                    <a:pt x="13508" y="18382"/>
                  </a:cubicBezTo>
                  <a:cubicBezTo>
                    <a:pt x="15433" y="18006"/>
                    <a:pt x="17322" y="17472"/>
                    <a:pt x="19160" y="16789"/>
                  </a:cubicBezTo>
                  <a:cubicBezTo>
                    <a:pt x="19668" y="16602"/>
                    <a:pt x="20132" y="16419"/>
                    <a:pt x="20578" y="16232"/>
                  </a:cubicBezTo>
                  <a:lnTo>
                    <a:pt x="20580" y="16232"/>
                  </a:lnTo>
                  <a:cubicBezTo>
                    <a:pt x="23519" y="15015"/>
                    <a:pt x="26186" y="13466"/>
                    <a:pt x="28297" y="11753"/>
                  </a:cubicBezTo>
                  <a:cubicBezTo>
                    <a:pt x="28858" y="11298"/>
                    <a:pt x="29393" y="10813"/>
                    <a:pt x="29904" y="10303"/>
                  </a:cubicBezTo>
                  <a:cubicBezTo>
                    <a:pt x="30813" y="9384"/>
                    <a:pt x="31522" y="8462"/>
                    <a:pt x="32016" y="7567"/>
                  </a:cubicBezTo>
                  <a:cubicBezTo>
                    <a:pt x="32418" y="6835"/>
                    <a:pt x="32672" y="6121"/>
                    <a:pt x="32771" y="5447"/>
                  </a:cubicBezTo>
                  <a:cubicBezTo>
                    <a:pt x="32875" y="4752"/>
                    <a:pt x="32813" y="4094"/>
                    <a:pt x="32591" y="3494"/>
                  </a:cubicBezTo>
                  <a:cubicBezTo>
                    <a:pt x="31772" y="1275"/>
                    <a:pt x="28830" y="0"/>
                    <a:pt x="24519"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0"/>
            <p:cNvSpPr/>
            <p:nvPr/>
          </p:nvSpPr>
          <p:spPr>
            <a:xfrm>
              <a:off x="3728475" y="2541100"/>
              <a:ext cx="826625" cy="472950"/>
            </a:xfrm>
            <a:custGeom>
              <a:avLst/>
              <a:gdLst/>
              <a:ahLst/>
              <a:cxnLst/>
              <a:rect l="l" t="t" r="r" b="b"/>
              <a:pathLst>
                <a:path w="33065" h="18918" extrusionOk="0">
                  <a:moveTo>
                    <a:pt x="24533" y="12"/>
                  </a:moveTo>
                  <a:cubicBezTo>
                    <a:pt x="25568" y="12"/>
                    <a:pt x="26537" y="88"/>
                    <a:pt x="27422" y="236"/>
                  </a:cubicBezTo>
                  <a:cubicBezTo>
                    <a:pt x="28311" y="384"/>
                    <a:pt x="29112" y="605"/>
                    <a:pt x="29802" y="896"/>
                  </a:cubicBezTo>
                  <a:cubicBezTo>
                    <a:pt x="30506" y="1192"/>
                    <a:pt x="31100" y="1559"/>
                    <a:pt x="31566" y="1988"/>
                  </a:cubicBezTo>
                  <a:cubicBezTo>
                    <a:pt x="32044" y="2429"/>
                    <a:pt x="32393" y="2937"/>
                    <a:pt x="32601" y="3501"/>
                  </a:cubicBezTo>
                  <a:cubicBezTo>
                    <a:pt x="32822" y="4101"/>
                    <a:pt x="32882" y="4757"/>
                    <a:pt x="32781" y="5450"/>
                  </a:cubicBezTo>
                  <a:cubicBezTo>
                    <a:pt x="32679" y="6124"/>
                    <a:pt x="32425" y="6837"/>
                    <a:pt x="32026" y="7569"/>
                  </a:cubicBezTo>
                  <a:cubicBezTo>
                    <a:pt x="31532" y="8465"/>
                    <a:pt x="30823" y="9384"/>
                    <a:pt x="29915" y="10303"/>
                  </a:cubicBezTo>
                  <a:cubicBezTo>
                    <a:pt x="29405" y="10816"/>
                    <a:pt x="28869" y="11298"/>
                    <a:pt x="28308" y="11753"/>
                  </a:cubicBezTo>
                  <a:cubicBezTo>
                    <a:pt x="26200" y="13464"/>
                    <a:pt x="23531" y="15013"/>
                    <a:pt x="20594" y="16233"/>
                  </a:cubicBezTo>
                  <a:lnTo>
                    <a:pt x="20589" y="16235"/>
                  </a:lnTo>
                  <a:cubicBezTo>
                    <a:pt x="20144" y="16420"/>
                    <a:pt x="19682" y="16602"/>
                    <a:pt x="19174" y="16789"/>
                  </a:cubicBezTo>
                  <a:cubicBezTo>
                    <a:pt x="17336" y="17473"/>
                    <a:pt x="15447" y="18006"/>
                    <a:pt x="13522" y="18382"/>
                  </a:cubicBezTo>
                  <a:cubicBezTo>
                    <a:pt x="11721" y="18731"/>
                    <a:pt x="9998" y="18906"/>
                    <a:pt x="8398" y="18906"/>
                  </a:cubicBezTo>
                  <a:cubicBezTo>
                    <a:pt x="7364" y="18906"/>
                    <a:pt x="6391" y="18833"/>
                    <a:pt x="5509" y="18685"/>
                  </a:cubicBezTo>
                  <a:cubicBezTo>
                    <a:pt x="4620" y="18537"/>
                    <a:pt x="3819" y="18313"/>
                    <a:pt x="3129" y="18024"/>
                  </a:cubicBezTo>
                  <a:cubicBezTo>
                    <a:pt x="2425" y="17729"/>
                    <a:pt x="1831" y="17359"/>
                    <a:pt x="1365" y="16932"/>
                  </a:cubicBezTo>
                  <a:cubicBezTo>
                    <a:pt x="885" y="16491"/>
                    <a:pt x="538" y="15983"/>
                    <a:pt x="328" y="15420"/>
                  </a:cubicBezTo>
                  <a:cubicBezTo>
                    <a:pt x="19" y="14579"/>
                    <a:pt x="26" y="13640"/>
                    <a:pt x="349" y="12628"/>
                  </a:cubicBezTo>
                  <a:cubicBezTo>
                    <a:pt x="875" y="10977"/>
                    <a:pt x="2228" y="9193"/>
                    <a:pt x="4260" y="7468"/>
                  </a:cubicBezTo>
                  <a:cubicBezTo>
                    <a:pt x="4821" y="6992"/>
                    <a:pt x="5438" y="6519"/>
                    <a:pt x="6096" y="6062"/>
                  </a:cubicBezTo>
                  <a:cubicBezTo>
                    <a:pt x="7322" y="5203"/>
                    <a:pt x="8689" y="4401"/>
                    <a:pt x="10162" y="3674"/>
                  </a:cubicBezTo>
                  <a:cubicBezTo>
                    <a:pt x="11333" y="3094"/>
                    <a:pt x="12533" y="2580"/>
                    <a:pt x="13759" y="2129"/>
                  </a:cubicBezTo>
                  <a:cubicBezTo>
                    <a:pt x="15595" y="1446"/>
                    <a:pt x="17486" y="912"/>
                    <a:pt x="19407" y="536"/>
                  </a:cubicBezTo>
                  <a:cubicBezTo>
                    <a:pt x="21208" y="190"/>
                    <a:pt x="22933" y="12"/>
                    <a:pt x="24533" y="12"/>
                  </a:cubicBezTo>
                  <a:close/>
                  <a:moveTo>
                    <a:pt x="24533" y="0"/>
                  </a:moveTo>
                  <a:cubicBezTo>
                    <a:pt x="21377" y="0"/>
                    <a:pt x="17611" y="693"/>
                    <a:pt x="13755" y="2118"/>
                  </a:cubicBezTo>
                  <a:cubicBezTo>
                    <a:pt x="12529" y="2570"/>
                    <a:pt x="11328" y="3085"/>
                    <a:pt x="10157" y="3665"/>
                  </a:cubicBezTo>
                  <a:cubicBezTo>
                    <a:pt x="8668" y="4399"/>
                    <a:pt x="7301" y="5205"/>
                    <a:pt x="6091" y="6052"/>
                  </a:cubicBezTo>
                  <a:cubicBezTo>
                    <a:pt x="5431" y="6509"/>
                    <a:pt x="4814" y="6983"/>
                    <a:pt x="4253" y="7461"/>
                  </a:cubicBezTo>
                  <a:cubicBezTo>
                    <a:pt x="2249" y="9160"/>
                    <a:pt x="871" y="10952"/>
                    <a:pt x="340" y="12624"/>
                  </a:cubicBezTo>
                  <a:cubicBezTo>
                    <a:pt x="21" y="13614"/>
                    <a:pt x="0" y="14561"/>
                    <a:pt x="319" y="15424"/>
                  </a:cubicBezTo>
                  <a:cubicBezTo>
                    <a:pt x="1169" y="17724"/>
                    <a:pt x="4256" y="18918"/>
                    <a:pt x="8398" y="18918"/>
                  </a:cubicBezTo>
                  <a:cubicBezTo>
                    <a:pt x="11554" y="18918"/>
                    <a:pt x="15323" y="18225"/>
                    <a:pt x="19179" y="16801"/>
                  </a:cubicBezTo>
                  <a:cubicBezTo>
                    <a:pt x="19661" y="16623"/>
                    <a:pt x="20130" y="16438"/>
                    <a:pt x="20594" y="16244"/>
                  </a:cubicBezTo>
                  <a:lnTo>
                    <a:pt x="20596" y="16244"/>
                  </a:lnTo>
                  <a:cubicBezTo>
                    <a:pt x="23630" y="14986"/>
                    <a:pt x="26269" y="13425"/>
                    <a:pt x="28315" y="11762"/>
                  </a:cubicBezTo>
                  <a:cubicBezTo>
                    <a:pt x="28876" y="11308"/>
                    <a:pt x="29412" y="10825"/>
                    <a:pt x="29922" y="10312"/>
                  </a:cubicBezTo>
                  <a:cubicBezTo>
                    <a:pt x="30823" y="9400"/>
                    <a:pt x="31539" y="8479"/>
                    <a:pt x="32035" y="7576"/>
                  </a:cubicBezTo>
                  <a:cubicBezTo>
                    <a:pt x="32829" y="6126"/>
                    <a:pt x="33065" y="4725"/>
                    <a:pt x="32612" y="3499"/>
                  </a:cubicBezTo>
                  <a:cubicBezTo>
                    <a:pt x="31763" y="1196"/>
                    <a:pt x="28675" y="3"/>
                    <a:pt x="24533" y="3"/>
                  </a:cubicBezTo>
                  <a:lnTo>
                    <a:pt x="24533" y="0"/>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0"/>
            <p:cNvSpPr/>
            <p:nvPr/>
          </p:nvSpPr>
          <p:spPr>
            <a:xfrm>
              <a:off x="3839525" y="2619200"/>
              <a:ext cx="606025" cy="324450"/>
            </a:xfrm>
            <a:custGeom>
              <a:avLst/>
              <a:gdLst/>
              <a:ahLst/>
              <a:cxnLst/>
              <a:rect l="l" t="t" r="r" b="b"/>
              <a:pathLst>
                <a:path w="24241" h="12978" extrusionOk="0">
                  <a:moveTo>
                    <a:pt x="18484" y="0"/>
                  </a:moveTo>
                  <a:cubicBezTo>
                    <a:pt x="16067" y="0"/>
                    <a:pt x="13169" y="578"/>
                    <a:pt x="10324" y="1628"/>
                  </a:cubicBezTo>
                  <a:cubicBezTo>
                    <a:pt x="7216" y="2778"/>
                    <a:pt x="4478" y="4364"/>
                    <a:pt x="2619" y="6094"/>
                  </a:cubicBezTo>
                  <a:cubicBezTo>
                    <a:pt x="760" y="7823"/>
                    <a:pt x="1" y="9490"/>
                    <a:pt x="481" y="10788"/>
                  </a:cubicBezTo>
                  <a:cubicBezTo>
                    <a:pt x="742" y="11497"/>
                    <a:pt x="1351" y="12049"/>
                    <a:pt x="2291" y="12425"/>
                  </a:cubicBezTo>
                  <a:cubicBezTo>
                    <a:pt x="3199" y="12792"/>
                    <a:pt x="4367" y="12977"/>
                    <a:pt x="5757" y="12977"/>
                  </a:cubicBezTo>
                  <a:cubicBezTo>
                    <a:pt x="8177" y="12977"/>
                    <a:pt x="11072" y="12400"/>
                    <a:pt x="13917" y="11349"/>
                  </a:cubicBezTo>
                  <a:cubicBezTo>
                    <a:pt x="17025" y="10202"/>
                    <a:pt x="19763" y="8613"/>
                    <a:pt x="21622" y="6884"/>
                  </a:cubicBezTo>
                  <a:cubicBezTo>
                    <a:pt x="23481" y="5154"/>
                    <a:pt x="24240" y="3487"/>
                    <a:pt x="23762" y="2189"/>
                  </a:cubicBezTo>
                  <a:cubicBezTo>
                    <a:pt x="23499" y="1481"/>
                    <a:pt x="22892" y="931"/>
                    <a:pt x="21952" y="552"/>
                  </a:cubicBezTo>
                  <a:cubicBezTo>
                    <a:pt x="21042" y="185"/>
                    <a:pt x="19876" y="0"/>
                    <a:pt x="1848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0"/>
            <p:cNvSpPr/>
            <p:nvPr/>
          </p:nvSpPr>
          <p:spPr>
            <a:xfrm>
              <a:off x="3826550" y="2619025"/>
              <a:ext cx="632050" cy="324775"/>
            </a:xfrm>
            <a:custGeom>
              <a:avLst/>
              <a:gdLst/>
              <a:ahLst/>
              <a:cxnLst/>
              <a:rect l="l" t="t" r="r" b="b"/>
              <a:pathLst>
                <a:path w="25282" h="12991" extrusionOk="0">
                  <a:moveTo>
                    <a:pt x="19005" y="12"/>
                  </a:moveTo>
                  <a:cubicBezTo>
                    <a:pt x="20395" y="12"/>
                    <a:pt x="21561" y="199"/>
                    <a:pt x="22469" y="564"/>
                  </a:cubicBezTo>
                  <a:cubicBezTo>
                    <a:pt x="23406" y="943"/>
                    <a:pt x="24014" y="1492"/>
                    <a:pt x="24274" y="2199"/>
                  </a:cubicBezTo>
                  <a:cubicBezTo>
                    <a:pt x="24517" y="2852"/>
                    <a:pt x="24445" y="3600"/>
                    <a:pt x="24060" y="4420"/>
                  </a:cubicBezTo>
                  <a:cubicBezTo>
                    <a:pt x="23688" y="5214"/>
                    <a:pt x="23041" y="6046"/>
                    <a:pt x="22139" y="6886"/>
                  </a:cubicBezTo>
                  <a:cubicBezTo>
                    <a:pt x="21234" y="7726"/>
                    <a:pt x="20118" y="8537"/>
                    <a:pt x="18823" y="9294"/>
                  </a:cubicBezTo>
                  <a:cubicBezTo>
                    <a:pt x="17481" y="10077"/>
                    <a:pt x="16004" y="10770"/>
                    <a:pt x="14434" y="11349"/>
                  </a:cubicBezTo>
                  <a:cubicBezTo>
                    <a:pt x="11589" y="12400"/>
                    <a:pt x="8693" y="12977"/>
                    <a:pt x="6276" y="12977"/>
                  </a:cubicBezTo>
                  <a:cubicBezTo>
                    <a:pt x="4886" y="12977"/>
                    <a:pt x="3720" y="12792"/>
                    <a:pt x="2810" y="12428"/>
                  </a:cubicBezTo>
                  <a:cubicBezTo>
                    <a:pt x="1873" y="12049"/>
                    <a:pt x="1266" y="11499"/>
                    <a:pt x="1005" y="10793"/>
                  </a:cubicBezTo>
                  <a:cubicBezTo>
                    <a:pt x="762" y="10139"/>
                    <a:pt x="834" y="9391"/>
                    <a:pt x="1219" y="8569"/>
                  </a:cubicBezTo>
                  <a:cubicBezTo>
                    <a:pt x="1591" y="7775"/>
                    <a:pt x="2238" y="6946"/>
                    <a:pt x="3140" y="6106"/>
                  </a:cubicBezTo>
                  <a:cubicBezTo>
                    <a:pt x="4046" y="5265"/>
                    <a:pt x="5161" y="4452"/>
                    <a:pt x="6456" y="3697"/>
                  </a:cubicBezTo>
                  <a:cubicBezTo>
                    <a:pt x="7798" y="2912"/>
                    <a:pt x="9275" y="2222"/>
                    <a:pt x="10845" y="1640"/>
                  </a:cubicBezTo>
                  <a:cubicBezTo>
                    <a:pt x="13688" y="592"/>
                    <a:pt x="16586" y="12"/>
                    <a:pt x="19003" y="12"/>
                  </a:cubicBezTo>
                  <a:close/>
                  <a:moveTo>
                    <a:pt x="19003" y="1"/>
                  </a:moveTo>
                  <a:cubicBezTo>
                    <a:pt x="16669" y="1"/>
                    <a:pt x="13799" y="539"/>
                    <a:pt x="10843" y="1631"/>
                  </a:cubicBezTo>
                  <a:cubicBezTo>
                    <a:pt x="4410" y="4007"/>
                    <a:pt x="0" y="8110"/>
                    <a:pt x="993" y="10797"/>
                  </a:cubicBezTo>
                  <a:cubicBezTo>
                    <a:pt x="1529" y="12250"/>
                    <a:pt x="3533" y="12991"/>
                    <a:pt x="6276" y="12991"/>
                  </a:cubicBezTo>
                  <a:cubicBezTo>
                    <a:pt x="8610" y="12991"/>
                    <a:pt x="11480" y="12455"/>
                    <a:pt x="14438" y="11363"/>
                  </a:cubicBezTo>
                  <a:cubicBezTo>
                    <a:pt x="20871" y="8987"/>
                    <a:pt x="25281" y="4882"/>
                    <a:pt x="24288" y="2194"/>
                  </a:cubicBezTo>
                  <a:cubicBezTo>
                    <a:pt x="23750" y="742"/>
                    <a:pt x="21748" y="1"/>
                    <a:pt x="19003"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0"/>
            <p:cNvSpPr/>
            <p:nvPr/>
          </p:nvSpPr>
          <p:spPr>
            <a:xfrm>
              <a:off x="3793350" y="2581275"/>
              <a:ext cx="694500" cy="395675"/>
            </a:xfrm>
            <a:custGeom>
              <a:avLst/>
              <a:gdLst/>
              <a:ahLst/>
              <a:cxnLst/>
              <a:rect l="l" t="t" r="r" b="b"/>
              <a:pathLst>
                <a:path w="27780" h="15827" fill="none" extrusionOk="0">
                  <a:moveTo>
                    <a:pt x="27193" y="3000"/>
                  </a:moveTo>
                  <a:cubicBezTo>
                    <a:pt x="27780" y="4588"/>
                    <a:pt x="26942" y="6630"/>
                    <a:pt x="24861" y="8675"/>
                  </a:cubicBezTo>
                  <a:cubicBezTo>
                    <a:pt x="22783" y="10721"/>
                    <a:pt x="19631" y="12601"/>
                    <a:pt x="16103" y="13905"/>
                  </a:cubicBezTo>
                  <a:cubicBezTo>
                    <a:pt x="12575" y="15207"/>
                    <a:pt x="8957" y="15826"/>
                    <a:pt x="6048" y="15623"/>
                  </a:cubicBezTo>
                  <a:cubicBezTo>
                    <a:pt x="3138" y="15422"/>
                    <a:pt x="1173" y="14416"/>
                    <a:pt x="587" y="12827"/>
                  </a:cubicBezTo>
                  <a:cubicBezTo>
                    <a:pt x="1" y="11236"/>
                    <a:pt x="839" y="9195"/>
                    <a:pt x="2919" y="7149"/>
                  </a:cubicBezTo>
                  <a:cubicBezTo>
                    <a:pt x="4999" y="5106"/>
                    <a:pt x="8149" y="3224"/>
                    <a:pt x="11677" y="1922"/>
                  </a:cubicBezTo>
                  <a:cubicBezTo>
                    <a:pt x="15205" y="617"/>
                    <a:pt x="18823" y="0"/>
                    <a:pt x="21733" y="201"/>
                  </a:cubicBezTo>
                  <a:cubicBezTo>
                    <a:pt x="24642" y="405"/>
                    <a:pt x="26607" y="1411"/>
                    <a:pt x="27193" y="300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0"/>
            <p:cNvSpPr/>
            <p:nvPr/>
          </p:nvSpPr>
          <p:spPr>
            <a:xfrm>
              <a:off x="3681200" y="2703950"/>
              <a:ext cx="755175" cy="243275"/>
            </a:xfrm>
            <a:custGeom>
              <a:avLst/>
              <a:gdLst/>
              <a:ahLst/>
              <a:cxnLst/>
              <a:rect l="l" t="t" r="r" b="b"/>
              <a:pathLst>
                <a:path w="30207" h="9731" extrusionOk="0">
                  <a:moveTo>
                    <a:pt x="926" y="0"/>
                  </a:moveTo>
                  <a:cubicBezTo>
                    <a:pt x="129" y="1312"/>
                    <a:pt x="0" y="3260"/>
                    <a:pt x="259" y="5583"/>
                  </a:cubicBezTo>
                  <a:lnTo>
                    <a:pt x="2378" y="5980"/>
                  </a:lnTo>
                  <a:lnTo>
                    <a:pt x="4900" y="6585"/>
                  </a:lnTo>
                  <a:lnTo>
                    <a:pt x="6687" y="6906"/>
                  </a:lnTo>
                  <a:lnTo>
                    <a:pt x="17477" y="8832"/>
                  </a:lnTo>
                  <a:lnTo>
                    <a:pt x="19846" y="9255"/>
                  </a:lnTo>
                  <a:lnTo>
                    <a:pt x="19848" y="9255"/>
                  </a:lnTo>
                  <a:lnTo>
                    <a:pt x="22485" y="9730"/>
                  </a:lnTo>
                  <a:lnTo>
                    <a:pt x="22487" y="9730"/>
                  </a:lnTo>
                  <a:cubicBezTo>
                    <a:pt x="25521" y="8472"/>
                    <a:pt x="28160" y="6909"/>
                    <a:pt x="30206" y="5246"/>
                  </a:cubicBezTo>
                  <a:lnTo>
                    <a:pt x="28107" y="4872"/>
                  </a:lnTo>
                  <a:lnTo>
                    <a:pt x="26623" y="4604"/>
                  </a:lnTo>
                  <a:lnTo>
                    <a:pt x="20065" y="3434"/>
                  </a:lnTo>
                  <a:lnTo>
                    <a:pt x="19941" y="3413"/>
                  </a:lnTo>
                  <a:lnTo>
                    <a:pt x="18770" y="3200"/>
                  </a:lnTo>
                  <a:lnTo>
                    <a:pt x="18765" y="3200"/>
                  </a:lnTo>
                  <a:lnTo>
                    <a:pt x="15867" y="2683"/>
                  </a:lnTo>
                  <a:lnTo>
                    <a:pt x="10185" y="1665"/>
                  </a:lnTo>
                  <a:lnTo>
                    <a:pt x="8396" y="1349"/>
                  </a:lnTo>
                  <a:lnTo>
                    <a:pt x="6144" y="947"/>
                  </a:lnTo>
                  <a:lnTo>
                    <a:pt x="926"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0"/>
            <p:cNvSpPr/>
            <p:nvPr/>
          </p:nvSpPr>
          <p:spPr>
            <a:xfrm>
              <a:off x="3728300" y="2598600"/>
              <a:ext cx="801050" cy="200325"/>
            </a:xfrm>
            <a:custGeom>
              <a:avLst/>
              <a:gdLst/>
              <a:ahLst/>
              <a:cxnLst/>
              <a:rect l="l" t="t" r="r" b="b"/>
              <a:pathLst>
                <a:path w="32042" h="8013" extrusionOk="0">
                  <a:moveTo>
                    <a:pt x="2584" y="0"/>
                  </a:moveTo>
                  <a:lnTo>
                    <a:pt x="0" y="2649"/>
                  </a:lnTo>
                  <a:lnTo>
                    <a:pt x="6096" y="3752"/>
                  </a:lnTo>
                  <a:lnTo>
                    <a:pt x="8403" y="4163"/>
                  </a:lnTo>
                  <a:lnTo>
                    <a:pt x="10368" y="4512"/>
                  </a:lnTo>
                  <a:lnTo>
                    <a:pt x="17371" y="5763"/>
                  </a:lnTo>
                  <a:lnTo>
                    <a:pt x="18858" y="6031"/>
                  </a:lnTo>
                  <a:lnTo>
                    <a:pt x="19421" y="6131"/>
                  </a:lnTo>
                  <a:lnTo>
                    <a:pt x="19426" y="6131"/>
                  </a:lnTo>
                  <a:lnTo>
                    <a:pt x="20178" y="6267"/>
                  </a:lnTo>
                  <a:lnTo>
                    <a:pt x="26420" y="7382"/>
                  </a:lnTo>
                  <a:lnTo>
                    <a:pt x="27810" y="7631"/>
                  </a:lnTo>
                  <a:lnTo>
                    <a:pt x="29929" y="8012"/>
                  </a:lnTo>
                  <a:cubicBezTo>
                    <a:pt x="30830" y="7100"/>
                    <a:pt x="31546" y="6177"/>
                    <a:pt x="32042" y="5276"/>
                  </a:cubicBezTo>
                  <a:lnTo>
                    <a:pt x="29682" y="4854"/>
                  </a:lnTo>
                  <a:lnTo>
                    <a:pt x="28241" y="4595"/>
                  </a:lnTo>
                  <a:lnTo>
                    <a:pt x="15258" y="2277"/>
                  </a:lnTo>
                  <a:lnTo>
                    <a:pt x="15256" y="2277"/>
                  </a:lnTo>
                  <a:lnTo>
                    <a:pt x="12769" y="1829"/>
                  </a:lnTo>
                  <a:lnTo>
                    <a:pt x="10164" y="1365"/>
                  </a:lnTo>
                  <a:lnTo>
                    <a:pt x="2584"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40"/>
          <p:cNvGrpSpPr/>
          <p:nvPr/>
        </p:nvGrpSpPr>
        <p:grpSpPr>
          <a:xfrm flipH="1">
            <a:off x="794147" y="504269"/>
            <a:ext cx="530159" cy="550985"/>
            <a:chOff x="2777975" y="4487350"/>
            <a:chExt cx="803150" cy="834825"/>
          </a:xfrm>
        </p:grpSpPr>
        <p:sp>
          <p:nvSpPr>
            <p:cNvPr id="1315" name="Google Shape;1315;p40"/>
            <p:cNvSpPr/>
            <p:nvPr/>
          </p:nvSpPr>
          <p:spPr>
            <a:xfrm>
              <a:off x="2801475" y="4545025"/>
              <a:ext cx="776425" cy="720275"/>
            </a:xfrm>
            <a:custGeom>
              <a:avLst/>
              <a:gdLst/>
              <a:ahLst/>
              <a:cxnLst/>
              <a:rect l="l" t="t" r="r" b="b"/>
              <a:pathLst>
                <a:path w="31057" h="28811" extrusionOk="0">
                  <a:moveTo>
                    <a:pt x="14617" y="0"/>
                  </a:moveTo>
                  <a:cubicBezTo>
                    <a:pt x="8672" y="0"/>
                    <a:pt x="3310" y="3412"/>
                    <a:pt x="718" y="8603"/>
                  </a:cubicBezTo>
                  <a:cubicBezTo>
                    <a:pt x="469" y="9391"/>
                    <a:pt x="287" y="10196"/>
                    <a:pt x="169" y="11012"/>
                  </a:cubicBezTo>
                  <a:cubicBezTo>
                    <a:pt x="53" y="11797"/>
                    <a:pt x="0" y="12589"/>
                    <a:pt x="5" y="13381"/>
                  </a:cubicBezTo>
                  <a:cubicBezTo>
                    <a:pt x="10" y="14161"/>
                    <a:pt x="77" y="14939"/>
                    <a:pt x="201" y="15710"/>
                  </a:cubicBezTo>
                  <a:cubicBezTo>
                    <a:pt x="284" y="16230"/>
                    <a:pt x="393" y="16747"/>
                    <a:pt x="527" y="17255"/>
                  </a:cubicBezTo>
                  <a:cubicBezTo>
                    <a:pt x="905" y="18673"/>
                    <a:pt x="1483" y="20028"/>
                    <a:pt x="2240" y="21282"/>
                  </a:cubicBezTo>
                  <a:cubicBezTo>
                    <a:pt x="4565" y="25133"/>
                    <a:pt x="8532" y="27950"/>
                    <a:pt x="13328" y="28648"/>
                  </a:cubicBezTo>
                  <a:cubicBezTo>
                    <a:pt x="14085" y="28757"/>
                    <a:pt x="14838" y="28811"/>
                    <a:pt x="15582" y="28811"/>
                  </a:cubicBezTo>
                  <a:cubicBezTo>
                    <a:pt x="22075" y="28811"/>
                    <a:pt x="27874" y="24745"/>
                    <a:pt x="30130" y="18733"/>
                  </a:cubicBezTo>
                  <a:cubicBezTo>
                    <a:pt x="30456" y="17802"/>
                    <a:pt x="30691" y="16842"/>
                    <a:pt x="30837" y="15865"/>
                  </a:cubicBezTo>
                  <a:cubicBezTo>
                    <a:pt x="30906" y="15389"/>
                    <a:pt x="30952" y="14916"/>
                    <a:pt x="30978" y="14445"/>
                  </a:cubicBezTo>
                  <a:cubicBezTo>
                    <a:pt x="31056" y="12953"/>
                    <a:pt x="30121" y="13422"/>
                    <a:pt x="29793" y="12021"/>
                  </a:cubicBezTo>
                  <a:cubicBezTo>
                    <a:pt x="29671" y="11506"/>
                    <a:pt x="29523" y="10998"/>
                    <a:pt x="29354" y="10504"/>
                  </a:cubicBezTo>
                  <a:cubicBezTo>
                    <a:pt x="29098" y="9765"/>
                    <a:pt x="28789" y="9047"/>
                    <a:pt x="28426" y="8356"/>
                  </a:cubicBezTo>
                  <a:cubicBezTo>
                    <a:pt x="26191" y="4085"/>
                    <a:pt x="22007" y="910"/>
                    <a:pt x="16874" y="164"/>
                  </a:cubicBezTo>
                  <a:cubicBezTo>
                    <a:pt x="16116" y="54"/>
                    <a:pt x="15362" y="0"/>
                    <a:pt x="14617"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0"/>
            <p:cNvSpPr/>
            <p:nvPr/>
          </p:nvSpPr>
          <p:spPr>
            <a:xfrm>
              <a:off x="2801650" y="4487525"/>
              <a:ext cx="779300" cy="777675"/>
            </a:xfrm>
            <a:custGeom>
              <a:avLst/>
              <a:gdLst/>
              <a:ahLst/>
              <a:cxnLst/>
              <a:rect l="l" t="t" r="r" b="b"/>
              <a:pathLst>
                <a:path w="31172" h="31107" extrusionOk="0">
                  <a:moveTo>
                    <a:pt x="15542" y="0"/>
                  </a:moveTo>
                  <a:cubicBezTo>
                    <a:pt x="8747" y="5"/>
                    <a:pt x="2743" y="4422"/>
                    <a:pt x="716" y="10908"/>
                  </a:cubicBezTo>
                  <a:cubicBezTo>
                    <a:pt x="469" y="11693"/>
                    <a:pt x="284" y="12499"/>
                    <a:pt x="169" y="13316"/>
                  </a:cubicBezTo>
                  <a:cubicBezTo>
                    <a:pt x="53" y="14099"/>
                    <a:pt x="0" y="14891"/>
                    <a:pt x="5" y="15683"/>
                  </a:cubicBezTo>
                  <a:cubicBezTo>
                    <a:pt x="10" y="16461"/>
                    <a:pt x="74" y="17239"/>
                    <a:pt x="199" y="18010"/>
                  </a:cubicBezTo>
                  <a:cubicBezTo>
                    <a:pt x="287" y="18546"/>
                    <a:pt x="395" y="19066"/>
                    <a:pt x="527" y="19555"/>
                  </a:cubicBezTo>
                  <a:cubicBezTo>
                    <a:pt x="905" y="20970"/>
                    <a:pt x="1480" y="22326"/>
                    <a:pt x="2240" y="23580"/>
                  </a:cubicBezTo>
                  <a:cubicBezTo>
                    <a:pt x="4657" y="27588"/>
                    <a:pt x="8696" y="30269"/>
                    <a:pt x="13321" y="30941"/>
                  </a:cubicBezTo>
                  <a:cubicBezTo>
                    <a:pt x="14069" y="31049"/>
                    <a:pt x="14822" y="31105"/>
                    <a:pt x="15577" y="31105"/>
                  </a:cubicBezTo>
                  <a:lnTo>
                    <a:pt x="15579" y="31107"/>
                  </a:lnTo>
                  <a:cubicBezTo>
                    <a:pt x="20354" y="31098"/>
                    <a:pt x="24861" y="28900"/>
                    <a:pt x="27807" y="25143"/>
                  </a:cubicBezTo>
                  <a:cubicBezTo>
                    <a:pt x="29479" y="23009"/>
                    <a:pt x="30564" y="20474"/>
                    <a:pt x="30950" y="17791"/>
                  </a:cubicBezTo>
                  <a:cubicBezTo>
                    <a:pt x="31019" y="17325"/>
                    <a:pt x="31068" y="16849"/>
                    <a:pt x="31091" y="16373"/>
                  </a:cubicBezTo>
                  <a:cubicBezTo>
                    <a:pt x="31171" y="14909"/>
                    <a:pt x="31042" y="13443"/>
                    <a:pt x="30710" y="12014"/>
                  </a:cubicBezTo>
                  <a:cubicBezTo>
                    <a:pt x="30587" y="11504"/>
                    <a:pt x="30442" y="10993"/>
                    <a:pt x="30271" y="10497"/>
                  </a:cubicBezTo>
                  <a:cubicBezTo>
                    <a:pt x="30015" y="9760"/>
                    <a:pt x="29705" y="9042"/>
                    <a:pt x="29343" y="8352"/>
                  </a:cubicBezTo>
                  <a:cubicBezTo>
                    <a:pt x="28218" y="6209"/>
                    <a:pt x="26614" y="4355"/>
                    <a:pt x="24656" y="2935"/>
                  </a:cubicBezTo>
                  <a:cubicBezTo>
                    <a:pt x="23660" y="2217"/>
                    <a:pt x="22584" y="1619"/>
                    <a:pt x="21451" y="1155"/>
                  </a:cubicBezTo>
                  <a:cubicBezTo>
                    <a:pt x="19573" y="393"/>
                    <a:pt x="17567" y="0"/>
                    <a:pt x="15542"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0"/>
            <p:cNvSpPr/>
            <p:nvPr/>
          </p:nvSpPr>
          <p:spPr>
            <a:xfrm>
              <a:off x="2801525" y="4487350"/>
              <a:ext cx="779600" cy="777975"/>
            </a:xfrm>
            <a:custGeom>
              <a:avLst/>
              <a:gdLst/>
              <a:ahLst/>
              <a:cxnLst/>
              <a:rect l="l" t="t" r="r" b="b"/>
              <a:pathLst>
                <a:path w="31184" h="31119" extrusionOk="0">
                  <a:moveTo>
                    <a:pt x="15547" y="10"/>
                  </a:moveTo>
                  <a:cubicBezTo>
                    <a:pt x="17572" y="12"/>
                    <a:pt x="19576" y="402"/>
                    <a:pt x="21453" y="1164"/>
                  </a:cubicBezTo>
                  <a:cubicBezTo>
                    <a:pt x="23714" y="2090"/>
                    <a:pt x="25723" y="3535"/>
                    <a:pt x="27318" y="5385"/>
                  </a:cubicBezTo>
                  <a:cubicBezTo>
                    <a:pt x="28106" y="6295"/>
                    <a:pt x="28784" y="7294"/>
                    <a:pt x="29343" y="8359"/>
                  </a:cubicBezTo>
                  <a:cubicBezTo>
                    <a:pt x="29706" y="9049"/>
                    <a:pt x="30015" y="9767"/>
                    <a:pt x="30271" y="10506"/>
                  </a:cubicBezTo>
                  <a:cubicBezTo>
                    <a:pt x="30442" y="11000"/>
                    <a:pt x="30588" y="11511"/>
                    <a:pt x="30710" y="12023"/>
                  </a:cubicBezTo>
                  <a:cubicBezTo>
                    <a:pt x="31043" y="13448"/>
                    <a:pt x="31170" y="14914"/>
                    <a:pt x="31091" y="16378"/>
                  </a:cubicBezTo>
                  <a:cubicBezTo>
                    <a:pt x="31066" y="16854"/>
                    <a:pt x="31019" y="17329"/>
                    <a:pt x="30950" y="17796"/>
                  </a:cubicBezTo>
                  <a:cubicBezTo>
                    <a:pt x="30562" y="20476"/>
                    <a:pt x="29479" y="23012"/>
                    <a:pt x="27810" y="25143"/>
                  </a:cubicBezTo>
                  <a:cubicBezTo>
                    <a:pt x="24866" y="28904"/>
                    <a:pt x="20357" y="31102"/>
                    <a:pt x="15584" y="31107"/>
                  </a:cubicBezTo>
                  <a:cubicBezTo>
                    <a:pt x="13640" y="31105"/>
                    <a:pt x="11712" y="30745"/>
                    <a:pt x="9902" y="30040"/>
                  </a:cubicBezTo>
                  <a:cubicBezTo>
                    <a:pt x="7773" y="29209"/>
                    <a:pt x="5856" y="27918"/>
                    <a:pt x="4286" y="26258"/>
                  </a:cubicBezTo>
                  <a:cubicBezTo>
                    <a:pt x="3513" y="25443"/>
                    <a:pt x="2831" y="24545"/>
                    <a:pt x="2250" y="23584"/>
                  </a:cubicBezTo>
                  <a:cubicBezTo>
                    <a:pt x="1492" y="22331"/>
                    <a:pt x="915" y="20977"/>
                    <a:pt x="539" y="19562"/>
                  </a:cubicBezTo>
                  <a:cubicBezTo>
                    <a:pt x="407" y="19070"/>
                    <a:pt x="299" y="18551"/>
                    <a:pt x="211" y="18017"/>
                  </a:cubicBezTo>
                  <a:cubicBezTo>
                    <a:pt x="86" y="17246"/>
                    <a:pt x="21" y="16468"/>
                    <a:pt x="17" y="15690"/>
                  </a:cubicBezTo>
                  <a:cubicBezTo>
                    <a:pt x="10" y="14898"/>
                    <a:pt x="65" y="14106"/>
                    <a:pt x="181" y="13323"/>
                  </a:cubicBezTo>
                  <a:cubicBezTo>
                    <a:pt x="296" y="12506"/>
                    <a:pt x="481" y="11702"/>
                    <a:pt x="728" y="10915"/>
                  </a:cubicBezTo>
                  <a:cubicBezTo>
                    <a:pt x="2755" y="4434"/>
                    <a:pt x="8756" y="16"/>
                    <a:pt x="15549" y="12"/>
                  </a:cubicBezTo>
                  <a:lnTo>
                    <a:pt x="15547" y="10"/>
                  </a:lnTo>
                  <a:close/>
                  <a:moveTo>
                    <a:pt x="15549" y="0"/>
                  </a:moveTo>
                  <a:cubicBezTo>
                    <a:pt x="8761" y="0"/>
                    <a:pt x="2732" y="4445"/>
                    <a:pt x="716" y="10913"/>
                  </a:cubicBezTo>
                  <a:cubicBezTo>
                    <a:pt x="469" y="11700"/>
                    <a:pt x="287" y="12503"/>
                    <a:pt x="169" y="13321"/>
                  </a:cubicBezTo>
                  <a:cubicBezTo>
                    <a:pt x="54" y="14106"/>
                    <a:pt x="1" y="14898"/>
                    <a:pt x="5" y="15690"/>
                  </a:cubicBezTo>
                  <a:cubicBezTo>
                    <a:pt x="10" y="16470"/>
                    <a:pt x="75" y="17248"/>
                    <a:pt x="199" y="18017"/>
                  </a:cubicBezTo>
                  <a:cubicBezTo>
                    <a:pt x="282" y="18539"/>
                    <a:pt x="393" y="19054"/>
                    <a:pt x="527" y="19564"/>
                  </a:cubicBezTo>
                  <a:cubicBezTo>
                    <a:pt x="906" y="20980"/>
                    <a:pt x="1483" y="22335"/>
                    <a:pt x="2240" y="23589"/>
                  </a:cubicBezTo>
                  <a:cubicBezTo>
                    <a:pt x="4563" y="27440"/>
                    <a:pt x="8530" y="30257"/>
                    <a:pt x="13326" y="30955"/>
                  </a:cubicBezTo>
                  <a:cubicBezTo>
                    <a:pt x="14074" y="31063"/>
                    <a:pt x="14829" y="31116"/>
                    <a:pt x="15584" y="31119"/>
                  </a:cubicBezTo>
                  <a:cubicBezTo>
                    <a:pt x="22077" y="31119"/>
                    <a:pt x="27875" y="27052"/>
                    <a:pt x="30131" y="21040"/>
                  </a:cubicBezTo>
                  <a:cubicBezTo>
                    <a:pt x="30525" y="19994"/>
                    <a:pt x="30805" y="18906"/>
                    <a:pt x="30964" y="17798"/>
                  </a:cubicBezTo>
                  <a:cubicBezTo>
                    <a:pt x="31033" y="17322"/>
                    <a:pt x="31080" y="16849"/>
                    <a:pt x="31105" y="16378"/>
                  </a:cubicBezTo>
                  <a:cubicBezTo>
                    <a:pt x="31183" y="14914"/>
                    <a:pt x="31054" y="13448"/>
                    <a:pt x="30722" y="12021"/>
                  </a:cubicBezTo>
                  <a:cubicBezTo>
                    <a:pt x="30602" y="11506"/>
                    <a:pt x="30454" y="10996"/>
                    <a:pt x="30283" y="10502"/>
                  </a:cubicBezTo>
                  <a:cubicBezTo>
                    <a:pt x="30029" y="9765"/>
                    <a:pt x="29717" y="9047"/>
                    <a:pt x="29355" y="8354"/>
                  </a:cubicBezTo>
                  <a:cubicBezTo>
                    <a:pt x="27120" y="4083"/>
                    <a:pt x="22936" y="908"/>
                    <a:pt x="17803" y="164"/>
                  </a:cubicBezTo>
                  <a:cubicBezTo>
                    <a:pt x="17057" y="56"/>
                    <a:pt x="16304" y="0"/>
                    <a:pt x="1554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0"/>
            <p:cNvSpPr/>
            <p:nvPr/>
          </p:nvSpPr>
          <p:spPr>
            <a:xfrm>
              <a:off x="2861275" y="4546975"/>
              <a:ext cx="658650" cy="658675"/>
            </a:xfrm>
            <a:custGeom>
              <a:avLst/>
              <a:gdLst/>
              <a:ahLst/>
              <a:cxnLst/>
              <a:rect l="l" t="t" r="r" b="b"/>
              <a:pathLst>
                <a:path w="26346" h="26347" fill="none" extrusionOk="0">
                  <a:moveTo>
                    <a:pt x="22488" y="3859"/>
                  </a:moveTo>
                  <a:cubicBezTo>
                    <a:pt x="24958" y="6329"/>
                    <a:pt x="26346" y="9680"/>
                    <a:pt x="26346" y="13173"/>
                  </a:cubicBezTo>
                  <a:cubicBezTo>
                    <a:pt x="26346" y="16667"/>
                    <a:pt x="24958" y="20017"/>
                    <a:pt x="22488" y="22488"/>
                  </a:cubicBezTo>
                  <a:cubicBezTo>
                    <a:pt x="20017" y="24958"/>
                    <a:pt x="16667" y="26346"/>
                    <a:pt x="13173" y="26346"/>
                  </a:cubicBezTo>
                  <a:cubicBezTo>
                    <a:pt x="9680" y="26346"/>
                    <a:pt x="6329" y="24958"/>
                    <a:pt x="3859" y="22488"/>
                  </a:cubicBezTo>
                  <a:cubicBezTo>
                    <a:pt x="1388" y="20017"/>
                    <a:pt x="0" y="16667"/>
                    <a:pt x="0" y="13173"/>
                  </a:cubicBezTo>
                  <a:cubicBezTo>
                    <a:pt x="0" y="9680"/>
                    <a:pt x="1388" y="6329"/>
                    <a:pt x="3859" y="3859"/>
                  </a:cubicBezTo>
                  <a:cubicBezTo>
                    <a:pt x="6329" y="1388"/>
                    <a:pt x="9680" y="1"/>
                    <a:pt x="13173" y="1"/>
                  </a:cubicBezTo>
                  <a:cubicBezTo>
                    <a:pt x="16667" y="1"/>
                    <a:pt x="20017" y="1388"/>
                    <a:pt x="22488" y="3859"/>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0"/>
            <p:cNvSpPr/>
            <p:nvPr/>
          </p:nvSpPr>
          <p:spPr>
            <a:xfrm>
              <a:off x="2892850" y="4588600"/>
              <a:ext cx="595500" cy="575475"/>
            </a:xfrm>
            <a:custGeom>
              <a:avLst/>
              <a:gdLst/>
              <a:ahLst/>
              <a:cxnLst/>
              <a:rect l="l" t="t" r="r" b="b"/>
              <a:pathLst>
                <a:path w="23820" h="23019" extrusionOk="0">
                  <a:moveTo>
                    <a:pt x="11896" y="0"/>
                  </a:moveTo>
                  <a:cubicBezTo>
                    <a:pt x="5865" y="7"/>
                    <a:pt x="864" y="4669"/>
                    <a:pt x="432" y="10684"/>
                  </a:cubicBezTo>
                  <a:cubicBezTo>
                    <a:pt x="0" y="16701"/>
                    <a:pt x="4286" y="22028"/>
                    <a:pt x="10255" y="22896"/>
                  </a:cubicBezTo>
                  <a:cubicBezTo>
                    <a:pt x="10809" y="22977"/>
                    <a:pt x="11365" y="23019"/>
                    <a:pt x="11924" y="23019"/>
                  </a:cubicBezTo>
                  <a:cubicBezTo>
                    <a:pt x="17955" y="23009"/>
                    <a:pt x="22959" y="18348"/>
                    <a:pt x="23388" y="12333"/>
                  </a:cubicBezTo>
                  <a:cubicBezTo>
                    <a:pt x="23820" y="6315"/>
                    <a:pt x="19534" y="989"/>
                    <a:pt x="13566" y="120"/>
                  </a:cubicBezTo>
                  <a:cubicBezTo>
                    <a:pt x="13014" y="40"/>
                    <a:pt x="12455" y="0"/>
                    <a:pt x="11896"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0"/>
            <p:cNvSpPr/>
            <p:nvPr/>
          </p:nvSpPr>
          <p:spPr>
            <a:xfrm>
              <a:off x="2882925" y="4588425"/>
              <a:ext cx="615425" cy="575775"/>
            </a:xfrm>
            <a:custGeom>
              <a:avLst/>
              <a:gdLst/>
              <a:ahLst/>
              <a:cxnLst/>
              <a:rect l="l" t="t" r="r" b="b"/>
              <a:pathLst>
                <a:path w="24617" h="23031" extrusionOk="0">
                  <a:moveTo>
                    <a:pt x="12293" y="10"/>
                  </a:moveTo>
                  <a:lnTo>
                    <a:pt x="12293" y="12"/>
                  </a:lnTo>
                  <a:cubicBezTo>
                    <a:pt x="12852" y="12"/>
                    <a:pt x="13409" y="53"/>
                    <a:pt x="13963" y="132"/>
                  </a:cubicBezTo>
                  <a:cubicBezTo>
                    <a:pt x="19927" y="1000"/>
                    <a:pt x="24210" y="6327"/>
                    <a:pt x="23780" y="12340"/>
                  </a:cubicBezTo>
                  <a:cubicBezTo>
                    <a:pt x="23349" y="18350"/>
                    <a:pt x="18350" y="23012"/>
                    <a:pt x="12321" y="23019"/>
                  </a:cubicBezTo>
                  <a:cubicBezTo>
                    <a:pt x="11765" y="23019"/>
                    <a:pt x="11206" y="22979"/>
                    <a:pt x="10654" y="22899"/>
                  </a:cubicBezTo>
                  <a:cubicBezTo>
                    <a:pt x="4685" y="22033"/>
                    <a:pt x="397" y="16706"/>
                    <a:pt x="829" y="10691"/>
                  </a:cubicBezTo>
                  <a:cubicBezTo>
                    <a:pt x="1261" y="4676"/>
                    <a:pt x="6262" y="17"/>
                    <a:pt x="12293" y="10"/>
                  </a:cubicBezTo>
                  <a:close/>
                  <a:moveTo>
                    <a:pt x="12293" y="0"/>
                  </a:moveTo>
                  <a:cubicBezTo>
                    <a:pt x="6669" y="0"/>
                    <a:pt x="1746" y="4127"/>
                    <a:pt x="915" y="9857"/>
                  </a:cubicBezTo>
                  <a:cubicBezTo>
                    <a:pt x="0" y="16149"/>
                    <a:pt x="4360" y="21993"/>
                    <a:pt x="10652" y="22908"/>
                  </a:cubicBezTo>
                  <a:cubicBezTo>
                    <a:pt x="11203" y="22989"/>
                    <a:pt x="11762" y="23028"/>
                    <a:pt x="12321" y="23030"/>
                  </a:cubicBezTo>
                  <a:cubicBezTo>
                    <a:pt x="17948" y="23030"/>
                    <a:pt x="22868" y="18902"/>
                    <a:pt x="23702" y="13171"/>
                  </a:cubicBezTo>
                  <a:cubicBezTo>
                    <a:pt x="24616" y="6879"/>
                    <a:pt x="20257" y="1035"/>
                    <a:pt x="13965" y="120"/>
                  </a:cubicBezTo>
                  <a:cubicBezTo>
                    <a:pt x="13411" y="40"/>
                    <a:pt x="12852" y="0"/>
                    <a:pt x="1229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0"/>
            <p:cNvSpPr/>
            <p:nvPr/>
          </p:nvSpPr>
          <p:spPr>
            <a:xfrm>
              <a:off x="2814700" y="4787800"/>
              <a:ext cx="766375" cy="289275"/>
            </a:xfrm>
            <a:custGeom>
              <a:avLst/>
              <a:gdLst/>
              <a:ahLst/>
              <a:cxnLst/>
              <a:rect l="l" t="t" r="r" b="b"/>
              <a:pathLst>
                <a:path w="30655" h="11571" extrusionOk="0">
                  <a:moveTo>
                    <a:pt x="30192" y="1"/>
                  </a:moveTo>
                  <a:lnTo>
                    <a:pt x="0" y="7546"/>
                  </a:lnTo>
                  <a:cubicBezTo>
                    <a:pt x="379" y="8962"/>
                    <a:pt x="956" y="10317"/>
                    <a:pt x="1713" y="11571"/>
                  </a:cubicBezTo>
                  <a:lnTo>
                    <a:pt x="30573" y="4360"/>
                  </a:lnTo>
                  <a:cubicBezTo>
                    <a:pt x="30654" y="2896"/>
                    <a:pt x="30525" y="1428"/>
                    <a:pt x="30192"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0"/>
            <p:cNvSpPr/>
            <p:nvPr/>
          </p:nvSpPr>
          <p:spPr>
            <a:xfrm>
              <a:off x="2801650" y="4696250"/>
              <a:ext cx="756850" cy="241550"/>
            </a:xfrm>
            <a:custGeom>
              <a:avLst/>
              <a:gdLst/>
              <a:ahLst/>
              <a:cxnLst/>
              <a:rect l="l" t="t" r="r" b="b"/>
              <a:pathLst>
                <a:path w="30274" h="9662" extrusionOk="0">
                  <a:moveTo>
                    <a:pt x="29347" y="1"/>
                  </a:moveTo>
                  <a:lnTo>
                    <a:pt x="0" y="7334"/>
                  </a:lnTo>
                  <a:cubicBezTo>
                    <a:pt x="5" y="8112"/>
                    <a:pt x="70" y="8890"/>
                    <a:pt x="194" y="9661"/>
                  </a:cubicBezTo>
                  <a:lnTo>
                    <a:pt x="30273" y="2143"/>
                  </a:lnTo>
                  <a:cubicBezTo>
                    <a:pt x="30019" y="1407"/>
                    <a:pt x="29710" y="691"/>
                    <a:pt x="293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0"/>
            <p:cNvSpPr/>
            <p:nvPr/>
          </p:nvSpPr>
          <p:spPr>
            <a:xfrm>
              <a:off x="2777975" y="4760150"/>
              <a:ext cx="776700" cy="562025"/>
            </a:xfrm>
            <a:custGeom>
              <a:avLst/>
              <a:gdLst/>
              <a:ahLst/>
              <a:cxnLst/>
              <a:rect l="l" t="t" r="r" b="b"/>
              <a:pathLst>
                <a:path w="31068" h="22481" extrusionOk="0">
                  <a:moveTo>
                    <a:pt x="1658" y="1"/>
                  </a:moveTo>
                  <a:lnTo>
                    <a:pt x="1658" y="1"/>
                  </a:lnTo>
                  <a:cubicBezTo>
                    <a:pt x="562" y="2201"/>
                    <a:pt x="1" y="4628"/>
                    <a:pt x="17" y="7087"/>
                  </a:cubicBezTo>
                  <a:cubicBezTo>
                    <a:pt x="21" y="7867"/>
                    <a:pt x="88" y="8645"/>
                    <a:pt x="213" y="9417"/>
                  </a:cubicBezTo>
                  <a:cubicBezTo>
                    <a:pt x="296" y="9936"/>
                    <a:pt x="405" y="10453"/>
                    <a:pt x="541" y="10961"/>
                  </a:cubicBezTo>
                  <a:cubicBezTo>
                    <a:pt x="917" y="12379"/>
                    <a:pt x="1495" y="13732"/>
                    <a:pt x="2252" y="14988"/>
                  </a:cubicBezTo>
                  <a:cubicBezTo>
                    <a:pt x="4577" y="18837"/>
                    <a:pt x="8542" y="21654"/>
                    <a:pt x="13340" y="22352"/>
                  </a:cubicBezTo>
                  <a:cubicBezTo>
                    <a:pt x="13938" y="22439"/>
                    <a:pt x="14538" y="22481"/>
                    <a:pt x="15137" y="22481"/>
                  </a:cubicBezTo>
                  <a:cubicBezTo>
                    <a:pt x="22061" y="22481"/>
                    <a:pt x="28760" y="16846"/>
                    <a:pt x="31068" y="10128"/>
                  </a:cubicBezTo>
                  <a:lnTo>
                    <a:pt x="31068" y="10128"/>
                  </a:lnTo>
                  <a:cubicBezTo>
                    <a:pt x="28814" y="16140"/>
                    <a:pt x="23015" y="20206"/>
                    <a:pt x="16520" y="20206"/>
                  </a:cubicBezTo>
                  <a:cubicBezTo>
                    <a:pt x="15776" y="20206"/>
                    <a:pt x="15023" y="20152"/>
                    <a:pt x="14265" y="20043"/>
                  </a:cubicBezTo>
                  <a:cubicBezTo>
                    <a:pt x="9470" y="19345"/>
                    <a:pt x="5503" y="16528"/>
                    <a:pt x="3180" y="12677"/>
                  </a:cubicBezTo>
                  <a:cubicBezTo>
                    <a:pt x="2423" y="11423"/>
                    <a:pt x="1845" y="10068"/>
                    <a:pt x="1467" y="8652"/>
                  </a:cubicBezTo>
                  <a:cubicBezTo>
                    <a:pt x="1333" y="8142"/>
                    <a:pt x="1224" y="7627"/>
                    <a:pt x="1141" y="7105"/>
                  </a:cubicBezTo>
                  <a:cubicBezTo>
                    <a:pt x="1017" y="6336"/>
                    <a:pt x="950" y="5558"/>
                    <a:pt x="945" y="4778"/>
                  </a:cubicBezTo>
                  <a:cubicBezTo>
                    <a:pt x="940" y="3984"/>
                    <a:pt x="993" y="3192"/>
                    <a:pt x="1109" y="2409"/>
                  </a:cubicBezTo>
                  <a:cubicBezTo>
                    <a:pt x="1227" y="1591"/>
                    <a:pt x="1409" y="786"/>
                    <a:pt x="1658"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40"/>
          <p:cNvGrpSpPr/>
          <p:nvPr/>
        </p:nvGrpSpPr>
        <p:grpSpPr>
          <a:xfrm rot="-3104584">
            <a:off x="541843" y="1810322"/>
            <a:ext cx="529781" cy="397402"/>
            <a:chOff x="2787100" y="3506250"/>
            <a:chExt cx="854925" cy="641300"/>
          </a:xfrm>
        </p:grpSpPr>
        <p:sp>
          <p:nvSpPr>
            <p:cNvPr id="1325" name="Google Shape;1325;p40"/>
            <p:cNvSpPr/>
            <p:nvPr/>
          </p:nvSpPr>
          <p:spPr>
            <a:xfrm>
              <a:off x="2787100" y="3512900"/>
              <a:ext cx="842975" cy="634650"/>
            </a:xfrm>
            <a:custGeom>
              <a:avLst/>
              <a:gdLst/>
              <a:ahLst/>
              <a:cxnLst/>
              <a:rect l="l" t="t" r="r" b="b"/>
              <a:pathLst>
                <a:path w="33719" h="25386" extrusionOk="0">
                  <a:moveTo>
                    <a:pt x="3124" y="1"/>
                  </a:moveTo>
                  <a:cubicBezTo>
                    <a:pt x="2995" y="1"/>
                    <a:pt x="2867" y="8"/>
                    <a:pt x="2741" y="23"/>
                  </a:cubicBezTo>
                  <a:lnTo>
                    <a:pt x="2478" y="397"/>
                  </a:lnTo>
                  <a:lnTo>
                    <a:pt x="818" y="2755"/>
                  </a:lnTo>
                  <a:cubicBezTo>
                    <a:pt x="169" y="3736"/>
                    <a:pt x="0" y="4937"/>
                    <a:pt x="432" y="5807"/>
                  </a:cubicBezTo>
                  <a:cubicBezTo>
                    <a:pt x="892" y="6726"/>
                    <a:pt x="1557" y="7680"/>
                    <a:pt x="2393" y="8657"/>
                  </a:cubicBezTo>
                  <a:cubicBezTo>
                    <a:pt x="3231" y="9645"/>
                    <a:pt x="4240" y="10656"/>
                    <a:pt x="5366" y="11668"/>
                  </a:cubicBezTo>
                  <a:lnTo>
                    <a:pt x="5371" y="11670"/>
                  </a:lnTo>
                  <a:cubicBezTo>
                    <a:pt x="6110" y="12333"/>
                    <a:pt x="6897" y="12993"/>
                    <a:pt x="7722" y="13656"/>
                  </a:cubicBezTo>
                  <a:cubicBezTo>
                    <a:pt x="9571" y="15124"/>
                    <a:pt x="11605" y="16574"/>
                    <a:pt x="13660" y="17932"/>
                  </a:cubicBezTo>
                  <a:cubicBezTo>
                    <a:pt x="14138" y="18246"/>
                    <a:pt x="14612" y="18560"/>
                    <a:pt x="15085" y="18865"/>
                  </a:cubicBezTo>
                  <a:lnTo>
                    <a:pt x="15087" y="18867"/>
                  </a:lnTo>
                  <a:cubicBezTo>
                    <a:pt x="19982" y="22040"/>
                    <a:pt x="24748" y="24785"/>
                    <a:pt x="28475" y="25360"/>
                  </a:cubicBezTo>
                  <a:cubicBezTo>
                    <a:pt x="28587" y="25377"/>
                    <a:pt x="28701" y="25385"/>
                    <a:pt x="28818" y="25385"/>
                  </a:cubicBezTo>
                  <a:cubicBezTo>
                    <a:pt x="29844" y="25385"/>
                    <a:pt x="31001" y="24740"/>
                    <a:pt x="31680" y="23714"/>
                  </a:cubicBezTo>
                  <a:lnTo>
                    <a:pt x="33718" y="20626"/>
                  </a:lnTo>
                  <a:cubicBezTo>
                    <a:pt x="32442" y="19537"/>
                    <a:pt x="30200" y="17895"/>
                    <a:pt x="27350" y="15914"/>
                  </a:cubicBezTo>
                  <a:cubicBezTo>
                    <a:pt x="25127" y="14371"/>
                    <a:pt x="22529" y="12624"/>
                    <a:pt x="19724" y="10765"/>
                  </a:cubicBezTo>
                  <a:lnTo>
                    <a:pt x="18971" y="10268"/>
                  </a:lnTo>
                  <a:cubicBezTo>
                    <a:pt x="18269" y="9804"/>
                    <a:pt x="17590" y="9342"/>
                    <a:pt x="16939" y="8885"/>
                  </a:cubicBezTo>
                  <a:lnTo>
                    <a:pt x="16934" y="8883"/>
                  </a:lnTo>
                  <a:cubicBezTo>
                    <a:pt x="15565" y="7913"/>
                    <a:pt x="14305" y="6966"/>
                    <a:pt x="13134" y="6073"/>
                  </a:cubicBezTo>
                  <a:cubicBezTo>
                    <a:pt x="8674" y="2661"/>
                    <a:pt x="5567" y="1"/>
                    <a:pt x="3124"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0"/>
            <p:cNvSpPr/>
            <p:nvPr/>
          </p:nvSpPr>
          <p:spPr>
            <a:xfrm>
              <a:off x="2847300" y="3506425"/>
              <a:ext cx="788375" cy="532075"/>
            </a:xfrm>
            <a:custGeom>
              <a:avLst/>
              <a:gdLst/>
              <a:ahLst/>
              <a:cxnLst/>
              <a:rect l="l" t="t" r="r" b="b"/>
              <a:pathLst>
                <a:path w="31535" h="21283" extrusionOk="0">
                  <a:moveTo>
                    <a:pt x="1194" y="1"/>
                  </a:moveTo>
                  <a:cubicBezTo>
                    <a:pt x="680" y="1"/>
                    <a:pt x="338" y="125"/>
                    <a:pt x="174" y="372"/>
                  </a:cubicBezTo>
                  <a:cubicBezTo>
                    <a:pt x="118" y="458"/>
                    <a:pt x="84" y="555"/>
                    <a:pt x="75" y="656"/>
                  </a:cubicBezTo>
                  <a:cubicBezTo>
                    <a:pt x="1" y="1224"/>
                    <a:pt x="502" y="2157"/>
                    <a:pt x="1527" y="3360"/>
                  </a:cubicBezTo>
                  <a:cubicBezTo>
                    <a:pt x="2527" y="4536"/>
                    <a:pt x="4025" y="5967"/>
                    <a:pt x="5861" y="7500"/>
                  </a:cubicBezTo>
                  <a:cubicBezTo>
                    <a:pt x="6962" y="8424"/>
                    <a:pt x="8184" y="9382"/>
                    <a:pt x="9491" y="10350"/>
                  </a:cubicBezTo>
                  <a:cubicBezTo>
                    <a:pt x="10333" y="10973"/>
                    <a:pt x="11234" y="11615"/>
                    <a:pt x="12167" y="12259"/>
                  </a:cubicBezTo>
                  <a:cubicBezTo>
                    <a:pt x="12679" y="12615"/>
                    <a:pt x="13227" y="12984"/>
                    <a:pt x="13889" y="13423"/>
                  </a:cubicBezTo>
                  <a:cubicBezTo>
                    <a:pt x="16041" y="14843"/>
                    <a:pt x="18184" y="16145"/>
                    <a:pt x="20257" y="17293"/>
                  </a:cubicBezTo>
                  <a:cubicBezTo>
                    <a:pt x="22474" y="18521"/>
                    <a:pt x="24557" y="19535"/>
                    <a:pt x="26281" y="20225"/>
                  </a:cubicBezTo>
                  <a:cubicBezTo>
                    <a:pt x="28015" y="20917"/>
                    <a:pt x="29393" y="21282"/>
                    <a:pt x="30263" y="21283"/>
                  </a:cubicBezTo>
                  <a:lnTo>
                    <a:pt x="30263" y="21283"/>
                  </a:lnTo>
                  <a:cubicBezTo>
                    <a:pt x="30775" y="21282"/>
                    <a:pt x="31119" y="21158"/>
                    <a:pt x="31280" y="20913"/>
                  </a:cubicBezTo>
                  <a:lnTo>
                    <a:pt x="31301" y="20881"/>
                  </a:lnTo>
                  <a:cubicBezTo>
                    <a:pt x="31534" y="20477"/>
                    <a:pt x="31315" y="19793"/>
                    <a:pt x="30650" y="18847"/>
                  </a:cubicBezTo>
                  <a:cubicBezTo>
                    <a:pt x="30008" y="17932"/>
                    <a:pt x="28981" y="16817"/>
                    <a:pt x="27600" y="15536"/>
                  </a:cubicBezTo>
                  <a:cubicBezTo>
                    <a:pt x="25776" y="13857"/>
                    <a:pt x="23465" y="12000"/>
                    <a:pt x="20911" y="10167"/>
                  </a:cubicBezTo>
                  <a:lnTo>
                    <a:pt x="20908" y="10165"/>
                  </a:lnTo>
                  <a:cubicBezTo>
                    <a:pt x="19925" y="9463"/>
                    <a:pt x="19029" y="8844"/>
                    <a:pt x="18170" y="8271"/>
                  </a:cubicBezTo>
                  <a:cubicBezTo>
                    <a:pt x="17971" y="8133"/>
                    <a:pt x="17764" y="7994"/>
                    <a:pt x="17560" y="7860"/>
                  </a:cubicBezTo>
                  <a:cubicBezTo>
                    <a:pt x="16404" y="7096"/>
                    <a:pt x="15180" y="6325"/>
                    <a:pt x="13924" y="5568"/>
                  </a:cubicBezTo>
                  <a:cubicBezTo>
                    <a:pt x="11132" y="3887"/>
                    <a:pt x="8470" y="2481"/>
                    <a:pt x="6221" y="1499"/>
                  </a:cubicBezTo>
                  <a:cubicBezTo>
                    <a:pt x="3979" y="520"/>
                    <a:pt x="2240" y="1"/>
                    <a:pt x="1194" y="1"/>
                  </a:cubicBezTo>
                  <a:close/>
                  <a:moveTo>
                    <a:pt x="30263" y="21283"/>
                  </a:moveTo>
                  <a:lnTo>
                    <a:pt x="30263" y="21283"/>
                  </a:lnTo>
                  <a:cubicBezTo>
                    <a:pt x="30263" y="21283"/>
                    <a:pt x="30263" y="21283"/>
                    <a:pt x="30262" y="21283"/>
                  </a:cubicBezTo>
                  <a:lnTo>
                    <a:pt x="30264" y="21283"/>
                  </a:lnTo>
                  <a:cubicBezTo>
                    <a:pt x="30264" y="21283"/>
                    <a:pt x="30264" y="21283"/>
                    <a:pt x="30263" y="21283"/>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0"/>
            <p:cNvSpPr/>
            <p:nvPr/>
          </p:nvSpPr>
          <p:spPr>
            <a:xfrm>
              <a:off x="2845175" y="3506250"/>
              <a:ext cx="796850" cy="532475"/>
            </a:xfrm>
            <a:custGeom>
              <a:avLst/>
              <a:gdLst/>
              <a:ahLst/>
              <a:cxnLst/>
              <a:rect l="l" t="t" r="r" b="b"/>
              <a:pathLst>
                <a:path w="31874" h="21299" extrusionOk="0">
                  <a:moveTo>
                    <a:pt x="1279" y="15"/>
                  </a:moveTo>
                  <a:cubicBezTo>
                    <a:pt x="2325" y="15"/>
                    <a:pt x="4064" y="534"/>
                    <a:pt x="6306" y="1513"/>
                  </a:cubicBezTo>
                  <a:cubicBezTo>
                    <a:pt x="8553" y="2494"/>
                    <a:pt x="11215" y="3901"/>
                    <a:pt x="14007" y="5579"/>
                  </a:cubicBezTo>
                  <a:cubicBezTo>
                    <a:pt x="15263" y="6339"/>
                    <a:pt x="16486" y="7110"/>
                    <a:pt x="17643" y="7874"/>
                  </a:cubicBezTo>
                  <a:cubicBezTo>
                    <a:pt x="17846" y="8008"/>
                    <a:pt x="18054" y="8145"/>
                    <a:pt x="18253" y="8283"/>
                  </a:cubicBezTo>
                  <a:cubicBezTo>
                    <a:pt x="19112" y="8856"/>
                    <a:pt x="20008" y="9477"/>
                    <a:pt x="20991" y="10176"/>
                  </a:cubicBezTo>
                  <a:lnTo>
                    <a:pt x="20993" y="10179"/>
                  </a:lnTo>
                  <a:cubicBezTo>
                    <a:pt x="23547" y="12014"/>
                    <a:pt x="25858" y="13871"/>
                    <a:pt x="27680" y="15547"/>
                  </a:cubicBezTo>
                  <a:cubicBezTo>
                    <a:pt x="29061" y="16829"/>
                    <a:pt x="30089" y="17944"/>
                    <a:pt x="30730" y="18858"/>
                  </a:cubicBezTo>
                  <a:cubicBezTo>
                    <a:pt x="31393" y="19800"/>
                    <a:pt x="31612" y="20481"/>
                    <a:pt x="31382" y="20883"/>
                  </a:cubicBezTo>
                  <a:lnTo>
                    <a:pt x="31361" y="20916"/>
                  </a:lnTo>
                  <a:cubicBezTo>
                    <a:pt x="31199" y="21158"/>
                    <a:pt x="30860" y="21283"/>
                    <a:pt x="30349" y="21283"/>
                  </a:cubicBezTo>
                  <a:cubicBezTo>
                    <a:pt x="29479" y="21283"/>
                    <a:pt x="28103" y="20916"/>
                    <a:pt x="26369" y="20223"/>
                  </a:cubicBezTo>
                  <a:cubicBezTo>
                    <a:pt x="24646" y="19535"/>
                    <a:pt x="22564" y="18521"/>
                    <a:pt x="20347" y="17293"/>
                  </a:cubicBezTo>
                  <a:cubicBezTo>
                    <a:pt x="18274" y="16145"/>
                    <a:pt x="16131" y="14843"/>
                    <a:pt x="13979" y="13423"/>
                  </a:cubicBezTo>
                  <a:cubicBezTo>
                    <a:pt x="13316" y="12984"/>
                    <a:pt x="12769" y="12615"/>
                    <a:pt x="12259" y="12259"/>
                  </a:cubicBezTo>
                  <a:cubicBezTo>
                    <a:pt x="11326" y="11615"/>
                    <a:pt x="10425" y="10973"/>
                    <a:pt x="9580" y="10350"/>
                  </a:cubicBezTo>
                  <a:cubicBezTo>
                    <a:pt x="8276" y="9382"/>
                    <a:pt x="7054" y="8424"/>
                    <a:pt x="5950" y="7500"/>
                  </a:cubicBezTo>
                  <a:cubicBezTo>
                    <a:pt x="4117" y="5967"/>
                    <a:pt x="2619" y="4536"/>
                    <a:pt x="1617" y="3360"/>
                  </a:cubicBezTo>
                  <a:cubicBezTo>
                    <a:pt x="596" y="2160"/>
                    <a:pt x="95" y="1229"/>
                    <a:pt x="169" y="663"/>
                  </a:cubicBezTo>
                  <a:cubicBezTo>
                    <a:pt x="178" y="564"/>
                    <a:pt x="210" y="467"/>
                    <a:pt x="266" y="384"/>
                  </a:cubicBezTo>
                  <a:cubicBezTo>
                    <a:pt x="427" y="139"/>
                    <a:pt x="769" y="15"/>
                    <a:pt x="1279" y="15"/>
                  </a:cubicBezTo>
                  <a:close/>
                  <a:moveTo>
                    <a:pt x="1279" y="1"/>
                  </a:moveTo>
                  <a:cubicBezTo>
                    <a:pt x="771" y="1"/>
                    <a:pt x="423" y="121"/>
                    <a:pt x="254" y="375"/>
                  </a:cubicBezTo>
                  <a:cubicBezTo>
                    <a:pt x="199" y="463"/>
                    <a:pt x="164" y="562"/>
                    <a:pt x="155" y="663"/>
                  </a:cubicBezTo>
                  <a:cubicBezTo>
                    <a:pt x="0" y="1836"/>
                    <a:pt x="2252" y="4429"/>
                    <a:pt x="5941" y="7514"/>
                  </a:cubicBezTo>
                  <a:cubicBezTo>
                    <a:pt x="7033" y="8429"/>
                    <a:pt x="8250" y="9387"/>
                    <a:pt x="9573" y="10363"/>
                  </a:cubicBezTo>
                  <a:cubicBezTo>
                    <a:pt x="10423" y="10992"/>
                    <a:pt x="11321" y="11633"/>
                    <a:pt x="12249" y="12273"/>
                  </a:cubicBezTo>
                  <a:cubicBezTo>
                    <a:pt x="12810" y="12663"/>
                    <a:pt x="13385" y="13051"/>
                    <a:pt x="13972" y="13437"/>
                  </a:cubicBezTo>
                  <a:cubicBezTo>
                    <a:pt x="16182" y="14894"/>
                    <a:pt x="18340" y="16201"/>
                    <a:pt x="20340" y="17307"/>
                  </a:cubicBezTo>
                  <a:cubicBezTo>
                    <a:pt x="24843" y="19803"/>
                    <a:pt x="28565" y="21299"/>
                    <a:pt x="30349" y="21299"/>
                  </a:cubicBezTo>
                  <a:cubicBezTo>
                    <a:pt x="30855" y="21299"/>
                    <a:pt x="31206" y="21179"/>
                    <a:pt x="31372" y="20925"/>
                  </a:cubicBezTo>
                  <a:lnTo>
                    <a:pt x="31393" y="20892"/>
                  </a:lnTo>
                  <a:cubicBezTo>
                    <a:pt x="31873" y="20061"/>
                    <a:pt x="30414" y="18064"/>
                    <a:pt x="27690" y="15540"/>
                  </a:cubicBezTo>
                  <a:cubicBezTo>
                    <a:pt x="25928" y="13915"/>
                    <a:pt x="23642" y="12065"/>
                    <a:pt x="21003" y="10170"/>
                  </a:cubicBezTo>
                  <a:lnTo>
                    <a:pt x="20998" y="10167"/>
                  </a:lnTo>
                  <a:cubicBezTo>
                    <a:pt x="20121" y="9541"/>
                    <a:pt x="19209" y="8907"/>
                    <a:pt x="18262" y="8274"/>
                  </a:cubicBezTo>
                  <a:cubicBezTo>
                    <a:pt x="18063" y="8135"/>
                    <a:pt x="17858" y="7999"/>
                    <a:pt x="17652" y="7863"/>
                  </a:cubicBezTo>
                  <a:cubicBezTo>
                    <a:pt x="16419" y="7050"/>
                    <a:pt x="15198" y="6283"/>
                    <a:pt x="14016" y="5568"/>
                  </a:cubicBezTo>
                  <a:cubicBezTo>
                    <a:pt x="8317" y="2141"/>
                    <a:pt x="3415" y="3"/>
                    <a:pt x="1282" y="3"/>
                  </a:cubicBezTo>
                  <a:lnTo>
                    <a:pt x="1279"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0"/>
            <p:cNvSpPr/>
            <p:nvPr/>
          </p:nvSpPr>
          <p:spPr>
            <a:xfrm>
              <a:off x="2981975" y="3601625"/>
              <a:ext cx="526600" cy="341800"/>
            </a:xfrm>
            <a:custGeom>
              <a:avLst/>
              <a:gdLst/>
              <a:ahLst/>
              <a:cxnLst/>
              <a:rect l="l" t="t" r="r" b="b"/>
              <a:pathLst>
                <a:path w="21064" h="13672" extrusionOk="0">
                  <a:moveTo>
                    <a:pt x="799" y="0"/>
                  </a:moveTo>
                  <a:cubicBezTo>
                    <a:pt x="559" y="0"/>
                    <a:pt x="393" y="69"/>
                    <a:pt x="303" y="206"/>
                  </a:cubicBezTo>
                  <a:cubicBezTo>
                    <a:pt x="1" y="663"/>
                    <a:pt x="790" y="1637"/>
                    <a:pt x="2718" y="3187"/>
                  </a:cubicBezTo>
                  <a:cubicBezTo>
                    <a:pt x="4270" y="4433"/>
                    <a:pt x="6516" y="6022"/>
                    <a:pt x="9786" y="8181"/>
                  </a:cubicBezTo>
                  <a:cubicBezTo>
                    <a:pt x="13896" y="10894"/>
                    <a:pt x="18313" y="13672"/>
                    <a:pt x="19872" y="13672"/>
                  </a:cubicBezTo>
                  <a:cubicBezTo>
                    <a:pt x="20119" y="13672"/>
                    <a:pt x="20290" y="13600"/>
                    <a:pt x="20382" y="13462"/>
                  </a:cubicBezTo>
                  <a:cubicBezTo>
                    <a:pt x="21063" y="12427"/>
                    <a:pt x="16023" y="8897"/>
                    <a:pt x="11001" y="5583"/>
                  </a:cubicBezTo>
                  <a:cubicBezTo>
                    <a:pt x="6821" y="2822"/>
                    <a:pt x="2342" y="0"/>
                    <a:pt x="799"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0"/>
            <p:cNvSpPr/>
            <p:nvPr/>
          </p:nvSpPr>
          <p:spPr>
            <a:xfrm>
              <a:off x="2973025" y="3601375"/>
              <a:ext cx="535025" cy="342175"/>
            </a:xfrm>
            <a:custGeom>
              <a:avLst/>
              <a:gdLst/>
              <a:ahLst/>
              <a:cxnLst/>
              <a:rect l="l" t="t" r="r" b="b"/>
              <a:pathLst>
                <a:path w="21401" h="13687" extrusionOk="0">
                  <a:moveTo>
                    <a:pt x="1157" y="15"/>
                  </a:moveTo>
                  <a:lnTo>
                    <a:pt x="1157" y="17"/>
                  </a:lnTo>
                  <a:cubicBezTo>
                    <a:pt x="1834" y="17"/>
                    <a:pt x="3095" y="544"/>
                    <a:pt x="5013" y="1629"/>
                  </a:cubicBezTo>
                  <a:cubicBezTo>
                    <a:pt x="6577" y="2511"/>
                    <a:pt x="8592" y="3774"/>
                    <a:pt x="11356" y="5598"/>
                  </a:cubicBezTo>
                  <a:cubicBezTo>
                    <a:pt x="14635" y="7764"/>
                    <a:pt x="16865" y="9334"/>
                    <a:pt x="18371" y="10541"/>
                  </a:cubicBezTo>
                  <a:cubicBezTo>
                    <a:pt x="19274" y="11267"/>
                    <a:pt x="19929" y="11874"/>
                    <a:pt x="20324" y="12347"/>
                  </a:cubicBezTo>
                  <a:cubicBezTo>
                    <a:pt x="20749" y="12857"/>
                    <a:pt x="20885" y="13234"/>
                    <a:pt x="20733" y="13467"/>
                  </a:cubicBezTo>
                  <a:cubicBezTo>
                    <a:pt x="20641" y="13603"/>
                    <a:pt x="20472" y="13672"/>
                    <a:pt x="20230" y="13672"/>
                  </a:cubicBezTo>
                  <a:cubicBezTo>
                    <a:pt x="19553" y="13672"/>
                    <a:pt x="18311" y="13160"/>
                    <a:pt x="16427" y="12102"/>
                  </a:cubicBezTo>
                  <a:cubicBezTo>
                    <a:pt x="14861" y="11225"/>
                    <a:pt x="12866" y="9980"/>
                    <a:pt x="10149" y="8184"/>
                  </a:cubicBezTo>
                  <a:cubicBezTo>
                    <a:pt x="6879" y="6025"/>
                    <a:pt x="4632" y="4439"/>
                    <a:pt x="3081" y="3190"/>
                  </a:cubicBezTo>
                  <a:cubicBezTo>
                    <a:pt x="2164" y="2453"/>
                    <a:pt x="1495" y="1837"/>
                    <a:pt x="1093" y="1352"/>
                  </a:cubicBezTo>
                  <a:cubicBezTo>
                    <a:pt x="656" y="832"/>
                    <a:pt x="516" y="451"/>
                    <a:pt x="668" y="218"/>
                  </a:cubicBezTo>
                  <a:cubicBezTo>
                    <a:pt x="756" y="84"/>
                    <a:pt x="922" y="15"/>
                    <a:pt x="1157" y="15"/>
                  </a:cubicBezTo>
                  <a:close/>
                  <a:moveTo>
                    <a:pt x="1157" y="1"/>
                  </a:moveTo>
                  <a:cubicBezTo>
                    <a:pt x="920" y="1"/>
                    <a:pt x="749" y="68"/>
                    <a:pt x="656" y="209"/>
                  </a:cubicBezTo>
                  <a:cubicBezTo>
                    <a:pt x="1" y="1202"/>
                    <a:pt x="4593" y="4531"/>
                    <a:pt x="10139" y="8196"/>
                  </a:cubicBezTo>
                  <a:cubicBezTo>
                    <a:pt x="14882" y="11324"/>
                    <a:pt x="18784" y="13686"/>
                    <a:pt x="20230" y="13686"/>
                  </a:cubicBezTo>
                  <a:cubicBezTo>
                    <a:pt x="20474" y="13686"/>
                    <a:pt x="20650" y="13617"/>
                    <a:pt x="20744" y="13474"/>
                  </a:cubicBezTo>
                  <a:cubicBezTo>
                    <a:pt x="21400" y="12481"/>
                    <a:pt x="16909" y="9246"/>
                    <a:pt x="11363" y="5584"/>
                  </a:cubicBezTo>
                  <a:cubicBezTo>
                    <a:pt x="6602" y="2442"/>
                    <a:pt x="2610" y="1"/>
                    <a:pt x="116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0"/>
            <p:cNvSpPr/>
            <p:nvPr/>
          </p:nvSpPr>
          <p:spPr>
            <a:xfrm>
              <a:off x="2980125" y="3760350"/>
              <a:ext cx="557300" cy="224250"/>
            </a:xfrm>
            <a:custGeom>
              <a:avLst/>
              <a:gdLst/>
              <a:ahLst/>
              <a:cxnLst/>
              <a:rect l="l" t="t" r="r" b="b"/>
              <a:pathLst>
                <a:path w="22292" h="8970" extrusionOk="0">
                  <a:moveTo>
                    <a:pt x="15600" y="1"/>
                  </a:moveTo>
                  <a:lnTo>
                    <a:pt x="12003" y="867"/>
                  </a:lnTo>
                  <a:lnTo>
                    <a:pt x="6851" y="2109"/>
                  </a:lnTo>
                  <a:lnTo>
                    <a:pt x="1" y="3758"/>
                  </a:lnTo>
                  <a:cubicBezTo>
                    <a:pt x="1850" y="5226"/>
                    <a:pt x="3884" y="6676"/>
                    <a:pt x="5939" y="8034"/>
                  </a:cubicBezTo>
                  <a:cubicBezTo>
                    <a:pt x="6417" y="8348"/>
                    <a:pt x="6891" y="8662"/>
                    <a:pt x="7364" y="8967"/>
                  </a:cubicBezTo>
                  <a:lnTo>
                    <a:pt x="7366" y="8969"/>
                  </a:lnTo>
                  <a:lnTo>
                    <a:pt x="14942" y="7143"/>
                  </a:lnTo>
                  <a:lnTo>
                    <a:pt x="19627" y="6016"/>
                  </a:lnTo>
                  <a:lnTo>
                    <a:pt x="22292" y="5374"/>
                  </a:lnTo>
                  <a:cubicBezTo>
                    <a:pt x="20530" y="3748"/>
                    <a:pt x="18244" y="1901"/>
                    <a:pt x="15605" y="3"/>
                  </a:cubicBezTo>
                  <a:lnTo>
                    <a:pt x="15600"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0"/>
            <p:cNvSpPr/>
            <p:nvPr/>
          </p:nvSpPr>
          <p:spPr>
            <a:xfrm>
              <a:off x="2846900" y="3645425"/>
              <a:ext cx="454825" cy="159225"/>
            </a:xfrm>
            <a:custGeom>
              <a:avLst/>
              <a:gdLst/>
              <a:ahLst/>
              <a:cxnLst/>
              <a:rect l="l" t="t" r="r" b="b"/>
              <a:pathLst>
                <a:path w="18193" h="6369" extrusionOk="0">
                  <a:moveTo>
                    <a:pt x="13947" y="1"/>
                  </a:moveTo>
                  <a:lnTo>
                    <a:pt x="10740" y="772"/>
                  </a:lnTo>
                  <a:lnTo>
                    <a:pt x="5872" y="1945"/>
                  </a:lnTo>
                  <a:lnTo>
                    <a:pt x="1" y="3356"/>
                  </a:lnTo>
                  <a:cubicBezTo>
                    <a:pt x="839" y="4342"/>
                    <a:pt x="1845" y="5355"/>
                    <a:pt x="2974" y="6367"/>
                  </a:cubicBezTo>
                  <a:lnTo>
                    <a:pt x="2977" y="6369"/>
                  </a:lnTo>
                  <a:lnTo>
                    <a:pt x="9504" y="4796"/>
                  </a:lnTo>
                  <a:lnTo>
                    <a:pt x="14542" y="3582"/>
                  </a:lnTo>
                  <a:lnTo>
                    <a:pt x="14545" y="3584"/>
                  </a:lnTo>
                  <a:lnTo>
                    <a:pt x="18193" y="2705"/>
                  </a:lnTo>
                  <a:cubicBezTo>
                    <a:pt x="17994" y="2566"/>
                    <a:pt x="17789" y="2430"/>
                    <a:pt x="17583" y="2296"/>
                  </a:cubicBezTo>
                  <a:cubicBezTo>
                    <a:pt x="16348" y="1481"/>
                    <a:pt x="15129" y="716"/>
                    <a:pt x="139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1" name="Google Shape;1341;p40"/>
          <p:cNvSpPr/>
          <p:nvPr/>
        </p:nvSpPr>
        <p:spPr>
          <a:xfrm>
            <a:off x="5128112" y="3216551"/>
            <a:ext cx="414565" cy="338082"/>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0" name="Picture 6" descr="Schitt's Creek gif. Dan Levy as David wears a gold sequin sweatband and shakes his head decisively as he says, &quot;Don't do that.&quot;">
            <a:extLst>
              <a:ext uri="{FF2B5EF4-FFF2-40B4-BE49-F238E27FC236}">
                <a16:creationId xmlns:a16="http://schemas.microsoft.com/office/drawing/2014/main" id="{7A0387BA-07A7-C625-C422-0B59836D2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354" y="1878265"/>
            <a:ext cx="4372839" cy="31126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810F6F2-8A1C-E153-22AD-041B853E8D67}"/>
              </a:ext>
            </a:extLst>
          </p:cNvPr>
          <p:cNvSpPr txBox="1"/>
          <p:nvPr/>
        </p:nvSpPr>
        <p:spPr>
          <a:xfrm>
            <a:off x="2582950" y="4447622"/>
            <a:ext cx="4979627" cy="584775"/>
          </a:xfrm>
          <a:prstGeom prst="rect">
            <a:avLst/>
          </a:prstGeom>
          <a:noFill/>
        </p:spPr>
        <p:txBody>
          <a:bodyPr wrap="square" rtlCol="0">
            <a:spAutoFit/>
          </a:bodyPr>
          <a:lstStyle/>
          <a:p>
            <a:r>
              <a:rPr lang="en-US" sz="1600" b="1">
                <a:solidFill>
                  <a:schemeClr val="accent3">
                    <a:lumMod val="40000"/>
                    <a:lumOff val="60000"/>
                  </a:schemeClr>
                </a:solidFill>
              </a:rPr>
              <a:t>PLSS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grpSp>
        <p:nvGrpSpPr>
          <p:cNvPr id="260" name="Google Shape;260;p28"/>
          <p:cNvGrpSpPr/>
          <p:nvPr/>
        </p:nvGrpSpPr>
        <p:grpSpPr>
          <a:xfrm flipH="1">
            <a:off x="8413031" y="1550510"/>
            <a:ext cx="586216" cy="556107"/>
            <a:chOff x="1717700" y="2254700"/>
            <a:chExt cx="781725" cy="741575"/>
          </a:xfrm>
        </p:grpSpPr>
        <p:sp>
          <p:nvSpPr>
            <p:cNvPr id="261" name="Google Shape;261;p28"/>
            <p:cNvSpPr/>
            <p:nvPr/>
          </p:nvSpPr>
          <p:spPr>
            <a:xfrm>
              <a:off x="1748125" y="2300200"/>
              <a:ext cx="717650" cy="650525"/>
            </a:xfrm>
            <a:custGeom>
              <a:avLst/>
              <a:gdLst/>
              <a:ahLst/>
              <a:cxnLst/>
              <a:rect l="l" t="t" r="r" b="b"/>
              <a:pathLst>
                <a:path w="28706" h="26021" extrusionOk="0">
                  <a:moveTo>
                    <a:pt x="15025" y="0"/>
                  </a:moveTo>
                  <a:cubicBezTo>
                    <a:pt x="11160" y="0"/>
                    <a:pt x="7313" y="1600"/>
                    <a:pt x="4560" y="4734"/>
                  </a:cubicBezTo>
                  <a:cubicBezTo>
                    <a:pt x="162" y="9743"/>
                    <a:pt x="0" y="17021"/>
                    <a:pt x="3801" y="22174"/>
                  </a:cubicBezTo>
                  <a:cubicBezTo>
                    <a:pt x="4341" y="22872"/>
                    <a:pt x="4946" y="23518"/>
                    <a:pt x="5609" y="24102"/>
                  </a:cubicBezTo>
                  <a:cubicBezTo>
                    <a:pt x="5932" y="24386"/>
                    <a:pt x="6264" y="24652"/>
                    <a:pt x="6604" y="24901"/>
                  </a:cubicBezTo>
                  <a:cubicBezTo>
                    <a:pt x="6953" y="25155"/>
                    <a:pt x="7201" y="25230"/>
                    <a:pt x="7416" y="25230"/>
                  </a:cubicBezTo>
                  <a:cubicBezTo>
                    <a:pt x="7729" y="25230"/>
                    <a:pt x="7975" y="25072"/>
                    <a:pt x="8368" y="25072"/>
                  </a:cubicBezTo>
                  <a:cubicBezTo>
                    <a:pt x="8543" y="25072"/>
                    <a:pt x="8748" y="25103"/>
                    <a:pt x="9001" y="25194"/>
                  </a:cubicBezTo>
                  <a:cubicBezTo>
                    <a:pt x="9444" y="25354"/>
                    <a:pt x="9896" y="25492"/>
                    <a:pt x="10354" y="25608"/>
                  </a:cubicBezTo>
                  <a:cubicBezTo>
                    <a:pt x="11030" y="25776"/>
                    <a:pt x="11721" y="25894"/>
                    <a:pt x="12416" y="25959"/>
                  </a:cubicBezTo>
                  <a:cubicBezTo>
                    <a:pt x="12854" y="26000"/>
                    <a:pt x="13293" y="26021"/>
                    <a:pt x="13732" y="26021"/>
                  </a:cubicBezTo>
                  <a:cubicBezTo>
                    <a:pt x="17598" y="26021"/>
                    <a:pt x="21444" y="24419"/>
                    <a:pt x="24196" y="21288"/>
                  </a:cubicBezTo>
                  <a:cubicBezTo>
                    <a:pt x="28262" y="16658"/>
                    <a:pt x="28705" y="10089"/>
                    <a:pt x="25745" y="5051"/>
                  </a:cubicBezTo>
                  <a:cubicBezTo>
                    <a:pt x="25277" y="4480"/>
                    <a:pt x="24762" y="3949"/>
                    <a:pt x="24205" y="3465"/>
                  </a:cubicBezTo>
                  <a:cubicBezTo>
                    <a:pt x="23674" y="2996"/>
                    <a:pt x="23106" y="2569"/>
                    <a:pt x="22508" y="2185"/>
                  </a:cubicBezTo>
                  <a:cubicBezTo>
                    <a:pt x="21922" y="1809"/>
                    <a:pt x="21305" y="1479"/>
                    <a:pt x="20668" y="1195"/>
                  </a:cubicBezTo>
                  <a:cubicBezTo>
                    <a:pt x="20236" y="1003"/>
                    <a:pt x="19795" y="835"/>
                    <a:pt x="19347" y="687"/>
                  </a:cubicBezTo>
                  <a:cubicBezTo>
                    <a:pt x="18100" y="280"/>
                    <a:pt x="16803" y="52"/>
                    <a:pt x="15491" y="8"/>
                  </a:cubicBezTo>
                  <a:cubicBezTo>
                    <a:pt x="15336" y="3"/>
                    <a:pt x="15180" y="0"/>
                    <a:pt x="15025"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1755500" y="2300325"/>
              <a:ext cx="740400" cy="695775"/>
            </a:xfrm>
            <a:custGeom>
              <a:avLst/>
              <a:gdLst/>
              <a:ahLst/>
              <a:cxnLst/>
              <a:rect l="l" t="t" r="r" b="b"/>
              <a:pathLst>
                <a:path w="29616" h="27831" extrusionOk="0">
                  <a:moveTo>
                    <a:pt x="14709" y="1"/>
                  </a:moveTo>
                  <a:cubicBezTo>
                    <a:pt x="10711" y="1"/>
                    <a:pt x="6906" y="1725"/>
                    <a:pt x="4270" y="4732"/>
                  </a:cubicBezTo>
                  <a:cubicBezTo>
                    <a:pt x="1084" y="8350"/>
                    <a:pt x="1" y="13360"/>
                    <a:pt x="1409" y="17972"/>
                  </a:cubicBezTo>
                  <a:cubicBezTo>
                    <a:pt x="2162" y="20449"/>
                    <a:pt x="3591" y="22666"/>
                    <a:pt x="5538" y="24372"/>
                  </a:cubicBezTo>
                  <a:cubicBezTo>
                    <a:pt x="5852" y="24649"/>
                    <a:pt x="6186" y="24919"/>
                    <a:pt x="6533" y="25169"/>
                  </a:cubicBezTo>
                  <a:cubicBezTo>
                    <a:pt x="7590" y="25942"/>
                    <a:pt x="8754" y="26561"/>
                    <a:pt x="9987" y="27009"/>
                  </a:cubicBezTo>
                  <a:cubicBezTo>
                    <a:pt x="10428" y="27166"/>
                    <a:pt x="10883" y="27304"/>
                    <a:pt x="11340" y="27418"/>
                  </a:cubicBezTo>
                  <a:cubicBezTo>
                    <a:pt x="12017" y="27586"/>
                    <a:pt x="12707" y="27704"/>
                    <a:pt x="13402" y="27769"/>
                  </a:cubicBezTo>
                  <a:cubicBezTo>
                    <a:pt x="13838" y="27810"/>
                    <a:pt x="14282" y="27831"/>
                    <a:pt x="14720" y="27831"/>
                  </a:cubicBezTo>
                  <a:cubicBezTo>
                    <a:pt x="14724" y="27831"/>
                    <a:pt x="14728" y="27831"/>
                    <a:pt x="14732" y="27831"/>
                  </a:cubicBezTo>
                  <a:cubicBezTo>
                    <a:pt x="20119" y="27831"/>
                    <a:pt x="25025" y="24719"/>
                    <a:pt x="27318" y="19844"/>
                  </a:cubicBezTo>
                  <a:cubicBezTo>
                    <a:pt x="29616" y="14965"/>
                    <a:pt x="28886" y="9200"/>
                    <a:pt x="25446" y="5048"/>
                  </a:cubicBezTo>
                  <a:cubicBezTo>
                    <a:pt x="24977" y="4478"/>
                    <a:pt x="24462" y="3947"/>
                    <a:pt x="23908" y="3462"/>
                  </a:cubicBezTo>
                  <a:cubicBezTo>
                    <a:pt x="23374" y="2993"/>
                    <a:pt x="22806" y="2566"/>
                    <a:pt x="22211" y="2185"/>
                  </a:cubicBezTo>
                  <a:cubicBezTo>
                    <a:pt x="21622" y="1809"/>
                    <a:pt x="21008" y="1476"/>
                    <a:pt x="20370" y="1194"/>
                  </a:cubicBezTo>
                  <a:cubicBezTo>
                    <a:pt x="19925" y="998"/>
                    <a:pt x="19484" y="827"/>
                    <a:pt x="19050" y="686"/>
                  </a:cubicBezTo>
                  <a:cubicBezTo>
                    <a:pt x="17803" y="280"/>
                    <a:pt x="16505" y="51"/>
                    <a:pt x="15196" y="10"/>
                  </a:cubicBezTo>
                  <a:cubicBezTo>
                    <a:pt x="15041" y="3"/>
                    <a:pt x="14882" y="1"/>
                    <a:pt x="14725" y="1"/>
                  </a:cubicBezTo>
                  <a:cubicBezTo>
                    <a:pt x="14720" y="1"/>
                    <a:pt x="14714" y="1"/>
                    <a:pt x="14709"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1748125" y="2300150"/>
              <a:ext cx="751300" cy="696125"/>
            </a:xfrm>
            <a:custGeom>
              <a:avLst/>
              <a:gdLst/>
              <a:ahLst/>
              <a:cxnLst/>
              <a:rect l="l" t="t" r="r" b="b"/>
              <a:pathLst>
                <a:path w="30052" h="27845" extrusionOk="0">
                  <a:moveTo>
                    <a:pt x="15005" y="15"/>
                  </a:moveTo>
                  <a:cubicBezTo>
                    <a:pt x="15010" y="15"/>
                    <a:pt x="15015" y="15"/>
                    <a:pt x="15020" y="15"/>
                  </a:cubicBezTo>
                  <a:cubicBezTo>
                    <a:pt x="15177" y="15"/>
                    <a:pt x="15334" y="17"/>
                    <a:pt x="15491" y="21"/>
                  </a:cubicBezTo>
                  <a:cubicBezTo>
                    <a:pt x="16800" y="65"/>
                    <a:pt x="18098" y="294"/>
                    <a:pt x="19342" y="700"/>
                  </a:cubicBezTo>
                  <a:cubicBezTo>
                    <a:pt x="19774" y="841"/>
                    <a:pt x="20218" y="1012"/>
                    <a:pt x="20663" y="1208"/>
                  </a:cubicBezTo>
                  <a:cubicBezTo>
                    <a:pt x="21300" y="1490"/>
                    <a:pt x="21915" y="1820"/>
                    <a:pt x="22503" y="2197"/>
                  </a:cubicBezTo>
                  <a:cubicBezTo>
                    <a:pt x="23099" y="2580"/>
                    <a:pt x="23667" y="3007"/>
                    <a:pt x="24198" y="3476"/>
                  </a:cubicBezTo>
                  <a:cubicBezTo>
                    <a:pt x="24752" y="3961"/>
                    <a:pt x="25267" y="4489"/>
                    <a:pt x="25736" y="5060"/>
                  </a:cubicBezTo>
                  <a:cubicBezTo>
                    <a:pt x="26789" y="6327"/>
                    <a:pt x="27606" y="7773"/>
                    <a:pt x="28147" y="9329"/>
                  </a:cubicBezTo>
                  <a:cubicBezTo>
                    <a:pt x="29638" y="13584"/>
                    <a:pt x="28973" y="18297"/>
                    <a:pt x="26364" y="21975"/>
                  </a:cubicBezTo>
                  <a:cubicBezTo>
                    <a:pt x="23756" y="25652"/>
                    <a:pt x="19529" y="27833"/>
                    <a:pt x="15023" y="27833"/>
                  </a:cubicBezTo>
                  <a:cubicBezTo>
                    <a:pt x="15020" y="27833"/>
                    <a:pt x="15018" y="27833"/>
                    <a:pt x="15015" y="27833"/>
                  </a:cubicBezTo>
                  <a:cubicBezTo>
                    <a:pt x="14577" y="27833"/>
                    <a:pt x="14133" y="27812"/>
                    <a:pt x="13697" y="27771"/>
                  </a:cubicBezTo>
                  <a:cubicBezTo>
                    <a:pt x="13002" y="27706"/>
                    <a:pt x="12312" y="27589"/>
                    <a:pt x="11635" y="27420"/>
                  </a:cubicBezTo>
                  <a:cubicBezTo>
                    <a:pt x="11180" y="27307"/>
                    <a:pt x="10725" y="27168"/>
                    <a:pt x="10282" y="27011"/>
                  </a:cubicBezTo>
                  <a:cubicBezTo>
                    <a:pt x="9051" y="26563"/>
                    <a:pt x="7888" y="25945"/>
                    <a:pt x="6830" y="25173"/>
                  </a:cubicBezTo>
                  <a:cubicBezTo>
                    <a:pt x="6486" y="24922"/>
                    <a:pt x="6151" y="24654"/>
                    <a:pt x="5835" y="24374"/>
                  </a:cubicBezTo>
                  <a:cubicBezTo>
                    <a:pt x="3888" y="22670"/>
                    <a:pt x="2459" y="20454"/>
                    <a:pt x="1706" y="17979"/>
                  </a:cubicBezTo>
                  <a:cubicBezTo>
                    <a:pt x="420" y="13760"/>
                    <a:pt x="1210" y="9184"/>
                    <a:pt x="3835" y="5642"/>
                  </a:cubicBezTo>
                  <a:cubicBezTo>
                    <a:pt x="6458" y="2103"/>
                    <a:pt x="10601" y="15"/>
                    <a:pt x="15005" y="15"/>
                  </a:cubicBezTo>
                  <a:close/>
                  <a:moveTo>
                    <a:pt x="15020" y="1"/>
                  </a:moveTo>
                  <a:lnTo>
                    <a:pt x="15020" y="3"/>
                  </a:lnTo>
                  <a:cubicBezTo>
                    <a:pt x="11155" y="3"/>
                    <a:pt x="7310" y="1603"/>
                    <a:pt x="4560" y="4736"/>
                  </a:cubicBezTo>
                  <a:cubicBezTo>
                    <a:pt x="159" y="9745"/>
                    <a:pt x="0" y="17023"/>
                    <a:pt x="3801" y="22176"/>
                  </a:cubicBezTo>
                  <a:cubicBezTo>
                    <a:pt x="4394" y="22984"/>
                    <a:pt x="5073" y="23723"/>
                    <a:pt x="5828" y="24384"/>
                  </a:cubicBezTo>
                  <a:cubicBezTo>
                    <a:pt x="6149" y="24668"/>
                    <a:pt x="6484" y="24933"/>
                    <a:pt x="6823" y="25180"/>
                  </a:cubicBezTo>
                  <a:cubicBezTo>
                    <a:pt x="7883" y="25954"/>
                    <a:pt x="9047" y="26575"/>
                    <a:pt x="10280" y="27021"/>
                  </a:cubicBezTo>
                  <a:cubicBezTo>
                    <a:pt x="10725" y="27180"/>
                    <a:pt x="11178" y="27318"/>
                    <a:pt x="11633" y="27432"/>
                  </a:cubicBezTo>
                  <a:cubicBezTo>
                    <a:pt x="12312" y="27600"/>
                    <a:pt x="13000" y="27718"/>
                    <a:pt x="13697" y="27782"/>
                  </a:cubicBezTo>
                  <a:cubicBezTo>
                    <a:pt x="14136" y="27824"/>
                    <a:pt x="14574" y="27845"/>
                    <a:pt x="15015" y="27845"/>
                  </a:cubicBezTo>
                  <a:cubicBezTo>
                    <a:pt x="18881" y="27845"/>
                    <a:pt x="22725" y="26245"/>
                    <a:pt x="25475" y="23111"/>
                  </a:cubicBezTo>
                  <a:cubicBezTo>
                    <a:pt x="30051" y="17900"/>
                    <a:pt x="30035" y="10227"/>
                    <a:pt x="25745" y="5050"/>
                  </a:cubicBezTo>
                  <a:cubicBezTo>
                    <a:pt x="25277" y="4482"/>
                    <a:pt x="24762" y="3951"/>
                    <a:pt x="24205" y="3464"/>
                  </a:cubicBezTo>
                  <a:cubicBezTo>
                    <a:pt x="23672" y="2995"/>
                    <a:pt x="23106" y="2568"/>
                    <a:pt x="22508" y="2185"/>
                  </a:cubicBezTo>
                  <a:cubicBezTo>
                    <a:pt x="21922" y="1809"/>
                    <a:pt x="21305" y="1478"/>
                    <a:pt x="20668" y="1197"/>
                  </a:cubicBezTo>
                  <a:cubicBezTo>
                    <a:pt x="20236" y="1005"/>
                    <a:pt x="19795" y="834"/>
                    <a:pt x="19347" y="689"/>
                  </a:cubicBezTo>
                  <a:cubicBezTo>
                    <a:pt x="18100" y="280"/>
                    <a:pt x="16803" y="52"/>
                    <a:pt x="15491" y="10"/>
                  </a:cubicBezTo>
                  <a:cubicBezTo>
                    <a:pt x="15334" y="5"/>
                    <a:pt x="15177" y="1"/>
                    <a:pt x="1502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1828875" y="2353550"/>
              <a:ext cx="589400" cy="589400"/>
            </a:xfrm>
            <a:custGeom>
              <a:avLst/>
              <a:gdLst/>
              <a:ahLst/>
              <a:cxnLst/>
              <a:rect l="l" t="t" r="r" b="b"/>
              <a:pathLst>
                <a:path w="23576" h="23576" fill="none" extrusionOk="0">
                  <a:moveTo>
                    <a:pt x="20123" y="3452"/>
                  </a:moveTo>
                  <a:cubicBezTo>
                    <a:pt x="22333" y="5662"/>
                    <a:pt x="23575" y="8662"/>
                    <a:pt x="23575" y="11788"/>
                  </a:cubicBezTo>
                  <a:cubicBezTo>
                    <a:pt x="23575" y="14914"/>
                    <a:pt x="22333" y="17911"/>
                    <a:pt x="20123" y="20121"/>
                  </a:cubicBezTo>
                  <a:cubicBezTo>
                    <a:pt x="17911" y="22333"/>
                    <a:pt x="14914" y="23575"/>
                    <a:pt x="11788" y="23575"/>
                  </a:cubicBezTo>
                  <a:cubicBezTo>
                    <a:pt x="8661" y="23575"/>
                    <a:pt x="5664" y="22333"/>
                    <a:pt x="3452" y="20121"/>
                  </a:cubicBezTo>
                  <a:cubicBezTo>
                    <a:pt x="1243" y="17911"/>
                    <a:pt x="0" y="14914"/>
                    <a:pt x="0" y="11788"/>
                  </a:cubicBezTo>
                  <a:cubicBezTo>
                    <a:pt x="0" y="8662"/>
                    <a:pt x="1243" y="5662"/>
                    <a:pt x="3452" y="3452"/>
                  </a:cubicBezTo>
                  <a:cubicBezTo>
                    <a:pt x="5664" y="1243"/>
                    <a:pt x="8661" y="1"/>
                    <a:pt x="11788" y="1"/>
                  </a:cubicBezTo>
                  <a:cubicBezTo>
                    <a:pt x="14914" y="1"/>
                    <a:pt x="17911" y="1243"/>
                    <a:pt x="20123" y="3452"/>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1854800" y="2392075"/>
              <a:ext cx="553825" cy="513575"/>
            </a:xfrm>
            <a:custGeom>
              <a:avLst/>
              <a:gdLst/>
              <a:ahLst/>
              <a:cxnLst/>
              <a:rect l="l" t="t" r="r" b="b"/>
              <a:pathLst>
                <a:path w="22153" h="20543" extrusionOk="0">
                  <a:moveTo>
                    <a:pt x="10769" y="1"/>
                  </a:moveTo>
                  <a:cubicBezTo>
                    <a:pt x="10066" y="1"/>
                    <a:pt x="9353" y="73"/>
                    <a:pt x="8640" y="224"/>
                  </a:cubicBezTo>
                  <a:cubicBezTo>
                    <a:pt x="3496" y="1311"/>
                    <a:pt x="0" y="6102"/>
                    <a:pt x="543" y="11330"/>
                  </a:cubicBezTo>
                  <a:cubicBezTo>
                    <a:pt x="1083" y="16560"/>
                    <a:pt x="5489" y="20536"/>
                    <a:pt x="10746" y="20543"/>
                  </a:cubicBezTo>
                  <a:cubicBezTo>
                    <a:pt x="10752" y="20543"/>
                    <a:pt x="10757" y="20543"/>
                    <a:pt x="10763" y="20543"/>
                  </a:cubicBezTo>
                  <a:cubicBezTo>
                    <a:pt x="12195" y="20543"/>
                    <a:pt x="13614" y="20243"/>
                    <a:pt x="14925" y="19661"/>
                  </a:cubicBezTo>
                  <a:cubicBezTo>
                    <a:pt x="19733" y="17529"/>
                    <a:pt x="22152" y="12113"/>
                    <a:pt x="20536" y="7111"/>
                  </a:cubicBezTo>
                  <a:cubicBezTo>
                    <a:pt x="19144" y="2803"/>
                    <a:pt x="15140" y="1"/>
                    <a:pt x="10769"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1836200" y="2390675"/>
              <a:ext cx="574725" cy="515125"/>
            </a:xfrm>
            <a:custGeom>
              <a:avLst/>
              <a:gdLst/>
              <a:ahLst/>
              <a:cxnLst/>
              <a:rect l="l" t="t" r="r" b="b"/>
              <a:pathLst>
                <a:path w="22989" h="20605" extrusionOk="0">
                  <a:moveTo>
                    <a:pt x="9338" y="226"/>
                  </a:moveTo>
                  <a:cubicBezTo>
                    <a:pt x="4666" y="1196"/>
                    <a:pt x="1150" y="5334"/>
                    <a:pt x="1148" y="10298"/>
                  </a:cubicBezTo>
                  <a:cubicBezTo>
                    <a:pt x="1146" y="15415"/>
                    <a:pt x="4876" y="19657"/>
                    <a:pt x="9761" y="20458"/>
                  </a:cubicBezTo>
                  <a:lnTo>
                    <a:pt x="9761" y="20458"/>
                  </a:lnTo>
                  <a:cubicBezTo>
                    <a:pt x="7896" y="20140"/>
                    <a:pt x="6139" y="19311"/>
                    <a:pt x="4695" y="18043"/>
                  </a:cubicBezTo>
                  <a:cubicBezTo>
                    <a:pt x="421" y="14286"/>
                    <a:pt x="1" y="7777"/>
                    <a:pt x="3755" y="3503"/>
                  </a:cubicBezTo>
                  <a:cubicBezTo>
                    <a:pt x="5228" y="1823"/>
                    <a:pt x="7191" y="684"/>
                    <a:pt x="9338" y="226"/>
                  </a:cubicBezTo>
                  <a:close/>
                  <a:moveTo>
                    <a:pt x="11483" y="0"/>
                  </a:moveTo>
                  <a:cubicBezTo>
                    <a:pt x="10756" y="0"/>
                    <a:pt x="10038" y="77"/>
                    <a:pt x="9338" y="226"/>
                  </a:cubicBezTo>
                  <a:lnTo>
                    <a:pt x="9338" y="226"/>
                  </a:lnTo>
                  <a:cubicBezTo>
                    <a:pt x="10017" y="86"/>
                    <a:pt x="10720" y="12"/>
                    <a:pt x="11440" y="12"/>
                  </a:cubicBezTo>
                  <a:cubicBezTo>
                    <a:pt x="11460" y="12"/>
                    <a:pt x="11479" y="12"/>
                    <a:pt x="11499" y="12"/>
                  </a:cubicBezTo>
                  <a:cubicBezTo>
                    <a:pt x="11501" y="12"/>
                    <a:pt x="11502" y="12"/>
                    <a:pt x="11504" y="12"/>
                  </a:cubicBezTo>
                  <a:cubicBezTo>
                    <a:pt x="16773" y="12"/>
                    <a:pt x="21193" y="3994"/>
                    <a:pt x="21740" y="9236"/>
                  </a:cubicBezTo>
                  <a:cubicBezTo>
                    <a:pt x="22285" y="14480"/>
                    <a:pt x="18780" y="19290"/>
                    <a:pt x="13619" y="20372"/>
                  </a:cubicBezTo>
                  <a:cubicBezTo>
                    <a:pt x="12919" y="20520"/>
                    <a:pt x="12206" y="20594"/>
                    <a:pt x="11490" y="20594"/>
                  </a:cubicBezTo>
                  <a:cubicBezTo>
                    <a:pt x="11473" y="20594"/>
                    <a:pt x="11456" y="20594"/>
                    <a:pt x="11439" y="20594"/>
                  </a:cubicBezTo>
                  <a:cubicBezTo>
                    <a:pt x="10868" y="20594"/>
                    <a:pt x="10307" y="20548"/>
                    <a:pt x="9761" y="20458"/>
                  </a:cubicBezTo>
                  <a:lnTo>
                    <a:pt x="9761" y="20458"/>
                  </a:lnTo>
                  <a:cubicBezTo>
                    <a:pt x="10329" y="20555"/>
                    <a:pt x="10907" y="20604"/>
                    <a:pt x="11490" y="20604"/>
                  </a:cubicBezTo>
                  <a:cubicBezTo>
                    <a:pt x="11713" y="20604"/>
                    <a:pt x="11936" y="20597"/>
                    <a:pt x="12160" y="20583"/>
                  </a:cubicBezTo>
                  <a:cubicBezTo>
                    <a:pt x="14887" y="20407"/>
                    <a:pt x="17431" y="19156"/>
                    <a:pt x="19234" y="17103"/>
                  </a:cubicBezTo>
                  <a:cubicBezTo>
                    <a:pt x="22989" y="12829"/>
                    <a:pt x="22569" y="6320"/>
                    <a:pt x="18295" y="2563"/>
                  </a:cubicBezTo>
                  <a:cubicBezTo>
                    <a:pt x="16420" y="912"/>
                    <a:pt x="14006" y="0"/>
                    <a:pt x="11509" y="0"/>
                  </a:cubicBezTo>
                  <a:cubicBezTo>
                    <a:pt x="11506" y="0"/>
                    <a:pt x="11503" y="0"/>
                    <a:pt x="11499" y="0"/>
                  </a:cubicBezTo>
                  <a:cubicBezTo>
                    <a:pt x="11494" y="0"/>
                    <a:pt x="11489" y="0"/>
                    <a:pt x="1148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1918750" y="2300450"/>
              <a:ext cx="313075" cy="675175"/>
            </a:xfrm>
            <a:custGeom>
              <a:avLst/>
              <a:gdLst/>
              <a:ahLst/>
              <a:cxnLst/>
              <a:rect l="l" t="t" r="r" b="b"/>
              <a:pathLst>
                <a:path w="12523" h="27007" extrusionOk="0">
                  <a:moveTo>
                    <a:pt x="8666" y="0"/>
                  </a:moveTo>
                  <a:lnTo>
                    <a:pt x="0" y="25168"/>
                  </a:lnTo>
                  <a:cubicBezTo>
                    <a:pt x="1058" y="25942"/>
                    <a:pt x="2222" y="26561"/>
                    <a:pt x="3455" y="27006"/>
                  </a:cubicBezTo>
                  <a:lnTo>
                    <a:pt x="12522" y="677"/>
                  </a:lnTo>
                  <a:cubicBezTo>
                    <a:pt x="11275" y="270"/>
                    <a:pt x="9978" y="42"/>
                    <a:pt x="8666"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2039000" y="2330125"/>
              <a:ext cx="271850" cy="664550"/>
            </a:xfrm>
            <a:custGeom>
              <a:avLst/>
              <a:gdLst/>
              <a:ahLst/>
              <a:cxnLst/>
              <a:rect l="l" t="t" r="r" b="b"/>
              <a:pathLst>
                <a:path w="10874" h="26582" extrusionOk="0">
                  <a:moveTo>
                    <a:pt x="9033" y="0"/>
                  </a:moveTo>
                  <a:lnTo>
                    <a:pt x="0" y="26233"/>
                  </a:lnTo>
                  <a:cubicBezTo>
                    <a:pt x="677" y="26401"/>
                    <a:pt x="1365" y="26517"/>
                    <a:pt x="2060" y="26581"/>
                  </a:cubicBezTo>
                  <a:lnTo>
                    <a:pt x="10873" y="988"/>
                  </a:lnTo>
                  <a:cubicBezTo>
                    <a:pt x="10287" y="612"/>
                    <a:pt x="9670" y="282"/>
                    <a:pt x="9033"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1717700" y="2254700"/>
              <a:ext cx="674075" cy="599875"/>
            </a:xfrm>
            <a:custGeom>
              <a:avLst/>
              <a:gdLst/>
              <a:ahLst/>
              <a:cxnLst/>
              <a:rect l="l" t="t" r="r" b="b"/>
              <a:pathLst>
                <a:path w="26963" h="23995" extrusionOk="0">
                  <a:moveTo>
                    <a:pt x="14948" y="0"/>
                  </a:moveTo>
                  <a:cubicBezTo>
                    <a:pt x="11086" y="0"/>
                    <a:pt x="7245" y="1602"/>
                    <a:pt x="4498" y="4730"/>
                  </a:cubicBezTo>
                  <a:cubicBezTo>
                    <a:pt x="0" y="9849"/>
                    <a:pt x="767" y="18552"/>
                    <a:pt x="5018" y="23994"/>
                  </a:cubicBezTo>
                  <a:cubicBezTo>
                    <a:pt x="1219" y="18841"/>
                    <a:pt x="1379" y="11563"/>
                    <a:pt x="5777" y="6554"/>
                  </a:cubicBezTo>
                  <a:cubicBezTo>
                    <a:pt x="8530" y="3420"/>
                    <a:pt x="12377" y="1820"/>
                    <a:pt x="16242" y="1820"/>
                  </a:cubicBezTo>
                  <a:cubicBezTo>
                    <a:pt x="16397" y="1820"/>
                    <a:pt x="16553" y="1823"/>
                    <a:pt x="16708" y="1828"/>
                  </a:cubicBezTo>
                  <a:cubicBezTo>
                    <a:pt x="18020" y="1872"/>
                    <a:pt x="19317" y="2100"/>
                    <a:pt x="20564" y="2507"/>
                  </a:cubicBezTo>
                  <a:cubicBezTo>
                    <a:pt x="21012" y="2655"/>
                    <a:pt x="21453" y="2823"/>
                    <a:pt x="21885" y="3015"/>
                  </a:cubicBezTo>
                  <a:cubicBezTo>
                    <a:pt x="22522" y="3299"/>
                    <a:pt x="23139" y="3629"/>
                    <a:pt x="23725" y="4005"/>
                  </a:cubicBezTo>
                  <a:cubicBezTo>
                    <a:pt x="24323" y="4389"/>
                    <a:pt x="24891" y="4816"/>
                    <a:pt x="25422" y="5285"/>
                  </a:cubicBezTo>
                  <a:cubicBezTo>
                    <a:pt x="25979" y="5769"/>
                    <a:pt x="26494" y="6300"/>
                    <a:pt x="26962" y="6871"/>
                  </a:cubicBezTo>
                  <a:cubicBezTo>
                    <a:pt x="26210" y="5592"/>
                    <a:pt x="25258" y="4439"/>
                    <a:pt x="24143" y="3463"/>
                  </a:cubicBezTo>
                  <a:cubicBezTo>
                    <a:pt x="23610" y="2994"/>
                    <a:pt x="23042" y="2567"/>
                    <a:pt x="22446" y="2184"/>
                  </a:cubicBezTo>
                  <a:cubicBezTo>
                    <a:pt x="21857" y="1807"/>
                    <a:pt x="21243" y="1477"/>
                    <a:pt x="20603" y="1193"/>
                  </a:cubicBezTo>
                  <a:cubicBezTo>
                    <a:pt x="20172" y="1001"/>
                    <a:pt x="19731" y="830"/>
                    <a:pt x="19283" y="685"/>
                  </a:cubicBezTo>
                  <a:cubicBezTo>
                    <a:pt x="18038" y="279"/>
                    <a:pt x="16740" y="50"/>
                    <a:pt x="15429" y="8"/>
                  </a:cubicBezTo>
                  <a:cubicBezTo>
                    <a:pt x="15269" y="3"/>
                    <a:pt x="15108" y="0"/>
                    <a:pt x="14948"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8"/>
          <p:cNvSpPr txBox="1">
            <a:spLocks noGrp="1"/>
          </p:cNvSpPr>
          <p:nvPr>
            <p:ph type="title"/>
          </p:nvPr>
        </p:nvSpPr>
        <p:spPr>
          <a:xfrm>
            <a:off x="720000" y="596476"/>
            <a:ext cx="7704000" cy="572700"/>
          </a:xfrm>
          <a:prstGeom prst="rect">
            <a:avLst/>
          </a:prstGeom>
        </p:spPr>
        <p:txBody>
          <a:bodyPr spcFirstLastPara="1" wrap="square" lIns="91425" tIns="91425" rIns="91425" bIns="91425" anchor="ctr" anchorCtr="0">
            <a:noAutofit/>
          </a:bodyPr>
          <a:lstStyle/>
          <a:p>
            <a:pPr algn="ctr"/>
            <a:r>
              <a:rPr lang="en">
                <a:solidFill>
                  <a:srgbClr val="C2CC9A"/>
                </a:solidFill>
              </a:rPr>
              <a:t>Research Question &amp; </a:t>
            </a:r>
            <a:r>
              <a:rPr lang="en">
                <a:solidFill>
                  <a:schemeClr val="accent3"/>
                </a:solidFill>
              </a:rPr>
              <a:t>Objectives</a:t>
            </a:r>
          </a:p>
        </p:txBody>
      </p:sp>
      <p:graphicFrame>
        <p:nvGraphicFramePr>
          <p:cNvPr id="271" name="Google Shape;271;p28"/>
          <p:cNvGraphicFramePr/>
          <p:nvPr>
            <p:extLst>
              <p:ext uri="{D42A27DB-BD31-4B8C-83A1-F6EECF244321}">
                <p14:modId xmlns:p14="http://schemas.microsoft.com/office/powerpoint/2010/main" val="1149463476"/>
              </p:ext>
            </p:extLst>
          </p:nvPr>
        </p:nvGraphicFramePr>
        <p:xfrm>
          <a:off x="1063807" y="1870358"/>
          <a:ext cx="7224666" cy="2091351"/>
        </p:xfrm>
        <a:graphic>
          <a:graphicData uri="http://schemas.openxmlformats.org/drawingml/2006/table">
            <a:tbl>
              <a:tblPr firstRow="1">
                <a:noFill/>
                <a:tableStyleId>{4E6CCB74-BDBD-4918-B460-E7E3B2EF9BA2}</a:tableStyleId>
              </a:tblPr>
              <a:tblGrid>
                <a:gridCol w="2456866">
                  <a:extLst>
                    <a:ext uri="{9D8B030D-6E8A-4147-A177-3AD203B41FA5}">
                      <a16:colId xmlns:a16="http://schemas.microsoft.com/office/drawing/2014/main" val="20000"/>
                    </a:ext>
                  </a:extLst>
                </a:gridCol>
                <a:gridCol w="4767800">
                  <a:extLst>
                    <a:ext uri="{9D8B030D-6E8A-4147-A177-3AD203B41FA5}">
                      <a16:colId xmlns:a16="http://schemas.microsoft.com/office/drawing/2014/main" val="20001"/>
                    </a:ext>
                  </a:extLst>
                </a:gridCol>
              </a:tblGrid>
              <a:tr h="692538">
                <a:tc gridSpan="2">
                  <a:txBody>
                    <a:bodyPr/>
                    <a:lstStyle/>
                    <a:p>
                      <a:pPr marL="0" lvl="0" indent="0" algn="ctr" rtl="0">
                        <a:spcBef>
                          <a:spcPts val="0"/>
                        </a:spcBef>
                        <a:spcAft>
                          <a:spcPts val="0"/>
                        </a:spcAft>
                        <a:buNone/>
                      </a:pPr>
                      <a:r>
                        <a:rPr lang="en-US" sz="1400" b="1" u="sng">
                          <a:solidFill>
                            <a:schemeClr val="accent3"/>
                          </a:solidFill>
                          <a:latin typeface="Doppio One"/>
                          <a:ea typeface="Doppio One"/>
                          <a:cs typeface="Doppio One"/>
                          <a:sym typeface="Doppio One"/>
                        </a:rPr>
                        <a:t>OBJECTIVES / SUBGOALS:</a:t>
                      </a: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chemeClr val="accent3"/>
                      </a:solidFill>
                      <a:prstDash val="solid"/>
                      <a:round/>
                      <a:headEnd type="none" w="sm" len="sm"/>
                      <a:tailEnd type="none" w="sm" len="sm"/>
                    </a:lnB>
                  </a:tcPr>
                </a:tc>
                <a:tc hMerge="1">
                  <a:txBody>
                    <a:bodyPr/>
                    <a:lstStyle/>
                    <a:p>
                      <a:pPr marL="0" lvl="0" indent="0" algn="ctr" rtl="0">
                        <a:spcBef>
                          <a:spcPts val="0"/>
                        </a:spcBef>
                        <a:spcAft>
                          <a:spcPts val="1600"/>
                        </a:spcAft>
                        <a:buNone/>
                      </a:pPr>
                      <a:endParaRPr lang="en-US" sz="800">
                        <a:solidFill>
                          <a:schemeClr val="accent1"/>
                        </a:solidFill>
                        <a:latin typeface="Cabin"/>
                        <a:ea typeface="Cabin"/>
                        <a:cs typeface="Cabin"/>
                        <a:sym typeface="Cabin"/>
                      </a:endParaRP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692538">
                <a:tc>
                  <a:txBody>
                    <a:bodyPr/>
                    <a:lstStyle/>
                    <a:p>
                      <a:pPr marL="0" lvl="0" indent="0" algn="ctr" rtl="0">
                        <a:spcBef>
                          <a:spcPts val="0"/>
                        </a:spcBef>
                        <a:spcAft>
                          <a:spcPts val="0"/>
                        </a:spcAft>
                        <a:buNone/>
                      </a:pPr>
                      <a:r>
                        <a:rPr lang="en-US" sz="1200" u="sng">
                          <a:solidFill>
                            <a:schemeClr val="hlink"/>
                          </a:solidFill>
                          <a:latin typeface="Doppio One"/>
                          <a:ea typeface="Doppio One"/>
                          <a:cs typeface="Doppio One"/>
                          <a:sym typeface="Doppio One"/>
                        </a:rPr>
                        <a:t>Maximize Accuracy:</a:t>
                      </a:r>
                      <a:endParaRPr lang="en-US" sz="1200" u="sng">
                        <a:solidFill>
                          <a:schemeClr val="accent1"/>
                        </a:solidFill>
                        <a:latin typeface="Doppio One"/>
                        <a:ea typeface="Doppio One"/>
                        <a:cs typeface="Doppio One"/>
                        <a:sym typeface="Doppio One"/>
                      </a:endParaRP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 sz="1200">
                          <a:solidFill>
                            <a:schemeClr val="accent1"/>
                          </a:solidFill>
                          <a:latin typeface="Cabin"/>
                          <a:ea typeface="Cabin"/>
                          <a:cs typeface="Cabin"/>
                          <a:sym typeface="Cabin"/>
                        </a:rPr>
                        <a:t>Achieve high accuracy in predicting whether a borrow will default Recall, F1 – score, AUC</a:t>
                      </a:r>
                      <a:endParaRPr lang="en-US" sz="1200">
                        <a:solidFill>
                          <a:schemeClr val="accent1"/>
                        </a:solidFill>
                        <a:latin typeface="Cabin"/>
                        <a:ea typeface="Cabin"/>
                        <a:cs typeface="Cabin"/>
                        <a:sym typeface="Cabin"/>
                      </a:endParaRP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706275">
                <a:tc>
                  <a:txBody>
                    <a:bodyPr/>
                    <a:lstStyle/>
                    <a:p>
                      <a:pPr marL="0" lvl="0" indent="0" algn="ctr" rtl="0">
                        <a:spcBef>
                          <a:spcPts val="0"/>
                        </a:spcBef>
                        <a:spcAft>
                          <a:spcPts val="0"/>
                        </a:spcAft>
                        <a:buNone/>
                      </a:pPr>
                      <a:r>
                        <a:rPr lang="en" sz="1200" u="sng">
                          <a:solidFill>
                            <a:schemeClr val="hlink"/>
                          </a:solidFill>
                          <a:latin typeface="Doppio One"/>
                          <a:ea typeface="Doppio One"/>
                          <a:cs typeface="Doppio One"/>
                          <a:sym typeface="Doppio One"/>
                        </a:rPr>
                        <a:t>Minimize False Negatives and False Postives</a:t>
                      </a:r>
                      <a:endParaRPr lang="en-US" sz="1200" u="sng">
                        <a:solidFill>
                          <a:schemeClr val="accent1"/>
                        </a:solidFill>
                        <a:latin typeface="Doppio One"/>
                        <a:ea typeface="Doppio One"/>
                        <a:cs typeface="Doppio One"/>
                        <a:sym typeface="Doppio One"/>
                      </a:endParaRP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1200">
                          <a:solidFill>
                            <a:schemeClr val="accent1"/>
                          </a:solidFill>
                          <a:latin typeface="Cabin"/>
                          <a:ea typeface="Cabin"/>
                          <a:cs typeface="Cabin"/>
                          <a:sym typeface="Cabin"/>
                        </a:rPr>
                        <a:t>Balance the model's performance to avoid incorrectly approving risky loans (false positives) and incorrectly denying good loans (false negatives)</a:t>
                      </a: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72" name="Google Shape;272;p28"/>
          <p:cNvSpPr txBox="1"/>
          <p:nvPr/>
        </p:nvSpPr>
        <p:spPr>
          <a:xfrm>
            <a:off x="824140" y="1279917"/>
            <a:ext cx="7704000" cy="479700"/>
          </a:xfrm>
          <a:prstGeom prst="rect">
            <a:avLst/>
          </a:prstGeom>
          <a:noFill/>
          <a:ln>
            <a:noFill/>
          </a:ln>
        </p:spPr>
        <p:txBody>
          <a:bodyPr spcFirstLastPara="1" wrap="square" lIns="91425" tIns="91425" rIns="0" bIns="91425" anchor="t" anchorCtr="0">
            <a:noAutofit/>
          </a:bodyPr>
          <a:lstStyle/>
          <a:p>
            <a:pPr algn="ctr"/>
            <a:r>
              <a:rPr lang="en" sz="1200">
                <a:solidFill>
                  <a:schemeClr val="accent6"/>
                </a:solidFill>
              </a:rPr>
              <a:t>Can we build a model that predicts whether a borrower will default on a loan based on their financial history and demographic/loan characteristics ?</a:t>
            </a:r>
            <a:endParaRPr lang="en-US" sz="1200">
              <a:solidFill>
                <a:schemeClr val="accent6"/>
              </a:solidFill>
            </a:endParaRPr>
          </a:p>
          <a:p>
            <a:pPr marL="0" lvl="0" indent="0" algn="ctr" rtl="0">
              <a:spcBef>
                <a:spcPts val="0"/>
              </a:spcBef>
              <a:spcAft>
                <a:spcPts val="0"/>
              </a:spcAft>
              <a:buNone/>
            </a:pPr>
            <a:endParaRPr lang="en" sz="1200">
              <a:solidFill>
                <a:schemeClr val="accent1"/>
              </a:solidFill>
              <a:latin typeface="Cabin"/>
              <a:ea typeface="Cabin"/>
              <a:cs typeface="Cabin"/>
            </a:endParaRPr>
          </a:p>
          <a:p>
            <a:pPr marL="0" lvl="0" indent="0" algn="l" rtl="0">
              <a:spcBef>
                <a:spcPts val="0"/>
              </a:spcBef>
              <a:spcAft>
                <a:spcPts val="0"/>
              </a:spcAft>
              <a:buNone/>
            </a:pPr>
            <a:endParaRPr sz="1200" b="1">
              <a:solidFill>
                <a:srgbClr val="6E6EE3"/>
              </a:solidFill>
              <a:latin typeface="Anaheim"/>
              <a:ea typeface="Anaheim"/>
              <a:cs typeface="Anaheim"/>
              <a:sym typeface="Anaheim"/>
            </a:endParaRPr>
          </a:p>
        </p:txBody>
      </p:sp>
      <p:sp>
        <p:nvSpPr>
          <p:cNvPr id="274" name="Google Shape;274;p28"/>
          <p:cNvSpPr txBox="1"/>
          <p:nvPr/>
        </p:nvSpPr>
        <p:spPr>
          <a:xfrm>
            <a:off x="4887310" y="3990922"/>
            <a:ext cx="3000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accent1"/>
                </a:solidFill>
                <a:latin typeface="Doppio One"/>
                <a:ea typeface="Doppio One"/>
                <a:cs typeface="Doppio One"/>
                <a:sym typeface="Doppio One"/>
              </a:rPr>
              <a:t> </a:t>
            </a:r>
            <a:endParaRPr lang="en" sz="1000">
              <a:solidFill>
                <a:schemeClr val="accent1"/>
              </a:solidFill>
              <a:uFill>
                <a:noFill/>
              </a:uFill>
              <a:latin typeface="Doppio One"/>
              <a:ea typeface="Doppio One"/>
              <a:cs typeface="Doppio One"/>
            </a:endParaRPr>
          </a:p>
        </p:txBody>
      </p:sp>
      <p:grpSp>
        <p:nvGrpSpPr>
          <p:cNvPr id="275" name="Google Shape;275;p28"/>
          <p:cNvGrpSpPr/>
          <p:nvPr/>
        </p:nvGrpSpPr>
        <p:grpSpPr>
          <a:xfrm rot="-1334450">
            <a:off x="7893852" y="127582"/>
            <a:ext cx="900131" cy="975319"/>
            <a:chOff x="2761250" y="617875"/>
            <a:chExt cx="1222900" cy="1325050"/>
          </a:xfrm>
        </p:grpSpPr>
        <p:sp>
          <p:nvSpPr>
            <p:cNvPr id="276" name="Google Shape;276;p28"/>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8"/>
          <p:cNvGrpSpPr/>
          <p:nvPr/>
        </p:nvGrpSpPr>
        <p:grpSpPr>
          <a:xfrm rot="-1280265" flipH="1">
            <a:off x="303088" y="2093001"/>
            <a:ext cx="635649" cy="916473"/>
            <a:chOff x="1705850" y="434250"/>
            <a:chExt cx="978800" cy="1411225"/>
          </a:xfrm>
        </p:grpSpPr>
        <p:sp>
          <p:nvSpPr>
            <p:cNvPr id="284" name="Google Shape;284;p28"/>
            <p:cNvSpPr/>
            <p:nvPr/>
          </p:nvSpPr>
          <p:spPr>
            <a:xfrm>
              <a:off x="2039325" y="1468300"/>
              <a:ext cx="114225" cy="100025"/>
            </a:xfrm>
            <a:custGeom>
              <a:avLst/>
              <a:gdLst/>
              <a:ahLst/>
              <a:cxnLst/>
              <a:rect l="l" t="t" r="r" b="b"/>
              <a:pathLst>
                <a:path w="4569" h="4001" extrusionOk="0">
                  <a:moveTo>
                    <a:pt x="2278" y="0"/>
                  </a:moveTo>
                  <a:cubicBezTo>
                    <a:pt x="1467" y="0"/>
                    <a:pt x="714" y="508"/>
                    <a:pt x="400" y="1316"/>
                  </a:cubicBezTo>
                  <a:cubicBezTo>
                    <a:pt x="1" y="2353"/>
                    <a:pt x="474" y="3486"/>
                    <a:pt x="1516" y="3872"/>
                  </a:cubicBezTo>
                  <a:cubicBezTo>
                    <a:pt x="1751" y="3959"/>
                    <a:pt x="1995" y="4000"/>
                    <a:pt x="2236" y="4000"/>
                  </a:cubicBezTo>
                  <a:cubicBezTo>
                    <a:pt x="3064" y="4000"/>
                    <a:pt x="3861" y="3514"/>
                    <a:pt x="4169" y="2713"/>
                  </a:cubicBezTo>
                  <a:cubicBezTo>
                    <a:pt x="4568" y="1679"/>
                    <a:pt x="4005" y="510"/>
                    <a:pt x="2966" y="125"/>
                  </a:cubicBezTo>
                  <a:cubicBezTo>
                    <a:pt x="2738" y="40"/>
                    <a:pt x="2506" y="0"/>
                    <a:pt x="2278"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1705850" y="434250"/>
              <a:ext cx="978800" cy="1411225"/>
            </a:xfrm>
            <a:custGeom>
              <a:avLst/>
              <a:gdLst/>
              <a:ahLst/>
              <a:cxnLst/>
              <a:rect l="l" t="t" r="r" b="b"/>
              <a:pathLst>
                <a:path w="39152" h="56449" extrusionOk="0">
                  <a:moveTo>
                    <a:pt x="21401" y="3462"/>
                  </a:moveTo>
                  <a:lnTo>
                    <a:pt x="33255" y="7856"/>
                  </a:lnTo>
                  <a:cubicBezTo>
                    <a:pt x="32341" y="9216"/>
                    <a:pt x="32941" y="10814"/>
                    <a:pt x="34430" y="11366"/>
                  </a:cubicBezTo>
                  <a:cubicBezTo>
                    <a:pt x="27596" y="23744"/>
                    <a:pt x="28819" y="39106"/>
                    <a:pt x="21985" y="51484"/>
                  </a:cubicBezTo>
                  <a:cubicBezTo>
                    <a:pt x="21635" y="51355"/>
                    <a:pt x="21267" y="51294"/>
                    <a:pt x="20897" y="51294"/>
                  </a:cubicBezTo>
                  <a:cubicBezTo>
                    <a:pt x="19686" y="51294"/>
                    <a:pt x="18453" y="51948"/>
                    <a:pt x="17755" y="52990"/>
                  </a:cubicBezTo>
                  <a:cubicBezTo>
                    <a:pt x="13802" y="51526"/>
                    <a:pt x="9851" y="50062"/>
                    <a:pt x="5898" y="48598"/>
                  </a:cubicBezTo>
                  <a:cubicBezTo>
                    <a:pt x="6812" y="47238"/>
                    <a:pt x="6214" y="45640"/>
                    <a:pt x="4725" y="45089"/>
                  </a:cubicBezTo>
                  <a:cubicBezTo>
                    <a:pt x="11560" y="32710"/>
                    <a:pt x="10336" y="17346"/>
                    <a:pt x="17171" y="4970"/>
                  </a:cubicBezTo>
                  <a:cubicBezTo>
                    <a:pt x="17519" y="5099"/>
                    <a:pt x="17886" y="5160"/>
                    <a:pt x="18255" y="5160"/>
                  </a:cubicBezTo>
                  <a:cubicBezTo>
                    <a:pt x="19466" y="5160"/>
                    <a:pt x="20700" y="4504"/>
                    <a:pt x="21401" y="3462"/>
                  </a:cubicBezTo>
                  <a:close/>
                  <a:moveTo>
                    <a:pt x="18013" y="1"/>
                  </a:moveTo>
                  <a:cubicBezTo>
                    <a:pt x="6935" y="14326"/>
                    <a:pt x="11079" y="34292"/>
                    <a:pt x="1" y="48617"/>
                  </a:cubicBezTo>
                  <a:cubicBezTo>
                    <a:pt x="7046" y="51228"/>
                    <a:pt x="14095" y="53837"/>
                    <a:pt x="21142" y="56449"/>
                  </a:cubicBezTo>
                  <a:cubicBezTo>
                    <a:pt x="32218" y="42124"/>
                    <a:pt x="28076" y="22160"/>
                    <a:pt x="39152" y="7835"/>
                  </a:cubicBezTo>
                  <a:cubicBezTo>
                    <a:pt x="32105" y="5224"/>
                    <a:pt x="25060" y="2612"/>
                    <a:pt x="18013"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1865525" y="556650"/>
              <a:ext cx="659525" cy="1166525"/>
            </a:xfrm>
            <a:custGeom>
              <a:avLst/>
              <a:gdLst/>
              <a:ahLst/>
              <a:cxnLst/>
              <a:rect l="l" t="t" r="r" b="b"/>
              <a:pathLst>
                <a:path w="26381" h="46661" extrusionOk="0">
                  <a:moveTo>
                    <a:pt x="17195" y="6055"/>
                  </a:moveTo>
                  <a:cubicBezTo>
                    <a:pt x="17454" y="6055"/>
                    <a:pt x="17715" y="6099"/>
                    <a:pt x="17967" y="6193"/>
                  </a:cubicBezTo>
                  <a:cubicBezTo>
                    <a:pt x="19077" y="6606"/>
                    <a:pt x="19585" y="7816"/>
                    <a:pt x="19158" y="8922"/>
                  </a:cubicBezTo>
                  <a:cubicBezTo>
                    <a:pt x="18823" y="9787"/>
                    <a:pt x="18018" y="10330"/>
                    <a:pt x="17151" y="10330"/>
                  </a:cubicBezTo>
                  <a:cubicBezTo>
                    <a:pt x="16908" y="10330"/>
                    <a:pt x="16659" y="10287"/>
                    <a:pt x="16415" y="10196"/>
                  </a:cubicBezTo>
                  <a:cubicBezTo>
                    <a:pt x="15305" y="9785"/>
                    <a:pt x="14704" y="8539"/>
                    <a:pt x="15131" y="7433"/>
                  </a:cubicBezTo>
                  <a:cubicBezTo>
                    <a:pt x="15460" y="6575"/>
                    <a:pt x="16311" y="6055"/>
                    <a:pt x="17195" y="6055"/>
                  </a:cubicBezTo>
                  <a:close/>
                  <a:moveTo>
                    <a:pt x="12445" y="16581"/>
                  </a:moveTo>
                  <a:cubicBezTo>
                    <a:pt x="13126" y="16581"/>
                    <a:pt x="13832" y="16705"/>
                    <a:pt x="14538" y="16966"/>
                  </a:cubicBezTo>
                  <a:cubicBezTo>
                    <a:pt x="17865" y="18199"/>
                    <a:pt x="19922" y="22035"/>
                    <a:pt x="19223" y="25565"/>
                  </a:cubicBezTo>
                  <a:cubicBezTo>
                    <a:pt x="18671" y="28350"/>
                    <a:pt x="16474" y="30079"/>
                    <a:pt x="13933" y="30079"/>
                  </a:cubicBezTo>
                  <a:cubicBezTo>
                    <a:pt x="13252" y="30079"/>
                    <a:pt x="12546" y="29955"/>
                    <a:pt x="11841" y="29694"/>
                  </a:cubicBezTo>
                  <a:cubicBezTo>
                    <a:pt x="8514" y="28461"/>
                    <a:pt x="6457" y="24625"/>
                    <a:pt x="7156" y="21095"/>
                  </a:cubicBezTo>
                  <a:cubicBezTo>
                    <a:pt x="7706" y="18309"/>
                    <a:pt x="9903" y="16581"/>
                    <a:pt x="12445" y="16581"/>
                  </a:cubicBezTo>
                  <a:close/>
                  <a:moveTo>
                    <a:pt x="9231" y="36329"/>
                  </a:moveTo>
                  <a:cubicBezTo>
                    <a:pt x="9474" y="36329"/>
                    <a:pt x="9721" y="36371"/>
                    <a:pt x="9964" y="36461"/>
                  </a:cubicBezTo>
                  <a:cubicBezTo>
                    <a:pt x="11074" y="36875"/>
                    <a:pt x="11677" y="38121"/>
                    <a:pt x="11250" y="39227"/>
                  </a:cubicBezTo>
                  <a:cubicBezTo>
                    <a:pt x="10921" y="40084"/>
                    <a:pt x="10068" y="40604"/>
                    <a:pt x="9183" y="40604"/>
                  </a:cubicBezTo>
                  <a:cubicBezTo>
                    <a:pt x="8926" y="40604"/>
                    <a:pt x="8665" y="40560"/>
                    <a:pt x="8415" y="40467"/>
                  </a:cubicBezTo>
                  <a:cubicBezTo>
                    <a:pt x="7304" y="40054"/>
                    <a:pt x="6798" y="38842"/>
                    <a:pt x="7225" y="37736"/>
                  </a:cubicBezTo>
                  <a:cubicBezTo>
                    <a:pt x="7557" y="36872"/>
                    <a:pt x="8364" y="36329"/>
                    <a:pt x="9231" y="36329"/>
                  </a:cubicBezTo>
                  <a:close/>
                  <a:moveTo>
                    <a:pt x="15309" y="0"/>
                  </a:moveTo>
                  <a:cubicBezTo>
                    <a:pt x="14319" y="901"/>
                    <a:pt x="13006" y="1446"/>
                    <a:pt x="11714" y="1446"/>
                  </a:cubicBezTo>
                  <a:cubicBezTo>
                    <a:pt x="11625" y="1446"/>
                    <a:pt x="11537" y="1444"/>
                    <a:pt x="11449" y="1439"/>
                  </a:cubicBezTo>
                  <a:cubicBezTo>
                    <a:pt x="5327" y="13334"/>
                    <a:pt x="6119" y="27791"/>
                    <a:pt x="1" y="39687"/>
                  </a:cubicBezTo>
                  <a:cubicBezTo>
                    <a:pt x="1005" y="40488"/>
                    <a:pt x="1488" y="41753"/>
                    <a:pt x="1185" y="42996"/>
                  </a:cubicBezTo>
                  <a:lnTo>
                    <a:pt x="11070" y="46660"/>
                  </a:lnTo>
                  <a:cubicBezTo>
                    <a:pt x="12062" y="45757"/>
                    <a:pt x="13373" y="45212"/>
                    <a:pt x="14667" y="45212"/>
                  </a:cubicBezTo>
                  <a:cubicBezTo>
                    <a:pt x="14756" y="45212"/>
                    <a:pt x="14844" y="45214"/>
                    <a:pt x="14933" y="45219"/>
                  </a:cubicBezTo>
                  <a:cubicBezTo>
                    <a:pt x="21052" y="33323"/>
                    <a:pt x="20262" y="18869"/>
                    <a:pt x="26381" y="6973"/>
                  </a:cubicBezTo>
                  <a:cubicBezTo>
                    <a:pt x="25374" y="6170"/>
                    <a:pt x="24891" y="4904"/>
                    <a:pt x="25196" y="3664"/>
                  </a:cubicBezTo>
                  <a:cubicBezTo>
                    <a:pt x="21899" y="2443"/>
                    <a:pt x="18604" y="1221"/>
                    <a:pt x="15309" y="0"/>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1823975" y="520850"/>
              <a:ext cx="742650" cy="1238150"/>
            </a:xfrm>
            <a:custGeom>
              <a:avLst/>
              <a:gdLst/>
              <a:ahLst/>
              <a:cxnLst/>
              <a:rect l="l" t="t" r="r" b="b"/>
              <a:pathLst>
                <a:path w="29706" h="49526" extrusionOk="0">
                  <a:moveTo>
                    <a:pt x="16927" y="1123"/>
                  </a:moveTo>
                  <a:lnTo>
                    <a:pt x="27200" y="4928"/>
                  </a:lnTo>
                  <a:cubicBezTo>
                    <a:pt x="27191" y="4960"/>
                    <a:pt x="27181" y="4992"/>
                    <a:pt x="27172" y="5025"/>
                  </a:cubicBezTo>
                  <a:cubicBezTo>
                    <a:pt x="26833" y="6244"/>
                    <a:pt x="27306" y="7493"/>
                    <a:pt x="28317" y="8257"/>
                  </a:cubicBezTo>
                  <a:cubicBezTo>
                    <a:pt x="28343" y="8278"/>
                    <a:pt x="28371" y="8297"/>
                    <a:pt x="28396" y="8317"/>
                  </a:cubicBezTo>
                  <a:cubicBezTo>
                    <a:pt x="22141" y="20308"/>
                    <a:pt x="23011" y="34940"/>
                    <a:pt x="16756" y="46933"/>
                  </a:cubicBezTo>
                  <a:cubicBezTo>
                    <a:pt x="16722" y="46928"/>
                    <a:pt x="16685" y="46926"/>
                    <a:pt x="16650" y="46924"/>
                  </a:cubicBezTo>
                  <a:cubicBezTo>
                    <a:pt x="16531" y="46914"/>
                    <a:pt x="16412" y="46909"/>
                    <a:pt x="16292" y="46909"/>
                  </a:cubicBezTo>
                  <a:cubicBezTo>
                    <a:pt x="15051" y="46909"/>
                    <a:pt x="13789" y="47445"/>
                    <a:pt x="12857" y="48325"/>
                  </a:cubicBezTo>
                  <a:cubicBezTo>
                    <a:pt x="12829" y="48351"/>
                    <a:pt x="12803" y="48376"/>
                    <a:pt x="12776" y="48401"/>
                  </a:cubicBezTo>
                  <a:cubicBezTo>
                    <a:pt x="9354" y="47132"/>
                    <a:pt x="5930" y="45864"/>
                    <a:pt x="2503" y="44596"/>
                  </a:cubicBezTo>
                  <a:cubicBezTo>
                    <a:pt x="2512" y="44564"/>
                    <a:pt x="2522" y="44532"/>
                    <a:pt x="2531" y="44499"/>
                  </a:cubicBezTo>
                  <a:cubicBezTo>
                    <a:pt x="2873" y="43282"/>
                    <a:pt x="2399" y="42029"/>
                    <a:pt x="1386" y="41269"/>
                  </a:cubicBezTo>
                  <a:cubicBezTo>
                    <a:pt x="1360" y="41248"/>
                    <a:pt x="1335" y="41227"/>
                    <a:pt x="1307" y="41207"/>
                  </a:cubicBezTo>
                  <a:cubicBezTo>
                    <a:pt x="7562" y="29216"/>
                    <a:pt x="6692" y="14584"/>
                    <a:pt x="12947" y="2591"/>
                  </a:cubicBezTo>
                  <a:lnTo>
                    <a:pt x="13055" y="2600"/>
                  </a:lnTo>
                  <a:cubicBezTo>
                    <a:pt x="13172" y="2610"/>
                    <a:pt x="13290" y="2615"/>
                    <a:pt x="13408" y="2615"/>
                  </a:cubicBezTo>
                  <a:cubicBezTo>
                    <a:pt x="14649" y="2615"/>
                    <a:pt x="15912" y="2080"/>
                    <a:pt x="16846" y="1199"/>
                  </a:cubicBezTo>
                  <a:cubicBezTo>
                    <a:pt x="16874" y="1173"/>
                    <a:pt x="16900" y="1148"/>
                    <a:pt x="16927" y="1123"/>
                  </a:cubicBezTo>
                  <a:close/>
                  <a:moveTo>
                    <a:pt x="16676" y="0"/>
                  </a:moveTo>
                  <a:cubicBezTo>
                    <a:pt x="15975" y="1041"/>
                    <a:pt x="14741" y="1696"/>
                    <a:pt x="13531" y="1696"/>
                  </a:cubicBezTo>
                  <a:cubicBezTo>
                    <a:pt x="13161" y="1696"/>
                    <a:pt x="12795" y="1635"/>
                    <a:pt x="12446" y="1506"/>
                  </a:cubicBezTo>
                  <a:cubicBezTo>
                    <a:pt x="5611" y="13882"/>
                    <a:pt x="6835" y="29246"/>
                    <a:pt x="0" y="41625"/>
                  </a:cubicBezTo>
                  <a:cubicBezTo>
                    <a:pt x="1489" y="42176"/>
                    <a:pt x="2087" y="43774"/>
                    <a:pt x="1173" y="45134"/>
                  </a:cubicBezTo>
                  <a:cubicBezTo>
                    <a:pt x="5124" y="46598"/>
                    <a:pt x="9077" y="48062"/>
                    <a:pt x="13030" y="49526"/>
                  </a:cubicBezTo>
                  <a:cubicBezTo>
                    <a:pt x="13728" y="48484"/>
                    <a:pt x="14961" y="47830"/>
                    <a:pt x="16172" y="47830"/>
                  </a:cubicBezTo>
                  <a:cubicBezTo>
                    <a:pt x="16542" y="47830"/>
                    <a:pt x="16910" y="47891"/>
                    <a:pt x="17260" y="48020"/>
                  </a:cubicBezTo>
                  <a:cubicBezTo>
                    <a:pt x="24094" y="35640"/>
                    <a:pt x="22871" y="20278"/>
                    <a:pt x="29705" y="7902"/>
                  </a:cubicBezTo>
                  <a:cubicBezTo>
                    <a:pt x="28216" y="7350"/>
                    <a:pt x="27616" y="5752"/>
                    <a:pt x="28530" y="4392"/>
                  </a:cubicBezTo>
                  <a:lnTo>
                    <a:pt x="16676" y="0"/>
                  </a:ln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1856650" y="548900"/>
              <a:ext cx="677225" cy="1182000"/>
            </a:xfrm>
            <a:custGeom>
              <a:avLst/>
              <a:gdLst/>
              <a:ahLst/>
              <a:cxnLst/>
              <a:rect l="l" t="t" r="r" b="b"/>
              <a:pathLst>
                <a:path w="27089" h="47280" extrusionOk="0">
                  <a:moveTo>
                    <a:pt x="15664" y="310"/>
                  </a:moveTo>
                  <a:cubicBezTo>
                    <a:pt x="18959" y="1529"/>
                    <a:pt x="22254" y="2751"/>
                    <a:pt x="25551" y="3972"/>
                  </a:cubicBezTo>
                  <a:cubicBezTo>
                    <a:pt x="25246" y="5214"/>
                    <a:pt x="25729" y="6480"/>
                    <a:pt x="26736" y="7281"/>
                  </a:cubicBezTo>
                  <a:cubicBezTo>
                    <a:pt x="20617" y="19177"/>
                    <a:pt x="21407" y="33633"/>
                    <a:pt x="15288" y="45529"/>
                  </a:cubicBezTo>
                  <a:cubicBezTo>
                    <a:pt x="15199" y="45524"/>
                    <a:pt x="15111" y="45522"/>
                    <a:pt x="15022" y="45522"/>
                  </a:cubicBezTo>
                  <a:cubicBezTo>
                    <a:pt x="13728" y="45522"/>
                    <a:pt x="12417" y="46067"/>
                    <a:pt x="11425" y="46968"/>
                  </a:cubicBezTo>
                  <a:lnTo>
                    <a:pt x="1538" y="43306"/>
                  </a:lnTo>
                  <a:cubicBezTo>
                    <a:pt x="1843" y="42063"/>
                    <a:pt x="1360" y="40798"/>
                    <a:pt x="353" y="39997"/>
                  </a:cubicBezTo>
                  <a:lnTo>
                    <a:pt x="356" y="39997"/>
                  </a:lnTo>
                  <a:cubicBezTo>
                    <a:pt x="6474" y="28101"/>
                    <a:pt x="5682" y="13644"/>
                    <a:pt x="11804" y="1749"/>
                  </a:cubicBezTo>
                  <a:cubicBezTo>
                    <a:pt x="11892" y="1754"/>
                    <a:pt x="11980" y="1756"/>
                    <a:pt x="12069" y="1756"/>
                  </a:cubicBezTo>
                  <a:cubicBezTo>
                    <a:pt x="13361" y="1756"/>
                    <a:pt x="14674" y="1211"/>
                    <a:pt x="15664" y="310"/>
                  </a:cubicBezTo>
                  <a:close/>
                  <a:moveTo>
                    <a:pt x="15620" y="1"/>
                  </a:moveTo>
                  <a:cubicBezTo>
                    <a:pt x="15593" y="26"/>
                    <a:pt x="15567" y="51"/>
                    <a:pt x="15539" y="77"/>
                  </a:cubicBezTo>
                  <a:cubicBezTo>
                    <a:pt x="14607" y="958"/>
                    <a:pt x="13342" y="1493"/>
                    <a:pt x="12101" y="1493"/>
                  </a:cubicBezTo>
                  <a:cubicBezTo>
                    <a:pt x="11983" y="1493"/>
                    <a:pt x="11865" y="1488"/>
                    <a:pt x="11748" y="1478"/>
                  </a:cubicBezTo>
                  <a:lnTo>
                    <a:pt x="11640" y="1469"/>
                  </a:lnTo>
                  <a:cubicBezTo>
                    <a:pt x="5385" y="13462"/>
                    <a:pt x="6255" y="28094"/>
                    <a:pt x="0" y="40085"/>
                  </a:cubicBezTo>
                  <a:cubicBezTo>
                    <a:pt x="28" y="40105"/>
                    <a:pt x="53" y="40126"/>
                    <a:pt x="81" y="40147"/>
                  </a:cubicBezTo>
                  <a:cubicBezTo>
                    <a:pt x="1092" y="40909"/>
                    <a:pt x="1566" y="42160"/>
                    <a:pt x="1224" y="43380"/>
                  </a:cubicBezTo>
                  <a:cubicBezTo>
                    <a:pt x="1215" y="43412"/>
                    <a:pt x="1205" y="43444"/>
                    <a:pt x="1196" y="43474"/>
                  </a:cubicBezTo>
                  <a:cubicBezTo>
                    <a:pt x="4620" y="44744"/>
                    <a:pt x="8044" y="46012"/>
                    <a:pt x="11469" y="47279"/>
                  </a:cubicBezTo>
                  <a:cubicBezTo>
                    <a:pt x="11496" y="47256"/>
                    <a:pt x="11522" y="47231"/>
                    <a:pt x="11550" y="47206"/>
                  </a:cubicBezTo>
                  <a:cubicBezTo>
                    <a:pt x="12484" y="46324"/>
                    <a:pt x="13750" y="45787"/>
                    <a:pt x="14991" y="45787"/>
                  </a:cubicBezTo>
                  <a:cubicBezTo>
                    <a:pt x="15109" y="45787"/>
                    <a:pt x="15226" y="45792"/>
                    <a:pt x="15343" y="45802"/>
                  </a:cubicBezTo>
                  <a:cubicBezTo>
                    <a:pt x="15380" y="45806"/>
                    <a:pt x="15415" y="45809"/>
                    <a:pt x="15452" y="45811"/>
                  </a:cubicBezTo>
                  <a:cubicBezTo>
                    <a:pt x="21704" y="33820"/>
                    <a:pt x="20834" y="19188"/>
                    <a:pt x="27089" y="7195"/>
                  </a:cubicBezTo>
                  <a:cubicBezTo>
                    <a:pt x="27064" y="7175"/>
                    <a:pt x="27036" y="7156"/>
                    <a:pt x="27010" y="7135"/>
                  </a:cubicBezTo>
                  <a:cubicBezTo>
                    <a:pt x="25999" y="6371"/>
                    <a:pt x="25526" y="5120"/>
                    <a:pt x="25865" y="3903"/>
                  </a:cubicBezTo>
                  <a:cubicBezTo>
                    <a:pt x="25874" y="3870"/>
                    <a:pt x="25884" y="3838"/>
                    <a:pt x="25893" y="3806"/>
                  </a:cubicBezTo>
                  <a:lnTo>
                    <a:pt x="15620" y="1"/>
                  </a:ln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2026925" y="971175"/>
              <a:ext cx="336675" cy="337450"/>
            </a:xfrm>
            <a:custGeom>
              <a:avLst/>
              <a:gdLst/>
              <a:ahLst/>
              <a:cxnLst/>
              <a:rect l="l" t="t" r="r" b="b"/>
              <a:pathLst>
                <a:path w="13467" h="13498" extrusionOk="0">
                  <a:moveTo>
                    <a:pt x="5989" y="0"/>
                  </a:moveTo>
                  <a:cubicBezTo>
                    <a:pt x="3447" y="0"/>
                    <a:pt x="1250" y="1728"/>
                    <a:pt x="700" y="4514"/>
                  </a:cubicBezTo>
                  <a:cubicBezTo>
                    <a:pt x="1" y="8044"/>
                    <a:pt x="2058" y="11880"/>
                    <a:pt x="5385" y="13113"/>
                  </a:cubicBezTo>
                  <a:cubicBezTo>
                    <a:pt x="6090" y="13374"/>
                    <a:pt x="6796" y="13498"/>
                    <a:pt x="7477" y="13498"/>
                  </a:cubicBezTo>
                  <a:cubicBezTo>
                    <a:pt x="10018" y="13498"/>
                    <a:pt x="12215" y="11769"/>
                    <a:pt x="12767" y="8984"/>
                  </a:cubicBezTo>
                  <a:cubicBezTo>
                    <a:pt x="13466" y="5454"/>
                    <a:pt x="11409" y="1618"/>
                    <a:pt x="8082" y="385"/>
                  </a:cubicBezTo>
                  <a:cubicBezTo>
                    <a:pt x="7376" y="124"/>
                    <a:pt x="6670" y="0"/>
                    <a:pt x="5989"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2237275" y="711425"/>
              <a:ext cx="114200" cy="100075"/>
            </a:xfrm>
            <a:custGeom>
              <a:avLst/>
              <a:gdLst/>
              <a:ahLst/>
              <a:cxnLst/>
              <a:rect l="l" t="t" r="r" b="b"/>
              <a:pathLst>
                <a:path w="4568" h="4003" extrusionOk="0">
                  <a:moveTo>
                    <a:pt x="2275" y="1"/>
                  </a:moveTo>
                  <a:cubicBezTo>
                    <a:pt x="1465" y="1"/>
                    <a:pt x="712" y="509"/>
                    <a:pt x="400" y="1318"/>
                  </a:cubicBezTo>
                  <a:cubicBezTo>
                    <a:pt x="0" y="2355"/>
                    <a:pt x="474" y="3488"/>
                    <a:pt x="1515" y="3874"/>
                  </a:cubicBezTo>
                  <a:cubicBezTo>
                    <a:pt x="1750" y="3961"/>
                    <a:pt x="1994" y="4002"/>
                    <a:pt x="2236" y="4002"/>
                  </a:cubicBezTo>
                  <a:cubicBezTo>
                    <a:pt x="3063" y="4002"/>
                    <a:pt x="3861" y="3516"/>
                    <a:pt x="4168" y="2715"/>
                  </a:cubicBezTo>
                  <a:cubicBezTo>
                    <a:pt x="4568" y="1680"/>
                    <a:pt x="4004" y="512"/>
                    <a:pt x="2965" y="126"/>
                  </a:cubicBezTo>
                  <a:cubicBezTo>
                    <a:pt x="2736" y="41"/>
                    <a:pt x="2503" y="1"/>
                    <a:pt x="2275"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28"/>
          <p:cNvGrpSpPr/>
          <p:nvPr/>
        </p:nvGrpSpPr>
        <p:grpSpPr>
          <a:xfrm rot="5400000">
            <a:off x="8159995" y="3864138"/>
            <a:ext cx="873762" cy="946748"/>
            <a:chOff x="2761250" y="617875"/>
            <a:chExt cx="1222900" cy="1325050"/>
          </a:xfrm>
        </p:grpSpPr>
        <p:sp>
          <p:nvSpPr>
            <p:cNvPr id="292" name="Google Shape;292;p28"/>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p:cNvGrpSpPr/>
          <p:nvPr/>
        </p:nvGrpSpPr>
        <p:grpSpPr>
          <a:xfrm rot="280048">
            <a:off x="8436498" y="2153433"/>
            <a:ext cx="599298" cy="526155"/>
            <a:chOff x="2665925" y="2466150"/>
            <a:chExt cx="627625" cy="551025"/>
          </a:xfrm>
        </p:grpSpPr>
        <p:sp>
          <p:nvSpPr>
            <p:cNvPr id="300" name="Google Shape;300;p28"/>
            <p:cNvSpPr/>
            <p:nvPr/>
          </p:nvSpPr>
          <p:spPr>
            <a:xfrm>
              <a:off x="2700675" y="2466150"/>
              <a:ext cx="592875" cy="549500"/>
            </a:xfrm>
            <a:custGeom>
              <a:avLst/>
              <a:gdLst/>
              <a:ahLst/>
              <a:cxnLst/>
              <a:rect l="l" t="t" r="r" b="b"/>
              <a:pathLst>
                <a:path w="23715" h="21980" extrusionOk="0">
                  <a:moveTo>
                    <a:pt x="6323" y="0"/>
                  </a:moveTo>
                  <a:cubicBezTo>
                    <a:pt x="5320" y="0"/>
                    <a:pt x="4347" y="220"/>
                    <a:pt x="3434" y="722"/>
                  </a:cubicBezTo>
                  <a:cubicBezTo>
                    <a:pt x="52" y="2578"/>
                    <a:pt x="1" y="6111"/>
                    <a:pt x="1" y="6111"/>
                  </a:cubicBezTo>
                  <a:cubicBezTo>
                    <a:pt x="1" y="6111"/>
                    <a:pt x="1555" y="3520"/>
                    <a:pt x="4741" y="3520"/>
                  </a:cubicBezTo>
                  <a:cubicBezTo>
                    <a:pt x="7746" y="3520"/>
                    <a:pt x="12205" y="5827"/>
                    <a:pt x="18179" y="14795"/>
                  </a:cubicBezTo>
                  <a:cubicBezTo>
                    <a:pt x="22322" y="21011"/>
                    <a:pt x="16293" y="21867"/>
                    <a:pt x="16293" y="21867"/>
                  </a:cubicBezTo>
                  <a:cubicBezTo>
                    <a:pt x="16293" y="21867"/>
                    <a:pt x="16625" y="21980"/>
                    <a:pt x="17147" y="21980"/>
                  </a:cubicBezTo>
                  <a:cubicBezTo>
                    <a:pt x="18141" y="21980"/>
                    <a:pt x="19823" y="21572"/>
                    <a:pt x="21209" y="19201"/>
                  </a:cubicBezTo>
                  <a:cubicBezTo>
                    <a:pt x="22213" y="17480"/>
                    <a:pt x="23714" y="15162"/>
                    <a:pt x="20548" y="10050"/>
                  </a:cubicBezTo>
                  <a:cubicBezTo>
                    <a:pt x="18795" y="7221"/>
                    <a:pt x="12072" y="0"/>
                    <a:pt x="6323"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2700275" y="2537525"/>
              <a:ext cx="507325" cy="479550"/>
            </a:xfrm>
            <a:custGeom>
              <a:avLst/>
              <a:gdLst/>
              <a:ahLst/>
              <a:cxnLst/>
              <a:rect l="l" t="t" r="r" b="b"/>
              <a:pathLst>
                <a:path w="20293" h="19182" extrusionOk="0">
                  <a:moveTo>
                    <a:pt x="3446" y="0"/>
                  </a:moveTo>
                  <a:cubicBezTo>
                    <a:pt x="3175" y="0"/>
                    <a:pt x="2902" y="23"/>
                    <a:pt x="2633" y="67"/>
                  </a:cubicBezTo>
                  <a:cubicBezTo>
                    <a:pt x="1859" y="197"/>
                    <a:pt x="1241" y="508"/>
                    <a:pt x="793" y="995"/>
                  </a:cubicBezTo>
                  <a:cubicBezTo>
                    <a:pt x="264" y="1570"/>
                    <a:pt x="1" y="2353"/>
                    <a:pt x="8" y="3325"/>
                  </a:cubicBezTo>
                  <a:cubicBezTo>
                    <a:pt x="12" y="4263"/>
                    <a:pt x="269" y="5339"/>
                    <a:pt x="770" y="6519"/>
                  </a:cubicBezTo>
                  <a:cubicBezTo>
                    <a:pt x="1799" y="8945"/>
                    <a:pt x="3741" y="11545"/>
                    <a:pt x="6242" y="13843"/>
                  </a:cubicBezTo>
                  <a:cubicBezTo>
                    <a:pt x="6535" y="14113"/>
                    <a:pt x="6812" y="14355"/>
                    <a:pt x="7085" y="14586"/>
                  </a:cubicBezTo>
                  <a:cubicBezTo>
                    <a:pt x="8876" y="16108"/>
                    <a:pt x="10793" y="17338"/>
                    <a:pt x="12629" y="18147"/>
                  </a:cubicBezTo>
                  <a:cubicBezTo>
                    <a:pt x="13116" y="18361"/>
                    <a:pt x="13614" y="18551"/>
                    <a:pt x="14122" y="18712"/>
                  </a:cubicBezTo>
                  <a:cubicBezTo>
                    <a:pt x="15032" y="19001"/>
                    <a:pt x="15877" y="19158"/>
                    <a:pt x="16630" y="19179"/>
                  </a:cubicBezTo>
                  <a:cubicBezTo>
                    <a:pt x="16688" y="19181"/>
                    <a:pt x="16745" y="19181"/>
                    <a:pt x="16803" y="19181"/>
                  </a:cubicBezTo>
                  <a:cubicBezTo>
                    <a:pt x="17985" y="19181"/>
                    <a:pt x="18893" y="18846"/>
                    <a:pt x="19500" y="18186"/>
                  </a:cubicBezTo>
                  <a:cubicBezTo>
                    <a:pt x="20026" y="17613"/>
                    <a:pt x="20292" y="16828"/>
                    <a:pt x="20285" y="15856"/>
                  </a:cubicBezTo>
                  <a:cubicBezTo>
                    <a:pt x="20280" y="14919"/>
                    <a:pt x="20024" y="13845"/>
                    <a:pt x="19523" y="12665"/>
                  </a:cubicBezTo>
                  <a:cubicBezTo>
                    <a:pt x="18493" y="10238"/>
                    <a:pt x="16551" y="7636"/>
                    <a:pt x="14053" y="5341"/>
                  </a:cubicBezTo>
                  <a:cubicBezTo>
                    <a:pt x="13342" y="4688"/>
                    <a:pt x="12599" y="4071"/>
                    <a:pt x="11825" y="3498"/>
                  </a:cubicBezTo>
                  <a:cubicBezTo>
                    <a:pt x="10894" y="2801"/>
                    <a:pt x="9911" y="2178"/>
                    <a:pt x="8886" y="1630"/>
                  </a:cubicBezTo>
                  <a:cubicBezTo>
                    <a:pt x="8364" y="1353"/>
                    <a:pt x="7847" y="1106"/>
                    <a:pt x="7343" y="898"/>
                  </a:cubicBezTo>
                  <a:cubicBezTo>
                    <a:pt x="5928" y="310"/>
                    <a:pt x="4593" y="0"/>
                    <a:pt x="3485" y="0"/>
                  </a:cubicBezTo>
                  <a:cubicBezTo>
                    <a:pt x="3472" y="0"/>
                    <a:pt x="3459" y="0"/>
                    <a:pt x="3446"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2665925" y="2537350"/>
              <a:ext cx="575950" cy="479825"/>
            </a:xfrm>
            <a:custGeom>
              <a:avLst/>
              <a:gdLst/>
              <a:ahLst/>
              <a:cxnLst/>
              <a:rect l="l" t="t" r="r" b="b"/>
              <a:pathLst>
                <a:path w="23038" h="19193" extrusionOk="0">
                  <a:moveTo>
                    <a:pt x="4859" y="0"/>
                  </a:moveTo>
                  <a:cubicBezTo>
                    <a:pt x="4859" y="0"/>
                    <a:pt x="4860" y="0"/>
                    <a:pt x="4860" y="0"/>
                  </a:cubicBezTo>
                  <a:lnTo>
                    <a:pt x="4860" y="0"/>
                  </a:lnTo>
                  <a:cubicBezTo>
                    <a:pt x="4860" y="0"/>
                    <a:pt x="4861" y="0"/>
                    <a:pt x="4861" y="0"/>
                  </a:cubicBezTo>
                  <a:close/>
                  <a:moveTo>
                    <a:pt x="4861" y="12"/>
                  </a:moveTo>
                  <a:cubicBezTo>
                    <a:pt x="5967" y="12"/>
                    <a:pt x="7302" y="324"/>
                    <a:pt x="8717" y="910"/>
                  </a:cubicBezTo>
                  <a:cubicBezTo>
                    <a:pt x="9218" y="1118"/>
                    <a:pt x="9738" y="1365"/>
                    <a:pt x="10260" y="1642"/>
                  </a:cubicBezTo>
                  <a:cubicBezTo>
                    <a:pt x="11285" y="2189"/>
                    <a:pt x="12266" y="2813"/>
                    <a:pt x="13197" y="3508"/>
                  </a:cubicBezTo>
                  <a:cubicBezTo>
                    <a:pt x="13970" y="4083"/>
                    <a:pt x="14714" y="4697"/>
                    <a:pt x="15423" y="5350"/>
                  </a:cubicBezTo>
                  <a:cubicBezTo>
                    <a:pt x="16686" y="6509"/>
                    <a:pt x="17808" y="7749"/>
                    <a:pt x="18757" y="9028"/>
                  </a:cubicBezTo>
                  <a:cubicBezTo>
                    <a:pt x="19673" y="10266"/>
                    <a:pt x="20391" y="11492"/>
                    <a:pt x="20893" y="12672"/>
                  </a:cubicBezTo>
                  <a:cubicBezTo>
                    <a:pt x="21394" y="13852"/>
                    <a:pt x="21648" y="14926"/>
                    <a:pt x="21654" y="15863"/>
                  </a:cubicBezTo>
                  <a:cubicBezTo>
                    <a:pt x="21661" y="16833"/>
                    <a:pt x="21396" y="17616"/>
                    <a:pt x="20872" y="18188"/>
                  </a:cubicBezTo>
                  <a:cubicBezTo>
                    <a:pt x="20567" y="18518"/>
                    <a:pt x="20179" y="18770"/>
                    <a:pt x="19720" y="18939"/>
                  </a:cubicBezTo>
                  <a:cubicBezTo>
                    <a:pt x="19274" y="19100"/>
                    <a:pt x="18754" y="19183"/>
                    <a:pt x="18179" y="19183"/>
                  </a:cubicBezTo>
                  <a:cubicBezTo>
                    <a:pt x="18122" y="19183"/>
                    <a:pt x="18064" y="19183"/>
                    <a:pt x="18006" y="19181"/>
                  </a:cubicBezTo>
                  <a:cubicBezTo>
                    <a:pt x="17251" y="19158"/>
                    <a:pt x="16408" y="19001"/>
                    <a:pt x="15499" y="18715"/>
                  </a:cubicBezTo>
                  <a:cubicBezTo>
                    <a:pt x="14991" y="18553"/>
                    <a:pt x="14492" y="18364"/>
                    <a:pt x="14005" y="18147"/>
                  </a:cubicBezTo>
                  <a:cubicBezTo>
                    <a:pt x="12169" y="17339"/>
                    <a:pt x="10253" y="16110"/>
                    <a:pt x="8463" y="14589"/>
                  </a:cubicBezTo>
                  <a:lnTo>
                    <a:pt x="8461" y="14589"/>
                  </a:lnTo>
                  <a:cubicBezTo>
                    <a:pt x="8189" y="14358"/>
                    <a:pt x="7914" y="14115"/>
                    <a:pt x="7621" y="13845"/>
                  </a:cubicBezTo>
                  <a:cubicBezTo>
                    <a:pt x="6357" y="12684"/>
                    <a:pt x="5235" y="11446"/>
                    <a:pt x="4284" y="10165"/>
                  </a:cubicBezTo>
                  <a:cubicBezTo>
                    <a:pt x="3367" y="8927"/>
                    <a:pt x="2649" y="7701"/>
                    <a:pt x="2148" y="6521"/>
                  </a:cubicBezTo>
                  <a:cubicBezTo>
                    <a:pt x="1649" y="5341"/>
                    <a:pt x="1393" y="4270"/>
                    <a:pt x="1386" y="3330"/>
                  </a:cubicBezTo>
                  <a:cubicBezTo>
                    <a:pt x="1382" y="2360"/>
                    <a:pt x="1645" y="1577"/>
                    <a:pt x="2171" y="1007"/>
                  </a:cubicBezTo>
                  <a:cubicBezTo>
                    <a:pt x="2617" y="520"/>
                    <a:pt x="3238" y="208"/>
                    <a:pt x="4009" y="79"/>
                  </a:cubicBezTo>
                  <a:cubicBezTo>
                    <a:pt x="4291" y="33"/>
                    <a:pt x="4575" y="12"/>
                    <a:pt x="4861" y="12"/>
                  </a:cubicBezTo>
                  <a:close/>
                  <a:moveTo>
                    <a:pt x="4860" y="0"/>
                  </a:moveTo>
                  <a:cubicBezTo>
                    <a:pt x="4574" y="0"/>
                    <a:pt x="4288" y="21"/>
                    <a:pt x="4007" y="67"/>
                  </a:cubicBezTo>
                  <a:cubicBezTo>
                    <a:pt x="3252" y="194"/>
                    <a:pt x="2622" y="499"/>
                    <a:pt x="2160" y="998"/>
                  </a:cubicBezTo>
                  <a:cubicBezTo>
                    <a:pt x="1" y="3348"/>
                    <a:pt x="2441" y="9102"/>
                    <a:pt x="7611" y="13852"/>
                  </a:cubicBezTo>
                  <a:cubicBezTo>
                    <a:pt x="7891" y="14111"/>
                    <a:pt x="8170" y="14358"/>
                    <a:pt x="8454" y="14595"/>
                  </a:cubicBezTo>
                  <a:lnTo>
                    <a:pt x="8456" y="14595"/>
                  </a:lnTo>
                  <a:cubicBezTo>
                    <a:pt x="10304" y="16166"/>
                    <a:pt x="12220" y="17371"/>
                    <a:pt x="14000" y="18156"/>
                  </a:cubicBezTo>
                  <a:cubicBezTo>
                    <a:pt x="14487" y="18371"/>
                    <a:pt x="14986" y="18560"/>
                    <a:pt x="15494" y="18724"/>
                  </a:cubicBezTo>
                  <a:cubicBezTo>
                    <a:pt x="16397" y="19008"/>
                    <a:pt x="17244" y="19167"/>
                    <a:pt x="18004" y="19190"/>
                  </a:cubicBezTo>
                  <a:cubicBezTo>
                    <a:pt x="18062" y="19190"/>
                    <a:pt x="18119" y="19193"/>
                    <a:pt x="18177" y="19193"/>
                  </a:cubicBezTo>
                  <a:cubicBezTo>
                    <a:pt x="19320" y="19193"/>
                    <a:pt x="20255" y="18872"/>
                    <a:pt x="20879" y="18193"/>
                  </a:cubicBezTo>
                  <a:cubicBezTo>
                    <a:pt x="23038" y="15845"/>
                    <a:pt x="20597" y="10088"/>
                    <a:pt x="15429" y="5341"/>
                  </a:cubicBezTo>
                  <a:cubicBezTo>
                    <a:pt x="14721" y="4688"/>
                    <a:pt x="13977" y="4073"/>
                    <a:pt x="13201" y="3498"/>
                  </a:cubicBezTo>
                  <a:cubicBezTo>
                    <a:pt x="12271" y="2801"/>
                    <a:pt x="11287" y="2178"/>
                    <a:pt x="10262" y="1630"/>
                  </a:cubicBezTo>
                  <a:cubicBezTo>
                    <a:pt x="9738" y="1351"/>
                    <a:pt x="9223" y="1106"/>
                    <a:pt x="8717" y="899"/>
                  </a:cubicBezTo>
                  <a:cubicBezTo>
                    <a:pt x="7305" y="312"/>
                    <a:pt x="5982" y="1"/>
                    <a:pt x="4860"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2747900" y="2609975"/>
              <a:ext cx="408725" cy="340475"/>
            </a:xfrm>
            <a:custGeom>
              <a:avLst/>
              <a:gdLst/>
              <a:ahLst/>
              <a:cxnLst/>
              <a:rect l="l" t="t" r="r" b="b"/>
              <a:pathLst>
                <a:path w="16349" h="13619" extrusionOk="0">
                  <a:moveTo>
                    <a:pt x="3097" y="0"/>
                  </a:moveTo>
                  <a:cubicBezTo>
                    <a:pt x="2363" y="0"/>
                    <a:pt x="1799" y="206"/>
                    <a:pt x="1428" y="610"/>
                  </a:cubicBezTo>
                  <a:cubicBezTo>
                    <a:pt x="1" y="2164"/>
                    <a:pt x="1866" y="6207"/>
                    <a:pt x="5586" y="9624"/>
                  </a:cubicBezTo>
                  <a:cubicBezTo>
                    <a:pt x="8228" y="12051"/>
                    <a:pt x="11236" y="13618"/>
                    <a:pt x="13252" y="13618"/>
                  </a:cubicBezTo>
                  <a:cubicBezTo>
                    <a:pt x="13986" y="13618"/>
                    <a:pt x="14547" y="13413"/>
                    <a:pt x="14921" y="13007"/>
                  </a:cubicBezTo>
                  <a:cubicBezTo>
                    <a:pt x="16348" y="11455"/>
                    <a:pt x="14483" y="7410"/>
                    <a:pt x="10760" y="3992"/>
                  </a:cubicBezTo>
                  <a:cubicBezTo>
                    <a:pt x="8121" y="1568"/>
                    <a:pt x="5113" y="0"/>
                    <a:pt x="3097"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2747675" y="2609800"/>
              <a:ext cx="409125" cy="340775"/>
            </a:xfrm>
            <a:custGeom>
              <a:avLst/>
              <a:gdLst/>
              <a:ahLst/>
              <a:cxnLst/>
              <a:rect l="l" t="t" r="r" b="b"/>
              <a:pathLst>
                <a:path w="16365" h="13631" extrusionOk="0">
                  <a:moveTo>
                    <a:pt x="3106" y="12"/>
                  </a:moveTo>
                  <a:cubicBezTo>
                    <a:pt x="4080" y="12"/>
                    <a:pt x="5304" y="376"/>
                    <a:pt x="6646" y="1067"/>
                  </a:cubicBezTo>
                  <a:cubicBezTo>
                    <a:pt x="8019" y="1776"/>
                    <a:pt x="9444" y="2792"/>
                    <a:pt x="10767" y="4004"/>
                  </a:cubicBezTo>
                  <a:cubicBezTo>
                    <a:pt x="12568" y="5659"/>
                    <a:pt x="13993" y="7509"/>
                    <a:pt x="14778" y="9213"/>
                  </a:cubicBezTo>
                  <a:cubicBezTo>
                    <a:pt x="15159" y="10040"/>
                    <a:pt x="15369" y="10788"/>
                    <a:pt x="15401" y="11434"/>
                  </a:cubicBezTo>
                  <a:cubicBezTo>
                    <a:pt x="15434" y="12102"/>
                    <a:pt x="15272" y="12633"/>
                    <a:pt x="14926" y="13011"/>
                  </a:cubicBezTo>
                  <a:cubicBezTo>
                    <a:pt x="14554" y="13415"/>
                    <a:pt x="13993" y="13621"/>
                    <a:pt x="13261" y="13621"/>
                  </a:cubicBezTo>
                  <a:cubicBezTo>
                    <a:pt x="12286" y="13621"/>
                    <a:pt x="11063" y="13256"/>
                    <a:pt x="9721" y="12566"/>
                  </a:cubicBezTo>
                  <a:cubicBezTo>
                    <a:pt x="8345" y="11857"/>
                    <a:pt x="6923" y="10843"/>
                    <a:pt x="5600" y="9629"/>
                  </a:cubicBezTo>
                  <a:cubicBezTo>
                    <a:pt x="3799" y="7973"/>
                    <a:pt x="2374" y="6124"/>
                    <a:pt x="1589" y="4420"/>
                  </a:cubicBezTo>
                  <a:cubicBezTo>
                    <a:pt x="1206" y="3593"/>
                    <a:pt x="998" y="2845"/>
                    <a:pt x="966" y="2198"/>
                  </a:cubicBezTo>
                  <a:cubicBezTo>
                    <a:pt x="933" y="1531"/>
                    <a:pt x="1093" y="1000"/>
                    <a:pt x="1441" y="621"/>
                  </a:cubicBezTo>
                  <a:cubicBezTo>
                    <a:pt x="1813" y="217"/>
                    <a:pt x="2372" y="12"/>
                    <a:pt x="3106" y="12"/>
                  </a:cubicBezTo>
                  <a:close/>
                  <a:moveTo>
                    <a:pt x="3106" y="0"/>
                  </a:moveTo>
                  <a:cubicBezTo>
                    <a:pt x="2392" y="0"/>
                    <a:pt x="1815" y="196"/>
                    <a:pt x="1432" y="614"/>
                  </a:cubicBezTo>
                  <a:cubicBezTo>
                    <a:pt x="0" y="2173"/>
                    <a:pt x="1864" y="6211"/>
                    <a:pt x="5590" y="9636"/>
                  </a:cubicBezTo>
                  <a:cubicBezTo>
                    <a:pt x="8324" y="12148"/>
                    <a:pt x="11301" y="13630"/>
                    <a:pt x="13259" y="13630"/>
                  </a:cubicBezTo>
                  <a:cubicBezTo>
                    <a:pt x="13972" y="13630"/>
                    <a:pt x="14552" y="13434"/>
                    <a:pt x="14933" y="13018"/>
                  </a:cubicBezTo>
                  <a:cubicBezTo>
                    <a:pt x="16364" y="11460"/>
                    <a:pt x="14503" y="7421"/>
                    <a:pt x="10774" y="3995"/>
                  </a:cubicBezTo>
                  <a:cubicBezTo>
                    <a:pt x="8040" y="1485"/>
                    <a:pt x="5064" y="0"/>
                    <a:pt x="3106"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2716275" y="2553225"/>
              <a:ext cx="450800" cy="428675"/>
            </a:xfrm>
            <a:custGeom>
              <a:avLst/>
              <a:gdLst/>
              <a:ahLst/>
              <a:cxnLst/>
              <a:rect l="l" t="t" r="r" b="b"/>
              <a:pathLst>
                <a:path w="18032" h="17147" fill="none" extrusionOk="0">
                  <a:moveTo>
                    <a:pt x="12665" y="5530"/>
                  </a:moveTo>
                  <a:cubicBezTo>
                    <a:pt x="14711" y="7410"/>
                    <a:pt x="16336" y="9578"/>
                    <a:pt x="17184" y="11557"/>
                  </a:cubicBezTo>
                  <a:cubicBezTo>
                    <a:pt x="18031" y="13538"/>
                    <a:pt x="18031" y="15168"/>
                    <a:pt x="17184" y="16087"/>
                  </a:cubicBezTo>
                  <a:cubicBezTo>
                    <a:pt x="16339" y="17008"/>
                    <a:pt x="14713" y="17147"/>
                    <a:pt x="12670" y="16468"/>
                  </a:cubicBezTo>
                  <a:cubicBezTo>
                    <a:pt x="10626" y="15791"/>
                    <a:pt x="8329" y="14355"/>
                    <a:pt x="6283" y="12476"/>
                  </a:cubicBezTo>
                  <a:cubicBezTo>
                    <a:pt x="2025" y="8562"/>
                    <a:pt x="0" y="3836"/>
                    <a:pt x="1764" y="1917"/>
                  </a:cubicBezTo>
                  <a:cubicBezTo>
                    <a:pt x="3526" y="0"/>
                    <a:pt x="8407" y="1617"/>
                    <a:pt x="12665" y="553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2766075" y="2537900"/>
              <a:ext cx="249925" cy="453525"/>
            </a:xfrm>
            <a:custGeom>
              <a:avLst/>
              <a:gdLst/>
              <a:ahLst/>
              <a:cxnLst/>
              <a:rect l="l" t="t" r="r" b="b"/>
              <a:pathLst>
                <a:path w="9997" h="18141" extrusionOk="0">
                  <a:moveTo>
                    <a:pt x="859" y="0"/>
                  </a:moveTo>
                  <a:cubicBezTo>
                    <a:pt x="568" y="0"/>
                    <a:pt x="282" y="17"/>
                    <a:pt x="1" y="50"/>
                  </a:cubicBezTo>
                  <a:lnTo>
                    <a:pt x="587" y="1966"/>
                  </a:lnTo>
                  <a:lnTo>
                    <a:pt x="980" y="3248"/>
                  </a:lnTo>
                  <a:lnTo>
                    <a:pt x="3349" y="10985"/>
                  </a:lnTo>
                  <a:lnTo>
                    <a:pt x="3871" y="12685"/>
                  </a:lnTo>
                  <a:lnTo>
                    <a:pt x="4448" y="14576"/>
                  </a:lnTo>
                  <a:lnTo>
                    <a:pt x="4450" y="14576"/>
                  </a:lnTo>
                  <a:cubicBezTo>
                    <a:pt x="6298" y="16146"/>
                    <a:pt x="8216" y="17351"/>
                    <a:pt x="9997" y="18141"/>
                  </a:cubicBezTo>
                  <a:lnTo>
                    <a:pt x="9535" y="16635"/>
                  </a:lnTo>
                  <a:lnTo>
                    <a:pt x="9209" y="15566"/>
                  </a:lnTo>
                  <a:lnTo>
                    <a:pt x="7771" y="10868"/>
                  </a:lnTo>
                  <a:lnTo>
                    <a:pt x="7741" y="10777"/>
                  </a:lnTo>
                  <a:lnTo>
                    <a:pt x="7487" y="9937"/>
                  </a:lnTo>
                  <a:lnTo>
                    <a:pt x="7484" y="9935"/>
                  </a:lnTo>
                  <a:lnTo>
                    <a:pt x="6847" y="7857"/>
                  </a:lnTo>
                  <a:lnTo>
                    <a:pt x="5600" y="3781"/>
                  </a:lnTo>
                  <a:lnTo>
                    <a:pt x="5208" y="2497"/>
                  </a:lnTo>
                  <a:lnTo>
                    <a:pt x="4714" y="881"/>
                  </a:lnTo>
                  <a:cubicBezTo>
                    <a:pt x="3342" y="284"/>
                    <a:pt x="2059" y="0"/>
                    <a:pt x="859"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2922450" y="2578150"/>
              <a:ext cx="193575" cy="439025"/>
            </a:xfrm>
            <a:custGeom>
              <a:avLst/>
              <a:gdLst/>
              <a:ahLst/>
              <a:cxnLst/>
              <a:rect l="l" t="t" r="r" b="b"/>
              <a:pathLst>
                <a:path w="7743" h="17561" extrusionOk="0">
                  <a:moveTo>
                    <a:pt x="1" y="1"/>
                  </a:moveTo>
                  <a:lnTo>
                    <a:pt x="509" y="1652"/>
                  </a:lnTo>
                  <a:lnTo>
                    <a:pt x="941" y="3063"/>
                  </a:lnTo>
                  <a:lnTo>
                    <a:pt x="2479" y="8085"/>
                  </a:lnTo>
                  <a:lnTo>
                    <a:pt x="2804" y="9151"/>
                  </a:lnTo>
                  <a:lnTo>
                    <a:pt x="2929" y="9555"/>
                  </a:lnTo>
                  <a:lnTo>
                    <a:pt x="2931" y="9558"/>
                  </a:lnTo>
                  <a:lnTo>
                    <a:pt x="3095" y="10098"/>
                  </a:lnTo>
                  <a:lnTo>
                    <a:pt x="4467" y="14575"/>
                  </a:lnTo>
                  <a:lnTo>
                    <a:pt x="4769" y="15573"/>
                  </a:lnTo>
                  <a:lnTo>
                    <a:pt x="5235" y="17094"/>
                  </a:lnTo>
                  <a:cubicBezTo>
                    <a:pt x="6136" y="17378"/>
                    <a:pt x="6983" y="17538"/>
                    <a:pt x="7743" y="17561"/>
                  </a:cubicBezTo>
                  <a:lnTo>
                    <a:pt x="7226" y="15868"/>
                  </a:lnTo>
                  <a:lnTo>
                    <a:pt x="6912" y="14836"/>
                  </a:lnTo>
                  <a:lnTo>
                    <a:pt x="4058" y="5519"/>
                  </a:lnTo>
                  <a:lnTo>
                    <a:pt x="3513" y="3737"/>
                  </a:lnTo>
                  <a:lnTo>
                    <a:pt x="2940" y="1866"/>
                  </a:lnTo>
                  <a:lnTo>
                    <a:pt x="1767" y="1074"/>
                  </a:lnTo>
                  <a:lnTo>
                    <a:pt x="1"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28"/>
          <p:cNvGrpSpPr/>
          <p:nvPr/>
        </p:nvGrpSpPr>
        <p:grpSpPr>
          <a:xfrm rot="1135194">
            <a:off x="4240295" y="4340411"/>
            <a:ext cx="435970" cy="536160"/>
            <a:chOff x="4081850" y="3204400"/>
            <a:chExt cx="743225" cy="914025"/>
          </a:xfrm>
        </p:grpSpPr>
        <p:sp>
          <p:nvSpPr>
            <p:cNvPr id="309" name="Google Shape;309;p28"/>
            <p:cNvSpPr/>
            <p:nvPr/>
          </p:nvSpPr>
          <p:spPr>
            <a:xfrm>
              <a:off x="4106625" y="3204400"/>
              <a:ext cx="718450" cy="914025"/>
            </a:xfrm>
            <a:custGeom>
              <a:avLst/>
              <a:gdLst/>
              <a:ahLst/>
              <a:cxnLst/>
              <a:rect l="l" t="t" r="r" b="b"/>
              <a:pathLst>
                <a:path w="28738" h="36561" extrusionOk="0">
                  <a:moveTo>
                    <a:pt x="14832" y="0"/>
                  </a:moveTo>
                  <a:cubicBezTo>
                    <a:pt x="12888" y="0"/>
                    <a:pt x="11529" y="569"/>
                    <a:pt x="11529" y="569"/>
                  </a:cubicBezTo>
                  <a:cubicBezTo>
                    <a:pt x="11529" y="569"/>
                    <a:pt x="27955" y="2714"/>
                    <a:pt x="10506" y="29792"/>
                  </a:cubicBezTo>
                  <a:cubicBezTo>
                    <a:pt x="8291" y="33228"/>
                    <a:pt x="6253" y="34299"/>
                    <a:pt x="4573" y="34299"/>
                  </a:cubicBezTo>
                  <a:cubicBezTo>
                    <a:pt x="1798" y="34299"/>
                    <a:pt x="1" y="31378"/>
                    <a:pt x="0" y="31378"/>
                  </a:cubicBezTo>
                  <a:lnTo>
                    <a:pt x="0" y="31378"/>
                  </a:lnTo>
                  <a:cubicBezTo>
                    <a:pt x="0" y="31378"/>
                    <a:pt x="361" y="35656"/>
                    <a:pt x="6396" y="36372"/>
                  </a:cubicBezTo>
                  <a:cubicBezTo>
                    <a:pt x="7105" y="36457"/>
                    <a:pt x="7880" y="36561"/>
                    <a:pt x="8720" y="36561"/>
                  </a:cubicBezTo>
                  <a:cubicBezTo>
                    <a:pt x="11282" y="36561"/>
                    <a:pt x="14450" y="35596"/>
                    <a:pt x="18190" y="30193"/>
                  </a:cubicBezTo>
                  <a:cubicBezTo>
                    <a:pt x="21421" y="25527"/>
                    <a:pt x="28738" y="8230"/>
                    <a:pt x="20691" y="2014"/>
                  </a:cubicBezTo>
                  <a:cubicBezTo>
                    <a:pt x="18635" y="426"/>
                    <a:pt x="16515" y="0"/>
                    <a:pt x="14832"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4081975" y="3206200"/>
              <a:ext cx="497850" cy="882300"/>
            </a:xfrm>
            <a:custGeom>
              <a:avLst/>
              <a:gdLst/>
              <a:ahLst/>
              <a:cxnLst/>
              <a:rect l="l" t="t" r="r" b="b"/>
              <a:pathLst>
                <a:path w="19914" h="35292" extrusionOk="0">
                  <a:moveTo>
                    <a:pt x="14683" y="1"/>
                  </a:moveTo>
                  <a:cubicBezTo>
                    <a:pt x="14676" y="1"/>
                    <a:pt x="14669" y="1"/>
                    <a:pt x="14662" y="1"/>
                  </a:cubicBezTo>
                  <a:cubicBezTo>
                    <a:pt x="12598" y="1"/>
                    <a:pt x="10190" y="1490"/>
                    <a:pt x="7886" y="4191"/>
                  </a:cubicBezTo>
                  <a:cubicBezTo>
                    <a:pt x="5553" y="6925"/>
                    <a:pt x="3475" y="10730"/>
                    <a:pt x="2032" y="14912"/>
                  </a:cubicBezTo>
                  <a:cubicBezTo>
                    <a:pt x="1843" y="15459"/>
                    <a:pt x="1679" y="15967"/>
                    <a:pt x="1531" y="16464"/>
                  </a:cubicBezTo>
                  <a:lnTo>
                    <a:pt x="1531" y="16466"/>
                  </a:lnTo>
                  <a:cubicBezTo>
                    <a:pt x="545" y="19731"/>
                    <a:pt x="19" y="22996"/>
                    <a:pt x="7" y="25907"/>
                  </a:cubicBezTo>
                  <a:cubicBezTo>
                    <a:pt x="0" y="26681"/>
                    <a:pt x="37" y="27454"/>
                    <a:pt x="116" y="28223"/>
                  </a:cubicBezTo>
                  <a:cubicBezTo>
                    <a:pt x="261" y="29600"/>
                    <a:pt x="541" y="30814"/>
                    <a:pt x="949" y="31830"/>
                  </a:cubicBezTo>
                  <a:cubicBezTo>
                    <a:pt x="1284" y="32661"/>
                    <a:pt x="1704" y="33356"/>
                    <a:pt x="2196" y="33899"/>
                  </a:cubicBezTo>
                  <a:cubicBezTo>
                    <a:pt x="2702" y="34455"/>
                    <a:pt x="3286" y="34852"/>
                    <a:pt x="3935" y="35076"/>
                  </a:cubicBezTo>
                  <a:cubicBezTo>
                    <a:pt x="4351" y="35217"/>
                    <a:pt x="4787" y="35291"/>
                    <a:pt x="5226" y="35291"/>
                  </a:cubicBezTo>
                  <a:cubicBezTo>
                    <a:pt x="5233" y="35291"/>
                    <a:pt x="5240" y="35291"/>
                    <a:pt x="5246" y="35291"/>
                  </a:cubicBezTo>
                  <a:cubicBezTo>
                    <a:pt x="7311" y="35291"/>
                    <a:pt x="9717" y="33802"/>
                    <a:pt x="12023" y="31100"/>
                  </a:cubicBezTo>
                  <a:cubicBezTo>
                    <a:pt x="14353" y="28369"/>
                    <a:pt x="16431" y="24561"/>
                    <a:pt x="17874" y="20384"/>
                  </a:cubicBezTo>
                  <a:cubicBezTo>
                    <a:pt x="18334" y="19061"/>
                    <a:pt x="18722" y="17715"/>
                    <a:pt x="19036" y="16351"/>
                  </a:cubicBezTo>
                  <a:cubicBezTo>
                    <a:pt x="19435" y="14635"/>
                    <a:pt x="19698" y="12956"/>
                    <a:pt x="19818" y="11359"/>
                  </a:cubicBezTo>
                  <a:cubicBezTo>
                    <a:pt x="19888" y="10502"/>
                    <a:pt x="19913" y="9668"/>
                    <a:pt x="19899" y="8879"/>
                  </a:cubicBezTo>
                  <a:cubicBezTo>
                    <a:pt x="19851" y="6022"/>
                    <a:pt x="19290" y="3688"/>
                    <a:pt x="18276" y="2129"/>
                  </a:cubicBezTo>
                  <a:cubicBezTo>
                    <a:pt x="17657" y="1174"/>
                    <a:pt x="16881" y="529"/>
                    <a:pt x="15972" y="215"/>
                  </a:cubicBezTo>
                  <a:cubicBezTo>
                    <a:pt x="15558" y="74"/>
                    <a:pt x="15121" y="1"/>
                    <a:pt x="14683"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4081850" y="3206025"/>
              <a:ext cx="498125" cy="882575"/>
            </a:xfrm>
            <a:custGeom>
              <a:avLst/>
              <a:gdLst/>
              <a:ahLst/>
              <a:cxnLst/>
              <a:rect l="l" t="t" r="r" b="b"/>
              <a:pathLst>
                <a:path w="19925" h="35303" extrusionOk="0">
                  <a:moveTo>
                    <a:pt x="14667" y="12"/>
                  </a:moveTo>
                  <a:cubicBezTo>
                    <a:pt x="15113" y="12"/>
                    <a:pt x="15554" y="84"/>
                    <a:pt x="15977" y="229"/>
                  </a:cubicBezTo>
                  <a:cubicBezTo>
                    <a:pt x="16884" y="541"/>
                    <a:pt x="17660" y="1185"/>
                    <a:pt x="18279" y="2141"/>
                  </a:cubicBezTo>
                  <a:cubicBezTo>
                    <a:pt x="19288" y="3700"/>
                    <a:pt x="19851" y="6032"/>
                    <a:pt x="19900" y="8886"/>
                  </a:cubicBezTo>
                  <a:cubicBezTo>
                    <a:pt x="19913" y="9675"/>
                    <a:pt x="19888" y="10509"/>
                    <a:pt x="19819" y="11366"/>
                  </a:cubicBezTo>
                  <a:cubicBezTo>
                    <a:pt x="19699" y="12963"/>
                    <a:pt x="19435" y="14642"/>
                    <a:pt x="19036" y="16355"/>
                  </a:cubicBezTo>
                  <a:cubicBezTo>
                    <a:pt x="18722" y="17720"/>
                    <a:pt x="18334" y="19066"/>
                    <a:pt x="17877" y="20389"/>
                  </a:cubicBezTo>
                  <a:cubicBezTo>
                    <a:pt x="17140" y="22516"/>
                    <a:pt x="16251" y="24534"/>
                    <a:pt x="15231" y="26388"/>
                  </a:cubicBezTo>
                  <a:cubicBezTo>
                    <a:pt x="14245" y="28177"/>
                    <a:pt x="13167" y="29764"/>
                    <a:pt x="12024" y="31103"/>
                  </a:cubicBezTo>
                  <a:cubicBezTo>
                    <a:pt x="10890" y="32433"/>
                    <a:pt x="9733" y="33469"/>
                    <a:pt x="8588" y="34188"/>
                  </a:cubicBezTo>
                  <a:cubicBezTo>
                    <a:pt x="7415" y="34922"/>
                    <a:pt x="6293" y="35294"/>
                    <a:pt x="5251" y="35294"/>
                  </a:cubicBezTo>
                  <a:cubicBezTo>
                    <a:pt x="4806" y="35294"/>
                    <a:pt x="4365" y="35222"/>
                    <a:pt x="3942" y="35077"/>
                  </a:cubicBezTo>
                  <a:cubicBezTo>
                    <a:pt x="3296" y="34853"/>
                    <a:pt x="2709" y="34458"/>
                    <a:pt x="2204" y="33901"/>
                  </a:cubicBezTo>
                  <a:cubicBezTo>
                    <a:pt x="1714" y="33361"/>
                    <a:pt x="1294" y="32666"/>
                    <a:pt x="959" y="31837"/>
                  </a:cubicBezTo>
                  <a:cubicBezTo>
                    <a:pt x="553" y="30821"/>
                    <a:pt x="271" y="29607"/>
                    <a:pt x="128" y="28230"/>
                  </a:cubicBezTo>
                  <a:cubicBezTo>
                    <a:pt x="49" y="27459"/>
                    <a:pt x="12" y="26686"/>
                    <a:pt x="17" y="25914"/>
                  </a:cubicBezTo>
                  <a:cubicBezTo>
                    <a:pt x="28" y="23003"/>
                    <a:pt x="555" y="19738"/>
                    <a:pt x="1541" y="16475"/>
                  </a:cubicBezTo>
                  <a:lnTo>
                    <a:pt x="1543" y="16473"/>
                  </a:lnTo>
                  <a:cubicBezTo>
                    <a:pt x="1689" y="15977"/>
                    <a:pt x="1853" y="15469"/>
                    <a:pt x="2042" y="14921"/>
                  </a:cubicBezTo>
                  <a:cubicBezTo>
                    <a:pt x="2776" y="12792"/>
                    <a:pt x="3667" y="10774"/>
                    <a:pt x="4688" y="8920"/>
                  </a:cubicBezTo>
                  <a:cubicBezTo>
                    <a:pt x="5674" y="7129"/>
                    <a:pt x="6752" y="5542"/>
                    <a:pt x="7895" y="4203"/>
                  </a:cubicBezTo>
                  <a:cubicBezTo>
                    <a:pt x="9029" y="2873"/>
                    <a:pt x="10186" y="1834"/>
                    <a:pt x="11333" y="1118"/>
                  </a:cubicBezTo>
                  <a:cubicBezTo>
                    <a:pt x="12504" y="384"/>
                    <a:pt x="13626" y="12"/>
                    <a:pt x="14667" y="12"/>
                  </a:cubicBezTo>
                  <a:close/>
                  <a:moveTo>
                    <a:pt x="14667" y="1"/>
                  </a:moveTo>
                  <a:cubicBezTo>
                    <a:pt x="10426" y="1"/>
                    <a:pt x="5037" y="6214"/>
                    <a:pt x="2033" y="14917"/>
                  </a:cubicBezTo>
                  <a:cubicBezTo>
                    <a:pt x="1853" y="15439"/>
                    <a:pt x="1686" y="15953"/>
                    <a:pt x="1532" y="16468"/>
                  </a:cubicBezTo>
                  <a:lnTo>
                    <a:pt x="1532" y="16473"/>
                  </a:lnTo>
                  <a:cubicBezTo>
                    <a:pt x="513" y="19840"/>
                    <a:pt x="17" y="23091"/>
                    <a:pt x="8" y="25912"/>
                  </a:cubicBezTo>
                  <a:cubicBezTo>
                    <a:pt x="1" y="26688"/>
                    <a:pt x="38" y="27461"/>
                    <a:pt x="116" y="28230"/>
                  </a:cubicBezTo>
                  <a:cubicBezTo>
                    <a:pt x="262" y="29595"/>
                    <a:pt x="539" y="30816"/>
                    <a:pt x="950" y="31839"/>
                  </a:cubicBezTo>
                  <a:cubicBezTo>
                    <a:pt x="1615" y="33486"/>
                    <a:pt x="2615" y="34631"/>
                    <a:pt x="3940" y="35088"/>
                  </a:cubicBezTo>
                  <a:cubicBezTo>
                    <a:pt x="4356" y="35229"/>
                    <a:pt x="4792" y="35303"/>
                    <a:pt x="5231" y="35303"/>
                  </a:cubicBezTo>
                  <a:cubicBezTo>
                    <a:pt x="5238" y="35303"/>
                    <a:pt x="5245" y="35303"/>
                    <a:pt x="5251" y="35303"/>
                  </a:cubicBezTo>
                  <a:cubicBezTo>
                    <a:pt x="9493" y="35303"/>
                    <a:pt x="14882" y="29092"/>
                    <a:pt x="17886" y="20391"/>
                  </a:cubicBezTo>
                  <a:cubicBezTo>
                    <a:pt x="18346" y="19068"/>
                    <a:pt x="18734" y="17724"/>
                    <a:pt x="19048" y="16360"/>
                  </a:cubicBezTo>
                  <a:cubicBezTo>
                    <a:pt x="19449" y="14628"/>
                    <a:pt x="19713" y="12947"/>
                    <a:pt x="19830" y="11368"/>
                  </a:cubicBezTo>
                  <a:cubicBezTo>
                    <a:pt x="19897" y="10509"/>
                    <a:pt x="19925" y="9680"/>
                    <a:pt x="19911" y="8888"/>
                  </a:cubicBezTo>
                  <a:cubicBezTo>
                    <a:pt x="19863" y="6073"/>
                    <a:pt x="19311" y="3714"/>
                    <a:pt x="18288" y="2136"/>
                  </a:cubicBezTo>
                  <a:cubicBezTo>
                    <a:pt x="17681" y="1201"/>
                    <a:pt x="16912" y="541"/>
                    <a:pt x="15979" y="220"/>
                  </a:cubicBezTo>
                  <a:cubicBezTo>
                    <a:pt x="15563" y="77"/>
                    <a:pt x="15126" y="3"/>
                    <a:pt x="14688" y="3"/>
                  </a:cubicBezTo>
                  <a:cubicBezTo>
                    <a:pt x="14681" y="3"/>
                    <a:pt x="14674" y="3"/>
                    <a:pt x="14667" y="3"/>
                  </a:cubicBezTo>
                  <a:lnTo>
                    <a:pt x="14667"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4152175" y="3329225"/>
              <a:ext cx="347700" cy="635150"/>
            </a:xfrm>
            <a:custGeom>
              <a:avLst/>
              <a:gdLst/>
              <a:ahLst/>
              <a:cxnLst/>
              <a:rect l="l" t="t" r="r" b="b"/>
              <a:pathLst>
                <a:path w="13908" h="25406" extrusionOk="0">
                  <a:moveTo>
                    <a:pt x="10494" y="0"/>
                  </a:moveTo>
                  <a:cubicBezTo>
                    <a:pt x="9111" y="0"/>
                    <a:pt x="7463" y="1090"/>
                    <a:pt x="5853" y="3071"/>
                  </a:cubicBezTo>
                  <a:cubicBezTo>
                    <a:pt x="4228" y="5071"/>
                    <a:pt x="2755" y="7848"/>
                    <a:pt x="1704" y="10889"/>
                  </a:cubicBezTo>
                  <a:cubicBezTo>
                    <a:pt x="545" y="14249"/>
                    <a:pt x="0" y="17595"/>
                    <a:pt x="173" y="20312"/>
                  </a:cubicBezTo>
                  <a:cubicBezTo>
                    <a:pt x="256" y="21633"/>
                    <a:pt x="506" y="22732"/>
                    <a:pt x="912" y="23582"/>
                  </a:cubicBezTo>
                  <a:cubicBezTo>
                    <a:pt x="1332" y="24459"/>
                    <a:pt x="1905" y="25030"/>
                    <a:pt x="2612" y="25272"/>
                  </a:cubicBezTo>
                  <a:cubicBezTo>
                    <a:pt x="2870" y="25362"/>
                    <a:pt x="3140" y="25406"/>
                    <a:pt x="3413" y="25406"/>
                  </a:cubicBezTo>
                  <a:cubicBezTo>
                    <a:pt x="4796" y="25406"/>
                    <a:pt x="6444" y="24314"/>
                    <a:pt x="8052" y="22335"/>
                  </a:cubicBezTo>
                  <a:cubicBezTo>
                    <a:pt x="9677" y="20333"/>
                    <a:pt x="11152" y="17558"/>
                    <a:pt x="12203" y="14514"/>
                  </a:cubicBezTo>
                  <a:cubicBezTo>
                    <a:pt x="13362" y="11157"/>
                    <a:pt x="13907" y="7811"/>
                    <a:pt x="13734" y="5094"/>
                  </a:cubicBezTo>
                  <a:cubicBezTo>
                    <a:pt x="13651" y="3773"/>
                    <a:pt x="13401" y="2672"/>
                    <a:pt x="12995" y="1824"/>
                  </a:cubicBezTo>
                  <a:cubicBezTo>
                    <a:pt x="12575" y="944"/>
                    <a:pt x="12002" y="376"/>
                    <a:pt x="11293" y="132"/>
                  </a:cubicBezTo>
                  <a:cubicBezTo>
                    <a:pt x="11037" y="44"/>
                    <a:pt x="10767" y="0"/>
                    <a:pt x="1049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4134675" y="3329050"/>
              <a:ext cx="382675" cy="635450"/>
            </a:xfrm>
            <a:custGeom>
              <a:avLst/>
              <a:gdLst/>
              <a:ahLst/>
              <a:cxnLst/>
              <a:rect l="l" t="t" r="r" b="b"/>
              <a:pathLst>
                <a:path w="15307" h="25418" extrusionOk="0">
                  <a:moveTo>
                    <a:pt x="11217" y="14"/>
                  </a:moveTo>
                  <a:cubicBezTo>
                    <a:pt x="11480" y="14"/>
                    <a:pt x="11743" y="58"/>
                    <a:pt x="11993" y="143"/>
                  </a:cubicBezTo>
                  <a:cubicBezTo>
                    <a:pt x="12700" y="388"/>
                    <a:pt x="13270" y="956"/>
                    <a:pt x="13690" y="1833"/>
                  </a:cubicBezTo>
                  <a:cubicBezTo>
                    <a:pt x="14097" y="2681"/>
                    <a:pt x="14346" y="3780"/>
                    <a:pt x="14429" y="5101"/>
                  </a:cubicBezTo>
                  <a:cubicBezTo>
                    <a:pt x="14512" y="6421"/>
                    <a:pt x="14427" y="7897"/>
                    <a:pt x="14175" y="9483"/>
                  </a:cubicBezTo>
                  <a:cubicBezTo>
                    <a:pt x="13912" y="11129"/>
                    <a:pt x="13483" y="12822"/>
                    <a:pt x="12898" y="14519"/>
                  </a:cubicBezTo>
                  <a:cubicBezTo>
                    <a:pt x="11848" y="17562"/>
                    <a:pt x="10375" y="20338"/>
                    <a:pt x="8749" y="22337"/>
                  </a:cubicBezTo>
                  <a:cubicBezTo>
                    <a:pt x="7142" y="24316"/>
                    <a:pt x="5496" y="25406"/>
                    <a:pt x="4113" y="25406"/>
                  </a:cubicBezTo>
                  <a:cubicBezTo>
                    <a:pt x="3843" y="25406"/>
                    <a:pt x="3572" y="25362"/>
                    <a:pt x="3316" y="25274"/>
                  </a:cubicBezTo>
                  <a:cubicBezTo>
                    <a:pt x="2610" y="25032"/>
                    <a:pt x="2037" y="24464"/>
                    <a:pt x="1619" y="23586"/>
                  </a:cubicBezTo>
                  <a:cubicBezTo>
                    <a:pt x="1213" y="22737"/>
                    <a:pt x="963" y="21638"/>
                    <a:pt x="880" y="20319"/>
                  </a:cubicBezTo>
                  <a:cubicBezTo>
                    <a:pt x="797" y="18999"/>
                    <a:pt x="883" y="17523"/>
                    <a:pt x="1134" y="15934"/>
                  </a:cubicBezTo>
                  <a:cubicBezTo>
                    <a:pt x="1395" y="14290"/>
                    <a:pt x="1825" y="12596"/>
                    <a:pt x="2411" y="10899"/>
                  </a:cubicBezTo>
                  <a:cubicBezTo>
                    <a:pt x="3462" y="7858"/>
                    <a:pt x="4935" y="5082"/>
                    <a:pt x="6558" y="3083"/>
                  </a:cubicBezTo>
                  <a:cubicBezTo>
                    <a:pt x="8167" y="1104"/>
                    <a:pt x="9814" y="14"/>
                    <a:pt x="11197" y="14"/>
                  </a:cubicBezTo>
                  <a:cubicBezTo>
                    <a:pt x="11203" y="14"/>
                    <a:pt x="11210" y="14"/>
                    <a:pt x="11217" y="14"/>
                  </a:cubicBezTo>
                  <a:close/>
                  <a:moveTo>
                    <a:pt x="11197" y="0"/>
                  </a:moveTo>
                  <a:cubicBezTo>
                    <a:pt x="8350" y="0"/>
                    <a:pt x="4586" y="4565"/>
                    <a:pt x="2400" y="10894"/>
                  </a:cubicBezTo>
                  <a:cubicBezTo>
                    <a:pt x="1" y="17842"/>
                    <a:pt x="409" y="24284"/>
                    <a:pt x="3312" y="25286"/>
                  </a:cubicBezTo>
                  <a:cubicBezTo>
                    <a:pt x="3570" y="25374"/>
                    <a:pt x="3840" y="25417"/>
                    <a:pt x="4113" y="25417"/>
                  </a:cubicBezTo>
                  <a:cubicBezTo>
                    <a:pt x="6960" y="25417"/>
                    <a:pt x="10723" y="20855"/>
                    <a:pt x="12910" y="14524"/>
                  </a:cubicBezTo>
                  <a:cubicBezTo>
                    <a:pt x="15307" y="7578"/>
                    <a:pt x="14900" y="1136"/>
                    <a:pt x="11998" y="134"/>
                  </a:cubicBezTo>
                  <a:cubicBezTo>
                    <a:pt x="11739" y="44"/>
                    <a:pt x="11469" y="0"/>
                    <a:pt x="11197"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4120125" y="3272825"/>
              <a:ext cx="418300" cy="747900"/>
            </a:xfrm>
            <a:custGeom>
              <a:avLst/>
              <a:gdLst/>
              <a:ahLst/>
              <a:cxnLst/>
              <a:rect l="l" t="t" r="r" b="b"/>
              <a:pathLst>
                <a:path w="16732" h="29916" fill="none" extrusionOk="0">
                  <a:moveTo>
                    <a:pt x="13326" y="591"/>
                  </a:moveTo>
                  <a:cubicBezTo>
                    <a:pt x="15041" y="1185"/>
                    <a:pt x="16166" y="3267"/>
                    <a:pt x="16447" y="6380"/>
                  </a:cubicBezTo>
                  <a:cubicBezTo>
                    <a:pt x="16731" y="9492"/>
                    <a:pt x="16152" y="13381"/>
                    <a:pt x="14836" y="17193"/>
                  </a:cubicBezTo>
                  <a:cubicBezTo>
                    <a:pt x="13520" y="21003"/>
                    <a:pt x="11578" y="24420"/>
                    <a:pt x="9433" y="26694"/>
                  </a:cubicBezTo>
                  <a:cubicBezTo>
                    <a:pt x="7290" y="28971"/>
                    <a:pt x="5122" y="29915"/>
                    <a:pt x="3404" y="29322"/>
                  </a:cubicBezTo>
                  <a:cubicBezTo>
                    <a:pt x="1689" y="28731"/>
                    <a:pt x="566" y="26648"/>
                    <a:pt x="282" y="23536"/>
                  </a:cubicBezTo>
                  <a:cubicBezTo>
                    <a:pt x="1" y="20423"/>
                    <a:pt x="580" y="16533"/>
                    <a:pt x="1896" y="12723"/>
                  </a:cubicBezTo>
                  <a:cubicBezTo>
                    <a:pt x="3210" y="8913"/>
                    <a:pt x="5154" y="5496"/>
                    <a:pt x="7297" y="3219"/>
                  </a:cubicBezTo>
                  <a:cubicBezTo>
                    <a:pt x="9442" y="945"/>
                    <a:pt x="11610" y="0"/>
                    <a:pt x="13326" y="591"/>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4081975" y="3231825"/>
              <a:ext cx="608550" cy="622075"/>
            </a:xfrm>
            <a:custGeom>
              <a:avLst/>
              <a:gdLst/>
              <a:ahLst/>
              <a:cxnLst/>
              <a:rect l="l" t="t" r="r" b="b"/>
              <a:pathLst>
                <a:path w="24342" h="24883" extrusionOk="0">
                  <a:moveTo>
                    <a:pt x="20008" y="1"/>
                  </a:moveTo>
                  <a:lnTo>
                    <a:pt x="18283" y="1102"/>
                  </a:lnTo>
                  <a:lnTo>
                    <a:pt x="16073" y="2993"/>
                  </a:lnTo>
                  <a:lnTo>
                    <a:pt x="14593" y="4256"/>
                  </a:lnTo>
                  <a:lnTo>
                    <a:pt x="5669" y="11892"/>
                  </a:lnTo>
                  <a:lnTo>
                    <a:pt x="3709" y="13571"/>
                  </a:lnTo>
                  <a:lnTo>
                    <a:pt x="3709" y="13573"/>
                  </a:lnTo>
                  <a:lnTo>
                    <a:pt x="1527" y="15436"/>
                  </a:lnTo>
                  <a:lnTo>
                    <a:pt x="1527" y="15441"/>
                  </a:lnTo>
                  <a:cubicBezTo>
                    <a:pt x="508" y="18808"/>
                    <a:pt x="12" y="22059"/>
                    <a:pt x="0" y="24882"/>
                  </a:cubicBezTo>
                  <a:lnTo>
                    <a:pt x="1737" y="23395"/>
                  </a:lnTo>
                  <a:lnTo>
                    <a:pt x="2967" y="22345"/>
                  </a:lnTo>
                  <a:lnTo>
                    <a:pt x="8389" y="17706"/>
                  </a:lnTo>
                  <a:lnTo>
                    <a:pt x="8491" y="17618"/>
                  </a:lnTo>
                  <a:lnTo>
                    <a:pt x="9463" y="16789"/>
                  </a:lnTo>
                  <a:lnTo>
                    <a:pt x="9463" y="16787"/>
                  </a:lnTo>
                  <a:lnTo>
                    <a:pt x="11862" y="14734"/>
                  </a:lnTo>
                  <a:lnTo>
                    <a:pt x="16563" y="10717"/>
                  </a:lnTo>
                  <a:lnTo>
                    <a:pt x="18043" y="9449"/>
                  </a:lnTo>
                  <a:lnTo>
                    <a:pt x="19906" y="7856"/>
                  </a:lnTo>
                  <a:lnTo>
                    <a:pt x="24342" y="4420"/>
                  </a:lnTo>
                  <a:cubicBezTo>
                    <a:pt x="23266" y="2321"/>
                    <a:pt x="21829" y="832"/>
                    <a:pt x="20008"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4084750" y="3382550"/>
              <a:ext cx="630250" cy="619525"/>
            </a:xfrm>
            <a:custGeom>
              <a:avLst/>
              <a:gdLst/>
              <a:ahLst/>
              <a:cxnLst/>
              <a:rect l="l" t="t" r="r" b="b"/>
              <a:pathLst>
                <a:path w="25210" h="24781" extrusionOk="0">
                  <a:moveTo>
                    <a:pt x="24769" y="1"/>
                  </a:moveTo>
                  <a:lnTo>
                    <a:pt x="19712" y="4305"/>
                  </a:lnTo>
                  <a:lnTo>
                    <a:pt x="17807" y="5937"/>
                  </a:lnTo>
                  <a:lnTo>
                    <a:pt x="16182" y="7327"/>
                  </a:lnTo>
                  <a:lnTo>
                    <a:pt x="10388" y="12282"/>
                  </a:lnTo>
                  <a:lnTo>
                    <a:pt x="9158" y="13335"/>
                  </a:lnTo>
                  <a:lnTo>
                    <a:pt x="8694" y="13734"/>
                  </a:lnTo>
                  <a:lnTo>
                    <a:pt x="8694" y="13739"/>
                  </a:lnTo>
                  <a:lnTo>
                    <a:pt x="8068" y="14270"/>
                  </a:lnTo>
                  <a:lnTo>
                    <a:pt x="2905" y="18687"/>
                  </a:lnTo>
                  <a:lnTo>
                    <a:pt x="1755" y="19671"/>
                  </a:lnTo>
                  <a:lnTo>
                    <a:pt x="0" y="21169"/>
                  </a:lnTo>
                  <a:cubicBezTo>
                    <a:pt x="143" y="22534"/>
                    <a:pt x="423" y="23755"/>
                    <a:pt x="834" y="24781"/>
                  </a:cubicBezTo>
                  <a:lnTo>
                    <a:pt x="2787" y="23111"/>
                  </a:lnTo>
                  <a:lnTo>
                    <a:pt x="3979" y="22093"/>
                  </a:lnTo>
                  <a:lnTo>
                    <a:pt x="14718" y="12903"/>
                  </a:lnTo>
                  <a:lnTo>
                    <a:pt x="14718" y="12901"/>
                  </a:lnTo>
                  <a:lnTo>
                    <a:pt x="16777" y="11144"/>
                  </a:lnTo>
                  <a:lnTo>
                    <a:pt x="18932" y="9299"/>
                  </a:lnTo>
                  <a:lnTo>
                    <a:pt x="25210" y="3365"/>
                  </a:lnTo>
                  <a:cubicBezTo>
                    <a:pt x="25157" y="2233"/>
                    <a:pt x="25009" y="1107"/>
                    <a:pt x="24769"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8"/>
          <p:cNvGrpSpPr/>
          <p:nvPr/>
        </p:nvGrpSpPr>
        <p:grpSpPr>
          <a:xfrm rot="-742916">
            <a:off x="8254625" y="2950603"/>
            <a:ext cx="536787" cy="385823"/>
            <a:chOff x="3958725" y="4285850"/>
            <a:chExt cx="926000" cy="665575"/>
          </a:xfrm>
        </p:grpSpPr>
        <p:sp>
          <p:nvSpPr>
            <p:cNvPr id="318" name="Google Shape;318;p28"/>
            <p:cNvSpPr/>
            <p:nvPr/>
          </p:nvSpPr>
          <p:spPr>
            <a:xfrm>
              <a:off x="3958725" y="4286250"/>
              <a:ext cx="926000" cy="665175"/>
            </a:xfrm>
            <a:custGeom>
              <a:avLst/>
              <a:gdLst/>
              <a:ahLst/>
              <a:cxnLst/>
              <a:rect l="l" t="t" r="r" b="b"/>
              <a:pathLst>
                <a:path w="37040" h="26607" extrusionOk="0">
                  <a:moveTo>
                    <a:pt x="32631" y="0"/>
                  </a:moveTo>
                  <a:cubicBezTo>
                    <a:pt x="32452" y="0"/>
                    <a:pt x="32270" y="51"/>
                    <a:pt x="32109" y="159"/>
                  </a:cubicBezTo>
                  <a:lnTo>
                    <a:pt x="626" y="19435"/>
                  </a:lnTo>
                  <a:cubicBezTo>
                    <a:pt x="149" y="19705"/>
                    <a:pt x="1" y="20324"/>
                    <a:pt x="306" y="20781"/>
                  </a:cubicBezTo>
                  <a:lnTo>
                    <a:pt x="3557" y="26142"/>
                  </a:lnTo>
                  <a:cubicBezTo>
                    <a:pt x="3746" y="26441"/>
                    <a:pt x="4071" y="26607"/>
                    <a:pt x="4403" y="26607"/>
                  </a:cubicBezTo>
                  <a:cubicBezTo>
                    <a:pt x="4576" y="26607"/>
                    <a:pt x="4751" y="26562"/>
                    <a:pt x="4910" y="26468"/>
                  </a:cubicBezTo>
                  <a:lnTo>
                    <a:pt x="36349" y="7169"/>
                  </a:lnTo>
                  <a:cubicBezTo>
                    <a:pt x="36870" y="6913"/>
                    <a:pt x="37039" y="6253"/>
                    <a:pt x="36704" y="5777"/>
                  </a:cubicBezTo>
                  <a:lnTo>
                    <a:pt x="33456" y="480"/>
                  </a:lnTo>
                  <a:cubicBezTo>
                    <a:pt x="33281" y="171"/>
                    <a:pt x="32960" y="0"/>
                    <a:pt x="32631"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4691775" y="4285850"/>
              <a:ext cx="192950" cy="223000"/>
            </a:xfrm>
            <a:custGeom>
              <a:avLst/>
              <a:gdLst/>
              <a:ahLst/>
              <a:cxnLst/>
              <a:rect l="l" t="t" r="r" b="b"/>
              <a:pathLst>
                <a:path w="7718" h="8920" extrusionOk="0">
                  <a:moveTo>
                    <a:pt x="3300" y="1"/>
                  </a:moveTo>
                  <a:cubicBezTo>
                    <a:pt x="3131" y="1"/>
                    <a:pt x="2959" y="47"/>
                    <a:pt x="2804" y="143"/>
                  </a:cubicBezTo>
                  <a:lnTo>
                    <a:pt x="0" y="1872"/>
                  </a:lnTo>
                  <a:lnTo>
                    <a:pt x="4230" y="8919"/>
                  </a:lnTo>
                  <a:lnTo>
                    <a:pt x="7027" y="7185"/>
                  </a:lnTo>
                  <a:cubicBezTo>
                    <a:pt x="7548" y="6929"/>
                    <a:pt x="7717" y="6269"/>
                    <a:pt x="7382" y="5793"/>
                  </a:cubicBezTo>
                  <a:lnTo>
                    <a:pt x="4134" y="496"/>
                  </a:lnTo>
                  <a:cubicBezTo>
                    <a:pt x="3962" y="179"/>
                    <a:pt x="3636" y="1"/>
                    <a:pt x="330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4538575" y="4330500"/>
              <a:ext cx="263475" cy="270350"/>
            </a:xfrm>
            <a:custGeom>
              <a:avLst/>
              <a:gdLst/>
              <a:ahLst/>
              <a:cxnLst/>
              <a:rect l="l" t="t" r="r" b="b"/>
              <a:pathLst>
                <a:path w="10539" h="10814" extrusionOk="0">
                  <a:moveTo>
                    <a:pt x="6269" y="1"/>
                  </a:moveTo>
                  <a:lnTo>
                    <a:pt x="0" y="3841"/>
                  </a:lnTo>
                  <a:lnTo>
                    <a:pt x="4272" y="10814"/>
                  </a:lnTo>
                  <a:lnTo>
                    <a:pt x="10539" y="6972"/>
                  </a:lnTo>
                  <a:lnTo>
                    <a:pt x="6269"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4319625" y="4512575"/>
              <a:ext cx="85175" cy="283575"/>
            </a:xfrm>
            <a:custGeom>
              <a:avLst/>
              <a:gdLst/>
              <a:ahLst/>
              <a:cxnLst/>
              <a:rect l="l" t="t" r="r" b="b"/>
              <a:pathLst>
                <a:path w="3407" h="11343" extrusionOk="0">
                  <a:moveTo>
                    <a:pt x="3138" y="0"/>
                  </a:moveTo>
                  <a:lnTo>
                    <a:pt x="0" y="1919"/>
                  </a:lnTo>
                  <a:lnTo>
                    <a:pt x="162" y="7389"/>
                  </a:lnTo>
                  <a:lnTo>
                    <a:pt x="278" y="11342"/>
                  </a:lnTo>
                  <a:lnTo>
                    <a:pt x="3406" y="9419"/>
                  </a:lnTo>
                  <a:lnTo>
                    <a:pt x="3325" y="6339"/>
                  </a:lnTo>
                  <a:lnTo>
                    <a:pt x="3138"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3978350" y="4721700"/>
              <a:ext cx="85125" cy="229075"/>
            </a:xfrm>
            <a:custGeom>
              <a:avLst/>
              <a:gdLst/>
              <a:ahLst/>
              <a:cxnLst/>
              <a:rect l="l" t="t" r="r" b="b"/>
              <a:pathLst>
                <a:path w="3405" h="9163" extrusionOk="0">
                  <a:moveTo>
                    <a:pt x="3139" y="1"/>
                  </a:moveTo>
                  <a:lnTo>
                    <a:pt x="1" y="1920"/>
                  </a:lnTo>
                  <a:lnTo>
                    <a:pt x="72" y="4326"/>
                  </a:lnTo>
                  <a:lnTo>
                    <a:pt x="2762" y="8720"/>
                  </a:lnTo>
                  <a:cubicBezTo>
                    <a:pt x="2903" y="8953"/>
                    <a:pt x="3136" y="9114"/>
                    <a:pt x="3404" y="9163"/>
                  </a:cubicBezTo>
                  <a:lnTo>
                    <a:pt x="3323" y="6325"/>
                  </a:lnTo>
                  <a:lnTo>
                    <a:pt x="3139"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4427750" y="4408782"/>
              <a:ext cx="147850" cy="321900"/>
            </a:xfrm>
            <a:custGeom>
              <a:avLst/>
              <a:gdLst/>
              <a:ahLst/>
              <a:cxnLst/>
              <a:rect l="l" t="t" r="r" b="b"/>
              <a:pathLst>
                <a:path w="5914" h="12876" extrusionOk="0">
                  <a:moveTo>
                    <a:pt x="5639" y="0"/>
                  </a:moveTo>
                  <a:lnTo>
                    <a:pt x="0" y="3457"/>
                  </a:lnTo>
                  <a:lnTo>
                    <a:pt x="69" y="6052"/>
                  </a:lnTo>
                  <a:lnTo>
                    <a:pt x="259" y="12571"/>
                  </a:lnTo>
                  <a:lnTo>
                    <a:pt x="270" y="12875"/>
                  </a:lnTo>
                  <a:lnTo>
                    <a:pt x="5913" y="9412"/>
                  </a:lnTo>
                  <a:lnTo>
                    <a:pt x="5909" y="9377"/>
                  </a:lnTo>
                  <a:lnTo>
                    <a:pt x="5722" y="2838"/>
                  </a:lnTo>
                  <a:lnTo>
                    <a:pt x="5639"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28"/>
          <p:cNvGrpSpPr/>
          <p:nvPr/>
        </p:nvGrpSpPr>
        <p:grpSpPr>
          <a:xfrm rot="1459602">
            <a:off x="417719" y="3945794"/>
            <a:ext cx="549218" cy="531500"/>
            <a:chOff x="1785750" y="3413025"/>
            <a:chExt cx="785025" cy="759700"/>
          </a:xfrm>
        </p:grpSpPr>
        <p:sp>
          <p:nvSpPr>
            <p:cNvPr id="325" name="Google Shape;325;p28"/>
            <p:cNvSpPr/>
            <p:nvPr/>
          </p:nvSpPr>
          <p:spPr>
            <a:xfrm>
              <a:off x="1785750" y="3414125"/>
              <a:ext cx="739475" cy="758125"/>
            </a:xfrm>
            <a:custGeom>
              <a:avLst/>
              <a:gdLst/>
              <a:ahLst/>
              <a:cxnLst/>
              <a:rect l="l" t="t" r="r" b="b"/>
              <a:pathLst>
                <a:path w="29579" h="30325" extrusionOk="0">
                  <a:moveTo>
                    <a:pt x="9020" y="1"/>
                  </a:moveTo>
                  <a:cubicBezTo>
                    <a:pt x="7692" y="1"/>
                    <a:pt x="5740" y="539"/>
                    <a:pt x="3861" y="3055"/>
                  </a:cubicBezTo>
                  <a:cubicBezTo>
                    <a:pt x="2298" y="5150"/>
                    <a:pt x="1" y="7953"/>
                    <a:pt x="3376" y="15081"/>
                  </a:cubicBezTo>
                  <a:cubicBezTo>
                    <a:pt x="5324" y="19195"/>
                    <a:pt x="13615" y="30324"/>
                    <a:pt x="21398" y="30324"/>
                  </a:cubicBezTo>
                  <a:cubicBezTo>
                    <a:pt x="22382" y="30324"/>
                    <a:pt x="23358" y="30147"/>
                    <a:pt x="24312" y="29754"/>
                  </a:cubicBezTo>
                  <a:cubicBezTo>
                    <a:pt x="28992" y="27831"/>
                    <a:pt x="29579" y="23234"/>
                    <a:pt x="29579" y="23234"/>
                  </a:cubicBezTo>
                  <a:lnTo>
                    <a:pt x="29579" y="23234"/>
                  </a:lnTo>
                  <a:cubicBezTo>
                    <a:pt x="29578" y="23234"/>
                    <a:pt x="27493" y="25961"/>
                    <a:pt x="23856" y="25961"/>
                  </a:cubicBezTo>
                  <a:cubicBezTo>
                    <a:pt x="19899" y="25961"/>
                    <a:pt x="14105" y="22732"/>
                    <a:pt x="7161" y="9243"/>
                  </a:cubicBezTo>
                  <a:cubicBezTo>
                    <a:pt x="2674" y="532"/>
                    <a:pt x="10659" y="303"/>
                    <a:pt x="10659" y="303"/>
                  </a:cubicBezTo>
                  <a:cubicBezTo>
                    <a:pt x="10659" y="303"/>
                    <a:pt x="10015" y="1"/>
                    <a:pt x="9020"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1907725" y="3413150"/>
              <a:ext cx="621375" cy="676450"/>
            </a:xfrm>
            <a:custGeom>
              <a:avLst/>
              <a:gdLst/>
              <a:ahLst/>
              <a:cxnLst/>
              <a:rect l="l" t="t" r="r" b="b"/>
              <a:pathLst>
                <a:path w="24855" h="27058" extrusionOk="0">
                  <a:moveTo>
                    <a:pt x="4358" y="0"/>
                  </a:moveTo>
                  <a:cubicBezTo>
                    <a:pt x="3185" y="0"/>
                    <a:pt x="2222" y="319"/>
                    <a:pt x="1497" y="949"/>
                  </a:cubicBezTo>
                  <a:cubicBezTo>
                    <a:pt x="725" y="1619"/>
                    <a:pt x="266" y="2603"/>
                    <a:pt x="132" y="3870"/>
                  </a:cubicBezTo>
                  <a:cubicBezTo>
                    <a:pt x="0" y="5094"/>
                    <a:pt x="176" y="6532"/>
                    <a:pt x="656" y="8144"/>
                  </a:cubicBezTo>
                  <a:cubicBezTo>
                    <a:pt x="1640" y="11460"/>
                    <a:pt x="3789" y="15136"/>
                    <a:pt x="6710" y="18495"/>
                  </a:cubicBezTo>
                  <a:cubicBezTo>
                    <a:pt x="7537" y="19451"/>
                    <a:pt x="8417" y="20361"/>
                    <a:pt x="9343" y="21225"/>
                  </a:cubicBezTo>
                  <a:cubicBezTo>
                    <a:pt x="10504" y="22310"/>
                    <a:pt x="11700" y="23275"/>
                    <a:pt x="12898" y="24090"/>
                  </a:cubicBezTo>
                  <a:cubicBezTo>
                    <a:pt x="13538" y="24529"/>
                    <a:pt x="14178" y="24928"/>
                    <a:pt x="14803" y="25272"/>
                  </a:cubicBezTo>
                  <a:cubicBezTo>
                    <a:pt x="16911" y="26438"/>
                    <a:pt x="18881" y="27057"/>
                    <a:pt x="20497" y="27057"/>
                  </a:cubicBezTo>
                  <a:cubicBezTo>
                    <a:pt x="20606" y="27057"/>
                    <a:pt x="20714" y="27052"/>
                    <a:pt x="20818" y="27048"/>
                  </a:cubicBezTo>
                  <a:cubicBezTo>
                    <a:pt x="21848" y="26995"/>
                    <a:pt x="22702" y="26678"/>
                    <a:pt x="23358" y="26108"/>
                  </a:cubicBezTo>
                  <a:cubicBezTo>
                    <a:pt x="24129" y="25438"/>
                    <a:pt x="24589" y="24455"/>
                    <a:pt x="24723" y="23187"/>
                  </a:cubicBezTo>
                  <a:cubicBezTo>
                    <a:pt x="24854" y="21961"/>
                    <a:pt x="24677" y="20525"/>
                    <a:pt x="24199" y="18911"/>
                  </a:cubicBezTo>
                  <a:cubicBezTo>
                    <a:pt x="23215" y="15598"/>
                    <a:pt x="21063" y="11922"/>
                    <a:pt x="18144" y="8560"/>
                  </a:cubicBezTo>
                  <a:cubicBezTo>
                    <a:pt x="17800" y="8165"/>
                    <a:pt x="17477" y="7807"/>
                    <a:pt x="17154" y="7468"/>
                  </a:cubicBezTo>
                  <a:lnTo>
                    <a:pt x="17152" y="7465"/>
                  </a:lnTo>
                  <a:cubicBezTo>
                    <a:pt x="15041" y="5219"/>
                    <a:pt x="12723" y="3332"/>
                    <a:pt x="10449" y="2011"/>
                  </a:cubicBezTo>
                  <a:cubicBezTo>
                    <a:pt x="9846" y="1658"/>
                    <a:pt x="9223" y="1337"/>
                    <a:pt x="8585" y="1051"/>
                  </a:cubicBezTo>
                  <a:cubicBezTo>
                    <a:pt x="7442" y="543"/>
                    <a:pt x="6364" y="215"/>
                    <a:pt x="5385" y="74"/>
                  </a:cubicBezTo>
                  <a:cubicBezTo>
                    <a:pt x="5046" y="26"/>
                    <a:pt x="4702" y="0"/>
                    <a:pt x="4358"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1866050" y="3413025"/>
              <a:ext cx="704725" cy="676675"/>
            </a:xfrm>
            <a:custGeom>
              <a:avLst/>
              <a:gdLst/>
              <a:ahLst/>
              <a:cxnLst/>
              <a:rect l="l" t="t" r="r" b="b"/>
              <a:pathLst>
                <a:path w="28189" h="27067" extrusionOk="0">
                  <a:moveTo>
                    <a:pt x="6022" y="1"/>
                  </a:moveTo>
                  <a:cubicBezTo>
                    <a:pt x="6022" y="1"/>
                    <a:pt x="6022" y="1"/>
                    <a:pt x="6022" y="1"/>
                  </a:cubicBezTo>
                  <a:lnTo>
                    <a:pt x="6022" y="1"/>
                  </a:lnTo>
                  <a:cubicBezTo>
                    <a:pt x="6023" y="1"/>
                    <a:pt x="6024" y="1"/>
                    <a:pt x="6025" y="1"/>
                  </a:cubicBezTo>
                  <a:close/>
                  <a:moveTo>
                    <a:pt x="6025" y="12"/>
                  </a:moveTo>
                  <a:cubicBezTo>
                    <a:pt x="6369" y="12"/>
                    <a:pt x="6710" y="38"/>
                    <a:pt x="7052" y="86"/>
                  </a:cubicBezTo>
                  <a:cubicBezTo>
                    <a:pt x="8031" y="227"/>
                    <a:pt x="9107" y="555"/>
                    <a:pt x="10250" y="1063"/>
                  </a:cubicBezTo>
                  <a:cubicBezTo>
                    <a:pt x="10887" y="1349"/>
                    <a:pt x="11511" y="1668"/>
                    <a:pt x="12113" y="2021"/>
                  </a:cubicBezTo>
                  <a:cubicBezTo>
                    <a:pt x="14388" y="3344"/>
                    <a:pt x="16706" y="5231"/>
                    <a:pt x="18814" y="7475"/>
                  </a:cubicBezTo>
                  <a:lnTo>
                    <a:pt x="18816" y="7477"/>
                  </a:lnTo>
                  <a:cubicBezTo>
                    <a:pt x="19139" y="7817"/>
                    <a:pt x="19463" y="8172"/>
                    <a:pt x="19807" y="8569"/>
                  </a:cubicBezTo>
                  <a:cubicBezTo>
                    <a:pt x="21282" y="10266"/>
                    <a:pt x="22561" y="12047"/>
                    <a:pt x="23612" y="13855"/>
                  </a:cubicBezTo>
                  <a:cubicBezTo>
                    <a:pt x="24626" y="15605"/>
                    <a:pt x="25381" y="17307"/>
                    <a:pt x="25861" y="18918"/>
                  </a:cubicBezTo>
                  <a:cubicBezTo>
                    <a:pt x="26339" y="20530"/>
                    <a:pt x="26514" y="21966"/>
                    <a:pt x="26385" y="23190"/>
                  </a:cubicBezTo>
                  <a:cubicBezTo>
                    <a:pt x="26251" y="24458"/>
                    <a:pt x="25792" y="25439"/>
                    <a:pt x="25020" y="26108"/>
                  </a:cubicBezTo>
                  <a:cubicBezTo>
                    <a:pt x="24365" y="26676"/>
                    <a:pt x="23513" y="26993"/>
                    <a:pt x="22485" y="27046"/>
                  </a:cubicBezTo>
                  <a:cubicBezTo>
                    <a:pt x="22381" y="27051"/>
                    <a:pt x="22273" y="27055"/>
                    <a:pt x="22164" y="27055"/>
                  </a:cubicBezTo>
                  <a:cubicBezTo>
                    <a:pt x="20548" y="27055"/>
                    <a:pt x="18578" y="26439"/>
                    <a:pt x="16473" y="25270"/>
                  </a:cubicBezTo>
                  <a:cubicBezTo>
                    <a:pt x="15847" y="24926"/>
                    <a:pt x="15207" y="24529"/>
                    <a:pt x="14568" y="24088"/>
                  </a:cubicBezTo>
                  <a:cubicBezTo>
                    <a:pt x="13369" y="23273"/>
                    <a:pt x="12173" y="22310"/>
                    <a:pt x="11012" y="21225"/>
                  </a:cubicBezTo>
                  <a:cubicBezTo>
                    <a:pt x="10086" y="20361"/>
                    <a:pt x="9209" y="19452"/>
                    <a:pt x="8380" y="18496"/>
                  </a:cubicBezTo>
                  <a:cubicBezTo>
                    <a:pt x="6904" y="16799"/>
                    <a:pt x="5625" y="15018"/>
                    <a:pt x="4574" y="13210"/>
                  </a:cubicBezTo>
                  <a:cubicBezTo>
                    <a:pt x="3561" y="11463"/>
                    <a:pt x="2806" y="9759"/>
                    <a:pt x="2326" y="8147"/>
                  </a:cubicBezTo>
                  <a:cubicBezTo>
                    <a:pt x="1848" y="6535"/>
                    <a:pt x="1672" y="5099"/>
                    <a:pt x="1801" y="3875"/>
                  </a:cubicBezTo>
                  <a:cubicBezTo>
                    <a:pt x="1938" y="2610"/>
                    <a:pt x="2397" y="1629"/>
                    <a:pt x="3166" y="959"/>
                  </a:cubicBezTo>
                  <a:cubicBezTo>
                    <a:pt x="3889" y="331"/>
                    <a:pt x="4852" y="12"/>
                    <a:pt x="6025" y="12"/>
                  </a:cubicBezTo>
                  <a:close/>
                  <a:moveTo>
                    <a:pt x="6022" y="1"/>
                  </a:moveTo>
                  <a:lnTo>
                    <a:pt x="6022" y="1"/>
                  </a:lnTo>
                  <a:cubicBezTo>
                    <a:pt x="4880" y="1"/>
                    <a:pt x="3902" y="306"/>
                    <a:pt x="3159" y="950"/>
                  </a:cubicBezTo>
                  <a:cubicBezTo>
                    <a:pt x="0" y="3695"/>
                    <a:pt x="2335" y="11555"/>
                    <a:pt x="8370" y="18503"/>
                  </a:cubicBezTo>
                  <a:cubicBezTo>
                    <a:pt x="9199" y="19461"/>
                    <a:pt x="10079" y="20371"/>
                    <a:pt x="11005" y="21234"/>
                  </a:cubicBezTo>
                  <a:cubicBezTo>
                    <a:pt x="12180" y="22331"/>
                    <a:pt x="13379" y="23291"/>
                    <a:pt x="14561" y="24100"/>
                  </a:cubicBezTo>
                  <a:cubicBezTo>
                    <a:pt x="15203" y="24541"/>
                    <a:pt x="15840" y="24935"/>
                    <a:pt x="16466" y="25282"/>
                  </a:cubicBezTo>
                  <a:cubicBezTo>
                    <a:pt x="18553" y="26436"/>
                    <a:pt x="20527" y="27067"/>
                    <a:pt x="22162" y="27067"/>
                  </a:cubicBezTo>
                  <a:cubicBezTo>
                    <a:pt x="22273" y="27067"/>
                    <a:pt x="22379" y="27064"/>
                    <a:pt x="22485" y="27060"/>
                  </a:cubicBezTo>
                  <a:cubicBezTo>
                    <a:pt x="23490" y="27007"/>
                    <a:pt x="24355" y="26702"/>
                    <a:pt x="25027" y="26118"/>
                  </a:cubicBezTo>
                  <a:cubicBezTo>
                    <a:pt x="28188" y="23372"/>
                    <a:pt x="25854" y="15513"/>
                    <a:pt x="19814" y="8562"/>
                  </a:cubicBezTo>
                  <a:cubicBezTo>
                    <a:pt x="19486" y="8186"/>
                    <a:pt x="19160" y="7824"/>
                    <a:pt x="18825" y="7470"/>
                  </a:cubicBezTo>
                  <a:lnTo>
                    <a:pt x="18823" y="7468"/>
                  </a:lnTo>
                  <a:cubicBezTo>
                    <a:pt x="16643" y="5150"/>
                    <a:pt x="14323" y="3296"/>
                    <a:pt x="12118" y="2012"/>
                  </a:cubicBezTo>
                  <a:cubicBezTo>
                    <a:pt x="11515" y="1659"/>
                    <a:pt x="10892" y="1340"/>
                    <a:pt x="10255" y="1054"/>
                  </a:cubicBezTo>
                  <a:cubicBezTo>
                    <a:pt x="9121" y="550"/>
                    <a:pt x="8038" y="215"/>
                    <a:pt x="7050" y="77"/>
                  </a:cubicBezTo>
                  <a:cubicBezTo>
                    <a:pt x="6710" y="28"/>
                    <a:pt x="6366" y="3"/>
                    <a:pt x="6022"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1995350" y="3506475"/>
              <a:ext cx="474975" cy="482675"/>
            </a:xfrm>
            <a:custGeom>
              <a:avLst/>
              <a:gdLst/>
              <a:ahLst/>
              <a:cxnLst/>
              <a:rect l="l" t="t" r="r" b="b"/>
              <a:pathLst>
                <a:path w="18999" h="19307" extrusionOk="0">
                  <a:moveTo>
                    <a:pt x="2905" y="1"/>
                  </a:moveTo>
                  <a:cubicBezTo>
                    <a:pt x="2180" y="1"/>
                    <a:pt x="1587" y="197"/>
                    <a:pt x="1143" y="583"/>
                  </a:cubicBezTo>
                  <a:cubicBezTo>
                    <a:pt x="132" y="1460"/>
                    <a:pt x="0" y="3229"/>
                    <a:pt x="774" y="5566"/>
                  </a:cubicBezTo>
                  <a:cubicBezTo>
                    <a:pt x="1548" y="7900"/>
                    <a:pt x="3134" y="10521"/>
                    <a:pt x="5240" y="12945"/>
                  </a:cubicBezTo>
                  <a:cubicBezTo>
                    <a:pt x="6893" y="14848"/>
                    <a:pt x="8715" y="16455"/>
                    <a:pt x="10516" y="17598"/>
                  </a:cubicBezTo>
                  <a:cubicBezTo>
                    <a:pt x="12275" y="18715"/>
                    <a:pt x="13880" y="19306"/>
                    <a:pt x="15150" y="19306"/>
                  </a:cubicBezTo>
                  <a:cubicBezTo>
                    <a:pt x="15875" y="19306"/>
                    <a:pt x="16468" y="19112"/>
                    <a:pt x="16909" y="18727"/>
                  </a:cubicBezTo>
                  <a:cubicBezTo>
                    <a:pt x="18999" y="16912"/>
                    <a:pt x="17161" y="11366"/>
                    <a:pt x="12813" y="6362"/>
                  </a:cubicBezTo>
                  <a:cubicBezTo>
                    <a:pt x="11162" y="4462"/>
                    <a:pt x="9338" y="2853"/>
                    <a:pt x="7539" y="1710"/>
                  </a:cubicBezTo>
                  <a:cubicBezTo>
                    <a:pt x="5778" y="592"/>
                    <a:pt x="4175" y="1"/>
                    <a:pt x="2905"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1971500" y="3506375"/>
              <a:ext cx="499050" cy="482950"/>
            </a:xfrm>
            <a:custGeom>
              <a:avLst/>
              <a:gdLst/>
              <a:ahLst/>
              <a:cxnLst/>
              <a:rect l="l" t="t" r="r" b="b"/>
              <a:pathLst>
                <a:path w="19962" h="19318" extrusionOk="0">
                  <a:moveTo>
                    <a:pt x="3859" y="12"/>
                  </a:moveTo>
                  <a:cubicBezTo>
                    <a:pt x="4492" y="12"/>
                    <a:pt x="5212" y="160"/>
                    <a:pt x="6004" y="453"/>
                  </a:cubicBezTo>
                  <a:cubicBezTo>
                    <a:pt x="6787" y="744"/>
                    <a:pt x="7625" y="1169"/>
                    <a:pt x="8491" y="1721"/>
                  </a:cubicBezTo>
                  <a:cubicBezTo>
                    <a:pt x="10290" y="2861"/>
                    <a:pt x="12114" y="4471"/>
                    <a:pt x="13765" y="6371"/>
                  </a:cubicBezTo>
                  <a:cubicBezTo>
                    <a:pt x="14829" y="7595"/>
                    <a:pt x="15762" y="8871"/>
                    <a:pt x="16535" y="10160"/>
                  </a:cubicBezTo>
                  <a:cubicBezTo>
                    <a:pt x="17284" y="11407"/>
                    <a:pt x="17854" y="12614"/>
                    <a:pt x="18228" y="13750"/>
                  </a:cubicBezTo>
                  <a:cubicBezTo>
                    <a:pt x="18604" y="14886"/>
                    <a:pt x="18768" y="15891"/>
                    <a:pt x="18713" y="16738"/>
                  </a:cubicBezTo>
                  <a:cubicBezTo>
                    <a:pt x="18657" y="17613"/>
                    <a:pt x="18371" y="18283"/>
                    <a:pt x="17861" y="18726"/>
                  </a:cubicBezTo>
                  <a:cubicBezTo>
                    <a:pt x="17418" y="19110"/>
                    <a:pt x="16826" y="19306"/>
                    <a:pt x="16104" y="19306"/>
                  </a:cubicBezTo>
                  <a:cubicBezTo>
                    <a:pt x="15471" y="19306"/>
                    <a:pt x="14751" y="19156"/>
                    <a:pt x="13959" y="18862"/>
                  </a:cubicBezTo>
                  <a:cubicBezTo>
                    <a:pt x="13176" y="18574"/>
                    <a:pt x="12338" y="18147"/>
                    <a:pt x="11472" y="17597"/>
                  </a:cubicBezTo>
                  <a:cubicBezTo>
                    <a:pt x="9673" y="16454"/>
                    <a:pt x="7849" y="14847"/>
                    <a:pt x="6198" y="12947"/>
                  </a:cubicBezTo>
                  <a:cubicBezTo>
                    <a:pt x="5134" y="11721"/>
                    <a:pt x="4201" y="10446"/>
                    <a:pt x="3427" y="9155"/>
                  </a:cubicBezTo>
                  <a:cubicBezTo>
                    <a:pt x="2679" y="7909"/>
                    <a:pt x="2109" y="6703"/>
                    <a:pt x="1735" y="5567"/>
                  </a:cubicBezTo>
                  <a:cubicBezTo>
                    <a:pt x="1359" y="4431"/>
                    <a:pt x="1195" y="3427"/>
                    <a:pt x="1250" y="2579"/>
                  </a:cubicBezTo>
                  <a:cubicBezTo>
                    <a:pt x="1305" y="1702"/>
                    <a:pt x="1592" y="1035"/>
                    <a:pt x="2102" y="591"/>
                  </a:cubicBezTo>
                  <a:cubicBezTo>
                    <a:pt x="2545" y="206"/>
                    <a:pt x="3136" y="12"/>
                    <a:pt x="3859" y="12"/>
                  </a:cubicBezTo>
                  <a:close/>
                  <a:moveTo>
                    <a:pt x="3859" y="0"/>
                  </a:moveTo>
                  <a:cubicBezTo>
                    <a:pt x="3150" y="0"/>
                    <a:pt x="2548" y="187"/>
                    <a:pt x="2095" y="582"/>
                  </a:cubicBezTo>
                  <a:cubicBezTo>
                    <a:pt x="1" y="2402"/>
                    <a:pt x="1834" y="7941"/>
                    <a:pt x="6189" y="12954"/>
                  </a:cubicBezTo>
                  <a:cubicBezTo>
                    <a:pt x="9599" y="16879"/>
                    <a:pt x="13545" y="19317"/>
                    <a:pt x="16104" y="19317"/>
                  </a:cubicBezTo>
                  <a:cubicBezTo>
                    <a:pt x="16813" y="19317"/>
                    <a:pt x="17415" y="19130"/>
                    <a:pt x="17868" y="18735"/>
                  </a:cubicBezTo>
                  <a:cubicBezTo>
                    <a:pt x="19962" y="16914"/>
                    <a:pt x="18129" y="11374"/>
                    <a:pt x="13774" y="6364"/>
                  </a:cubicBezTo>
                  <a:cubicBezTo>
                    <a:pt x="10364" y="2439"/>
                    <a:pt x="6418" y="0"/>
                    <a:pt x="385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1957425" y="3464225"/>
              <a:ext cx="524275" cy="572250"/>
            </a:xfrm>
            <a:custGeom>
              <a:avLst/>
              <a:gdLst/>
              <a:ahLst/>
              <a:cxnLst/>
              <a:rect l="l" t="t" r="r" b="b"/>
              <a:pathLst>
                <a:path w="20971" h="22890" fill="none" extrusionOk="0">
                  <a:moveTo>
                    <a:pt x="15154" y="7387"/>
                  </a:moveTo>
                  <a:cubicBezTo>
                    <a:pt x="17544" y="10137"/>
                    <a:pt x="19343" y="13201"/>
                    <a:pt x="20158" y="15907"/>
                  </a:cubicBezTo>
                  <a:cubicBezTo>
                    <a:pt x="20971" y="18614"/>
                    <a:pt x="20733" y="20738"/>
                    <a:pt x="19495" y="21814"/>
                  </a:cubicBezTo>
                  <a:cubicBezTo>
                    <a:pt x="18255" y="22890"/>
                    <a:pt x="16119" y="22830"/>
                    <a:pt x="13554" y="21645"/>
                  </a:cubicBezTo>
                  <a:cubicBezTo>
                    <a:pt x="10989" y="20463"/>
                    <a:pt x="8204" y="18253"/>
                    <a:pt x="5817" y="15503"/>
                  </a:cubicBezTo>
                  <a:cubicBezTo>
                    <a:pt x="3427" y="12753"/>
                    <a:pt x="1626" y="9689"/>
                    <a:pt x="813" y="6983"/>
                  </a:cubicBezTo>
                  <a:cubicBezTo>
                    <a:pt x="0" y="4279"/>
                    <a:pt x="238" y="2155"/>
                    <a:pt x="1476" y="1077"/>
                  </a:cubicBezTo>
                  <a:cubicBezTo>
                    <a:pt x="2714" y="1"/>
                    <a:pt x="4852" y="63"/>
                    <a:pt x="7417" y="1245"/>
                  </a:cubicBezTo>
                  <a:cubicBezTo>
                    <a:pt x="9982" y="2428"/>
                    <a:pt x="12765" y="4637"/>
                    <a:pt x="15154" y="7387"/>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2169050" y="3463300"/>
              <a:ext cx="263475" cy="709425"/>
            </a:xfrm>
            <a:custGeom>
              <a:avLst/>
              <a:gdLst/>
              <a:ahLst/>
              <a:cxnLst/>
              <a:rect l="l" t="t" r="r" b="b"/>
              <a:pathLst>
                <a:path w="10539" h="28377" extrusionOk="0">
                  <a:moveTo>
                    <a:pt x="0" y="1"/>
                  </a:moveTo>
                  <a:lnTo>
                    <a:pt x="379" y="2030"/>
                  </a:lnTo>
                  <a:lnTo>
                    <a:pt x="644" y="3467"/>
                  </a:lnTo>
                  <a:lnTo>
                    <a:pt x="1831" y="9805"/>
                  </a:lnTo>
                  <a:lnTo>
                    <a:pt x="1854" y="9925"/>
                  </a:lnTo>
                  <a:lnTo>
                    <a:pt x="2064" y="11061"/>
                  </a:lnTo>
                  <a:lnTo>
                    <a:pt x="2067" y="11063"/>
                  </a:lnTo>
                  <a:lnTo>
                    <a:pt x="2591" y="13866"/>
                  </a:lnTo>
                  <a:lnTo>
                    <a:pt x="3616" y="19364"/>
                  </a:lnTo>
                  <a:lnTo>
                    <a:pt x="3939" y="21093"/>
                  </a:lnTo>
                  <a:lnTo>
                    <a:pt x="4348" y="23271"/>
                  </a:lnTo>
                  <a:lnTo>
                    <a:pt x="5285" y="28358"/>
                  </a:lnTo>
                  <a:cubicBezTo>
                    <a:pt x="5482" y="28370"/>
                    <a:pt x="5677" y="28376"/>
                    <a:pt x="5870" y="28376"/>
                  </a:cubicBezTo>
                  <a:cubicBezTo>
                    <a:pt x="7557" y="28376"/>
                    <a:pt x="9113" y="27897"/>
                    <a:pt x="10538" y="26940"/>
                  </a:cubicBezTo>
                  <a:lnTo>
                    <a:pt x="10365" y="25046"/>
                  </a:lnTo>
                  <a:lnTo>
                    <a:pt x="9885" y="22465"/>
                  </a:lnTo>
                  <a:lnTo>
                    <a:pt x="9562" y="20736"/>
                  </a:lnTo>
                  <a:lnTo>
                    <a:pt x="7611" y="10301"/>
                  </a:lnTo>
                  <a:lnTo>
                    <a:pt x="7181" y="8011"/>
                  </a:lnTo>
                  <a:lnTo>
                    <a:pt x="7179" y="8008"/>
                  </a:lnTo>
                  <a:lnTo>
                    <a:pt x="6705" y="5459"/>
                  </a:lnTo>
                  <a:lnTo>
                    <a:pt x="6703" y="5457"/>
                  </a:lnTo>
                  <a:cubicBezTo>
                    <a:pt x="4526" y="3139"/>
                    <a:pt x="2205" y="1285"/>
                    <a:pt x="0"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2042325" y="3414925"/>
              <a:ext cx="215000" cy="748150"/>
            </a:xfrm>
            <a:custGeom>
              <a:avLst/>
              <a:gdLst/>
              <a:ahLst/>
              <a:cxnLst/>
              <a:rect l="l" t="t" r="r" b="b"/>
              <a:pathLst>
                <a:path w="8600" h="29926" extrusionOk="0">
                  <a:moveTo>
                    <a:pt x="1" y="1"/>
                  </a:moveTo>
                  <a:lnTo>
                    <a:pt x="428" y="2282"/>
                  </a:lnTo>
                  <a:lnTo>
                    <a:pt x="687" y="3675"/>
                  </a:lnTo>
                  <a:lnTo>
                    <a:pt x="3035" y="16231"/>
                  </a:lnTo>
                  <a:lnTo>
                    <a:pt x="3035" y="16233"/>
                  </a:lnTo>
                  <a:lnTo>
                    <a:pt x="3483" y="18637"/>
                  </a:lnTo>
                  <a:lnTo>
                    <a:pt x="3954" y="21158"/>
                  </a:lnTo>
                  <a:lnTo>
                    <a:pt x="5069" y="28346"/>
                  </a:lnTo>
                  <a:lnTo>
                    <a:pt x="8600" y="29925"/>
                  </a:lnTo>
                  <a:lnTo>
                    <a:pt x="7512" y="24024"/>
                  </a:lnTo>
                  <a:lnTo>
                    <a:pt x="7094" y="21795"/>
                  </a:lnTo>
                  <a:lnTo>
                    <a:pt x="6739" y="19895"/>
                  </a:lnTo>
                  <a:lnTo>
                    <a:pt x="5473" y="13123"/>
                  </a:lnTo>
                  <a:lnTo>
                    <a:pt x="5205" y="11684"/>
                  </a:lnTo>
                  <a:lnTo>
                    <a:pt x="5102" y="11139"/>
                  </a:lnTo>
                  <a:lnTo>
                    <a:pt x="5099" y="11137"/>
                  </a:lnTo>
                  <a:lnTo>
                    <a:pt x="4965" y="10408"/>
                  </a:lnTo>
                  <a:lnTo>
                    <a:pt x="3836" y="4372"/>
                  </a:lnTo>
                  <a:lnTo>
                    <a:pt x="3585" y="3028"/>
                  </a:lnTo>
                  <a:lnTo>
                    <a:pt x="3204" y="975"/>
                  </a:lnTo>
                  <a:cubicBezTo>
                    <a:pt x="2070" y="472"/>
                    <a:pt x="989" y="139"/>
                    <a:pt x="1"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8"/>
          <p:cNvGrpSpPr/>
          <p:nvPr/>
        </p:nvGrpSpPr>
        <p:grpSpPr>
          <a:xfrm flipH="1">
            <a:off x="383203" y="196145"/>
            <a:ext cx="530159" cy="550985"/>
            <a:chOff x="2777975" y="4487350"/>
            <a:chExt cx="803150" cy="834825"/>
          </a:xfrm>
        </p:grpSpPr>
        <p:sp>
          <p:nvSpPr>
            <p:cNvPr id="334" name="Google Shape;334;p28"/>
            <p:cNvSpPr/>
            <p:nvPr/>
          </p:nvSpPr>
          <p:spPr>
            <a:xfrm>
              <a:off x="2801475" y="4545025"/>
              <a:ext cx="776425" cy="720275"/>
            </a:xfrm>
            <a:custGeom>
              <a:avLst/>
              <a:gdLst/>
              <a:ahLst/>
              <a:cxnLst/>
              <a:rect l="l" t="t" r="r" b="b"/>
              <a:pathLst>
                <a:path w="31057" h="28811" extrusionOk="0">
                  <a:moveTo>
                    <a:pt x="14617" y="0"/>
                  </a:moveTo>
                  <a:cubicBezTo>
                    <a:pt x="8672" y="0"/>
                    <a:pt x="3310" y="3412"/>
                    <a:pt x="718" y="8603"/>
                  </a:cubicBezTo>
                  <a:cubicBezTo>
                    <a:pt x="469" y="9391"/>
                    <a:pt x="287" y="10196"/>
                    <a:pt x="169" y="11012"/>
                  </a:cubicBezTo>
                  <a:cubicBezTo>
                    <a:pt x="53" y="11797"/>
                    <a:pt x="0" y="12589"/>
                    <a:pt x="5" y="13381"/>
                  </a:cubicBezTo>
                  <a:cubicBezTo>
                    <a:pt x="10" y="14161"/>
                    <a:pt x="77" y="14939"/>
                    <a:pt x="201" y="15710"/>
                  </a:cubicBezTo>
                  <a:cubicBezTo>
                    <a:pt x="284" y="16230"/>
                    <a:pt x="393" y="16747"/>
                    <a:pt x="527" y="17255"/>
                  </a:cubicBezTo>
                  <a:cubicBezTo>
                    <a:pt x="905" y="18673"/>
                    <a:pt x="1483" y="20028"/>
                    <a:pt x="2240" y="21282"/>
                  </a:cubicBezTo>
                  <a:cubicBezTo>
                    <a:pt x="4565" y="25133"/>
                    <a:pt x="8532" y="27950"/>
                    <a:pt x="13328" y="28648"/>
                  </a:cubicBezTo>
                  <a:cubicBezTo>
                    <a:pt x="14085" y="28757"/>
                    <a:pt x="14838" y="28811"/>
                    <a:pt x="15582" y="28811"/>
                  </a:cubicBezTo>
                  <a:cubicBezTo>
                    <a:pt x="22075" y="28811"/>
                    <a:pt x="27874" y="24745"/>
                    <a:pt x="30130" y="18733"/>
                  </a:cubicBezTo>
                  <a:cubicBezTo>
                    <a:pt x="30456" y="17802"/>
                    <a:pt x="30691" y="16842"/>
                    <a:pt x="30837" y="15865"/>
                  </a:cubicBezTo>
                  <a:cubicBezTo>
                    <a:pt x="30906" y="15389"/>
                    <a:pt x="30952" y="14916"/>
                    <a:pt x="30978" y="14445"/>
                  </a:cubicBezTo>
                  <a:cubicBezTo>
                    <a:pt x="31056" y="12953"/>
                    <a:pt x="30121" y="13422"/>
                    <a:pt x="29793" y="12021"/>
                  </a:cubicBezTo>
                  <a:cubicBezTo>
                    <a:pt x="29671" y="11506"/>
                    <a:pt x="29523" y="10998"/>
                    <a:pt x="29354" y="10504"/>
                  </a:cubicBezTo>
                  <a:cubicBezTo>
                    <a:pt x="29098" y="9765"/>
                    <a:pt x="28789" y="9047"/>
                    <a:pt x="28426" y="8356"/>
                  </a:cubicBezTo>
                  <a:cubicBezTo>
                    <a:pt x="26191" y="4085"/>
                    <a:pt x="22007" y="910"/>
                    <a:pt x="16874" y="164"/>
                  </a:cubicBezTo>
                  <a:cubicBezTo>
                    <a:pt x="16116" y="54"/>
                    <a:pt x="15362" y="0"/>
                    <a:pt x="14617"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2801650" y="4487525"/>
              <a:ext cx="779300" cy="777675"/>
            </a:xfrm>
            <a:custGeom>
              <a:avLst/>
              <a:gdLst/>
              <a:ahLst/>
              <a:cxnLst/>
              <a:rect l="l" t="t" r="r" b="b"/>
              <a:pathLst>
                <a:path w="31172" h="31107" extrusionOk="0">
                  <a:moveTo>
                    <a:pt x="15542" y="0"/>
                  </a:moveTo>
                  <a:cubicBezTo>
                    <a:pt x="8747" y="5"/>
                    <a:pt x="2743" y="4422"/>
                    <a:pt x="716" y="10908"/>
                  </a:cubicBezTo>
                  <a:cubicBezTo>
                    <a:pt x="469" y="11693"/>
                    <a:pt x="284" y="12499"/>
                    <a:pt x="169" y="13316"/>
                  </a:cubicBezTo>
                  <a:cubicBezTo>
                    <a:pt x="53" y="14099"/>
                    <a:pt x="0" y="14891"/>
                    <a:pt x="5" y="15683"/>
                  </a:cubicBezTo>
                  <a:cubicBezTo>
                    <a:pt x="10" y="16461"/>
                    <a:pt x="74" y="17239"/>
                    <a:pt x="199" y="18010"/>
                  </a:cubicBezTo>
                  <a:cubicBezTo>
                    <a:pt x="287" y="18546"/>
                    <a:pt x="395" y="19066"/>
                    <a:pt x="527" y="19555"/>
                  </a:cubicBezTo>
                  <a:cubicBezTo>
                    <a:pt x="905" y="20970"/>
                    <a:pt x="1480" y="22326"/>
                    <a:pt x="2240" y="23580"/>
                  </a:cubicBezTo>
                  <a:cubicBezTo>
                    <a:pt x="4657" y="27588"/>
                    <a:pt x="8696" y="30269"/>
                    <a:pt x="13321" y="30941"/>
                  </a:cubicBezTo>
                  <a:cubicBezTo>
                    <a:pt x="14069" y="31049"/>
                    <a:pt x="14822" y="31105"/>
                    <a:pt x="15577" y="31105"/>
                  </a:cubicBezTo>
                  <a:lnTo>
                    <a:pt x="15579" y="31107"/>
                  </a:lnTo>
                  <a:cubicBezTo>
                    <a:pt x="20354" y="31098"/>
                    <a:pt x="24861" y="28900"/>
                    <a:pt x="27807" y="25143"/>
                  </a:cubicBezTo>
                  <a:cubicBezTo>
                    <a:pt x="29479" y="23009"/>
                    <a:pt x="30564" y="20474"/>
                    <a:pt x="30950" y="17791"/>
                  </a:cubicBezTo>
                  <a:cubicBezTo>
                    <a:pt x="31019" y="17325"/>
                    <a:pt x="31068" y="16849"/>
                    <a:pt x="31091" y="16373"/>
                  </a:cubicBezTo>
                  <a:cubicBezTo>
                    <a:pt x="31171" y="14909"/>
                    <a:pt x="31042" y="13443"/>
                    <a:pt x="30710" y="12014"/>
                  </a:cubicBezTo>
                  <a:cubicBezTo>
                    <a:pt x="30587" y="11504"/>
                    <a:pt x="30442" y="10993"/>
                    <a:pt x="30271" y="10497"/>
                  </a:cubicBezTo>
                  <a:cubicBezTo>
                    <a:pt x="30015" y="9760"/>
                    <a:pt x="29705" y="9042"/>
                    <a:pt x="29343" y="8352"/>
                  </a:cubicBezTo>
                  <a:cubicBezTo>
                    <a:pt x="28218" y="6209"/>
                    <a:pt x="26614" y="4355"/>
                    <a:pt x="24656" y="2935"/>
                  </a:cubicBezTo>
                  <a:cubicBezTo>
                    <a:pt x="23660" y="2217"/>
                    <a:pt x="22584" y="1619"/>
                    <a:pt x="21451" y="1155"/>
                  </a:cubicBezTo>
                  <a:cubicBezTo>
                    <a:pt x="19573" y="393"/>
                    <a:pt x="17567" y="0"/>
                    <a:pt x="15542"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801525" y="4487350"/>
              <a:ext cx="779600" cy="777975"/>
            </a:xfrm>
            <a:custGeom>
              <a:avLst/>
              <a:gdLst/>
              <a:ahLst/>
              <a:cxnLst/>
              <a:rect l="l" t="t" r="r" b="b"/>
              <a:pathLst>
                <a:path w="31184" h="31119" extrusionOk="0">
                  <a:moveTo>
                    <a:pt x="15547" y="10"/>
                  </a:moveTo>
                  <a:cubicBezTo>
                    <a:pt x="17572" y="12"/>
                    <a:pt x="19576" y="402"/>
                    <a:pt x="21453" y="1164"/>
                  </a:cubicBezTo>
                  <a:cubicBezTo>
                    <a:pt x="23714" y="2090"/>
                    <a:pt x="25723" y="3535"/>
                    <a:pt x="27318" y="5385"/>
                  </a:cubicBezTo>
                  <a:cubicBezTo>
                    <a:pt x="28106" y="6295"/>
                    <a:pt x="28784" y="7294"/>
                    <a:pt x="29343" y="8359"/>
                  </a:cubicBezTo>
                  <a:cubicBezTo>
                    <a:pt x="29706" y="9049"/>
                    <a:pt x="30015" y="9767"/>
                    <a:pt x="30271" y="10506"/>
                  </a:cubicBezTo>
                  <a:cubicBezTo>
                    <a:pt x="30442" y="11000"/>
                    <a:pt x="30588" y="11511"/>
                    <a:pt x="30710" y="12023"/>
                  </a:cubicBezTo>
                  <a:cubicBezTo>
                    <a:pt x="31043" y="13448"/>
                    <a:pt x="31170" y="14914"/>
                    <a:pt x="31091" y="16378"/>
                  </a:cubicBezTo>
                  <a:cubicBezTo>
                    <a:pt x="31066" y="16854"/>
                    <a:pt x="31019" y="17329"/>
                    <a:pt x="30950" y="17796"/>
                  </a:cubicBezTo>
                  <a:cubicBezTo>
                    <a:pt x="30562" y="20476"/>
                    <a:pt x="29479" y="23012"/>
                    <a:pt x="27810" y="25143"/>
                  </a:cubicBezTo>
                  <a:cubicBezTo>
                    <a:pt x="24866" y="28904"/>
                    <a:pt x="20357" y="31102"/>
                    <a:pt x="15584" y="31107"/>
                  </a:cubicBezTo>
                  <a:cubicBezTo>
                    <a:pt x="13640" y="31105"/>
                    <a:pt x="11712" y="30745"/>
                    <a:pt x="9902" y="30040"/>
                  </a:cubicBezTo>
                  <a:cubicBezTo>
                    <a:pt x="7773" y="29209"/>
                    <a:pt x="5856" y="27918"/>
                    <a:pt x="4286" y="26258"/>
                  </a:cubicBezTo>
                  <a:cubicBezTo>
                    <a:pt x="3513" y="25443"/>
                    <a:pt x="2831" y="24545"/>
                    <a:pt x="2250" y="23584"/>
                  </a:cubicBezTo>
                  <a:cubicBezTo>
                    <a:pt x="1492" y="22331"/>
                    <a:pt x="915" y="20977"/>
                    <a:pt x="539" y="19562"/>
                  </a:cubicBezTo>
                  <a:cubicBezTo>
                    <a:pt x="407" y="19070"/>
                    <a:pt x="299" y="18551"/>
                    <a:pt x="211" y="18017"/>
                  </a:cubicBezTo>
                  <a:cubicBezTo>
                    <a:pt x="86" y="17246"/>
                    <a:pt x="21" y="16468"/>
                    <a:pt x="17" y="15690"/>
                  </a:cubicBezTo>
                  <a:cubicBezTo>
                    <a:pt x="10" y="14898"/>
                    <a:pt x="65" y="14106"/>
                    <a:pt x="181" y="13323"/>
                  </a:cubicBezTo>
                  <a:cubicBezTo>
                    <a:pt x="296" y="12506"/>
                    <a:pt x="481" y="11702"/>
                    <a:pt x="728" y="10915"/>
                  </a:cubicBezTo>
                  <a:cubicBezTo>
                    <a:pt x="2755" y="4434"/>
                    <a:pt x="8756" y="16"/>
                    <a:pt x="15549" y="12"/>
                  </a:cubicBezTo>
                  <a:lnTo>
                    <a:pt x="15547" y="10"/>
                  </a:lnTo>
                  <a:close/>
                  <a:moveTo>
                    <a:pt x="15549" y="0"/>
                  </a:moveTo>
                  <a:cubicBezTo>
                    <a:pt x="8761" y="0"/>
                    <a:pt x="2732" y="4445"/>
                    <a:pt x="716" y="10913"/>
                  </a:cubicBezTo>
                  <a:cubicBezTo>
                    <a:pt x="469" y="11700"/>
                    <a:pt x="287" y="12503"/>
                    <a:pt x="169" y="13321"/>
                  </a:cubicBezTo>
                  <a:cubicBezTo>
                    <a:pt x="54" y="14106"/>
                    <a:pt x="1" y="14898"/>
                    <a:pt x="5" y="15690"/>
                  </a:cubicBezTo>
                  <a:cubicBezTo>
                    <a:pt x="10" y="16470"/>
                    <a:pt x="75" y="17248"/>
                    <a:pt x="199" y="18017"/>
                  </a:cubicBezTo>
                  <a:cubicBezTo>
                    <a:pt x="282" y="18539"/>
                    <a:pt x="393" y="19054"/>
                    <a:pt x="527" y="19564"/>
                  </a:cubicBezTo>
                  <a:cubicBezTo>
                    <a:pt x="906" y="20980"/>
                    <a:pt x="1483" y="22335"/>
                    <a:pt x="2240" y="23589"/>
                  </a:cubicBezTo>
                  <a:cubicBezTo>
                    <a:pt x="4563" y="27440"/>
                    <a:pt x="8530" y="30257"/>
                    <a:pt x="13326" y="30955"/>
                  </a:cubicBezTo>
                  <a:cubicBezTo>
                    <a:pt x="14074" y="31063"/>
                    <a:pt x="14829" y="31116"/>
                    <a:pt x="15584" y="31119"/>
                  </a:cubicBezTo>
                  <a:cubicBezTo>
                    <a:pt x="22077" y="31119"/>
                    <a:pt x="27875" y="27052"/>
                    <a:pt x="30131" y="21040"/>
                  </a:cubicBezTo>
                  <a:cubicBezTo>
                    <a:pt x="30525" y="19994"/>
                    <a:pt x="30805" y="18906"/>
                    <a:pt x="30964" y="17798"/>
                  </a:cubicBezTo>
                  <a:cubicBezTo>
                    <a:pt x="31033" y="17322"/>
                    <a:pt x="31080" y="16849"/>
                    <a:pt x="31105" y="16378"/>
                  </a:cubicBezTo>
                  <a:cubicBezTo>
                    <a:pt x="31183" y="14914"/>
                    <a:pt x="31054" y="13448"/>
                    <a:pt x="30722" y="12021"/>
                  </a:cubicBezTo>
                  <a:cubicBezTo>
                    <a:pt x="30602" y="11506"/>
                    <a:pt x="30454" y="10996"/>
                    <a:pt x="30283" y="10502"/>
                  </a:cubicBezTo>
                  <a:cubicBezTo>
                    <a:pt x="30029" y="9765"/>
                    <a:pt x="29717" y="9047"/>
                    <a:pt x="29355" y="8354"/>
                  </a:cubicBezTo>
                  <a:cubicBezTo>
                    <a:pt x="27120" y="4083"/>
                    <a:pt x="22936" y="908"/>
                    <a:pt x="17803" y="164"/>
                  </a:cubicBezTo>
                  <a:cubicBezTo>
                    <a:pt x="17057" y="56"/>
                    <a:pt x="16304" y="0"/>
                    <a:pt x="1554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2861275" y="4546975"/>
              <a:ext cx="658650" cy="658675"/>
            </a:xfrm>
            <a:custGeom>
              <a:avLst/>
              <a:gdLst/>
              <a:ahLst/>
              <a:cxnLst/>
              <a:rect l="l" t="t" r="r" b="b"/>
              <a:pathLst>
                <a:path w="26346" h="26347" fill="none" extrusionOk="0">
                  <a:moveTo>
                    <a:pt x="22488" y="3859"/>
                  </a:moveTo>
                  <a:cubicBezTo>
                    <a:pt x="24958" y="6329"/>
                    <a:pt x="26346" y="9680"/>
                    <a:pt x="26346" y="13173"/>
                  </a:cubicBezTo>
                  <a:cubicBezTo>
                    <a:pt x="26346" y="16667"/>
                    <a:pt x="24958" y="20017"/>
                    <a:pt x="22488" y="22488"/>
                  </a:cubicBezTo>
                  <a:cubicBezTo>
                    <a:pt x="20017" y="24958"/>
                    <a:pt x="16667" y="26346"/>
                    <a:pt x="13173" y="26346"/>
                  </a:cubicBezTo>
                  <a:cubicBezTo>
                    <a:pt x="9680" y="26346"/>
                    <a:pt x="6329" y="24958"/>
                    <a:pt x="3859" y="22488"/>
                  </a:cubicBezTo>
                  <a:cubicBezTo>
                    <a:pt x="1388" y="20017"/>
                    <a:pt x="0" y="16667"/>
                    <a:pt x="0" y="13173"/>
                  </a:cubicBezTo>
                  <a:cubicBezTo>
                    <a:pt x="0" y="9680"/>
                    <a:pt x="1388" y="6329"/>
                    <a:pt x="3859" y="3859"/>
                  </a:cubicBezTo>
                  <a:cubicBezTo>
                    <a:pt x="6329" y="1388"/>
                    <a:pt x="9680" y="1"/>
                    <a:pt x="13173" y="1"/>
                  </a:cubicBezTo>
                  <a:cubicBezTo>
                    <a:pt x="16667" y="1"/>
                    <a:pt x="20017" y="1388"/>
                    <a:pt x="22488" y="3859"/>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2892850" y="4588600"/>
              <a:ext cx="595500" cy="575475"/>
            </a:xfrm>
            <a:custGeom>
              <a:avLst/>
              <a:gdLst/>
              <a:ahLst/>
              <a:cxnLst/>
              <a:rect l="l" t="t" r="r" b="b"/>
              <a:pathLst>
                <a:path w="23820" h="23019" extrusionOk="0">
                  <a:moveTo>
                    <a:pt x="11896" y="0"/>
                  </a:moveTo>
                  <a:cubicBezTo>
                    <a:pt x="5865" y="7"/>
                    <a:pt x="864" y="4669"/>
                    <a:pt x="432" y="10684"/>
                  </a:cubicBezTo>
                  <a:cubicBezTo>
                    <a:pt x="0" y="16701"/>
                    <a:pt x="4286" y="22028"/>
                    <a:pt x="10255" y="22896"/>
                  </a:cubicBezTo>
                  <a:cubicBezTo>
                    <a:pt x="10809" y="22977"/>
                    <a:pt x="11365" y="23019"/>
                    <a:pt x="11924" y="23019"/>
                  </a:cubicBezTo>
                  <a:cubicBezTo>
                    <a:pt x="17955" y="23009"/>
                    <a:pt x="22959" y="18348"/>
                    <a:pt x="23388" y="12333"/>
                  </a:cubicBezTo>
                  <a:cubicBezTo>
                    <a:pt x="23820" y="6315"/>
                    <a:pt x="19534" y="989"/>
                    <a:pt x="13566" y="120"/>
                  </a:cubicBezTo>
                  <a:cubicBezTo>
                    <a:pt x="13014" y="40"/>
                    <a:pt x="12455" y="0"/>
                    <a:pt x="11896"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2882925" y="4588425"/>
              <a:ext cx="615425" cy="575775"/>
            </a:xfrm>
            <a:custGeom>
              <a:avLst/>
              <a:gdLst/>
              <a:ahLst/>
              <a:cxnLst/>
              <a:rect l="l" t="t" r="r" b="b"/>
              <a:pathLst>
                <a:path w="24617" h="23031" extrusionOk="0">
                  <a:moveTo>
                    <a:pt x="12293" y="10"/>
                  </a:moveTo>
                  <a:lnTo>
                    <a:pt x="12293" y="12"/>
                  </a:lnTo>
                  <a:cubicBezTo>
                    <a:pt x="12852" y="12"/>
                    <a:pt x="13409" y="53"/>
                    <a:pt x="13963" y="132"/>
                  </a:cubicBezTo>
                  <a:cubicBezTo>
                    <a:pt x="19927" y="1000"/>
                    <a:pt x="24210" y="6327"/>
                    <a:pt x="23780" y="12340"/>
                  </a:cubicBezTo>
                  <a:cubicBezTo>
                    <a:pt x="23349" y="18350"/>
                    <a:pt x="18350" y="23012"/>
                    <a:pt x="12321" y="23019"/>
                  </a:cubicBezTo>
                  <a:cubicBezTo>
                    <a:pt x="11765" y="23019"/>
                    <a:pt x="11206" y="22979"/>
                    <a:pt x="10654" y="22899"/>
                  </a:cubicBezTo>
                  <a:cubicBezTo>
                    <a:pt x="4685" y="22033"/>
                    <a:pt x="397" y="16706"/>
                    <a:pt x="829" y="10691"/>
                  </a:cubicBezTo>
                  <a:cubicBezTo>
                    <a:pt x="1261" y="4676"/>
                    <a:pt x="6262" y="17"/>
                    <a:pt x="12293" y="10"/>
                  </a:cubicBezTo>
                  <a:close/>
                  <a:moveTo>
                    <a:pt x="12293" y="0"/>
                  </a:moveTo>
                  <a:cubicBezTo>
                    <a:pt x="6669" y="0"/>
                    <a:pt x="1746" y="4127"/>
                    <a:pt x="915" y="9857"/>
                  </a:cubicBezTo>
                  <a:cubicBezTo>
                    <a:pt x="0" y="16149"/>
                    <a:pt x="4360" y="21993"/>
                    <a:pt x="10652" y="22908"/>
                  </a:cubicBezTo>
                  <a:cubicBezTo>
                    <a:pt x="11203" y="22989"/>
                    <a:pt x="11762" y="23028"/>
                    <a:pt x="12321" y="23030"/>
                  </a:cubicBezTo>
                  <a:cubicBezTo>
                    <a:pt x="17948" y="23030"/>
                    <a:pt x="22868" y="18902"/>
                    <a:pt x="23702" y="13171"/>
                  </a:cubicBezTo>
                  <a:cubicBezTo>
                    <a:pt x="24616" y="6879"/>
                    <a:pt x="20257" y="1035"/>
                    <a:pt x="13965" y="120"/>
                  </a:cubicBezTo>
                  <a:cubicBezTo>
                    <a:pt x="13411" y="40"/>
                    <a:pt x="12852" y="0"/>
                    <a:pt x="1229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2814700" y="4787800"/>
              <a:ext cx="766375" cy="289275"/>
            </a:xfrm>
            <a:custGeom>
              <a:avLst/>
              <a:gdLst/>
              <a:ahLst/>
              <a:cxnLst/>
              <a:rect l="l" t="t" r="r" b="b"/>
              <a:pathLst>
                <a:path w="30655" h="11571" extrusionOk="0">
                  <a:moveTo>
                    <a:pt x="30192" y="1"/>
                  </a:moveTo>
                  <a:lnTo>
                    <a:pt x="0" y="7546"/>
                  </a:lnTo>
                  <a:cubicBezTo>
                    <a:pt x="379" y="8962"/>
                    <a:pt x="956" y="10317"/>
                    <a:pt x="1713" y="11571"/>
                  </a:cubicBezTo>
                  <a:lnTo>
                    <a:pt x="30573" y="4360"/>
                  </a:lnTo>
                  <a:cubicBezTo>
                    <a:pt x="30654" y="2896"/>
                    <a:pt x="30525" y="1428"/>
                    <a:pt x="30192"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2801650" y="4696250"/>
              <a:ext cx="756850" cy="241550"/>
            </a:xfrm>
            <a:custGeom>
              <a:avLst/>
              <a:gdLst/>
              <a:ahLst/>
              <a:cxnLst/>
              <a:rect l="l" t="t" r="r" b="b"/>
              <a:pathLst>
                <a:path w="30274" h="9662" extrusionOk="0">
                  <a:moveTo>
                    <a:pt x="29347" y="1"/>
                  </a:moveTo>
                  <a:lnTo>
                    <a:pt x="0" y="7334"/>
                  </a:lnTo>
                  <a:cubicBezTo>
                    <a:pt x="5" y="8112"/>
                    <a:pt x="70" y="8890"/>
                    <a:pt x="194" y="9661"/>
                  </a:cubicBezTo>
                  <a:lnTo>
                    <a:pt x="30273" y="2143"/>
                  </a:lnTo>
                  <a:cubicBezTo>
                    <a:pt x="30019" y="1407"/>
                    <a:pt x="29710" y="691"/>
                    <a:pt x="293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2777975" y="4760150"/>
              <a:ext cx="776700" cy="562025"/>
            </a:xfrm>
            <a:custGeom>
              <a:avLst/>
              <a:gdLst/>
              <a:ahLst/>
              <a:cxnLst/>
              <a:rect l="l" t="t" r="r" b="b"/>
              <a:pathLst>
                <a:path w="31068" h="22481" extrusionOk="0">
                  <a:moveTo>
                    <a:pt x="1658" y="1"/>
                  </a:moveTo>
                  <a:lnTo>
                    <a:pt x="1658" y="1"/>
                  </a:lnTo>
                  <a:cubicBezTo>
                    <a:pt x="562" y="2201"/>
                    <a:pt x="1" y="4628"/>
                    <a:pt x="17" y="7087"/>
                  </a:cubicBezTo>
                  <a:cubicBezTo>
                    <a:pt x="21" y="7867"/>
                    <a:pt x="88" y="8645"/>
                    <a:pt x="213" y="9417"/>
                  </a:cubicBezTo>
                  <a:cubicBezTo>
                    <a:pt x="296" y="9936"/>
                    <a:pt x="405" y="10453"/>
                    <a:pt x="541" y="10961"/>
                  </a:cubicBezTo>
                  <a:cubicBezTo>
                    <a:pt x="917" y="12379"/>
                    <a:pt x="1495" y="13732"/>
                    <a:pt x="2252" y="14988"/>
                  </a:cubicBezTo>
                  <a:cubicBezTo>
                    <a:pt x="4577" y="18837"/>
                    <a:pt x="8542" y="21654"/>
                    <a:pt x="13340" y="22352"/>
                  </a:cubicBezTo>
                  <a:cubicBezTo>
                    <a:pt x="13938" y="22439"/>
                    <a:pt x="14538" y="22481"/>
                    <a:pt x="15137" y="22481"/>
                  </a:cubicBezTo>
                  <a:cubicBezTo>
                    <a:pt x="22061" y="22481"/>
                    <a:pt x="28760" y="16846"/>
                    <a:pt x="31068" y="10128"/>
                  </a:cubicBezTo>
                  <a:lnTo>
                    <a:pt x="31068" y="10128"/>
                  </a:lnTo>
                  <a:cubicBezTo>
                    <a:pt x="28814" y="16140"/>
                    <a:pt x="23015" y="20206"/>
                    <a:pt x="16520" y="20206"/>
                  </a:cubicBezTo>
                  <a:cubicBezTo>
                    <a:pt x="15776" y="20206"/>
                    <a:pt x="15023" y="20152"/>
                    <a:pt x="14265" y="20043"/>
                  </a:cubicBezTo>
                  <a:cubicBezTo>
                    <a:pt x="9470" y="19345"/>
                    <a:pt x="5503" y="16528"/>
                    <a:pt x="3180" y="12677"/>
                  </a:cubicBezTo>
                  <a:cubicBezTo>
                    <a:pt x="2423" y="11423"/>
                    <a:pt x="1845" y="10068"/>
                    <a:pt x="1467" y="8652"/>
                  </a:cubicBezTo>
                  <a:cubicBezTo>
                    <a:pt x="1333" y="8142"/>
                    <a:pt x="1224" y="7627"/>
                    <a:pt x="1141" y="7105"/>
                  </a:cubicBezTo>
                  <a:cubicBezTo>
                    <a:pt x="1017" y="6336"/>
                    <a:pt x="950" y="5558"/>
                    <a:pt x="945" y="4778"/>
                  </a:cubicBezTo>
                  <a:cubicBezTo>
                    <a:pt x="940" y="3984"/>
                    <a:pt x="993" y="3192"/>
                    <a:pt x="1109" y="2409"/>
                  </a:cubicBezTo>
                  <a:cubicBezTo>
                    <a:pt x="1227" y="1591"/>
                    <a:pt x="1409" y="786"/>
                    <a:pt x="1658"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28"/>
          <p:cNvGrpSpPr/>
          <p:nvPr/>
        </p:nvGrpSpPr>
        <p:grpSpPr>
          <a:xfrm rot="-3104584">
            <a:off x="362331" y="820832"/>
            <a:ext cx="529781" cy="397402"/>
            <a:chOff x="2787100" y="3506250"/>
            <a:chExt cx="854925" cy="641300"/>
          </a:xfrm>
        </p:grpSpPr>
        <p:sp>
          <p:nvSpPr>
            <p:cNvPr id="344" name="Google Shape;344;p28"/>
            <p:cNvSpPr/>
            <p:nvPr/>
          </p:nvSpPr>
          <p:spPr>
            <a:xfrm>
              <a:off x="2787100" y="3512900"/>
              <a:ext cx="842975" cy="634650"/>
            </a:xfrm>
            <a:custGeom>
              <a:avLst/>
              <a:gdLst/>
              <a:ahLst/>
              <a:cxnLst/>
              <a:rect l="l" t="t" r="r" b="b"/>
              <a:pathLst>
                <a:path w="33719" h="25386" extrusionOk="0">
                  <a:moveTo>
                    <a:pt x="3124" y="1"/>
                  </a:moveTo>
                  <a:cubicBezTo>
                    <a:pt x="2995" y="1"/>
                    <a:pt x="2867" y="8"/>
                    <a:pt x="2741" y="23"/>
                  </a:cubicBezTo>
                  <a:lnTo>
                    <a:pt x="2478" y="397"/>
                  </a:lnTo>
                  <a:lnTo>
                    <a:pt x="818" y="2755"/>
                  </a:lnTo>
                  <a:cubicBezTo>
                    <a:pt x="169" y="3736"/>
                    <a:pt x="0" y="4937"/>
                    <a:pt x="432" y="5807"/>
                  </a:cubicBezTo>
                  <a:cubicBezTo>
                    <a:pt x="892" y="6726"/>
                    <a:pt x="1557" y="7680"/>
                    <a:pt x="2393" y="8657"/>
                  </a:cubicBezTo>
                  <a:cubicBezTo>
                    <a:pt x="3231" y="9645"/>
                    <a:pt x="4240" y="10656"/>
                    <a:pt x="5366" y="11668"/>
                  </a:cubicBezTo>
                  <a:lnTo>
                    <a:pt x="5371" y="11670"/>
                  </a:lnTo>
                  <a:cubicBezTo>
                    <a:pt x="6110" y="12333"/>
                    <a:pt x="6897" y="12993"/>
                    <a:pt x="7722" y="13656"/>
                  </a:cubicBezTo>
                  <a:cubicBezTo>
                    <a:pt x="9571" y="15124"/>
                    <a:pt x="11605" y="16574"/>
                    <a:pt x="13660" y="17932"/>
                  </a:cubicBezTo>
                  <a:cubicBezTo>
                    <a:pt x="14138" y="18246"/>
                    <a:pt x="14612" y="18560"/>
                    <a:pt x="15085" y="18865"/>
                  </a:cubicBezTo>
                  <a:lnTo>
                    <a:pt x="15087" y="18867"/>
                  </a:lnTo>
                  <a:cubicBezTo>
                    <a:pt x="19982" y="22040"/>
                    <a:pt x="24748" y="24785"/>
                    <a:pt x="28475" y="25360"/>
                  </a:cubicBezTo>
                  <a:cubicBezTo>
                    <a:pt x="28587" y="25377"/>
                    <a:pt x="28701" y="25385"/>
                    <a:pt x="28818" y="25385"/>
                  </a:cubicBezTo>
                  <a:cubicBezTo>
                    <a:pt x="29844" y="25385"/>
                    <a:pt x="31001" y="24740"/>
                    <a:pt x="31680" y="23714"/>
                  </a:cubicBezTo>
                  <a:lnTo>
                    <a:pt x="33718" y="20626"/>
                  </a:lnTo>
                  <a:cubicBezTo>
                    <a:pt x="32442" y="19537"/>
                    <a:pt x="30200" y="17895"/>
                    <a:pt x="27350" y="15914"/>
                  </a:cubicBezTo>
                  <a:cubicBezTo>
                    <a:pt x="25127" y="14371"/>
                    <a:pt x="22529" y="12624"/>
                    <a:pt x="19724" y="10765"/>
                  </a:cubicBezTo>
                  <a:lnTo>
                    <a:pt x="18971" y="10268"/>
                  </a:lnTo>
                  <a:cubicBezTo>
                    <a:pt x="18269" y="9804"/>
                    <a:pt x="17590" y="9342"/>
                    <a:pt x="16939" y="8885"/>
                  </a:cubicBezTo>
                  <a:lnTo>
                    <a:pt x="16934" y="8883"/>
                  </a:lnTo>
                  <a:cubicBezTo>
                    <a:pt x="15565" y="7913"/>
                    <a:pt x="14305" y="6966"/>
                    <a:pt x="13134" y="6073"/>
                  </a:cubicBezTo>
                  <a:cubicBezTo>
                    <a:pt x="8674" y="2661"/>
                    <a:pt x="5567" y="1"/>
                    <a:pt x="3124"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2847300" y="3506425"/>
              <a:ext cx="788375" cy="532075"/>
            </a:xfrm>
            <a:custGeom>
              <a:avLst/>
              <a:gdLst/>
              <a:ahLst/>
              <a:cxnLst/>
              <a:rect l="l" t="t" r="r" b="b"/>
              <a:pathLst>
                <a:path w="31535" h="21283" extrusionOk="0">
                  <a:moveTo>
                    <a:pt x="1194" y="1"/>
                  </a:moveTo>
                  <a:cubicBezTo>
                    <a:pt x="680" y="1"/>
                    <a:pt x="338" y="125"/>
                    <a:pt x="174" y="372"/>
                  </a:cubicBezTo>
                  <a:cubicBezTo>
                    <a:pt x="118" y="458"/>
                    <a:pt x="84" y="555"/>
                    <a:pt x="75" y="656"/>
                  </a:cubicBezTo>
                  <a:cubicBezTo>
                    <a:pt x="1" y="1224"/>
                    <a:pt x="502" y="2157"/>
                    <a:pt x="1527" y="3360"/>
                  </a:cubicBezTo>
                  <a:cubicBezTo>
                    <a:pt x="2527" y="4536"/>
                    <a:pt x="4025" y="5967"/>
                    <a:pt x="5861" y="7500"/>
                  </a:cubicBezTo>
                  <a:cubicBezTo>
                    <a:pt x="6962" y="8424"/>
                    <a:pt x="8184" y="9382"/>
                    <a:pt x="9491" y="10350"/>
                  </a:cubicBezTo>
                  <a:cubicBezTo>
                    <a:pt x="10333" y="10973"/>
                    <a:pt x="11234" y="11615"/>
                    <a:pt x="12167" y="12259"/>
                  </a:cubicBezTo>
                  <a:cubicBezTo>
                    <a:pt x="12679" y="12615"/>
                    <a:pt x="13227" y="12984"/>
                    <a:pt x="13889" y="13423"/>
                  </a:cubicBezTo>
                  <a:cubicBezTo>
                    <a:pt x="16041" y="14843"/>
                    <a:pt x="18184" y="16145"/>
                    <a:pt x="20257" y="17293"/>
                  </a:cubicBezTo>
                  <a:cubicBezTo>
                    <a:pt x="22474" y="18521"/>
                    <a:pt x="24557" y="19535"/>
                    <a:pt x="26281" y="20225"/>
                  </a:cubicBezTo>
                  <a:cubicBezTo>
                    <a:pt x="28015" y="20917"/>
                    <a:pt x="29393" y="21282"/>
                    <a:pt x="30263" y="21283"/>
                  </a:cubicBezTo>
                  <a:lnTo>
                    <a:pt x="30263" y="21283"/>
                  </a:lnTo>
                  <a:cubicBezTo>
                    <a:pt x="30775" y="21282"/>
                    <a:pt x="31119" y="21158"/>
                    <a:pt x="31280" y="20913"/>
                  </a:cubicBezTo>
                  <a:lnTo>
                    <a:pt x="31301" y="20881"/>
                  </a:lnTo>
                  <a:cubicBezTo>
                    <a:pt x="31534" y="20477"/>
                    <a:pt x="31315" y="19793"/>
                    <a:pt x="30650" y="18847"/>
                  </a:cubicBezTo>
                  <a:cubicBezTo>
                    <a:pt x="30008" y="17932"/>
                    <a:pt x="28981" y="16817"/>
                    <a:pt x="27600" y="15536"/>
                  </a:cubicBezTo>
                  <a:cubicBezTo>
                    <a:pt x="25776" y="13857"/>
                    <a:pt x="23465" y="12000"/>
                    <a:pt x="20911" y="10167"/>
                  </a:cubicBezTo>
                  <a:lnTo>
                    <a:pt x="20908" y="10165"/>
                  </a:lnTo>
                  <a:cubicBezTo>
                    <a:pt x="19925" y="9463"/>
                    <a:pt x="19029" y="8844"/>
                    <a:pt x="18170" y="8271"/>
                  </a:cubicBezTo>
                  <a:cubicBezTo>
                    <a:pt x="17971" y="8133"/>
                    <a:pt x="17764" y="7994"/>
                    <a:pt x="17560" y="7860"/>
                  </a:cubicBezTo>
                  <a:cubicBezTo>
                    <a:pt x="16404" y="7096"/>
                    <a:pt x="15180" y="6325"/>
                    <a:pt x="13924" y="5568"/>
                  </a:cubicBezTo>
                  <a:cubicBezTo>
                    <a:pt x="11132" y="3887"/>
                    <a:pt x="8470" y="2481"/>
                    <a:pt x="6221" y="1499"/>
                  </a:cubicBezTo>
                  <a:cubicBezTo>
                    <a:pt x="3979" y="520"/>
                    <a:pt x="2240" y="1"/>
                    <a:pt x="1194" y="1"/>
                  </a:cubicBezTo>
                  <a:close/>
                  <a:moveTo>
                    <a:pt x="30263" y="21283"/>
                  </a:moveTo>
                  <a:lnTo>
                    <a:pt x="30263" y="21283"/>
                  </a:lnTo>
                  <a:cubicBezTo>
                    <a:pt x="30263" y="21283"/>
                    <a:pt x="30263" y="21283"/>
                    <a:pt x="30262" y="21283"/>
                  </a:cubicBezTo>
                  <a:lnTo>
                    <a:pt x="30264" y="21283"/>
                  </a:lnTo>
                  <a:cubicBezTo>
                    <a:pt x="30264" y="21283"/>
                    <a:pt x="30264" y="21283"/>
                    <a:pt x="30263" y="21283"/>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2845175" y="3506250"/>
              <a:ext cx="796850" cy="532475"/>
            </a:xfrm>
            <a:custGeom>
              <a:avLst/>
              <a:gdLst/>
              <a:ahLst/>
              <a:cxnLst/>
              <a:rect l="l" t="t" r="r" b="b"/>
              <a:pathLst>
                <a:path w="31874" h="21299" extrusionOk="0">
                  <a:moveTo>
                    <a:pt x="1279" y="15"/>
                  </a:moveTo>
                  <a:cubicBezTo>
                    <a:pt x="2325" y="15"/>
                    <a:pt x="4064" y="534"/>
                    <a:pt x="6306" y="1513"/>
                  </a:cubicBezTo>
                  <a:cubicBezTo>
                    <a:pt x="8553" y="2494"/>
                    <a:pt x="11215" y="3901"/>
                    <a:pt x="14007" y="5579"/>
                  </a:cubicBezTo>
                  <a:cubicBezTo>
                    <a:pt x="15263" y="6339"/>
                    <a:pt x="16486" y="7110"/>
                    <a:pt x="17643" y="7874"/>
                  </a:cubicBezTo>
                  <a:cubicBezTo>
                    <a:pt x="17846" y="8008"/>
                    <a:pt x="18054" y="8145"/>
                    <a:pt x="18253" y="8283"/>
                  </a:cubicBezTo>
                  <a:cubicBezTo>
                    <a:pt x="19112" y="8856"/>
                    <a:pt x="20008" y="9477"/>
                    <a:pt x="20991" y="10176"/>
                  </a:cubicBezTo>
                  <a:lnTo>
                    <a:pt x="20993" y="10179"/>
                  </a:lnTo>
                  <a:cubicBezTo>
                    <a:pt x="23547" y="12014"/>
                    <a:pt x="25858" y="13871"/>
                    <a:pt x="27680" y="15547"/>
                  </a:cubicBezTo>
                  <a:cubicBezTo>
                    <a:pt x="29061" y="16829"/>
                    <a:pt x="30089" y="17944"/>
                    <a:pt x="30730" y="18858"/>
                  </a:cubicBezTo>
                  <a:cubicBezTo>
                    <a:pt x="31393" y="19800"/>
                    <a:pt x="31612" y="20481"/>
                    <a:pt x="31382" y="20883"/>
                  </a:cubicBezTo>
                  <a:lnTo>
                    <a:pt x="31361" y="20916"/>
                  </a:lnTo>
                  <a:cubicBezTo>
                    <a:pt x="31199" y="21158"/>
                    <a:pt x="30860" y="21283"/>
                    <a:pt x="30349" y="21283"/>
                  </a:cubicBezTo>
                  <a:cubicBezTo>
                    <a:pt x="29479" y="21283"/>
                    <a:pt x="28103" y="20916"/>
                    <a:pt x="26369" y="20223"/>
                  </a:cubicBezTo>
                  <a:cubicBezTo>
                    <a:pt x="24646" y="19535"/>
                    <a:pt x="22564" y="18521"/>
                    <a:pt x="20347" y="17293"/>
                  </a:cubicBezTo>
                  <a:cubicBezTo>
                    <a:pt x="18274" y="16145"/>
                    <a:pt x="16131" y="14843"/>
                    <a:pt x="13979" y="13423"/>
                  </a:cubicBezTo>
                  <a:cubicBezTo>
                    <a:pt x="13316" y="12984"/>
                    <a:pt x="12769" y="12615"/>
                    <a:pt x="12259" y="12259"/>
                  </a:cubicBezTo>
                  <a:cubicBezTo>
                    <a:pt x="11326" y="11615"/>
                    <a:pt x="10425" y="10973"/>
                    <a:pt x="9580" y="10350"/>
                  </a:cubicBezTo>
                  <a:cubicBezTo>
                    <a:pt x="8276" y="9382"/>
                    <a:pt x="7054" y="8424"/>
                    <a:pt x="5950" y="7500"/>
                  </a:cubicBezTo>
                  <a:cubicBezTo>
                    <a:pt x="4117" y="5967"/>
                    <a:pt x="2619" y="4536"/>
                    <a:pt x="1617" y="3360"/>
                  </a:cubicBezTo>
                  <a:cubicBezTo>
                    <a:pt x="596" y="2160"/>
                    <a:pt x="95" y="1229"/>
                    <a:pt x="169" y="663"/>
                  </a:cubicBezTo>
                  <a:cubicBezTo>
                    <a:pt x="178" y="564"/>
                    <a:pt x="210" y="467"/>
                    <a:pt x="266" y="384"/>
                  </a:cubicBezTo>
                  <a:cubicBezTo>
                    <a:pt x="427" y="139"/>
                    <a:pt x="769" y="15"/>
                    <a:pt x="1279" y="15"/>
                  </a:cubicBezTo>
                  <a:close/>
                  <a:moveTo>
                    <a:pt x="1279" y="1"/>
                  </a:moveTo>
                  <a:cubicBezTo>
                    <a:pt x="771" y="1"/>
                    <a:pt x="423" y="121"/>
                    <a:pt x="254" y="375"/>
                  </a:cubicBezTo>
                  <a:cubicBezTo>
                    <a:pt x="199" y="463"/>
                    <a:pt x="164" y="562"/>
                    <a:pt x="155" y="663"/>
                  </a:cubicBezTo>
                  <a:cubicBezTo>
                    <a:pt x="0" y="1836"/>
                    <a:pt x="2252" y="4429"/>
                    <a:pt x="5941" y="7514"/>
                  </a:cubicBezTo>
                  <a:cubicBezTo>
                    <a:pt x="7033" y="8429"/>
                    <a:pt x="8250" y="9387"/>
                    <a:pt x="9573" y="10363"/>
                  </a:cubicBezTo>
                  <a:cubicBezTo>
                    <a:pt x="10423" y="10992"/>
                    <a:pt x="11321" y="11633"/>
                    <a:pt x="12249" y="12273"/>
                  </a:cubicBezTo>
                  <a:cubicBezTo>
                    <a:pt x="12810" y="12663"/>
                    <a:pt x="13385" y="13051"/>
                    <a:pt x="13972" y="13437"/>
                  </a:cubicBezTo>
                  <a:cubicBezTo>
                    <a:pt x="16182" y="14894"/>
                    <a:pt x="18340" y="16201"/>
                    <a:pt x="20340" y="17307"/>
                  </a:cubicBezTo>
                  <a:cubicBezTo>
                    <a:pt x="24843" y="19803"/>
                    <a:pt x="28565" y="21299"/>
                    <a:pt x="30349" y="21299"/>
                  </a:cubicBezTo>
                  <a:cubicBezTo>
                    <a:pt x="30855" y="21299"/>
                    <a:pt x="31206" y="21179"/>
                    <a:pt x="31372" y="20925"/>
                  </a:cubicBezTo>
                  <a:lnTo>
                    <a:pt x="31393" y="20892"/>
                  </a:lnTo>
                  <a:cubicBezTo>
                    <a:pt x="31873" y="20061"/>
                    <a:pt x="30414" y="18064"/>
                    <a:pt x="27690" y="15540"/>
                  </a:cubicBezTo>
                  <a:cubicBezTo>
                    <a:pt x="25928" y="13915"/>
                    <a:pt x="23642" y="12065"/>
                    <a:pt x="21003" y="10170"/>
                  </a:cubicBezTo>
                  <a:lnTo>
                    <a:pt x="20998" y="10167"/>
                  </a:lnTo>
                  <a:cubicBezTo>
                    <a:pt x="20121" y="9541"/>
                    <a:pt x="19209" y="8907"/>
                    <a:pt x="18262" y="8274"/>
                  </a:cubicBezTo>
                  <a:cubicBezTo>
                    <a:pt x="18063" y="8135"/>
                    <a:pt x="17858" y="7999"/>
                    <a:pt x="17652" y="7863"/>
                  </a:cubicBezTo>
                  <a:cubicBezTo>
                    <a:pt x="16419" y="7050"/>
                    <a:pt x="15198" y="6283"/>
                    <a:pt x="14016" y="5568"/>
                  </a:cubicBezTo>
                  <a:cubicBezTo>
                    <a:pt x="8317" y="2141"/>
                    <a:pt x="3415" y="3"/>
                    <a:pt x="1282" y="3"/>
                  </a:cubicBezTo>
                  <a:lnTo>
                    <a:pt x="1279"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2981975" y="3601625"/>
              <a:ext cx="526600" cy="341800"/>
            </a:xfrm>
            <a:custGeom>
              <a:avLst/>
              <a:gdLst/>
              <a:ahLst/>
              <a:cxnLst/>
              <a:rect l="l" t="t" r="r" b="b"/>
              <a:pathLst>
                <a:path w="21064" h="13672" extrusionOk="0">
                  <a:moveTo>
                    <a:pt x="799" y="0"/>
                  </a:moveTo>
                  <a:cubicBezTo>
                    <a:pt x="559" y="0"/>
                    <a:pt x="393" y="69"/>
                    <a:pt x="303" y="206"/>
                  </a:cubicBezTo>
                  <a:cubicBezTo>
                    <a:pt x="1" y="663"/>
                    <a:pt x="790" y="1637"/>
                    <a:pt x="2718" y="3187"/>
                  </a:cubicBezTo>
                  <a:cubicBezTo>
                    <a:pt x="4270" y="4433"/>
                    <a:pt x="6516" y="6022"/>
                    <a:pt x="9786" y="8181"/>
                  </a:cubicBezTo>
                  <a:cubicBezTo>
                    <a:pt x="13896" y="10894"/>
                    <a:pt x="18313" y="13672"/>
                    <a:pt x="19872" y="13672"/>
                  </a:cubicBezTo>
                  <a:cubicBezTo>
                    <a:pt x="20119" y="13672"/>
                    <a:pt x="20290" y="13600"/>
                    <a:pt x="20382" y="13462"/>
                  </a:cubicBezTo>
                  <a:cubicBezTo>
                    <a:pt x="21063" y="12427"/>
                    <a:pt x="16023" y="8897"/>
                    <a:pt x="11001" y="5583"/>
                  </a:cubicBezTo>
                  <a:cubicBezTo>
                    <a:pt x="6821" y="2822"/>
                    <a:pt x="2342" y="0"/>
                    <a:pt x="799"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2973025" y="3601375"/>
              <a:ext cx="535025" cy="342175"/>
            </a:xfrm>
            <a:custGeom>
              <a:avLst/>
              <a:gdLst/>
              <a:ahLst/>
              <a:cxnLst/>
              <a:rect l="l" t="t" r="r" b="b"/>
              <a:pathLst>
                <a:path w="21401" h="13687" extrusionOk="0">
                  <a:moveTo>
                    <a:pt x="1157" y="15"/>
                  </a:moveTo>
                  <a:lnTo>
                    <a:pt x="1157" y="17"/>
                  </a:lnTo>
                  <a:cubicBezTo>
                    <a:pt x="1834" y="17"/>
                    <a:pt x="3095" y="544"/>
                    <a:pt x="5013" y="1629"/>
                  </a:cubicBezTo>
                  <a:cubicBezTo>
                    <a:pt x="6577" y="2511"/>
                    <a:pt x="8592" y="3774"/>
                    <a:pt x="11356" y="5598"/>
                  </a:cubicBezTo>
                  <a:cubicBezTo>
                    <a:pt x="14635" y="7764"/>
                    <a:pt x="16865" y="9334"/>
                    <a:pt x="18371" y="10541"/>
                  </a:cubicBezTo>
                  <a:cubicBezTo>
                    <a:pt x="19274" y="11267"/>
                    <a:pt x="19929" y="11874"/>
                    <a:pt x="20324" y="12347"/>
                  </a:cubicBezTo>
                  <a:cubicBezTo>
                    <a:pt x="20749" y="12857"/>
                    <a:pt x="20885" y="13234"/>
                    <a:pt x="20733" y="13467"/>
                  </a:cubicBezTo>
                  <a:cubicBezTo>
                    <a:pt x="20641" y="13603"/>
                    <a:pt x="20472" y="13672"/>
                    <a:pt x="20230" y="13672"/>
                  </a:cubicBezTo>
                  <a:cubicBezTo>
                    <a:pt x="19553" y="13672"/>
                    <a:pt x="18311" y="13160"/>
                    <a:pt x="16427" y="12102"/>
                  </a:cubicBezTo>
                  <a:cubicBezTo>
                    <a:pt x="14861" y="11225"/>
                    <a:pt x="12866" y="9980"/>
                    <a:pt x="10149" y="8184"/>
                  </a:cubicBezTo>
                  <a:cubicBezTo>
                    <a:pt x="6879" y="6025"/>
                    <a:pt x="4632" y="4439"/>
                    <a:pt x="3081" y="3190"/>
                  </a:cubicBezTo>
                  <a:cubicBezTo>
                    <a:pt x="2164" y="2453"/>
                    <a:pt x="1495" y="1837"/>
                    <a:pt x="1093" y="1352"/>
                  </a:cubicBezTo>
                  <a:cubicBezTo>
                    <a:pt x="656" y="832"/>
                    <a:pt x="516" y="451"/>
                    <a:pt x="668" y="218"/>
                  </a:cubicBezTo>
                  <a:cubicBezTo>
                    <a:pt x="756" y="84"/>
                    <a:pt x="922" y="15"/>
                    <a:pt x="1157" y="15"/>
                  </a:cubicBezTo>
                  <a:close/>
                  <a:moveTo>
                    <a:pt x="1157" y="1"/>
                  </a:moveTo>
                  <a:cubicBezTo>
                    <a:pt x="920" y="1"/>
                    <a:pt x="749" y="68"/>
                    <a:pt x="656" y="209"/>
                  </a:cubicBezTo>
                  <a:cubicBezTo>
                    <a:pt x="1" y="1202"/>
                    <a:pt x="4593" y="4531"/>
                    <a:pt x="10139" y="8196"/>
                  </a:cubicBezTo>
                  <a:cubicBezTo>
                    <a:pt x="14882" y="11324"/>
                    <a:pt x="18784" y="13686"/>
                    <a:pt x="20230" y="13686"/>
                  </a:cubicBezTo>
                  <a:cubicBezTo>
                    <a:pt x="20474" y="13686"/>
                    <a:pt x="20650" y="13617"/>
                    <a:pt x="20744" y="13474"/>
                  </a:cubicBezTo>
                  <a:cubicBezTo>
                    <a:pt x="21400" y="12481"/>
                    <a:pt x="16909" y="9246"/>
                    <a:pt x="11363" y="5584"/>
                  </a:cubicBezTo>
                  <a:cubicBezTo>
                    <a:pt x="6602" y="2442"/>
                    <a:pt x="2610" y="1"/>
                    <a:pt x="116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2980125" y="3760350"/>
              <a:ext cx="557300" cy="224250"/>
            </a:xfrm>
            <a:custGeom>
              <a:avLst/>
              <a:gdLst/>
              <a:ahLst/>
              <a:cxnLst/>
              <a:rect l="l" t="t" r="r" b="b"/>
              <a:pathLst>
                <a:path w="22292" h="8970" extrusionOk="0">
                  <a:moveTo>
                    <a:pt x="15600" y="1"/>
                  </a:moveTo>
                  <a:lnTo>
                    <a:pt x="12003" y="867"/>
                  </a:lnTo>
                  <a:lnTo>
                    <a:pt x="6851" y="2109"/>
                  </a:lnTo>
                  <a:lnTo>
                    <a:pt x="1" y="3758"/>
                  </a:lnTo>
                  <a:cubicBezTo>
                    <a:pt x="1850" y="5226"/>
                    <a:pt x="3884" y="6676"/>
                    <a:pt x="5939" y="8034"/>
                  </a:cubicBezTo>
                  <a:cubicBezTo>
                    <a:pt x="6417" y="8348"/>
                    <a:pt x="6891" y="8662"/>
                    <a:pt x="7364" y="8967"/>
                  </a:cubicBezTo>
                  <a:lnTo>
                    <a:pt x="7366" y="8969"/>
                  </a:lnTo>
                  <a:lnTo>
                    <a:pt x="14942" y="7143"/>
                  </a:lnTo>
                  <a:lnTo>
                    <a:pt x="19627" y="6016"/>
                  </a:lnTo>
                  <a:lnTo>
                    <a:pt x="22292" y="5374"/>
                  </a:lnTo>
                  <a:cubicBezTo>
                    <a:pt x="20530" y="3748"/>
                    <a:pt x="18244" y="1901"/>
                    <a:pt x="15605" y="3"/>
                  </a:cubicBezTo>
                  <a:lnTo>
                    <a:pt x="15600"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2846900" y="3645425"/>
              <a:ext cx="454825" cy="159225"/>
            </a:xfrm>
            <a:custGeom>
              <a:avLst/>
              <a:gdLst/>
              <a:ahLst/>
              <a:cxnLst/>
              <a:rect l="l" t="t" r="r" b="b"/>
              <a:pathLst>
                <a:path w="18193" h="6369" extrusionOk="0">
                  <a:moveTo>
                    <a:pt x="13947" y="1"/>
                  </a:moveTo>
                  <a:lnTo>
                    <a:pt x="10740" y="772"/>
                  </a:lnTo>
                  <a:lnTo>
                    <a:pt x="5872" y="1945"/>
                  </a:lnTo>
                  <a:lnTo>
                    <a:pt x="1" y="3356"/>
                  </a:lnTo>
                  <a:cubicBezTo>
                    <a:pt x="839" y="4342"/>
                    <a:pt x="1845" y="5355"/>
                    <a:pt x="2974" y="6367"/>
                  </a:cubicBezTo>
                  <a:lnTo>
                    <a:pt x="2977" y="6369"/>
                  </a:lnTo>
                  <a:lnTo>
                    <a:pt x="9504" y="4796"/>
                  </a:lnTo>
                  <a:lnTo>
                    <a:pt x="14542" y="3582"/>
                  </a:lnTo>
                  <a:lnTo>
                    <a:pt x="14545" y="3584"/>
                  </a:lnTo>
                  <a:lnTo>
                    <a:pt x="18193" y="2705"/>
                  </a:lnTo>
                  <a:cubicBezTo>
                    <a:pt x="17994" y="2566"/>
                    <a:pt x="17789" y="2430"/>
                    <a:pt x="17583" y="2296"/>
                  </a:cubicBezTo>
                  <a:cubicBezTo>
                    <a:pt x="16348" y="1481"/>
                    <a:pt x="15129" y="716"/>
                    <a:pt x="139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E9F99F23-D37F-65DC-2052-D3829ED8A615}"/>
              </a:ext>
            </a:extLst>
          </p:cNvPr>
          <p:cNvGraphicFramePr>
            <a:graphicFrameLocks noGrp="1"/>
          </p:cNvGraphicFramePr>
          <p:nvPr/>
        </p:nvGraphicFramePr>
        <p:xfrm>
          <a:off x="4572000" y="3096285"/>
          <a:ext cx="208280" cy="304800"/>
        </p:xfrm>
        <a:graphic>
          <a:graphicData uri="http://schemas.openxmlformats.org/drawingml/2006/table">
            <a:tbl>
              <a:tblPr/>
              <a:tblGrid>
                <a:gridCol w="208280">
                  <a:extLst>
                    <a:ext uri="{9D8B030D-6E8A-4147-A177-3AD203B41FA5}">
                      <a16:colId xmlns:a16="http://schemas.microsoft.com/office/drawing/2014/main" val="3448273587"/>
                    </a:ext>
                  </a:extLst>
                </a:gridCol>
              </a:tblGrid>
              <a:tr h="0">
                <a:tc>
                  <a:txBody>
                    <a:bodyPr/>
                    <a:lstStyle/>
                    <a:p>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554167858"/>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2018"/>
        <p:cNvGrpSpPr/>
        <p:nvPr/>
      </p:nvGrpSpPr>
      <p:grpSpPr>
        <a:xfrm>
          <a:off x="0" y="0"/>
          <a:ext cx="0" cy="0"/>
          <a:chOff x="0" y="0"/>
          <a:chExt cx="0" cy="0"/>
        </a:xfrm>
      </p:grpSpPr>
      <p:sp>
        <p:nvSpPr>
          <p:cNvPr id="2019" name="Google Shape;2019;p43"/>
          <p:cNvSpPr/>
          <p:nvPr/>
        </p:nvSpPr>
        <p:spPr>
          <a:xfrm rot="-5400000">
            <a:off x="6285750" y="2285250"/>
            <a:ext cx="1987800" cy="3728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3"/>
          <p:cNvSpPr txBox="1">
            <a:spLocks noGrp="1"/>
          </p:cNvSpPr>
          <p:nvPr>
            <p:ph type="title"/>
          </p:nvPr>
        </p:nvSpPr>
        <p:spPr>
          <a:xfrm>
            <a:off x="720000" y="1581388"/>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Citation</a:t>
            </a:r>
            <a:endParaRPr/>
          </a:p>
        </p:txBody>
      </p:sp>
      <p:sp>
        <p:nvSpPr>
          <p:cNvPr id="2021" name="Google Shape;2021;p43"/>
          <p:cNvSpPr txBox="1">
            <a:spLocks noGrp="1"/>
          </p:cNvSpPr>
          <p:nvPr>
            <p:ph type="body" idx="1"/>
          </p:nvPr>
        </p:nvSpPr>
        <p:spPr>
          <a:xfrm>
            <a:off x="664800" y="1867738"/>
            <a:ext cx="7814400" cy="177312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Dataset: </a:t>
            </a:r>
            <a:r>
              <a:rPr lang="en-US">
                <a:hlinkClick r:id="rId3"/>
              </a:rPr>
              <a:t>https://www.kaggle.com/code/abdalrhman2002/loan-default-prediction-using-decision-tree</a:t>
            </a:r>
            <a:endParaRPr lang="en-US"/>
          </a:p>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699"/>
        <p:cNvGrpSpPr/>
        <p:nvPr/>
      </p:nvGrpSpPr>
      <p:grpSpPr>
        <a:xfrm>
          <a:off x="0" y="0"/>
          <a:ext cx="0" cy="0"/>
          <a:chOff x="0" y="0"/>
          <a:chExt cx="0" cy="0"/>
        </a:xfrm>
      </p:grpSpPr>
      <p:sp>
        <p:nvSpPr>
          <p:cNvPr id="1700" name="Google Shape;1700;p42"/>
          <p:cNvSpPr txBox="1">
            <a:spLocks noGrp="1"/>
          </p:cNvSpPr>
          <p:nvPr>
            <p:ph type="title"/>
          </p:nvPr>
        </p:nvSpPr>
        <p:spPr>
          <a:xfrm>
            <a:off x="720000" y="58846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ALTERNATIVE </a:t>
            </a:r>
            <a:r>
              <a:rPr lang="en">
                <a:solidFill>
                  <a:schemeClr val="accent3"/>
                </a:solidFill>
              </a:rPr>
              <a:t>RESOURCES</a:t>
            </a:r>
            <a:endParaRPr>
              <a:solidFill>
                <a:schemeClr val="accent3"/>
              </a:solidFill>
            </a:endParaRPr>
          </a:p>
        </p:txBody>
      </p:sp>
      <p:grpSp>
        <p:nvGrpSpPr>
          <p:cNvPr id="1701" name="Google Shape;1701;p42"/>
          <p:cNvGrpSpPr/>
          <p:nvPr/>
        </p:nvGrpSpPr>
        <p:grpSpPr>
          <a:xfrm>
            <a:off x="4781373" y="3943016"/>
            <a:ext cx="1107984" cy="732804"/>
            <a:chOff x="3270550" y="398675"/>
            <a:chExt cx="1579225" cy="1044475"/>
          </a:xfrm>
        </p:grpSpPr>
        <p:sp>
          <p:nvSpPr>
            <p:cNvPr id="1702" name="Google Shape;1702;p42"/>
            <p:cNvSpPr/>
            <p:nvPr/>
          </p:nvSpPr>
          <p:spPr>
            <a:xfrm>
              <a:off x="3409025" y="584150"/>
              <a:ext cx="1310350" cy="689675"/>
            </a:xfrm>
            <a:custGeom>
              <a:avLst/>
              <a:gdLst/>
              <a:ahLst/>
              <a:cxnLst/>
              <a:rect l="l" t="t" r="r" b="b"/>
              <a:pathLst>
                <a:path w="52414" h="27587" extrusionOk="0">
                  <a:moveTo>
                    <a:pt x="50174" y="1"/>
                  </a:moveTo>
                  <a:cubicBezTo>
                    <a:pt x="33094" y="4330"/>
                    <a:pt x="17010" y="9892"/>
                    <a:pt x="0" y="17069"/>
                  </a:cubicBezTo>
                  <a:lnTo>
                    <a:pt x="2068" y="27586"/>
                  </a:lnTo>
                  <a:cubicBezTo>
                    <a:pt x="26661" y="21917"/>
                    <a:pt x="45666" y="16219"/>
                    <a:pt x="52414" y="10463"/>
                  </a:cubicBezTo>
                  <a:lnTo>
                    <a:pt x="50174" y="1"/>
                  </a:ln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2"/>
            <p:cNvSpPr/>
            <p:nvPr/>
          </p:nvSpPr>
          <p:spPr>
            <a:xfrm>
              <a:off x="3270550" y="398675"/>
              <a:ext cx="1579225" cy="1044475"/>
            </a:xfrm>
            <a:custGeom>
              <a:avLst/>
              <a:gdLst/>
              <a:ahLst/>
              <a:cxnLst/>
              <a:rect l="l" t="t" r="r" b="b"/>
              <a:pathLst>
                <a:path w="63169" h="41779" extrusionOk="0">
                  <a:moveTo>
                    <a:pt x="56498" y="5377"/>
                  </a:moveTo>
                  <a:cubicBezTo>
                    <a:pt x="57317" y="9635"/>
                    <a:pt x="58137" y="13895"/>
                    <a:pt x="58953" y="18152"/>
                  </a:cubicBezTo>
                  <a:cubicBezTo>
                    <a:pt x="42437" y="28976"/>
                    <a:pt x="23187" y="25577"/>
                    <a:pt x="6671" y="36401"/>
                  </a:cubicBezTo>
                  <a:cubicBezTo>
                    <a:pt x="5852" y="32141"/>
                    <a:pt x="5035" y="27884"/>
                    <a:pt x="4216" y="23627"/>
                  </a:cubicBezTo>
                  <a:cubicBezTo>
                    <a:pt x="20732" y="12803"/>
                    <a:pt x="39985" y="16202"/>
                    <a:pt x="56498" y="5377"/>
                  </a:cubicBezTo>
                  <a:close/>
                  <a:moveTo>
                    <a:pt x="59691" y="0"/>
                  </a:moveTo>
                  <a:cubicBezTo>
                    <a:pt x="41186" y="15132"/>
                    <a:pt x="18506" y="8551"/>
                    <a:pt x="1" y="23682"/>
                  </a:cubicBezTo>
                  <a:cubicBezTo>
                    <a:pt x="1157" y="29715"/>
                    <a:pt x="2316" y="35747"/>
                    <a:pt x="3478" y="41779"/>
                  </a:cubicBezTo>
                  <a:cubicBezTo>
                    <a:pt x="21983" y="26647"/>
                    <a:pt x="44663" y="33228"/>
                    <a:pt x="63168" y="18096"/>
                  </a:cubicBezTo>
                  <a:cubicBezTo>
                    <a:pt x="62009" y="12064"/>
                    <a:pt x="60850" y="6032"/>
                    <a:pt x="59691" y="0"/>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2"/>
            <p:cNvSpPr/>
            <p:nvPr/>
          </p:nvSpPr>
          <p:spPr>
            <a:xfrm>
              <a:off x="3375950" y="533100"/>
              <a:ext cx="1368425" cy="775625"/>
            </a:xfrm>
            <a:custGeom>
              <a:avLst/>
              <a:gdLst/>
              <a:ahLst/>
              <a:cxnLst/>
              <a:rect l="l" t="t" r="r" b="b"/>
              <a:pathLst>
                <a:path w="54737" h="31025" extrusionOk="0">
                  <a:moveTo>
                    <a:pt x="44674" y="8593"/>
                  </a:moveTo>
                  <a:cubicBezTo>
                    <a:pt x="45367" y="8593"/>
                    <a:pt x="45982" y="8889"/>
                    <a:pt x="46281" y="9440"/>
                  </a:cubicBezTo>
                  <a:cubicBezTo>
                    <a:pt x="46766" y="10329"/>
                    <a:pt x="46242" y="11546"/>
                    <a:pt x="45114" y="12159"/>
                  </a:cubicBezTo>
                  <a:cubicBezTo>
                    <a:pt x="44683" y="12394"/>
                    <a:pt x="44227" y="12506"/>
                    <a:pt x="43801" y="12506"/>
                  </a:cubicBezTo>
                  <a:cubicBezTo>
                    <a:pt x="43109" y="12506"/>
                    <a:pt x="42495" y="12210"/>
                    <a:pt x="42196" y="11660"/>
                  </a:cubicBezTo>
                  <a:lnTo>
                    <a:pt x="42196" y="11658"/>
                  </a:lnTo>
                  <a:cubicBezTo>
                    <a:pt x="41714" y="10769"/>
                    <a:pt x="42235" y="9551"/>
                    <a:pt x="43364" y="8938"/>
                  </a:cubicBezTo>
                  <a:cubicBezTo>
                    <a:pt x="43793" y="8705"/>
                    <a:pt x="44249" y="8593"/>
                    <a:pt x="44674" y="8593"/>
                  </a:cubicBezTo>
                  <a:close/>
                  <a:moveTo>
                    <a:pt x="29243" y="10120"/>
                  </a:moveTo>
                  <a:cubicBezTo>
                    <a:pt x="32460" y="10120"/>
                    <a:pt x="35049" y="11487"/>
                    <a:pt x="35479" y="13725"/>
                  </a:cubicBezTo>
                  <a:cubicBezTo>
                    <a:pt x="36017" y="16525"/>
                    <a:pt x="33016" y="19612"/>
                    <a:pt x="28748" y="20481"/>
                  </a:cubicBezTo>
                  <a:cubicBezTo>
                    <a:pt x="27918" y="20650"/>
                    <a:pt x="27103" y="20731"/>
                    <a:pt x="26324" y="20731"/>
                  </a:cubicBezTo>
                  <a:cubicBezTo>
                    <a:pt x="23098" y="20731"/>
                    <a:pt x="20497" y="19345"/>
                    <a:pt x="20066" y="17105"/>
                  </a:cubicBezTo>
                  <a:cubicBezTo>
                    <a:pt x="19528" y="14302"/>
                    <a:pt x="22535" y="11234"/>
                    <a:pt x="26803" y="10370"/>
                  </a:cubicBezTo>
                  <a:cubicBezTo>
                    <a:pt x="27639" y="10201"/>
                    <a:pt x="28459" y="10120"/>
                    <a:pt x="29243" y="10120"/>
                  </a:cubicBezTo>
                  <a:close/>
                  <a:moveTo>
                    <a:pt x="10992" y="17772"/>
                  </a:moveTo>
                  <a:cubicBezTo>
                    <a:pt x="11684" y="17772"/>
                    <a:pt x="12298" y="18068"/>
                    <a:pt x="12596" y="18618"/>
                  </a:cubicBezTo>
                  <a:cubicBezTo>
                    <a:pt x="13081" y="19506"/>
                    <a:pt x="12557" y="20724"/>
                    <a:pt x="11429" y="21337"/>
                  </a:cubicBezTo>
                  <a:cubicBezTo>
                    <a:pt x="10999" y="21572"/>
                    <a:pt x="10542" y="21684"/>
                    <a:pt x="10116" y="21684"/>
                  </a:cubicBezTo>
                  <a:cubicBezTo>
                    <a:pt x="9424" y="21684"/>
                    <a:pt x="8810" y="21388"/>
                    <a:pt x="8512" y="20838"/>
                  </a:cubicBezTo>
                  <a:cubicBezTo>
                    <a:pt x="8030" y="19949"/>
                    <a:pt x="8551" y="18732"/>
                    <a:pt x="9679" y="18119"/>
                  </a:cubicBezTo>
                  <a:cubicBezTo>
                    <a:pt x="10109" y="17884"/>
                    <a:pt x="10566" y="17772"/>
                    <a:pt x="10992" y="17772"/>
                  </a:cubicBezTo>
                  <a:close/>
                  <a:moveTo>
                    <a:pt x="52282" y="0"/>
                  </a:moveTo>
                  <a:cubicBezTo>
                    <a:pt x="35766" y="10825"/>
                    <a:pt x="16516" y="7426"/>
                    <a:pt x="0" y="18250"/>
                  </a:cubicBezTo>
                  <a:cubicBezTo>
                    <a:pt x="819" y="22507"/>
                    <a:pt x="1636" y="26764"/>
                    <a:pt x="2455" y="31024"/>
                  </a:cubicBezTo>
                  <a:cubicBezTo>
                    <a:pt x="18971" y="20200"/>
                    <a:pt x="38221" y="23599"/>
                    <a:pt x="54737" y="12775"/>
                  </a:cubicBezTo>
                  <a:lnTo>
                    <a:pt x="52282" y="0"/>
                  </a:ln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5" name="Google Shape;1705;p42"/>
          <p:cNvGrpSpPr/>
          <p:nvPr/>
        </p:nvGrpSpPr>
        <p:grpSpPr>
          <a:xfrm>
            <a:off x="7275651" y="1343028"/>
            <a:ext cx="1063857" cy="857742"/>
            <a:chOff x="1302675" y="343975"/>
            <a:chExt cx="1412825" cy="1139100"/>
          </a:xfrm>
        </p:grpSpPr>
        <p:sp>
          <p:nvSpPr>
            <p:cNvPr id="1706" name="Google Shape;1706;p42"/>
            <p:cNvSpPr/>
            <p:nvPr/>
          </p:nvSpPr>
          <p:spPr>
            <a:xfrm>
              <a:off x="1436850" y="427650"/>
              <a:ext cx="1144500" cy="971825"/>
            </a:xfrm>
            <a:custGeom>
              <a:avLst/>
              <a:gdLst/>
              <a:ahLst/>
              <a:cxnLst/>
              <a:rect l="l" t="t" r="r" b="b"/>
              <a:pathLst>
                <a:path w="45780" h="38873" extrusionOk="0">
                  <a:moveTo>
                    <a:pt x="8005" y="0"/>
                  </a:moveTo>
                  <a:cubicBezTo>
                    <a:pt x="4227" y="6241"/>
                    <a:pt x="3781" y="8022"/>
                    <a:pt x="0" y="14263"/>
                  </a:cubicBezTo>
                  <a:cubicBezTo>
                    <a:pt x="18439" y="18422"/>
                    <a:pt x="18177" y="38530"/>
                    <a:pt x="37772" y="38873"/>
                  </a:cubicBezTo>
                  <a:cubicBezTo>
                    <a:pt x="41553" y="32629"/>
                    <a:pt x="41999" y="30849"/>
                    <a:pt x="45780" y="24608"/>
                  </a:cubicBezTo>
                  <a:cubicBezTo>
                    <a:pt x="32503" y="22184"/>
                    <a:pt x="26418" y="2257"/>
                    <a:pt x="8005" y="0"/>
                  </a:cubicBez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2"/>
            <p:cNvSpPr/>
            <p:nvPr/>
          </p:nvSpPr>
          <p:spPr>
            <a:xfrm>
              <a:off x="1302675" y="343975"/>
              <a:ext cx="1412825" cy="1139100"/>
            </a:xfrm>
            <a:custGeom>
              <a:avLst/>
              <a:gdLst/>
              <a:ahLst/>
              <a:cxnLst/>
              <a:rect l="l" t="t" r="r" b="b"/>
              <a:pathLst>
                <a:path w="56513" h="45564" extrusionOk="0">
                  <a:moveTo>
                    <a:pt x="13372" y="3347"/>
                  </a:moveTo>
                  <a:cubicBezTo>
                    <a:pt x="28935" y="6259"/>
                    <a:pt x="35583" y="25046"/>
                    <a:pt x="51147" y="27955"/>
                  </a:cubicBezTo>
                  <a:cubicBezTo>
                    <a:pt x="48477" y="32711"/>
                    <a:pt x="45808" y="37466"/>
                    <a:pt x="43139" y="42220"/>
                  </a:cubicBezTo>
                  <a:cubicBezTo>
                    <a:pt x="27576" y="39308"/>
                    <a:pt x="20928" y="20518"/>
                    <a:pt x="5367" y="17610"/>
                  </a:cubicBezTo>
                  <a:cubicBezTo>
                    <a:pt x="8036" y="12854"/>
                    <a:pt x="10705" y="8100"/>
                    <a:pt x="13372" y="3347"/>
                  </a:cubicBezTo>
                  <a:close/>
                  <a:moveTo>
                    <a:pt x="11343" y="1"/>
                  </a:moveTo>
                  <a:cubicBezTo>
                    <a:pt x="7560" y="6735"/>
                    <a:pt x="3779" y="13472"/>
                    <a:pt x="1" y="20209"/>
                  </a:cubicBezTo>
                  <a:cubicBezTo>
                    <a:pt x="19593" y="20577"/>
                    <a:pt x="25575" y="45195"/>
                    <a:pt x="45167" y="45563"/>
                  </a:cubicBezTo>
                  <a:cubicBezTo>
                    <a:pt x="48951" y="38829"/>
                    <a:pt x="52732" y="32092"/>
                    <a:pt x="56513" y="25358"/>
                  </a:cubicBezTo>
                  <a:cubicBezTo>
                    <a:pt x="36918" y="24987"/>
                    <a:pt x="30936" y="372"/>
                    <a:pt x="11343"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2"/>
            <p:cNvSpPr/>
            <p:nvPr/>
          </p:nvSpPr>
          <p:spPr>
            <a:xfrm>
              <a:off x="2242950" y="1076075"/>
              <a:ext cx="108550" cy="116375"/>
            </a:xfrm>
            <a:custGeom>
              <a:avLst/>
              <a:gdLst/>
              <a:ahLst/>
              <a:cxnLst/>
              <a:rect l="l" t="t" r="r" b="b"/>
              <a:pathLst>
                <a:path w="4342" h="4655" extrusionOk="0">
                  <a:moveTo>
                    <a:pt x="2448" y="1"/>
                  </a:moveTo>
                  <a:cubicBezTo>
                    <a:pt x="1607" y="1"/>
                    <a:pt x="755" y="698"/>
                    <a:pt x="410" y="1746"/>
                  </a:cubicBezTo>
                  <a:cubicBezTo>
                    <a:pt x="0" y="2992"/>
                    <a:pt x="454" y="4262"/>
                    <a:pt x="1427" y="4580"/>
                  </a:cubicBezTo>
                  <a:cubicBezTo>
                    <a:pt x="1579" y="4630"/>
                    <a:pt x="1735" y="4654"/>
                    <a:pt x="1891" y="4654"/>
                  </a:cubicBezTo>
                  <a:cubicBezTo>
                    <a:pt x="2733" y="4654"/>
                    <a:pt x="3586" y="3957"/>
                    <a:pt x="3932" y="2908"/>
                  </a:cubicBezTo>
                  <a:cubicBezTo>
                    <a:pt x="4341" y="1663"/>
                    <a:pt x="3884" y="392"/>
                    <a:pt x="2912" y="75"/>
                  </a:cubicBezTo>
                  <a:cubicBezTo>
                    <a:pt x="2760" y="25"/>
                    <a:pt x="2604" y="1"/>
                    <a:pt x="2448"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2"/>
            <p:cNvSpPr/>
            <p:nvPr/>
          </p:nvSpPr>
          <p:spPr>
            <a:xfrm>
              <a:off x="1680775" y="617750"/>
              <a:ext cx="108550" cy="116375"/>
            </a:xfrm>
            <a:custGeom>
              <a:avLst/>
              <a:gdLst/>
              <a:ahLst/>
              <a:cxnLst/>
              <a:rect l="l" t="t" r="r" b="b"/>
              <a:pathLst>
                <a:path w="4342" h="4655" extrusionOk="0">
                  <a:moveTo>
                    <a:pt x="2448" y="1"/>
                  </a:moveTo>
                  <a:cubicBezTo>
                    <a:pt x="1607" y="1"/>
                    <a:pt x="755" y="698"/>
                    <a:pt x="410" y="1747"/>
                  </a:cubicBezTo>
                  <a:cubicBezTo>
                    <a:pt x="0" y="2992"/>
                    <a:pt x="454" y="4262"/>
                    <a:pt x="1427" y="4580"/>
                  </a:cubicBezTo>
                  <a:cubicBezTo>
                    <a:pt x="1579" y="4630"/>
                    <a:pt x="1734" y="4654"/>
                    <a:pt x="1891" y="4654"/>
                  </a:cubicBezTo>
                  <a:cubicBezTo>
                    <a:pt x="2733" y="4654"/>
                    <a:pt x="3586" y="3957"/>
                    <a:pt x="3932" y="2908"/>
                  </a:cubicBezTo>
                  <a:cubicBezTo>
                    <a:pt x="4341" y="1663"/>
                    <a:pt x="3884" y="392"/>
                    <a:pt x="2912" y="75"/>
                  </a:cubicBezTo>
                  <a:cubicBezTo>
                    <a:pt x="2760" y="25"/>
                    <a:pt x="2604" y="1"/>
                    <a:pt x="2448"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2"/>
            <p:cNvSpPr/>
            <p:nvPr/>
          </p:nvSpPr>
          <p:spPr>
            <a:xfrm>
              <a:off x="1856850" y="738075"/>
              <a:ext cx="315350" cy="365575"/>
            </a:xfrm>
            <a:custGeom>
              <a:avLst/>
              <a:gdLst/>
              <a:ahLst/>
              <a:cxnLst/>
              <a:rect l="l" t="t" r="r" b="b"/>
              <a:pathLst>
                <a:path w="12614" h="14623" extrusionOk="0">
                  <a:moveTo>
                    <a:pt x="5860" y="1"/>
                  </a:moveTo>
                  <a:cubicBezTo>
                    <a:pt x="5619" y="1"/>
                    <a:pt x="5376" y="20"/>
                    <a:pt x="5133" y="60"/>
                  </a:cubicBezTo>
                  <a:cubicBezTo>
                    <a:pt x="2009" y="567"/>
                    <a:pt x="1" y="4222"/>
                    <a:pt x="650" y="8229"/>
                  </a:cubicBezTo>
                  <a:cubicBezTo>
                    <a:pt x="1249" y="11922"/>
                    <a:pt x="3899" y="14622"/>
                    <a:pt x="6758" y="14622"/>
                  </a:cubicBezTo>
                  <a:cubicBezTo>
                    <a:pt x="6998" y="14622"/>
                    <a:pt x="7240" y="14603"/>
                    <a:pt x="7482" y="14564"/>
                  </a:cubicBezTo>
                  <a:cubicBezTo>
                    <a:pt x="10608" y="14057"/>
                    <a:pt x="12614" y="10399"/>
                    <a:pt x="11967" y="6395"/>
                  </a:cubicBezTo>
                  <a:cubicBezTo>
                    <a:pt x="11369" y="2701"/>
                    <a:pt x="8720" y="1"/>
                    <a:pt x="5860"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1" name="Google Shape;1711;p42"/>
          <p:cNvGrpSpPr/>
          <p:nvPr/>
        </p:nvGrpSpPr>
        <p:grpSpPr>
          <a:xfrm rot="535373">
            <a:off x="4418156" y="2333837"/>
            <a:ext cx="979661" cy="903360"/>
            <a:chOff x="4961475" y="636525"/>
            <a:chExt cx="1211725" cy="1117350"/>
          </a:xfrm>
        </p:grpSpPr>
        <p:sp>
          <p:nvSpPr>
            <p:cNvPr id="1712" name="Google Shape;1712;p42"/>
            <p:cNvSpPr/>
            <p:nvPr/>
          </p:nvSpPr>
          <p:spPr>
            <a:xfrm>
              <a:off x="5056750" y="706400"/>
              <a:ext cx="1035725" cy="947675"/>
            </a:xfrm>
            <a:custGeom>
              <a:avLst/>
              <a:gdLst/>
              <a:ahLst/>
              <a:cxnLst/>
              <a:rect l="l" t="t" r="r" b="b"/>
              <a:pathLst>
                <a:path w="41429" h="37907" extrusionOk="0">
                  <a:moveTo>
                    <a:pt x="31354" y="0"/>
                  </a:moveTo>
                  <a:cubicBezTo>
                    <a:pt x="21942" y="10819"/>
                    <a:pt x="1" y="25951"/>
                    <a:pt x="1" y="25951"/>
                  </a:cubicBezTo>
                  <a:lnTo>
                    <a:pt x="6894" y="37906"/>
                  </a:lnTo>
                  <a:cubicBezTo>
                    <a:pt x="31418" y="23290"/>
                    <a:pt x="41428" y="2976"/>
                    <a:pt x="41428" y="2976"/>
                  </a:cubicBezTo>
                  <a:lnTo>
                    <a:pt x="31354" y="0"/>
                  </a:ln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2"/>
            <p:cNvSpPr/>
            <p:nvPr/>
          </p:nvSpPr>
          <p:spPr>
            <a:xfrm>
              <a:off x="4961475" y="636525"/>
              <a:ext cx="1211725" cy="1117350"/>
            </a:xfrm>
            <a:custGeom>
              <a:avLst/>
              <a:gdLst/>
              <a:ahLst/>
              <a:cxnLst/>
              <a:rect l="l" t="t" r="r" b="b"/>
              <a:pathLst>
                <a:path w="48469" h="44694" extrusionOk="0">
                  <a:moveTo>
                    <a:pt x="35165" y="2795"/>
                  </a:moveTo>
                  <a:lnTo>
                    <a:pt x="45239" y="5771"/>
                  </a:lnTo>
                  <a:cubicBezTo>
                    <a:pt x="37335" y="19103"/>
                    <a:pt x="25310" y="31287"/>
                    <a:pt x="10705" y="40701"/>
                  </a:cubicBezTo>
                  <a:lnTo>
                    <a:pt x="3812" y="28743"/>
                  </a:lnTo>
                  <a:cubicBezTo>
                    <a:pt x="16199" y="22382"/>
                    <a:pt x="27138" y="13344"/>
                    <a:pt x="35165" y="2795"/>
                  </a:cubicBezTo>
                  <a:close/>
                  <a:moveTo>
                    <a:pt x="35468" y="1"/>
                  </a:moveTo>
                  <a:cubicBezTo>
                    <a:pt x="26681" y="11956"/>
                    <a:pt x="14118" y="21942"/>
                    <a:pt x="0" y="28280"/>
                  </a:cubicBezTo>
                  <a:lnTo>
                    <a:pt x="8250" y="44694"/>
                  </a:lnTo>
                  <a:cubicBezTo>
                    <a:pt x="25945" y="33816"/>
                    <a:pt x="40146" y="19069"/>
                    <a:pt x="48468" y="3038"/>
                  </a:cubicBezTo>
                  <a:lnTo>
                    <a:pt x="35468" y="1"/>
                  </a:ln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2"/>
            <p:cNvSpPr/>
            <p:nvPr/>
          </p:nvSpPr>
          <p:spPr>
            <a:xfrm>
              <a:off x="5778450" y="860925"/>
              <a:ext cx="126725" cy="109650"/>
            </a:xfrm>
            <a:custGeom>
              <a:avLst/>
              <a:gdLst/>
              <a:ahLst/>
              <a:cxnLst/>
              <a:rect l="l" t="t" r="r" b="b"/>
              <a:pathLst>
                <a:path w="5069" h="4386" extrusionOk="0">
                  <a:moveTo>
                    <a:pt x="3692" y="1"/>
                  </a:moveTo>
                  <a:cubicBezTo>
                    <a:pt x="2858" y="1"/>
                    <a:pt x="1782" y="580"/>
                    <a:pt x="1026" y="1470"/>
                  </a:cubicBezTo>
                  <a:cubicBezTo>
                    <a:pt x="101" y="2560"/>
                    <a:pt x="0" y="3788"/>
                    <a:pt x="839" y="4237"/>
                  </a:cubicBezTo>
                  <a:cubicBezTo>
                    <a:pt x="1029" y="4337"/>
                    <a:pt x="1251" y="4385"/>
                    <a:pt x="1493" y="4385"/>
                  </a:cubicBezTo>
                  <a:cubicBezTo>
                    <a:pt x="2321" y="4385"/>
                    <a:pt x="3374" y="3822"/>
                    <a:pt x="4099" y="2894"/>
                  </a:cubicBezTo>
                  <a:cubicBezTo>
                    <a:pt x="5038" y="1696"/>
                    <a:pt x="5068" y="434"/>
                    <a:pt x="4216" y="94"/>
                  </a:cubicBezTo>
                  <a:cubicBezTo>
                    <a:pt x="4058" y="31"/>
                    <a:pt x="3881" y="1"/>
                    <a:pt x="3692"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2"/>
            <p:cNvSpPr/>
            <p:nvPr/>
          </p:nvSpPr>
          <p:spPr>
            <a:xfrm>
              <a:off x="5222950" y="1354850"/>
              <a:ext cx="150000" cy="113275"/>
            </a:xfrm>
            <a:custGeom>
              <a:avLst/>
              <a:gdLst/>
              <a:ahLst/>
              <a:cxnLst/>
              <a:rect l="l" t="t" r="r" b="b"/>
              <a:pathLst>
                <a:path w="6000" h="4531" extrusionOk="0">
                  <a:moveTo>
                    <a:pt x="3762" y="1"/>
                  </a:moveTo>
                  <a:cubicBezTo>
                    <a:pt x="3127" y="1"/>
                    <a:pt x="2420" y="209"/>
                    <a:pt x="1789" y="620"/>
                  </a:cubicBezTo>
                  <a:cubicBezTo>
                    <a:pt x="533" y="1439"/>
                    <a:pt x="1" y="2846"/>
                    <a:pt x="630" y="3796"/>
                  </a:cubicBezTo>
                  <a:cubicBezTo>
                    <a:pt x="954" y="4283"/>
                    <a:pt x="1535" y="4530"/>
                    <a:pt x="2204" y="4530"/>
                  </a:cubicBezTo>
                  <a:cubicBezTo>
                    <a:pt x="2839" y="4530"/>
                    <a:pt x="3551" y="4308"/>
                    <a:pt x="4197" y="3855"/>
                  </a:cubicBezTo>
                  <a:cubicBezTo>
                    <a:pt x="5520" y="2921"/>
                    <a:pt x="5999" y="1459"/>
                    <a:pt x="5303" y="623"/>
                  </a:cubicBezTo>
                  <a:cubicBezTo>
                    <a:pt x="4956" y="206"/>
                    <a:pt x="4394" y="1"/>
                    <a:pt x="3762"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2"/>
            <p:cNvSpPr/>
            <p:nvPr/>
          </p:nvSpPr>
          <p:spPr>
            <a:xfrm>
              <a:off x="5417350" y="1014825"/>
              <a:ext cx="371300" cy="296675"/>
            </a:xfrm>
            <a:custGeom>
              <a:avLst/>
              <a:gdLst/>
              <a:ahLst/>
              <a:cxnLst/>
              <a:rect l="l" t="t" r="r" b="b"/>
              <a:pathLst>
                <a:path w="14852" h="11867" extrusionOk="0">
                  <a:moveTo>
                    <a:pt x="10061" y="1"/>
                  </a:moveTo>
                  <a:cubicBezTo>
                    <a:pt x="8325" y="1"/>
                    <a:pt x="6269" y="755"/>
                    <a:pt x="4450" y="2207"/>
                  </a:cubicBezTo>
                  <a:cubicBezTo>
                    <a:pt x="1257" y="4756"/>
                    <a:pt x="1" y="8493"/>
                    <a:pt x="1645" y="10552"/>
                  </a:cubicBezTo>
                  <a:cubicBezTo>
                    <a:pt x="2352" y="11436"/>
                    <a:pt x="3481" y="11867"/>
                    <a:pt x="4792" y="11867"/>
                  </a:cubicBezTo>
                  <a:cubicBezTo>
                    <a:pt x="6528" y="11867"/>
                    <a:pt x="8583" y="11112"/>
                    <a:pt x="10402" y="9660"/>
                  </a:cubicBezTo>
                  <a:cubicBezTo>
                    <a:pt x="13595" y="7111"/>
                    <a:pt x="14851" y="3375"/>
                    <a:pt x="13207" y="1316"/>
                  </a:cubicBezTo>
                  <a:cubicBezTo>
                    <a:pt x="12501" y="431"/>
                    <a:pt x="11372" y="1"/>
                    <a:pt x="10061"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7" name="Google Shape;1717;p42"/>
          <p:cNvGrpSpPr/>
          <p:nvPr/>
        </p:nvGrpSpPr>
        <p:grpSpPr>
          <a:xfrm rot="10601085">
            <a:off x="6686446" y="2895384"/>
            <a:ext cx="1059278" cy="872872"/>
            <a:chOff x="4905950" y="2193500"/>
            <a:chExt cx="1343375" cy="1106975"/>
          </a:xfrm>
        </p:grpSpPr>
        <p:sp>
          <p:nvSpPr>
            <p:cNvPr id="1718" name="Google Shape;1718;p42"/>
            <p:cNvSpPr/>
            <p:nvPr/>
          </p:nvSpPr>
          <p:spPr>
            <a:xfrm>
              <a:off x="5001725" y="2284050"/>
              <a:ext cx="1140200" cy="918975"/>
            </a:xfrm>
            <a:custGeom>
              <a:avLst/>
              <a:gdLst/>
              <a:ahLst/>
              <a:cxnLst/>
              <a:rect l="l" t="t" r="r" b="b"/>
              <a:pathLst>
                <a:path w="45608" h="36759" extrusionOk="0">
                  <a:moveTo>
                    <a:pt x="6473" y="1"/>
                  </a:moveTo>
                  <a:lnTo>
                    <a:pt x="1" y="15121"/>
                  </a:lnTo>
                  <a:cubicBezTo>
                    <a:pt x="15305" y="21778"/>
                    <a:pt x="34962" y="36759"/>
                    <a:pt x="34962" y="36759"/>
                  </a:cubicBezTo>
                  <a:lnTo>
                    <a:pt x="45607" y="24221"/>
                  </a:lnTo>
                  <a:cubicBezTo>
                    <a:pt x="32103" y="10625"/>
                    <a:pt x="6473" y="1"/>
                    <a:pt x="6473" y="1"/>
                  </a:cubicBez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2"/>
            <p:cNvSpPr/>
            <p:nvPr/>
          </p:nvSpPr>
          <p:spPr>
            <a:xfrm>
              <a:off x="4905950" y="2193500"/>
              <a:ext cx="1343375" cy="1106975"/>
            </a:xfrm>
            <a:custGeom>
              <a:avLst/>
              <a:gdLst/>
              <a:ahLst/>
              <a:cxnLst/>
              <a:rect l="l" t="t" r="r" b="b"/>
              <a:pathLst>
                <a:path w="53735" h="44279" extrusionOk="0">
                  <a:moveTo>
                    <a:pt x="10304" y="3623"/>
                  </a:moveTo>
                  <a:cubicBezTo>
                    <a:pt x="24486" y="9691"/>
                    <a:pt x="37678" y="17857"/>
                    <a:pt x="49438" y="27843"/>
                  </a:cubicBezTo>
                  <a:lnTo>
                    <a:pt x="38793" y="40381"/>
                  </a:lnTo>
                  <a:cubicBezTo>
                    <a:pt x="28286" y="31459"/>
                    <a:pt x="16503" y="24165"/>
                    <a:pt x="3832" y="18743"/>
                  </a:cubicBezTo>
                  <a:cubicBezTo>
                    <a:pt x="5988" y="13703"/>
                    <a:pt x="8148" y="8663"/>
                    <a:pt x="10304" y="3623"/>
                  </a:cubicBezTo>
                  <a:close/>
                  <a:moveTo>
                    <a:pt x="7939" y="1"/>
                  </a:moveTo>
                  <a:lnTo>
                    <a:pt x="1" y="19797"/>
                  </a:lnTo>
                  <a:cubicBezTo>
                    <a:pt x="14503" y="25611"/>
                    <a:pt x="27888" y="33895"/>
                    <a:pt x="39562" y="44279"/>
                  </a:cubicBezTo>
                  <a:lnTo>
                    <a:pt x="53735" y="28345"/>
                  </a:lnTo>
                  <a:cubicBezTo>
                    <a:pt x="40222" y="16322"/>
                    <a:pt x="24725" y="6732"/>
                    <a:pt x="7939"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2"/>
            <p:cNvSpPr/>
            <p:nvPr/>
          </p:nvSpPr>
          <p:spPr>
            <a:xfrm>
              <a:off x="5200325" y="2502525"/>
              <a:ext cx="149575" cy="127475"/>
            </a:xfrm>
            <a:custGeom>
              <a:avLst/>
              <a:gdLst/>
              <a:ahLst/>
              <a:cxnLst/>
              <a:rect l="l" t="t" r="r" b="b"/>
              <a:pathLst>
                <a:path w="5983" h="5099" extrusionOk="0">
                  <a:moveTo>
                    <a:pt x="2866" y="0"/>
                  </a:moveTo>
                  <a:cubicBezTo>
                    <a:pt x="1908" y="0"/>
                    <a:pt x="1012" y="512"/>
                    <a:pt x="596" y="1392"/>
                  </a:cubicBezTo>
                  <a:cubicBezTo>
                    <a:pt x="0" y="2652"/>
                    <a:pt x="566" y="4173"/>
                    <a:pt x="1847" y="4811"/>
                  </a:cubicBezTo>
                  <a:cubicBezTo>
                    <a:pt x="2237" y="5006"/>
                    <a:pt x="2652" y="5099"/>
                    <a:pt x="3060" y="5099"/>
                  </a:cubicBezTo>
                  <a:cubicBezTo>
                    <a:pt x="3990" y="5099"/>
                    <a:pt x="4879" y="4614"/>
                    <a:pt x="5333" y="3755"/>
                  </a:cubicBezTo>
                  <a:cubicBezTo>
                    <a:pt x="5982" y="2521"/>
                    <a:pt x="5436" y="961"/>
                    <a:pt x="4101" y="295"/>
                  </a:cubicBezTo>
                  <a:cubicBezTo>
                    <a:pt x="3700" y="95"/>
                    <a:pt x="3277" y="0"/>
                    <a:pt x="2866"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2"/>
            <p:cNvSpPr/>
            <p:nvPr/>
          </p:nvSpPr>
          <p:spPr>
            <a:xfrm>
              <a:off x="5801300" y="2878325"/>
              <a:ext cx="147400" cy="128600"/>
            </a:xfrm>
            <a:custGeom>
              <a:avLst/>
              <a:gdLst/>
              <a:ahLst/>
              <a:cxnLst/>
              <a:rect l="l" t="t" r="r" b="b"/>
              <a:pathLst>
                <a:path w="5896" h="5144" extrusionOk="0">
                  <a:moveTo>
                    <a:pt x="2811" y="0"/>
                  </a:moveTo>
                  <a:cubicBezTo>
                    <a:pt x="2043" y="0"/>
                    <a:pt x="1303" y="337"/>
                    <a:pt x="828" y="979"/>
                  </a:cubicBezTo>
                  <a:cubicBezTo>
                    <a:pt x="0" y="2099"/>
                    <a:pt x="262" y="3699"/>
                    <a:pt x="1396" y="4576"/>
                  </a:cubicBezTo>
                  <a:cubicBezTo>
                    <a:pt x="1889" y="4957"/>
                    <a:pt x="2473" y="5143"/>
                    <a:pt x="3047" y="5143"/>
                  </a:cubicBezTo>
                  <a:cubicBezTo>
                    <a:pt x="3794" y="5143"/>
                    <a:pt x="4525" y="4828"/>
                    <a:pt x="5021" y="4214"/>
                  </a:cubicBezTo>
                  <a:cubicBezTo>
                    <a:pt x="5896" y="3130"/>
                    <a:pt x="5664" y="1492"/>
                    <a:pt x="4480" y="578"/>
                  </a:cubicBezTo>
                  <a:cubicBezTo>
                    <a:pt x="3975" y="188"/>
                    <a:pt x="3385" y="0"/>
                    <a:pt x="281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2"/>
            <p:cNvSpPr/>
            <p:nvPr/>
          </p:nvSpPr>
          <p:spPr>
            <a:xfrm>
              <a:off x="5370750" y="2559175"/>
              <a:ext cx="393100" cy="329950"/>
            </a:xfrm>
            <a:custGeom>
              <a:avLst/>
              <a:gdLst/>
              <a:ahLst/>
              <a:cxnLst/>
              <a:rect l="l" t="t" r="r" b="b"/>
              <a:pathLst>
                <a:path w="15724" h="13198" extrusionOk="0">
                  <a:moveTo>
                    <a:pt x="7365" y="0"/>
                  </a:moveTo>
                  <a:cubicBezTo>
                    <a:pt x="5083" y="0"/>
                    <a:pt x="2934" y="1094"/>
                    <a:pt x="1781" y="3088"/>
                  </a:cubicBezTo>
                  <a:cubicBezTo>
                    <a:pt x="1" y="6175"/>
                    <a:pt x="1280" y="10246"/>
                    <a:pt x="4637" y="12185"/>
                  </a:cubicBezTo>
                  <a:cubicBezTo>
                    <a:pt x="5824" y="12871"/>
                    <a:pt x="7112" y="13197"/>
                    <a:pt x="8360" y="13197"/>
                  </a:cubicBezTo>
                  <a:cubicBezTo>
                    <a:pt x="10643" y="13197"/>
                    <a:pt x="12792" y="12104"/>
                    <a:pt x="13943" y="10109"/>
                  </a:cubicBezTo>
                  <a:cubicBezTo>
                    <a:pt x="15723" y="7025"/>
                    <a:pt x="14444" y="2952"/>
                    <a:pt x="11087" y="1013"/>
                  </a:cubicBezTo>
                  <a:cubicBezTo>
                    <a:pt x="9900" y="327"/>
                    <a:pt x="8613" y="0"/>
                    <a:pt x="7365"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1723;p42"/>
          <p:cNvGrpSpPr/>
          <p:nvPr/>
        </p:nvGrpSpPr>
        <p:grpSpPr>
          <a:xfrm rot="345175">
            <a:off x="7171271" y="3658266"/>
            <a:ext cx="1185239" cy="930278"/>
            <a:chOff x="1242500" y="1557350"/>
            <a:chExt cx="1629725" cy="1279150"/>
          </a:xfrm>
        </p:grpSpPr>
        <p:sp>
          <p:nvSpPr>
            <p:cNvPr id="1724" name="Google Shape;1724;p42"/>
            <p:cNvSpPr/>
            <p:nvPr/>
          </p:nvSpPr>
          <p:spPr>
            <a:xfrm>
              <a:off x="1399425" y="1646350"/>
              <a:ext cx="1315875" cy="1100725"/>
            </a:xfrm>
            <a:custGeom>
              <a:avLst/>
              <a:gdLst/>
              <a:ahLst/>
              <a:cxnLst/>
              <a:rect l="l" t="t" r="r" b="b"/>
              <a:pathLst>
                <a:path w="52635" h="44029" extrusionOk="0">
                  <a:moveTo>
                    <a:pt x="42772" y="0"/>
                  </a:moveTo>
                  <a:cubicBezTo>
                    <a:pt x="37328" y="0"/>
                    <a:pt x="1" y="35241"/>
                    <a:pt x="1" y="35241"/>
                  </a:cubicBezTo>
                  <a:lnTo>
                    <a:pt x="9655" y="44029"/>
                  </a:lnTo>
                  <a:cubicBezTo>
                    <a:pt x="23811" y="37623"/>
                    <a:pt x="24943" y="32628"/>
                    <a:pt x="33666" y="25038"/>
                  </a:cubicBezTo>
                  <a:cubicBezTo>
                    <a:pt x="43877" y="16153"/>
                    <a:pt x="52634" y="8806"/>
                    <a:pt x="52634" y="8806"/>
                  </a:cubicBezTo>
                  <a:lnTo>
                    <a:pt x="42980" y="21"/>
                  </a:lnTo>
                  <a:cubicBezTo>
                    <a:pt x="42917" y="7"/>
                    <a:pt x="42847" y="0"/>
                    <a:pt x="42772" y="0"/>
                  </a:cubicBez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2"/>
            <p:cNvSpPr/>
            <p:nvPr/>
          </p:nvSpPr>
          <p:spPr>
            <a:xfrm>
              <a:off x="1242500" y="1557350"/>
              <a:ext cx="1629725" cy="1279150"/>
            </a:xfrm>
            <a:custGeom>
              <a:avLst/>
              <a:gdLst/>
              <a:ahLst/>
              <a:cxnLst/>
              <a:rect l="l" t="t" r="r" b="b"/>
              <a:pathLst>
                <a:path w="65189" h="51166" extrusionOk="0">
                  <a:moveTo>
                    <a:pt x="49257" y="3581"/>
                  </a:moveTo>
                  <a:lnTo>
                    <a:pt x="58911" y="12366"/>
                  </a:lnTo>
                  <a:cubicBezTo>
                    <a:pt x="41005" y="20844"/>
                    <a:pt x="33841" y="39105"/>
                    <a:pt x="15932" y="47589"/>
                  </a:cubicBezTo>
                  <a:cubicBezTo>
                    <a:pt x="12714" y="44658"/>
                    <a:pt x="9496" y="41729"/>
                    <a:pt x="6278" y="38801"/>
                  </a:cubicBezTo>
                  <a:cubicBezTo>
                    <a:pt x="24187" y="30323"/>
                    <a:pt x="31348" y="12062"/>
                    <a:pt x="49257" y="3581"/>
                  </a:cubicBezTo>
                  <a:close/>
                  <a:moveTo>
                    <a:pt x="51511" y="1"/>
                  </a:moveTo>
                  <a:cubicBezTo>
                    <a:pt x="28874" y="7930"/>
                    <a:pt x="22644" y="30794"/>
                    <a:pt x="1" y="38723"/>
                  </a:cubicBezTo>
                  <a:cubicBezTo>
                    <a:pt x="4559" y="42869"/>
                    <a:pt x="9117" y="47017"/>
                    <a:pt x="13678" y="51166"/>
                  </a:cubicBezTo>
                  <a:cubicBezTo>
                    <a:pt x="36318" y="43237"/>
                    <a:pt x="42548" y="20373"/>
                    <a:pt x="65189" y="12447"/>
                  </a:cubicBezTo>
                  <a:cubicBezTo>
                    <a:pt x="60628" y="8298"/>
                    <a:pt x="56069" y="4149"/>
                    <a:pt x="51511"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2"/>
            <p:cNvSpPr/>
            <p:nvPr/>
          </p:nvSpPr>
          <p:spPr>
            <a:xfrm>
              <a:off x="1667175" y="2443750"/>
              <a:ext cx="126450" cy="98775"/>
            </a:xfrm>
            <a:custGeom>
              <a:avLst/>
              <a:gdLst/>
              <a:ahLst/>
              <a:cxnLst/>
              <a:rect l="l" t="t" r="r" b="b"/>
              <a:pathLst>
                <a:path w="5058" h="3951" extrusionOk="0">
                  <a:moveTo>
                    <a:pt x="2981" y="1"/>
                  </a:moveTo>
                  <a:cubicBezTo>
                    <a:pt x="2535" y="1"/>
                    <a:pt x="2055" y="125"/>
                    <a:pt x="1609" y="383"/>
                  </a:cubicBezTo>
                  <a:cubicBezTo>
                    <a:pt x="494" y="1030"/>
                    <a:pt x="1" y="2264"/>
                    <a:pt x="511" y="3144"/>
                  </a:cubicBezTo>
                  <a:cubicBezTo>
                    <a:pt x="815" y="3672"/>
                    <a:pt x="1410" y="3950"/>
                    <a:pt x="2077" y="3950"/>
                  </a:cubicBezTo>
                  <a:cubicBezTo>
                    <a:pt x="2524" y="3950"/>
                    <a:pt x="3004" y="3826"/>
                    <a:pt x="3450" y="3568"/>
                  </a:cubicBezTo>
                  <a:cubicBezTo>
                    <a:pt x="4567" y="2921"/>
                    <a:pt x="5058" y="1687"/>
                    <a:pt x="4548" y="807"/>
                  </a:cubicBezTo>
                  <a:cubicBezTo>
                    <a:pt x="4244" y="279"/>
                    <a:pt x="3649" y="1"/>
                    <a:pt x="2981"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2"/>
            <p:cNvSpPr/>
            <p:nvPr/>
          </p:nvSpPr>
          <p:spPr>
            <a:xfrm>
              <a:off x="2304300" y="1842750"/>
              <a:ext cx="126450" cy="98775"/>
            </a:xfrm>
            <a:custGeom>
              <a:avLst/>
              <a:gdLst/>
              <a:ahLst/>
              <a:cxnLst/>
              <a:rect l="l" t="t" r="r" b="b"/>
              <a:pathLst>
                <a:path w="5058" h="3951" extrusionOk="0">
                  <a:moveTo>
                    <a:pt x="2981" y="1"/>
                  </a:moveTo>
                  <a:cubicBezTo>
                    <a:pt x="2534" y="1"/>
                    <a:pt x="2055" y="125"/>
                    <a:pt x="1609" y="384"/>
                  </a:cubicBezTo>
                  <a:cubicBezTo>
                    <a:pt x="494" y="1031"/>
                    <a:pt x="1" y="2265"/>
                    <a:pt x="511" y="3145"/>
                  </a:cubicBezTo>
                  <a:cubicBezTo>
                    <a:pt x="817" y="3672"/>
                    <a:pt x="1412" y="3951"/>
                    <a:pt x="2080" y="3951"/>
                  </a:cubicBezTo>
                  <a:cubicBezTo>
                    <a:pt x="2526" y="3951"/>
                    <a:pt x="3004" y="3826"/>
                    <a:pt x="3450" y="3569"/>
                  </a:cubicBezTo>
                  <a:cubicBezTo>
                    <a:pt x="4567" y="2922"/>
                    <a:pt x="5058" y="1688"/>
                    <a:pt x="4548" y="808"/>
                  </a:cubicBezTo>
                  <a:cubicBezTo>
                    <a:pt x="4244" y="280"/>
                    <a:pt x="3649" y="1"/>
                    <a:pt x="2981"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2"/>
            <p:cNvSpPr/>
            <p:nvPr/>
          </p:nvSpPr>
          <p:spPr>
            <a:xfrm>
              <a:off x="1863400" y="2029900"/>
              <a:ext cx="378675" cy="344050"/>
            </a:xfrm>
            <a:custGeom>
              <a:avLst/>
              <a:gdLst/>
              <a:ahLst/>
              <a:cxnLst/>
              <a:rect l="l" t="t" r="r" b="b"/>
              <a:pathLst>
                <a:path w="15147" h="13762" extrusionOk="0">
                  <a:moveTo>
                    <a:pt x="10358" y="0"/>
                  </a:moveTo>
                  <a:cubicBezTo>
                    <a:pt x="8291" y="0"/>
                    <a:pt x="5791" y="1204"/>
                    <a:pt x="3784" y="3371"/>
                  </a:cubicBezTo>
                  <a:cubicBezTo>
                    <a:pt x="756" y="6640"/>
                    <a:pt x="1" y="10861"/>
                    <a:pt x="2093" y="12797"/>
                  </a:cubicBezTo>
                  <a:cubicBezTo>
                    <a:pt x="2799" y="13450"/>
                    <a:pt x="3738" y="13761"/>
                    <a:pt x="4789" y="13761"/>
                  </a:cubicBezTo>
                  <a:cubicBezTo>
                    <a:pt x="6857" y="13761"/>
                    <a:pt x="9357" y="12558"/>
                    <a:pt x="11365" y="10393"/>
                  </a:cubicBezTo>
                  <a:cubicBezTo>
                    <a:pt x="14391" y="7124"/>
                    <a:pt x="15146" y="2903"/>
                    <a:pt x="13054" y="964"/>
                  </a:cubicBezTo>
                  <a:cubicBezTo>
                    <a:pt x="12348" y="311"/>
                    <a:pt x="11409" y="0"/>
                    <a:pt x="10358"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9" name="Google Shape;1729;p42"/>
          <p:cNvGrpSpPr/>
          <p:nvPr/>
        </p:nvGrpSpPr>
        <p:grpSpPr>
          <a:xfrm>
            <a:off x="4683690" y="1436797"/>
            <a:ext cx="1154553" cy="480742"/>
            <a:chOff x="2841975" y="1936625"/>
            <a:chExt cx="1696375" cy="706350"/>
          </a:xfrm>
        </p:grpSpPr>
        <p:sp>
          <p:nvSpPr>
            <p:cNvPr id="1730" name="Google Shape;1730;p42"/>
            <p:cNvSpPr/>
            <p:nvPr/>
          </p:nvSpPr>
          <p:spPr>
            <a:xfrm>
              <a:off x="2971725" y="2029475"/>
              <a:ext cx="1436800" cy="562375"/>
            </a:xfrm>
            <a:custGeom>
              <a:avLst/>
              <a:gdLst/>
              <a:ahLst/>
              <a:cxnLst/>
              <a:rect l="l" t="t" r="r" b="b"/>
              <a:pathLst>
                <a:path w="57472" h="22495" extrusionOk="0">
                  <a:moveTo>
                    <a:pt x="5401" y="1"/>
                  </a:moveTo>
                  <a:lnTo>
                    <a:pt x="1" y="17492"/>
                  </a:lnTo>
                  <a:cubicBezTo>
                    <a:pt x="1" y="17492"/>
                    <a:pt x="12420" y="22495"/>
                    <a:pt x="29448" y="22495"/>
                  </a:cubicBezTo>
                  <a:cubicBezTo>
                    <a:pt x="37962" y="22495"/>
                    <a:pt x="47629" y="21244"/>
                    <a:pt x="57471" y="17492"/>
                  </a:cubicBezTo>
                  <a:lnTo>
                    <a:pt x="52074" y="1"/>
                  </a:lnTo>
                  <a:cubicBezTo>
                    <a:pt x="52074" y="1"/>
                    <a:pt x="40954" y="3093"/>
                    <a:pt x="27125" y="3093"/>
                  </a:cubicBezTo>
                  <a:cubicBezTo>
                    <a:pt x="20211" y="3093"/>
                    <a:pt x="12619" y="2320"/>
                    <a:pt x="5401"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2"/>
            <p:cNvSpPr/>
            <p:nvPr/>
          </p:nvSpPr>
          <p:spPr>
            <a:xfrm>
              <a:off x="2841975" y="1936625"/>
              <a:ext cx="1696375" cy="706350"/>
            </a:xfrm>
            <a:custGeom>
              <a:avLst/>
              <a:gdLst/>
              <a:ahLst/>
              <a:cxnLst/>
              <a:rect l="l" t="t" r="r" b="b"/>
              <a:pathLst>
                <a:path w="67855" h="28254" extrusionOk="0">
                  <a:moveTo>
                    <a:pt x="57264" y="3715"/>
                  </a:moveTo>
                  <a:lnTo>
                    <a:pt x="62661" y="21206"/>
                  </a:lnTo>
                  <a:cubicBezTo>
                    <a:pt x="53301" y="24094"/>
                    <a:pt x="43614" y="25538"/>
                    <a:pt x="33926" y="25538"/>
                  </a:cubicBezTo>
                  <a:cubicBezTo>
                    <a:pt x="24239" y="25538"/>
                    <a:pt x="14551" y="24094"/>
                    <a:pt x="5191" y="21206"/>
                  </a:cubicBezTo>
                  <a:lnTo>
                    <a:pt x="10591" y="3715"/>
                  </a:lnTo>
                  <a:cubicBezTo>
                    <a:pt x="18193" y="6060"/>
                    <a:pt x="26060" y="7233"/>
                    <a:pt x="33927" y="7233"/>
                  </a:cubicBezTo>
                  <a:cubicBezTo>
                    <a:pt x="41795" y="7233"/>
                    <a:pt x="49662" y="6060"/>
                    <a:pt x="57264" y="3715"/>
                  </a:cubicBezTo>
                  <a:close/>
                  <a:moveTo>
                    <a:pt x="8038" y="1"/>
                  </a:moveTo>
                  <a:cubicBezTo>
                    <a:pt x="5358" y="7442"/>
                    <a:pt x="2678" y="14887"/>
                    <a:pt x="0" y="22332"/>
                  </a:cubicBezTo>
                  <a:cubicBezTo>
                    <a:pt x="10965" y="26280"/>
                    <a:pt x="22446" y="28254"/>
                    <a:pt x="33927" y="28254"/>
                  </a:cubicBezTo>
                  <a:cubicBezTo>
                    <a:pt x="45408" y="28254"/>
                    <a:pt x="56890" y="26280"/>
                    <a:pt x="67854" y="22332"/>
                  </a:cubicBezTo>
                  <a:lnTo>
                    <a:pt x="59816" y="1"/>
                  </a:lnTo>
                  <a:cubicBezTo>
                    <a:pt x="51450" y="3012"/>
                    <a:pt x="42689" y="4518"/>
                    <a:pt x="33927" y="4518"/>
                  </a:cubicBezTo>
                  <a:cubicBezTo>
                    <a:pt x="25166" y="4518"/>
                    <a:pt x="16405" y="3012"/>
                    <a:pt x="8038"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2"/>
            <p:cNvSpPr/>
            <p:nvPr/>
          </p:nvSpPr>
          <p:spPr>
            <a:xfrm>
              <a:off x="3202350" y="2243550"/>
              <a:ext cx="171875" cy="141200"/>
            </a:xfrm>
            <a:custGeom>
              <a:avLst/>
              <a:gdLst/>
              <a:ahLst/>
              <a:cxnLst/>
              <a:rect l="l" t="t" r="r" b="b"/>
              <a:pathLst>
                <a:path w="6875" h="5648" extrusionOk="0">
                  <a:moveTo>
                    <a:pt x="3354" y="1"/>
                  </a:moveTo>
                  <a:cubicBezTo>
                    <a:pt x="1923" y="1"/>
                    <a:pt x="647" y="868"/>
                    <a:pt x="346" y="2184"/>
                  </a:cubicBezTo>
                  <a:cubicBezTo>
                    <a:pt x="1" y="3697"/>
                    <a:pt x="1177" y="5254"/>
                    <a:pt x="2988" y="5586"/>
                  </a:cubicBezTo>
                  <a:cubicBezTo>
                    <a:pt x="3216" y="5627"/>
                    <a:pt x="3442" y="5648"/>
                    <a:pt x="3663" y="5648"/>
                  </a:cubicBezTo>
                  <a:cubicBezTo>
                    <a:pt x="5192" y="5648"/>
                    <a:pt x="6472" y="4687"/>
                    <a:pt x="6660" y="3346"/>
                  </a:cubicBezTo>
                  <a:cubicBezTo>
                    <a:pt x="6874" y="1810"/>
                    <a:pt x="5682" y="370"/>
                    <a:pt x="4005" y="61"/>
                  </a:cubicBezTo>
                  <a:cubicBezTo>
                    <a:pt x="3786" y="20"/>
                    <a:pt x="3568" y="1"/>
                    <a:pt x="3354"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2"/>
            <p:cNvSpPr/>
            <p:nvPr/>
          </p:nvSpPr>
          <p:spPr>
            <a:xfrm>
              <a:off x="4057925" y="2233125"/>
              <a:ext cx="173250" cy="141425"/>
            </a:xfrm>
            <a:custGeom>
              <a:avLst/>
              <a:gdLst/>
              <a:ahLst/>
              <a:cxnLst/>
              <a:rect l="l" t="t" r="r" b="b"/>
              <a:pathLst>
                <a:path w="6930" h="5657" extrusionOk="0">
                  <a:moveTo>
                    <a:pt x="3565" y="1"/>
                  </a:moveTo>
                  <a:cubicBezTo>
                    <a:pt x="3323" y="1"/>
                    <a:pt x="3077" y="25"/>
                    <a:pt x="2831" y="76"/>
                  </a:cubicBezTo>
                  <a:cubicBezTo>
                    <a:pt x="1159" y="428"/>
                    <a:pt x="0" y="1896"/>
                    <a:pt x="254" y="3428"/>
                  </a:cubicBezTo>
                  <a:cubicBezTo>
                    <a:pt x="471" y="4738"/>
                    <a:pt x="1729" y="5657"/>
                    <a:pt x="3218" y="5657"/>
                  </a:cubicBezTo>
                  <a:cubicBezTo>
                    <a:pt x="3468" y="5657"/>
                    <a:pt x="3725" y="5631"/>
                    <a:pt x="3985" y="5576"/>
                  </a:cubicBezTo>
                  <a:cubicBezTo>
                    <a:pt x="5787" y="5197"/>
                    <a:pt x="6930" y="3612"/>
                    <a:pt x="6545" y="2110"/>
                  </a:cubicBezTo>
                  <a:cubicBezTo>
                    <a:pt x="6219" y="829"/>
                    <a:pt x="4966" y="1"/>
                    <a:pt x="3565"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2"/>
            <p:cNvSpPr/>
            <p:nvPr/>
          </p:nvSpPr>
          <p:spPr>
            <a:xfrm>
              <a:off x="3481475" y="2172050"/>
              <a:ext cx="417300" cy="348450"/>
            </a:xfrm>
            <a:custGeom>
              <a:avLst/>
              <a:gdLst/>
              <a:ahLst/>
              <a:cxnLst/>
              <a:rect l="l" t="t" r="r" b="b"/>
              <a:pathLst>
                <a:path w="16692" h="13938" extrusionOk="0">
                  <a:moveTo>
                    <a:pt x="8347" y="1"/>
                  </a:moveTo>
                  <a:cubicBezTo>
                    <a:pt x="3739" y="1"/>
                    <a:pt x="0" y="3118"/>
                    <a:pt x="0" y="6969"/>
                  </a:cubicBezTo>
                  <a:cubicBezTo>
                    <a:pt x="0" y="10817"/>
                    <a:pt x="3739" y="13937"/>
                    <a:pt x="8347" y="13937"/>
                  </a:cubicBezTo>
                  <a:cubicBezTo>
                    <a:pt x="12956" y="13937"/>
                    <a:pt x="16692" y="10817"/>
                    <a:pt x="16692" y="6969"/>
                  </a:cubicBezTo>
                  <a:cubicBezTo>
                    <a:pt x="16692" y="3118"/>
                    <a:pt x="12956" y="1"/>
                    <a:pt x="8347"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5" name="Google Shape;1735;p42"/>
          <p:cNvSpPr/>
          <p:nvPr/>
        </p:nvSpPr>
        <p:spPr>
          <a:xfrm>
            <a:off x="7204751" y="2390376"/>
            <a:ext cx="2170" cy="319"/>
          </a:xfrm>
          <a:custGeom>
            <a:avLst/>
            <a:gdLst/>
            <a:ahLst/>
            <a:cxnLst/>
            <a:rect l="l" t="t" r="r" b="b"/>
            <a:pathLst>
              <a:path w="163" h="24" extrusionOk="0">
                <a:moveTo>
                  <a:pt x="162" y="1"/>
                </a:moveTo>
                <a:lnTo>
                  <a:pt x="1" y="12"/>
                </a:lnTo>
                <a:lnTo>
                  <a:pt x="6" y="23"/>
                </a:lnTo>
                <a:lnTo>
                  <a:pt x="57" y="23"/>
                </a:lnTo>
                <a:lnTo>
                  <a:pt x="16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2"/>
          <p:cNvSpPr/>
          <p:nvPr/>
        </p:nvSpPr>
        <p:spPr>
          <a:xfrm>
            <a:off x="7204565" y="2390390"/>
            <a:ext cx="200" cy="146"/>
          </a:xfrm>
          <a:custGeom>
            <a:avLst/>
            <a:gdLst/>
            <a:ahLst/>
            <a:cxnLst/>
            <a:rect l="l" t="t" r="r" b="b"/>
            <a:pathLst>
              <a:path w="15" h="11" extrusionOk="0">
                <a:moveTo>
                  <a:pt x="4" y="0"/>
                </a:moveTo>
                <a:cubicBezTo>
                  <a:pt x="2" y="0"/>
                  <a:pt x="1" y="3"/>
                  <a:pt x="1" y="11"/>
                </a:cubicBezTo>
                <a:lnTo>
                  <a:pt x="15" y="11"/>
                </a:lnTo>
                <a:cubicBezTo>
                  <a:pt x="10" y="5"/>
                  <a:pt x="7" y="0"/>
                  <a:pt x="4"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7" name="Google Shape;1737;p42"/>
          <p:cNvGrpSpPr/>
          <p:nvPr/>
        </p:nvGrpSpPr>
        <p:grpSpPr>
          <a:xfrm>
            <a:off x="4683708" y="3328746"/>
            <a:ext cx="572729" cy="572729"/>
            <a:chOff x="1609525" y="3028450"/>
            <a:chExt cx="743225" cy="743225"/>
          </a:xfrm>
        </p:grpSpPr>
        <p:sp>
          <p:nvSpPr>
            <p:cNvPr id="1738" name="Google Shape;1738;p42"/>
            <p:cNvSpPr/>
            <p:nvPr/>
          </p:nvSpPr>
          <p:spPr>
            <a:xfrm>
              <a:off x="1609525" y="3028450"/>
              <a:ext cx="743225" cy="743225"/>
            </a:xfrm>
            <a:custGeom>
              <a:avLst/>
              <a:gdLst/>
              <a:ahLst/>
              <a:cxnLst/>
              <a:rect l="l" t="t" r="r" b="b"/>
              <a:pathLst>
                <a:path w="29729" h="29729" extrusionOk="0">
                  <a:moveTo>
                    <a:pt x="14307" y="371"/>
                  </a:moveTo>
                  <a:lnTo>
                    <a:pt x="14368" y="3012"/>
                  </a:lnTo>
                  <a:cubicBezTo>
                    <a:pt x="14293" y="3015"/>
                    <a:pt x="14215" y="3021"/>
                    <a:pt x="14140" y="3024"/>
                  </a:cubicBezTo>
                  <a:lnTo>
                    <a:pt x="14076" y="377"/>
                  </a:lnTo>
                  <a:cubicBezTo>
                    <a:pt x="14151" y="374"/>
                    <a:pt x="14229" y="371"/>
                    <a:pt x="14307" y="371"/>
                  </a:cubicBezTo>
                  <a:close/>
                  <a:moveTo>
                    <a:pt x="17168" y="538"/>
                  </a:moveTo>
                  <a:cubicBezTo>
                    <a:pt x="17244" y="552"/>
                    <a:pt x="17319" y="566"/>
                    <a:pt x="17394" y="580"/>
                  </a:cubicBezTo>
                  <a:lnTo>
                    <a:pt x="16932" y="3182"/>
                  </a:lnTo>
                  <a:cubicBezTo>
                    <a:pt x="16856" y="3169"/>
                    <a:pt x="16781" y="3155"/>
                    <a:pt x="16706" y="3143"/>
                  </a:cubicBezTo>
                  <a:lnTo>
                    <a:pt x="17168" y="538"/>
                  </a:lnTo>
                  <a:close/>
                  <a:moveTo>
                    <a:pt x="11783" y="686"/>
                  </a:moveTo>
                  <a:lnTo>
                    <a:pt x="12340" y="3272"/>
                  </a:lnTo>
                  <a:cubicBezTo>
                    <a:pt x="12265" y="3288"/>
                    <a:pt x="12189" y="3305"/>
                    <a:pt x="12117" y="3325"/>
                  </a:cubicBezTo>
                  <a:lnTo>
                    <a:pt x="11560" y="739"/>
                  </a:lnTo>
                  <a:cubicBezTo>
                    <a:pt x="11632" y="719"/>
                    <a:pt x="11707" y="706"/>
                    <a:pt x="11783" y="686"/>
                  </a:cubicBezTo>
                  <a:close/>
                  <a:moveTo>
                    <a:pt x="19796" y="1218"/>
                  </a:moveTo>
                  <a:cubicBezTo>
                    <a:pt x="19868" y="1246"/>
                    <a:pt x="19941" y="1274"/>
                    <a:pt x="20010" y="1302"/>
                  </a:cubicBezTo>
                  <a:lnTo>
                    <a:pt x="19074" y="3773"/>
                  </a:lnTo>
                  <a:cubicBezTo>
                    <a:pt x="19004" y="3745"/>
                    <a:pt x="18932" y="3720"/>
                    <a:pt x="18860" y="3692"/>
                  </a:cubicBezTo>
                  <a:lnTo>
                    <a:pt x="19796" y="1218"/>
                  </a:lnTo>
                  <a:close/>
                  <a:moveTo>
                    <a:pt x="8888" y="1644"/>
                  </a:moveTo>
                  <a:lnTo>
                    <a:pt x="9972" y="4055"/>
                  </a:lnTo>
                  <a:cubicBezTo>
                    <a:pt x="9902" y="4088"/>
                    <a:pt x="9832" y="4116"/>
                    <a:pt x="9763" y="4149"/>
                  </a:cubicBezTo>
                  <a:lnTo>
                    <a:pt x="8676" y="1739"/>
                  </a:lnTo>
                  <a:cubicBezTo>
                    <a:pt x="8746" y="1706"/>
                    <a:pt x="8818" y="1675"/>
                    <a:pt x="8888" y="1644"/>
                  </a:cubicBezTo>
                  <a:close/>
                  <a:moveTo>
                    <a:pt x="22565" y="2572"/>
                  </a:moveTo>
                  <a:cubicBezTo>
                    <a:pt x="22629" y="2614"/>
                    <a:pt x="22693" y="2653"/>
                    <a:pt x="22757" y="2695"/>
                  </a:cubicBezTo>
                  <a:lnTo>
                    <a:pt x="21325" y="4918"/>
                  </a:lnTo>
                  <a:cubicBezTo>
                    <a:pt x="21261" y="4876"/>
                    <a:pt x="21197" y="4835"/>
                    <a:pt x="21133" y="4793"/>
                  </a:cubicBezTo>
                  <a:lnTo>
                    <a:pt x="22565" y="2572"/>
                  </a:lnTo>
                  <a:close/>
                  <a:moveTo>
                    <a:pt x="6559" y="2971"/>
                  </a:moveTo>
                  <a:lnTo>
                    <a:pt x="8069" y="5138"/>
                  </a:lnTo>
                  <a:cubicBezTo>
                    <a:pt x="8007" y="5183"/>
                    <a:pt x="7946" y="5227"/>
                    <a:pt x="7882" y="5272"/>
                  </a:cubicBezTo>
                  <a:lnTo>
                    <a:pt x="6369" y="3104"/>
                  </a:lnTo>
                  <a:cubicBezTo>
                    <a:pt x="6433" y="3060"/>
                    <a:pt x="6495" y="3015"/>
                    <a:pt x="6559" y="2971"/>
                  </a:cubicBezTo>
                  <a:close/>
                  <a:moveTo>
                    <a:pt x="24872" y="4369"/>
                  </a:moveTo>
                  <a:cubicBezTo>
                    <a:pt x="24928" y="4422"/>
                    <a:pt x="24984" y="4472"/>
                    <a:pt x="25039" y="4528"/>
                  </a:cubicBezTo>
                  <a:lnTo>
                    <a:pt x="23170" y="6398"/>
                  </a:lnTo>
                  <a:cubicBezTo>
                    <a:pt x="23114" y="6342"/>
                    <a:pt x="23058" y="6289"/>
                    <a:pt x="23003" y="6239"/>
                  </a:cubicBezTo>
                  <a:lnTo>
                    <a:pt x="24872" y="4369"/>
                  </a:lnTo>
                  <a:close/>
                  <a:moveTo>
                    <a:pt x="4614" y="4595"/>
                  </a:moveTo>
                  <a:lnTo>
                    <a:pt x="6483" y="6462"/>
                  </a:lnTo>
                  <a:cubicBezTo>
                    <a:pt x="6428" y="6517"/>
                    <a:pt x="6378" y="6573"/>
                    <a:pt x="6325" y="6629"/>
                  </a:cubicBezTo>
                  <a:lnTo>
                    <a:pt x="4455" y="4759"/>
                  </a:lnTo>
                  <a:cubicBezTo>
                    <a:pt x="4511" y="4704"/>
                    <a:pt x="4561" y="4648"/>
                    <a:pt x="4614" y="4595"/>
                  </a:cubicBezTo>
                  <a:close/>
                  <a:moveTo>
                    <a:pt x="26691" y="6470"/>
                  </a:moveTo>
                  <a:cubicBezTo>
                    <a:pt x="26736" y="6531"/>
                    <a:pt x="26783" y="6595"/>
                    <a:pt x="26825" y="6657"/>
                  </a:cubicBezTo>
                  <a:lnTo>
                    <a:pt x="24658" y="8170"/>
                  </a:lnTo>
                  <a:cubicBezTo>
                    <a:pt x="24613" y="8106"/>
                    <a:pt x="24568" y="8044"/>
                    <a:pt x="24524" y="7983"/>
                  </a:cubicBezTo>
                  <a:lnTo>
                    <a:pt x="26691" y="6470"/>
                  </a:lnTo>
                  <a:close/>
                  <a:moveTo>
                    <a:pt x="2703" y="6955"/>
                  </a:moveTo>
                  <a:lnTo>
                    <a:pt x="4923" y="8387"/>
                  </a:lnTo>
                  <a:cubicBezTo>
                    <a:pt x="4881" y="8451"/>
                    <a:pt x="4840" y="8515"/>
                    <a:pt x="4801" y="8579"/>
                  </a:cubicBezTo>
                  <a:lnTo>
                    <a:pt x="2574" y="7150"/>
                  </a:lnTo>
                  <a:lnTo>
                    <a:pt x="2577" y="7147"/>
                  </a:lnTo>
                  <a:cubicBezTo>
                    <a:pt x="2616" y="7083"/>
                    <a:pt x="2658" y="7019"/>
                    <a:pt x="2703" y="6955"/>
                  </a:cubicBezTo>
                  <a:close/>
                  <a:moveTo>
                    <a:pt x="27981" y="8660"/>
                  </a:moveTo>
                  <a:cubicBezTo>
                    <a:pt x="28015" y="8730"/>
                    <a:pt x="28043" y="8799"/>
                    <a:pt x="28076" y="8872"/>
                  </a:cubicBezTo>
                  <a:lnTo>
                    <a:pt x="25666" y="9958"/>
                  </a:lnTo>
                  <a:cubicBezTo>
                    <a:pt x="25633" y="9889"/>
                    <a:pt x="25602" y="9819"/>
                    <a:pt x="25571" y="9749"/>
                  </a:cubicBezTo>
                  <a:lnTo>
                    <a:pt x="27981" y="8663"/>
                  </a:lnTo>
                  <a:lnTo>
                    <a:pt x="27981" y="8660"/>
                  </a:lnTo>
                  <a:close/>
                  <a:moveTo>
                    <a:pt x="1323" y="9644"/>
                  </a:moveTo>
                  <a:lnTo>
                    <a:pt x="3795" y="10580"/>
                  </a:lnTo>
                  <a:cubicBezTo>
                    <a:pt x="3767" y="10649"/>
                    <a:pt x="3739" y="10722"/>
                    <a:pt x="3711" y="10791"/>
                  </a:cubicBezTo>
                  <a:lnTo>
                    <a:pt x="1240" y="9855"/>
                  </a:lnTo>
                  <a:lnTo>
                    <a:pt x="1243" y="9855"/>
                  </a:lnTo>
                  <a:cubicBezTo>
                    <a:pt x="1268" y="9783"/>
                    <a:pt x="1298" y="9713"/>
                    <a:pt x="1323" y="9644"/>
                  </a:cubicBezTo>
                  <a:close/>
                  <a:moveTo>
                    <a:pt x="28996" y="11583"/>
                  </a:moveTo>
                  <a:cubicBezTo>
                    <a:pt x="29012" y="11655"/>
                    <a:pt x="29032" y="11730"/>
                    <a:pt x="29049" y="11806"/>
                  </a:cubicBezTo>
                  <a:lnTo>
                    <a:pt x="26463" y="12366"/>
                  </a:lnTo>
                  <a:cubicBezTo>
                    <a:pt x="26446" y="12290"/>
                    <a:pt x="26427" y="12215"/>
                    <a:pt x="26410" y="12140"/>
                  </a:cubicBezTo>
                  <a:lnTo>
                    <a:pt x="28996" y="11583"/>
                  </a:lnTo>
                  <a:close/>
                  <a:moveTo>
                    <a:pt x="599" y="12196"/>
                  </a:moveTo>
                  <a:lnTo>
                    <a:pt x="3201" y="12661"/>
                  </a:lnTo>
                  <a:cubicBezTo>
                    <a:pt x="3187" y="12733"/>
                    <a:pt x="3173" y="12811"/>
                    <a:pt x="3160" y="12887"/>
                  </a:cubicBezTo>
                  <a:lnTo>
                    <a:pt x="560" y="12421"/>
                  </a:lnTo>
                  <a:lnTo>
                    <a:pt x="563" y="12421"/>
                  </a:lnTo>
                  <a:cubicBezTo>
                    <a:pt x="574" y="12346"/>
                    <a:pt x="588" y="12271"/>
                    <a:pt x="599" y="12196"/>
                  </a:cubicBezTo>
                  <a:close/>
                  <a:moveTo>
                    <a:pt x="29363" y="14511"/>
                  </a:moveTo>
                  <a:cubicBezTo>
                    <a:pt x="29366" y="14589"/>
                    <a:pt x="29369" y="14664"/>
                    <a:pt x="29372" y="14745"/>
                  </a:cubicBezTo>
                  <a:lnTo>
                    <a:pt x="26728" y="14776"/>
                  </a:lnTo>
                  <a:cubicBezTo>
                    <a:pt x="26725" y="14700"/>
                    <a:pt x="26722" y="14622"/>
                    <a:pt x="26719" y="14547"/>
                  </a:cubicBezTo>
                  <a:lnTo>
                    <a:pt x="29363" y="14514"/>
                  </a:lnTo>
                  <a:lnTo>
                    <a:pt x="29363" y="14511"/>
                  </a:lnTo>
                  <a:close/>
                  <a:moveTo>
                    <a:pt x="3499" y="14834"/>
                  </a:moveTo>
                  <a:lnTo>
                    <a:pt x="3499" y="14868"/>
                  </a:lnTo>
                  <a:cubicBezTo>
                    <a:pt x="3499" y="14932"/>
                    <a:pt x="3282" y="15127"/>
                    <a:pt x="3282" y="15191"/>
                  </a:cubicBezTo>
                  <a:lnTo>
                    <a:pt x="889" y="15327"/>
                  </a:lnTo>
                  <a:lnTo>
                    <a:pt x="605" y="15380"/>
                  </a:lnTo>
                  <a:lnTo>
                    <a:pt x="476" y="15380"/>
                  </a:lnTo>
                  <a:cubicBezTo>
                    <a:pt x="476" y="15380"/>
                    <a:pt x="468" y="15366"/>
                    <a:pt x="457" y="15350"/>
                  </a:cubicBezTo>
                  <a:lnTo>
                    <a:pt x="418" y="15352"/>
                  </a:lnTo>
                  <a:cubicBezTo>
                    <a:pt x="418" y="15332"/>
                    <a:pt x="422" y="15324"/>
                    <a:pt x="428" y="15324"/>
                  </a:cubicBezTo>
                  <a:cubicBezTo>
                    <a:pt x="436" y="15324"/>
                    <a:pt x="447" y="15337"/>
                    <a:pt x="457" y="15350"/>
                  </a:cubicBezTo>
                  <a:lnTo>
                    <a:pt x="889" y="15327"/>
                  </a:lnTo>
                  <a:lnTo>
                    <a:pt x="3499" y="14834"/>
                  </a:lnTo>
                  <a:close/>
                  <a:moveTo>
                    <a:pt x="26566" y="16818"/>
                  </a:moveTo>
                  <a:lnTo>
                    <a:pt x="29168" y="17283"/>
                  </a:lnTo>
                  <a:cubicBezTo>
                    <a:pt x="29157" y="17356"/>
                    <a:pt x="29143" y="17431"/>
                    <a:pt x="29129" y="17506"/>
                  </a:cubicBezTo>
                  <a:lnTo>
                    <a:pt x="26527" y="17044"/>
                  </a:lnTo>
                  <a:cubicBezTo>
                    <a:pt x="26541" y="16968"/>
                    <a:pt x="26555" y="16893"/>
                    <a:pt x="26566" y="16818"/>
                  </a:cubicBezTo>
                  <a:close/>
                  <a:moveTo>
                    <a:pt x="3215" y="17155"/>
                  </a:moveTo>
                  <a:cubicBezTo>
                    <a:pt x="3229" y="17230"/>
                    <a:pt x="3246" y="17305"/>
                    <a:pt x="3263" y="17381"/>
                  </a:cubicBezTo>
                  <a:lnTo>
                    <a:pt x="682" y="17937"/>
                  </a:lnTo>
                  <a:lnTo>
                    <a:pt x="682" y="17937"/>
                  </a:lnTo>
                  <a:cubicBezTo>
                    <a:pt x="666" y="17862"/>
                    <a:pt x="649" y="17787"/>
                    <a:pt x="630" y="17715"/>
                  </a:cubicBezTo>
                  <a:lnTo>
                    <a:pt x="3215" y="17155"/>
                  </a:lnTo>
                  <a:close/>
                  <a:moveTo>
                    <a:pt x="25995" y="18988"/>
                  </a:moveTo>
                  <a:lnTo>
                    <a:pt x="28465" y="19924"/>
                  </a:lnTo>
                  <a:lnTo>
                    <a:pt x="28465" y="19924"/>
                  </a:lnTo>
                  <a:cubicBezTo>
                    <a:pt x="28438" y="19996"/>
                    <a:pt x="28410" y="20065"/>
                    <a:pt x="28383" y="20139"/>
                  </a:cubicBezTo>
                  <a:lnTo>
                    <a:pt x="25909" y="19200"/>
                  </a:lnTo>
                  <a:cubicBezTo>
                    <a:pt x="25936" y="19130"/>
                    <a:pt x="25967" y="19058"/>
                    <a:pt x="25995" y="18988"/>
                  </a:cubicBezTo>
                  <a:close/>
                  <a:moveTo>
                    <a:pt x="3931" y="19495"/>
                  </a:moveTo>
                  <a:cubicBezTo>
                    <a:pt x="3959" y="19565"/>
                    <a:pt x="3993" y="19635"/>
                    <a:pt x="4026" y="19704"/>
                  </a:cubicBezTo>
                  <a:lnTo>
                    <a:pt x="1618" y="20790"/>
                  </a:lnTo>
                  <a:lnTo>
                    <a:pt x="1618" y="20790"/>
                  </a:lnTo>
                  <a:cubicBezTo>
                    <a:pt x="1585" y="20721"/>
                    <a:pt x="1555" y="20651"/>
                    <a:pt x="1521" y="20582"/>
                  </a:cubicBezTo>
                  <a:lnTo>
                    <a:pt x="3931" y="19495"/>
                  </a:lnTo>
                  <a:close/>
                  <a:moveTo>
                    <a:pt x="24866" y="21242"/>
                  </a:moveTo>
                  <a:lnTo>
                    <a:pt x="27090" y="22674"/>
                  </a:lnTo>
                  <a:cubicBezTo>
                    <a:pt x="27048" y="22739"/>
                    <a:pt x="27009" y="22805"/>
                    <a:pt x="26967" y="22869"/>
                  </a:cubicBezTo>
                  <a:lnTo>
                    <a:pt x="24744" y="21437"/>
                  </a:lnTo>
                  <a:cubicBezTo>
                    <a:pt x="24786" y="21373"/>
                    <a:pt x="24827" y="21309"/>
                    <a:pt x="24866" y="21242"/>
                  </a:cubicBezTo>
                  <a:close/>
                  <a:moveTo>
                    <a:pt x="5062" y="21560"/>
                  </a:moveTo>
                  <a:cubicBezTo>
                    <a:pt x="5104" y="21624"/>
                    <a:pt x="5152" y="21685"/>
                    <a:pt x="5193" y="21747"/>
                  </a:cubicBezTo>
                  <a:lnTo>
                    <a:pt x="3029" y="23257"/>
                  </a:lnTo>
                  <a:lnTo>
                    <a:pt x="3029" y="23257"/>
                  </a:lnTo>
                  <a:cubicBezTo>
                    <a:pt x="2985" y="23196"/>
                    <a:pt x="2939" y="23133"/>
                    <a:pt x="2895" y="23073"/>
                  </a:cubicBezTo>
                  <a:lnTo>
                    <a:pt x="5062" y="21560"/>
                  </a:lnTo>
                  <a:close/>
                  <a:moveTo>
                    <a:pt x="6233" y="23006"/>
                  </a:moveTo>
                  <a:cubicBezTo>
                    <a:pt x="6286" y="23062"/>
                    <a:pt x="6339" y="23117"/>
                    <a:pt x="6391" y="23173"/>
                  </a:cubicBezTo>
                  <a:lnTo>
                    <a:pt x="4522" y="25040"/>
                  </a:lnTo>
                  <a:cubicBezTo>
                    <a:pt x="4469" y="24987"/>
                    <a:pt x="4416" y="24928"/>
                    <a:pt x="4363" y="24875"/>
                  </a:cubicBezTo>
                  <a:lnTo>
                    <a:pt x="6233" y="23006"/>
                  </a:lnTo>
                  <a:close/>
                  <a:moveTo>
                    <a:pt x="23267" y="23243"/>
                  </a:moveTo>
                  <a:lnTo>
                    <a:pt x="25137" y="25112"/>
                  </a:lnTo>
                  <a:cubicBezTo>
                    <a:pt x="25081" y="25168"/>
                    <a:pt x="25025" y="25218"/>
                    <a:pt x="24970" y="25271"/>
                  </a:cubicBezTo>
                  <a:lnTo>
                    <a:pt x="23100" y="23402"/>
                  </a:lnTo>
                  <a:cubicBezTo>
                    <a:pt x="23156" y="23349"/>
                    <a:pt x="23212" y="23299"/>
                    <a:pt x="23267" y="23243"/>
                  </a:cubicBezTo>
                  <a:close/>
                  <a:moveTo>
                    <a:pt x="14864" y="3912"/>
                  </a:moveTo>
                  <a:cubicBezTo>
                    <a:pt x="20913" y="3912"/>
                    <a:pt x="25817" y="8816"/>
                    <a:pt x="25817" y="14865"/>
                  </a:cubicBezTo>
                  <a:cubicBezTo>
                    <a:pt x="25817" y="20916"/>
                    <a:pt x="20916" y="25820"/>
                    <a:pt x="14864" y="25820"/>
                  </a:cubicBezTo>
                  <a:cubicBezTo>
                    <a:pt x="8813" y="25820"/>
                    <a:pt x="3909" y="20916"/>
                    <a:pt x="3909" y="14865"/>
                  </a:cubicBezTo>
                  <a:cubicBezTo>
                    <a:pt x="3909" y="8816"/>
                    <a:pt x="8815" y="3912"/>
                    <a:pt x="14864" y="3912"/>
                  </a:cubicBezTo>
                  <a:close/>
                  <a:moveTo>
                    <a:pt x="21648" y="24597"/>
                  </a:moveTo>
                  <a:lnTo>
                    <a:pt x="23161" y="26765"/>
                  </a:lnTo>
                  <a:cubicBezTo>
                    <a:pt x="23100" y="26809"/>
                    <a:pt x="23039" y="26856"/>
                    <a:pt x="22975" y="26898"/>
                  </a:cubicBezTo>
                  <a:lnTo>
                    <a:pt x="21462" y="24731"/>
                  </a:lnTo>
                  <a:cubicBezTo>
                    <a:pt x="21526" y="24686"/>
                    <a:pt x="21587" y="24641"/>
                    <a:pt x="21648" y="24597"/>
                  </a:cubicBezTo>
                  <a:close/>
                  <a:moveTo>
                    <a:pt x="8278" y="24739"/>
                  </a:moveTo>
                  <a:cubicBezTo>
                    <a:pt x="8342" y="24781"/>
                    <a:pt x="8406" y="24820"/>
                    <a:pt x="8470" y="24862"/>
                  </a:cubicBezTo>
                  <a:lnTo>
                    <a:pt x="7038" y="27082"/>
                  </a:lnTo>
                  <a:cubicBezTo>
                    <a:pt x="6974" y="27043"/>
                    <a:pt x="6910" y="27001"/>
                    <a:pt x="6846" y="26960"/>
                  </a:cubicBezTo>
                  <a:lnTo>
                    <a:pt x="8278" y="24739"/>
                  </a:lnTo>
                  <a:close/>
                  <a:moveTo>
                    <a:pt x="19720" y="25692"/>
                  </a:moveTo>
                  <a:lnTo>
                    <a:pt x="20807" y="28102"/>
                  </a:lnTo>
                  <a:cubicBezTo>
                    <a:pt x="20737" y="28133"/>
                    <a:pt x="20668" y="28166"/>
                    <a:pt x="20598" y="28197"/>
                  </a:cubicBezTo>
                  <a:lnTo>
                    <a:pt x="19511" y="25787"/>
                  </a:lnTo>
                  <a:cubicBezTo>
                    <a:pt x="19581" y="25756"/>
                    <a:pt x="19651" y="25722"/>
                    <a:pt x="19720" y="25692"/>
                  </a:cubicBezTo>
                  <a:close/>
                  <a:moveTo>
                    <a:pt x="10454" y="25884"/>
                  </a:moveTo>
                  <a:cubicBezTo>
                    <a:pt x="10526" y="25912"/>
                    <a:pt x="10599" y="25940"/>
                    <a:pt x="10668" y="25968"/>
                  </a:cubicBezTo>
                  <a:lnTo>
                    <a:pt x="9732" y="28439"/>
                  </a:lnTo>
                  <a:cubicBezTo>
                    <a:pt x="9660" y="28414"/>
                    <a:pt x="9587" y="28383"/>
                    <a:pt x="9518" y="28355"/>
                  </a:cubicBezTo>
                  <a:lnTo>
                    <a:pt x="10454" y="25884"/>
                  </a:lnTo>
                  <a:close/>
                  <a:moveTo>
                    <a:pt x="17358" y="26469"/>
                  </a:moveTo>
                  <a:lnTo>
                    <a:pt x="17915" y="29052"/>
                  </a:lnTo>
                  <a:lnTo>
                    <a:pt x="17915" y="29055"/>
                  </a:lnTo>
                  <a:cubicBezTo>
                    <a:pt x="17840" y="29069"/>
                    <a:pt x="17765" y="29085"/>
                    <a:pt x="17689" y="29099"/>
                  </a:cubicBezTo>
                  <a:lnTo>
                    <a:pt x="17132" y="26514"/>
                  </a:lnTo>
                  <a:cubicBezTo>
                    <a:pt x="17207" y="26500"/>
                    <a:pt x="17283" y="26483"/>
                    <a:pt x="17358" y="26469"/>
                  </a:cubicBezTo>
                  <a:close/>
                  <a:moveTo>
                    <a:pt x="12546" y="26505"/>
                  </a:moveTo>
                  <a:cubicBezTo>
                    <a:pt x="12621" y="26519"/>
                    <a:pt x="12697" y="26533"/>
                    <a:pt x="12772" y="26544"/>
                  </a:cubicBezTo>
                  <a:lnTo>
                    <a:pt x="12309" y="29147"/>
                  </a:lnTo>
                  <a:cubicBezTo>
                    <a:pt x="12234" y="29136"/>
                    <a:pt x="12159" y="29122"/>
                    <a:pt x="12084" y="29108"/>
                  </a:cubicBezTo>
                  <a:lnTo>
                    <a:pt x="12546" y="26505"/>
                  </a:lnTo>
                  <a:close/>
                  <a:moveTo>
                    <a:pt x="14697" y="26728"/>
                  </a:moveTo>
                  <a:cubicBezTo>
                    <a:pt x="14753" y="26728"/>
                    <a:pt x="14808" y="26731"/>
                    <a:pt x="14861" y="26731"/>
                  </a:cubicBezTo>
                  <a:lnTo>
                    <a:pt x="14928" y="26731"/>
                  </a:lnTo>
                  <a:lnTo>
                    <a:pt x="14990" y="29372"/>
                  </a:lnTo>
                  <a:cubicBezTo>
                    <a:pt x="14948" y="29372"/>
                    <a:pt x="14906" y="29375"/>
                    <a:pt x="14861" y="29378"/>
                  </a:cubicBezTo>
                  <a:cubicBezTo>
                    <a:pt x="14831" y="29378"/>
                    <a:pt x="14795" y="29375"/>
                    <a:pt x="14761" y="29375"/>
                  </a:cubicBezTo>
                  <a:lnTo>
                    <a:pt x="14697" y="26728"/>
                  </a:lnTo>
                  <a:close/>
                  <a:moveTo>
                    <a:pt x="14861" y="1"/>
                  </a:moveTo>
                  <a:cubicBezTo>
                    <a:pt x="6651" y="1"/>
                    <a:pt x="0" y="6657"/>
                    <a:pt x="0" y="14865"/>
                  </a:cubicBezTo>
                  <a:cubicBezTo>
                    <a:pt x="0" y="23076"/>
                    <a:pt x="6656" y="29729"/>
                    <a:pt x="14864" y="29729"/>
                  </a:cubicBezTo>
                  <a:cubicBezTo>
                    <a:pt x="23072" y="29729"/>
                    <a:pt x="29728" y="23076"/>
                    <a:pt x="29728" y="14865"/>
                  </a:cubicBezTo>
                  <a:cubicBezTo>
                    <a:pt x="29728" y="6657"/>
                    <a:pt x="23075" y="1"/>
                    <a:pt x="14861"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2"/>
            <p:cNvSpPr/>
            <p:nvPr/>
          </p:nvSpPr>
          <p:spPr>
            <a:xfrm>
              <a:off x="1936950" y="3306850"/>
              <a:ext cx="28925" cy="45800"/>
            </a:xfrm>
            <a:custGeom>
              <a:avLst/>
              <a:gdLst/>
              <a:ahLst/>
              <a:cxnLst/>
              <a:rect l="l" t="t" r="r" b="b"/>
              <a:pathLst>
                <a:path w="1157" h="1832" extrusionOk="0">
                  <a:moveTo>
                    <a:pt x="1157" y="1"/>
                  </a:moveTo>
                  <a:cubicBezTo>
                    <a:pt x="736" y="34"/>
                    <a:pt x="441" y="129"/>
                    <a:pt x="265" y="280"/>
                  </a:cubicBezTo>
                  <a:cubicBezTo>
                    <a:pt x="95" y="419"/>
                    <a:pt x="1" y="628"/>
                    <a:pt x="4" y="848"/>
                  </a:cubicBezTo>
                  <a:lnTo>
                    <a:pt x="4" y="884"/>
                  </a:lnTo>
                  <a:cubicBezTo>
                    <a:pt x="4" y="1110"/>
                    <a:pt x="79" y="1294"/>
                    <a:pt x="232" y="1433"/>
                  </a:cubicBezTo>
                  <a:cubicBezTo>
                    <a:pt x="382" y="1575"/>
                    <a:pt x="695" y="1706"/>
                    <a:pt x="1157" y="1831"/>
                  </a:cubicBezTo>
                  <a:lnTo>
                    <a:pt x="1157" y="1"/>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2"/>
            <p:cNvSpPr/>
            <p:nvPr/>
          </p:nvSpPr>
          <p:spPr>
            <a:xfrm>
              <a:off x="2005275" y="3433700"/>
              <a:ext cx="28600" cy="46700"/>
            </a:xfrm>
            <a:custGeom>
              <a:avLst/>
              <a:gdLst/>
              <a:ahLst/>
              <a:cxnLst/>
              <a:rect l="l" t="t" r="r" b="b"/>
              <a:pathLst>
                <a:path w="1144" h="1868" extrusionOk="0">
                  <a:moveTo>
                    <a:pt x="1" y="1"/>
                  </a:moveTo>
                  <a:lnTo>
                    <a:pt x="1" y="1867"/>
                  </a:lnTo>
                  <a:cubicBezTo>
                    <a:pt x="759" y="1786"/>
                    <a:pt x="1138" y="1497"/>
                    <a:pt x="1138" y="998"/>
                  </a:cubicBezTo>
                  <a:lnTo>
                    <a:pt x="1138" y="967"/>
                  </a:lnTo>
                  <a:cubicBezTo>
                    <a:pt x="1143" y="756"/>
                    <a:pt x="1057" y="549"/>
                    <a:pt x="901" y="407"/>
                  </a:cubicBezTo>
                  <a:cubicBezTo>
                    <a:pt x="742" y="260"/>
                    <a:pt x="441" y="126"/>
                    <a:pt x="1"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2"/>
            <p:cNvSpPr/>
            <p:nvPr/>
          </p:nvSpPr>
          <p:spPr>
            <a:xfrm>
              <a:off x="1707225" y="3126250"/>
              <a:ext cx="547725" cy="547700"/>
            </a:xfrm>
            <a:custGeom>
              <a:avLst/>
              <a:gdLst/>
              <a:ahLst/>
              <a:cxnLst/>
              <a:rect l="l" t="t" r="r" b="b"/>
              <a:pathLst>
                <a:path w="21909" h="21908" extrusionOk="0">
                  <a:moveTo>
                    <a:pt x="10956" y="0"/>
                  </a:moveTo>
                  <a:cubicBezTo>
                    <a:pt x="4907" y="0"/>
                    <a:pt x="1" y="4904"/>
                    <a:pt x="1" y="10953"/>
                  </a:cubicBezTo>
                  <a:cubicBezTo>
                    <a:pt x="1" y="17004"/>
                    <a:pt x="4905" y="21908"/>
                    <a:pt x="10956" y="21908"/>
                  </a:cubicBezTo>
                  <a:cubicBezTo>
                    <a:pt x="17008" y="21908"/>
                    <a:pt x="21909" y="17004"/>
                    <a:pt x="21909" y="10953"/>
                  </a:cubicBezTo>
                  <a:cubicBezTo>
                    <a:pt x="21909" y="4904"/>
                    <a:pt x="17005" y="0"/>
                    <a:pt x="1095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2"/>
            <p:cNvSpPr/>
            <p:nvPr/>
          </p:nvSpPr>
          <p:spPr>
            <a:xfrm>
              <a:off x="1977000" y="3696650"/>
              <a:ext cx="7350" cy="66250"/>
            </a:xfrm>
            <a:custGeom>
              <a:avLst/>
              <a:gdLst/>
              <a:ahLst/>
              <a:cxnLst/>
              <a:rect l="l" t="t" r="r" b="b"/>
              <a:pathLst>
                <a:path w="294" h="2650" extrusionOk="0">
                  <a:moveTo>
                    <a:pt x="1" y="0"/>
                  </a:moveTo>
                  <a:lnTo>
                    <a:pt x="65" y="2647"/>
                  </a:lnTo>
                  <a:cubicBezTo>
                    <a:pt x="98" y="2647"/>
                    <a:pt x="135" y="2650"/>
                    <a:pt x="165" y="2650"/>
                  </a:cubicBezTo>
                  <a:cubicBezTo>
                    <a:pt x="210" y="2650"/>
                    <a:pt x="252" y="2647"/>
                    <a:pt x="293" y="2647"/>
                  </a:cubicBezTo>
                  <a:lnTo>
                    <a:pt x="232" y="6"/>
                  </a:lnTo>
                  <a:cubicBezTo>
                    <a:pt x="224" y="5"/>
                    <a:pt x="216" y="5"/>
                    <a:pt x="208" y="5"/>
                  </a:cubicBezTo>
                  <a:cubicBezTo>
                    <a:pt x="192" y="5"/>
                    <a:pt x="178" y="6"/>
                    <a:pt x="165" y="6"/>
                  </a:cubicBezTo>
                  <a:cubicBezTo>
                    <a:pt x="109" y="6"/>
                    <a:pt x="57" y="0"/>
                    <a:pt x="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2"/>
            <p:cNvSpPr/>
            <p:nvPr/>
          </p:nvSpPr>
          <p:spPr>
            <a:xfrm>
              <a:off x="1961400" y="3037650"/>
              <a:ext cx="7275" cy="66400"/>
            </a:xfrm>
            <a:custGeom>
              <a:avLst/>
              <a:gdLst/>
              <a:ahLst/>
              <a:cxnLst/>
              <a:rect l="l" t="t" r="r" b="b"/>
              <a:pathLst>
                <a:path w="291" h="2656" extrusionOk="0">
                  <a:moveTo>
                    <a:pt x="229" y="0"/>
                  </a:moveTo>
                  <a:cubicBezTo>
                    <a:pt x="154" y="3"/>
                    <a:pt x="76" y="6"/>
                    <a:pt x="1" y="9"/>
                  </a:cubicBezTo>
                  <a:lnTo>
                    <a:pt x="62" y="2656"/>
                  </a:lnTo>
                  <a:cubicBezTo>
                    <a:pt x="140" y="2650"/>
                    <a:pt x="215" y="2647"/>
                    <a:pt x="290" y="2644"/>
                  </a:cubicBezTo>
                  <a:lnTo>
                    <a:pt x="229"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2"/>
            <p:cNvSpPr/>
            <p:nvPr/>
          </p:nvSpPr>
          <p:spPr>
            <a:xfrm>
              <a:off x="1720900" y="3143250"/>
              <a:ext cx="50725" cy="50925"/>
            </a:xfrm>
            <a:custGeom>
              <a:avLst/>
              <a:gdLst/>
              <a:ahLst/>
              <a:cxnLst/>
              <a:rect l="l" t="t" r="r" b="b"/>
              <a:pathLst>
                <a:path w="2029" h="2037" extrusionOk="0">
                  <a:moveTo>
                    <a:pt x="159" y="0"/>
                  </a:moveTo>
                  <a:cubicBezTo>
                    <a:pt x="106" y="56"/>
                    <a:pt x="56" y="112"/>
                    <a:pt x="0" y="167"/>
                  </a:cubicBezTo>
                  <a:lnTo>
                    <a:pt x="1870" y="2037"/>
                  </a:lnTo>
                  <a:cubicBezTo>
                    <a:pt x="1923" y="1981"/>
                    <a:pt x="1975" y="1925"/>
                    <a:pt x="2028" y="1870"/>
                  </a:cubicBezTo>
                  <a:lnTo>
                    <a:pt x="159"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2"/>
            <p:cNvSpPr/>
            <p:nvPr/>
          </p:nvSpPr>
          <p:spPr>
            <a:xfrm>
              <a:off x="2187025" y="3609500"/>
              <a:ext cx="50925" cy="50750"/>
            </a:xfrm>
            <a:custGeom>
              <a:avLst/>
              <a:gdLst/>
              <a:ahLst/>
              <a:cxnLst/>
              <a:rect l="l" t="t" r="r" b="b"/>
              <a:pathLst>
                <a:path w="2037" h="2030" extrusionOk="0">
                  <a:moveTo>
                    <a:pt x="167" y="1"/>
                  </a:moveTo>
                  <a:cubicBezTo>
                    <a:pt x="112" y="57"/>
                    <a:pt x="56" y="107"/>
                    <a:pt x="0" y="160"/>
                  </a:cubicBezTo>
                  <a:lnTo>
                    <a:pt x="1870" y="2029"/>
                  </a:lnTo>
                  <a:cubicBezTo>
                    <a:pt x="1925" y="1976"/>
                    <a:pt x="1981" y="1926"/>
                    <a:pt x="2037" y="1870"/>
                  </a:cubicBezTo>
                  <a:lnTo>
                    <a:pt x="16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2"/>
            <p:cNvSpPr/>
            <p:nvPr/>
          </p:nvSpPr>
          <p:spPr>
            <a:xfrm>
              <a:off x="1718600" y="3603575"/>
              <a:ext cx="50725" cy="50875"/>
            </a:xfrm>
            <a:custGeom>
              <a:avLst/>
              <a:gdLst/>
              <a:ahLst/>
              <a:cxnLst/>
              <a:rect l="l" t="t" r="r" b="b"/>
              <a:pathLst>
                <a:path w="2029" h="2035" extrusionOk="0">
                  <a:moveTo>
                    <a:pt x="1870" y="1"/>
                  </a:moveTo>
                  <a:lnTo>
                    <a:pt x="0" y="1870"/>
                  </a:lnTo>
                  <a:cubicBezTo>
                    <a:pt x="53" y="1923"/>
                    <a:pt x="106" y="1982"/>
                    <a:pt x="159" y="2035"/>
                  </a:cubicBezTo>
                  <a:lnTo>
                    <a:pt x="2028" y="165"/>
                  </a:lnTo>
                  <a:cubicBezTo>
                    <a:pt x="1976" y="112"/>
                    <a:pt x="1923" y="57"/>
                    <a:pt x="187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2"/>
            <p:cNvSpPr/>
            <p:nvPr/>
          </p:nvSpPr>
          <p:spPr>
            <a:xfrm>
              <a:off x="2184575" y="3137600"/>
              <a:ext cx="50950" cy="50725"/>
            </a:xfrm>
            <a:custGeom>
              <a:avLst/>
              <a:gdLst/>
              <a:ahLst/>
              <a:cxnLst/>
              <a:rect l="l" t="t" r="r" b="b"/>
              <a:pathLst>
                <a:path w="2038" h="2029" extrusionOk="0">
                  <a:moveTo>
                    <a:pt x="1870" y="1"/>
                  </a:moveTo>
                  <a:lnTo>
                    <a:pt x="1" y="1870"/>
                  </a:lnTo>
                  <a:cubicBezTo>
                    <a:pt x="56" y="1923"/>
                    <a:pt x="112" y="1973"/>
                    <a:pt x="168" y="2029"/>
                  </a:cubicBezTo>
                  <a:lnTo>
                    <a:pt x="2037" y="159"/>
                  </a:lnTo>
                  <a:cubicBezTo>
                    <a:pt x="1982" y="106"/>
                    <a:pt x="1926" y="53"/>
                    <a:pt x="187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2"/>
            <p:cNvSpPr/>
            <p:nvPr/>
          </p:nvSpPr>
          <p:spPr>
            <a:xfrm>
              <a:off x="1826475" y="3069550"/>
              <a:ext cx="32350" cy="62650"/>
            </a:xfrm>
            <a:custGeom>
              <a:avLst/>
              <a:gdLst/>
              <a:ahLst/>
              <a:cxnLst/>
              <a:rect l="l" t="t" r="r" b="b"/>
              <a:pathLst>
                <a:path w="1294" h="2506" extrusionOk="0">
                  <a:moveTo>
                    <a:pt x="210" y="0"/>
                  </a:moveTo>
                  <a:cubicBezTo>
                    <a:pt x="140" y="31"/>
                    <a:pt x="71" y="62"/>
                    <a:pt x="1" y="95"/>
                  </a:cubicBezTo>
                  <a:lnTo>
                    <a:pt x="1085" y="2505"/>
                  </a:lnTo>
                  <a:cubicBezTo>
                    <a:pt x="1154" y="2475"/>
                    <a:pt x="1224" y="2441"/>
                    <a:pt x="1294" y="2411"/>
                  </a:cubicBezTo>
                  <a:lnTo>
                    <a:pt x="21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2"/>
            <p:cNvSpPr/>
            <p:nvPr/>
          </p:nvSpPr>
          <p:spPr>
            <a:xfrm>
              <a:off x="2097300" y="3670725"/>
              <a:ext cx="32425" cy="62650"/>
            </a:xfrm>
            <a:custGeom>
              <a:avLst/>
              <a:gdLst/>
              <a:ahLst/>
              <a:cxnLst/>
              <a:rect l="l" t="t" r="r" b="b"/>
              <a:pathLst>
                <a:path w="1297" h="2506" extrusionOk="0">
                  <a:moveTo>
                    <a:pt x="209" y="1"/>
                  </a:moveTo>
                  <a:cubicBezTo>
                    <a:pt x="140" y="31"/>
                    <a:pt x="73" y="65"/>
                    <a:pt x="0" y="96"/>
                  </a:cubicBezTo>
                  <a:lnTo>
                    <a:pt x="1087" y="2506"/>
                  </a:lnTo>
                  <a:cubicBezTo>
                    <a:pt x="1157" y="2475"/>
                    <a:pt x="1226" y="2442"/>
                    <a:pt x="1296" y="2411"/>
                  </a:cubicBezTo>
                  <a:lnTo>
                    <a:pt x="20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2"/>
            <p:cNvSpPr/>
            <p:nvPr/>
          </p:nvSpPr>
          <p:spPr>
            <a:xfrm>
              <a:off x="1647625" y="3515825"/>
              <a:ext cx="62625" cy="32400"/>
            </a:xfrm>
            <a:custGeom>
              <a:avLst/>
              <a:gdLst/>
              <a:ahLst/>
              <a:cxnLst/>
              <a:rect l="l" t="t" r="r" b="b"/>
              <a:pathLst>
                <a:path w="2505" h="1296" extrusionOk="0">
                  <a:moveTo>
                    <a:pt x="2410" y="0"/>
                  </a:moveTo>
                  <a:lnTo>
                    <a:pt x="0" y="1087"/>
                  </a:lnTo>
                  <a:cubicBezTo>
                    <a:pt x="31" y="1157"/>
                    <a:pt x="61" y="1226"/>
                    <a:pt x="95" y="1296"/>
                  </a:cubicBezTo>
                  <a:lnTo>
                    <a:pt x="2505" y="209"/>
                  </a:lnTo>
                  <a:cubicBezTo>
                    <a:pt x="2474" y="140"/>
                    <a:pt x="2441" y="70"/>
                    <a:pt x="241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2"/>
            <p:cNvSpPr/>
            <p:nvPr/>
          </p:nvSpPr>
          <p:spPr>
            <a:xfrm>
              <a:off x="2248800" y="3244950"/>
              <a:ext cx="62650" cy="32400"/>
            </a:xfrm>
            <a:custGeom>
              <a:avLst/>
              <a:gdLst/>
              <a:ahLst/>
              <a:cxnLst/>
              <a:rect l="l" t="t" r="r" b="b"/>
              <a:pathLst>
                <a:path w="2506" h="1296" extrusionOk="0">
                  <a:moveTo>
                    <a:pt x="2410" y="0"/>
                  </a:moveTo>
                  <a:lnTo>
                    <a:pt x="0" y="1087"/>
                  </a:lnTo>
                  <a:cubicBezTo>
                    <a:pt x="31" y="1156"/>
                    <a:pt x="62" y="1226"/>
                    <a:pt x="95" y="1296"/>
                  </a:cubicBezTo>
                  <a:lnTo>
                    <a:pt x="2505" y="209"/>
                  </a:lnTo>
                  <a:cubicBezTo>
                    <a:pt x="2472" y="139"/>
                    <a:pt x="2444" y="70"/>
                    <a:pt x="241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2"/>
            <p:cNvSpPr/>
            <p:nvPr/>
          </p:nvSpPr>
          <p:spPr>
            <a:xfrm>
              <a:off x="1847450" y="3675550"/>
              <a:ext cx="28800" cy="63950"/>
            </a:xfrm>
            <a:custGeom>
              <a:avLst/>
              <a:gdLst/>
              <a:ahLst/>
              <a:cxnLst/>
              <a:rect l="l" t="t" r="r" b="b"/>
              <a:pathLst>
                <a:path w="1152" h="2558" extrusionOk="0">
                  <a:moveTo>
                    <a:pt x="937" y="0"/>
                  </a:moveTo>
                  <a:lnTo>
                    <a:pt x="1" y="2474"/>
                  </a:lnTo>
                  <a:cubicBezTo>
                    <a:pt x="70" y="2502"/>
                    <a:pt x="143" y="2530"/>
                    <a:pt x="215" y="2558"/>
                  </a:cubicBezTo>
                  <a:lnTo>
                    <a:pt x="1151" y="84"/>
                  </a:lnTo>
                  <a:cubicBezTo>
                    <a:pt x="1082" y="59"/>
                    <a:pt x="1009" y="28"/>
                    <a:pt x="937"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2"/>
            <p:cNvSpPr/>
            <p:nvPr/>
          </p:nvSpPr>
          <p:spPr>
            <a:xfrm>
              <a:off x="2081000" y="3058900"/>
              <a:ext cx="28800" cy="63825"/>
            </a:xfrm>
            <a:custGeom>
              <a:avLst/>
              <a:gdLst/>
              <a:ahLst/>
              <a:cxnLst/>
              <a:rect l="l" t="t" r="r" b="b"/>
              <a:pathLst>
                <a:path w="1152" h="2553" extrusionOk="0">
                  <a:moveTo>
                    <a:pt x="937" y="0"/>
                  </a:moveTo>
                  <a:lnTo>
                    <a:pt x="1" y="2472"/>
                  </a:lnTo>
                  <a:cubicBezTo>
                    <a:pt x="73" y="2499"/>
                    <a:pt x="145" y="2524"/>
                    <a:pt x="215" y="2552"/>
                  </a:cubicBezTo>
                  <a:lnTo>
                    <a:pt x="1151" y="81"/>
                  </a:lnTo>
                  <a:cubicBezTo>
                    <a:pt x="1082" y="53"/>
                    <a:pt x="1009" y="25"/>
                    <a:pt x="937"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2"/>
            <p:cNvSpPr/>
            <p:nvPr/>
          </p:nvSpPr>
          <p:spPr>
            <a:xfrm>
              <a:off x="2257225" y="3503000"/>
              <a:ext cx="63975" cy="28800"/>
            </a:xfrm>
            <a:custGeom>
              <a:avLst/>
              <a:gdLst/>
              <a:ahLst/>
              <a:cxnLst/>
              <a:rect l="l" t="t" r="r" b="b"/>
              <a:pathLst>
                <a:path w="2559" h="1152" extrusionOk="0">
                  <a:moveTo>
                    <a:pt x="84" y="1"/>
                  </a:moveTo>
                  <a:cubicBezTo>
                    <a:pt x="59" y="76"/>
                    <a:pt x="28" y="146"/>
                    <a:pt x="1" y="215"/>
                  </a:cubicBezTo>
                  <a:lnTo>
                    <a:pt x="2475" y="1151"/>
                  </a:lnTo>
                  <a:cubicBezTo>
                    <a:pt x="2502" y="1082"/>
                    <a:pt x="2530" y="1009"/>
                    <a:pt x="2558" y="940"/>
                  </a:cubicBezTo>
                  <a:lnTo>
                    <a:pt x="84"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2"/>
            <p:cNvSpPr/>
            <p:nvPr/>
          </p:nvSpPr>
          <p:spPr>
            <a:xfrm>
              <a:off x="1640500" y="3269450"/>
              <a:ext cx="63975" cy="28800"/>
            </a:xfrm>
            <a:custGeom>
              <a:avLst/>
              <a:gdLst/>
              <a:ahLst/>
              <a:cxnLst/>
              <a:rect l="l" t="t" r="r" b="b"/>
              <a:pathLst>
                <a:path w="2559" h="1152" extrusionOk="0">
                  <a:moveTo>
                    <a:pt x="87" y="1"/>
                  </a:moveTo>
                  <a:cubicBezTo>
                    <a:pt x="59" y="70"/>
                    <a:pt x="29" y="143"/>
                    <a:pt x="1" y="215"/>
                  </a:cubicBezTo>
                  <a:lnTo>
                    <a:pt x="2475" y="1151"/>
                  </a:lnTo>
                  <a:cubicBezTo>
                    <a:pt x="2500" y="1079"/>
                    <a:pt x="2531" y="1009"/>
                    <a:pt x="2559" y="937"/>
                  </a:cubicBezTo>
                  <a:lnTo>
                    <a:pt x="8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2"/>
            <p:cNvSpPr/>
            <p:nvPr/>
          </p:nvSpPr>
          <p:spPr>
            <a:xfrm>
              <a:off x="1898500" y="3045600"/>
              <a:ext cx="19525" cy="65900"/>
            </a:xfrm>
            <a:custGeom>
              <a:avLst/>
              <a:gdLst/>
              <a:ahLst/>
              <a:cxnLst/>
              <a:rect l="l" t="t" r="r" b="b"/>
              <a:pathLst>
                <a:path w="781" h="2636" extrusionOk="0">
                  <a:moveTo>
                    <a:pt x="224" y="0"/>
                  </a:moveTo>
                  <a:cubicBezTo>
                    <a:pt x="148" y="17"/>
                    <a:pt x="76" y="36"/>
                    <a:pt x="1" y="53"/>
                  </a:cubicBezTo>
                  <a:lnTo>
                    <a:pt x="558" y="2636"/>
                  </a:lnTo>
                  <a:cubicBezTo>
                    <a:pt x="633" y="2619"/>
                    <a:pt x="706" y="2600"/>
                    <a:pt x="781" y="2586"/>
                  </a:cubicBezTo>
                  <a:lnTo>
                    <a:pt x="224"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2"/>
            <p:cNvSpPr/>
            <p:nvPr/>
          </p:nvSpPr>
          <p:spPr>
            <a:xfrm>
              <a:off x="2037750" y="3690175"/>
              <a:ext cx="19600" cy="65775"/>
            </a:xfrm>
            <a:custGeom>
              <a:avLst/>
              <a:gdLst/>
              <a:ahLst/>
              <a:cxnLst/>
              <a:rect l="l" t="t" r="r" b="b"/>
              <a:pathLst>
                <a:path w="784" h="2631" extrusionOk="0">
                  <a:moveTo>
                    <a:pt x="226" y="0"/>
                  </a:moveTo>
                  <a:cubicBezTo>
                    <a:pt x="151" y="14"/>
                    <a:pt x="76" y="31"/>
                    <a:pt x="0" y="45"/>
                  </a:cubicBezTo>
                  <a:lnTo>
                    <a:pt x="558" y="2630"/>
                  </a:lnTo>
                  <a:cubicBezTo>
                    <a:pt x="633" y="2614"/>
                    <a:pt x="708" y="2600"/>
                    <a:pt x="783" y="2583"/>
                  </a:cubicBezTo>
                  <a:lnTo>
                    <a:pt x="226"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2"/>
            <p:cNvSpPr/>
            <p:nvPr/>
          </p:nvSpPr>
          <p:spPr>
            <a:xfrm>
              <a:off x="2269775" y="3318000"/>
              <a:ext cx="65900" cy="19525"/>
            </a:xfrm>
            <a:custGeom>
              <a:avLst/>
              <a:gdLst/>
              <a:ahLst/>
              <a:cxnLst/>
              <a:rect l="l" t="t" r="r" b="b"/>
              <a:pathLst>
                <a:path w="2636" h="781" extrusionOk="0">
                  <a:moveTo>
                    <a:pt x="2586" y="1"/>
                  </a:moveTo>
                  <a:lnTo>
                    <a:pt x="0" y="558"/>
                  </a:lnTo>
                  <a:cubicBezTo>
                    <a:pt x="17" y="633"/>
                    <a:pt x="36" y="706"/>
                    <a:pt x="53" y="781"/>
                  </a:cubicBezTo>
                  <a:lnTo>
                    <a:pt x="2636" y="224"/>
                  </a:lnTo>
                  <a:cubicBezTo>
                    <a:pt x="2622" y="148"/>
                    <a:pt x="2602" y="73"/>
                    <a:pt x="2586"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p:cNvSpPr/>
            <p:nvPr/>
          </p:nvSpPr>
          <p:spPr>
            <a:xfrm>
              <a:off x="1625325" y="3457250"/>
              <a:ext cx="65850" cy="19650"/>
            </a:xfrm>
            <a:custGeom>
              <a:avLst/>
              <a:gdLst/>
              <a:ahLst/>
              <a:cxnLst/>
              <a:rect l="l" t="t" r="r" b="b"/>
              <a:pathLst>
                <a:path w="2634" h="786" extrusionOk="0">
                  <a:moveTo>
                    <a:pt x="2586" y="0"/>
                  </a:moveTo>
                  <a:lnTo>
                    <a:pt x="0" y="560"/>
                  </a:lnTo>
                  <a:cubicBezTo>
                    <a:pt x="17" y="635"/>
                    <a:pt x="34" y="711"/>
                    <a:pt x="51" y="786"/>
                  </a:cubicBezTo>
                  <a:lnTo>
                    <a:pt x="2633" y="229"/>
                  </a:lnTo>
                  <a:cubicBezTo>
                    <a:pt x="2617" y="151"/>
                    <a:pt x="2600" y="75"/>
                    <a:pt x="258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p:cNvSpPr/>
            <p:nvPr/>
          </p:nvSpPr>
          <p:spPr>
            <a:xfrm>
              <a:off x="2277500" y="3391275"/>
              <a:ext cx="66325" cy="6575"/>
            </a:xfrm>
            <a:custGeom>
              <a:avLst/>
              <a:gdLst/>
              <a:ahLst/>
              <a:cxnLst/>
              <a:rect l="l" t="t" r="r" b="b"/>
              <a:pathLst>
                <a:path w="2653" h="263" extrusionOk="0">
                  <a:moveTo>
                    <a:pt x="2644" y="1"/>
                  </a:moveTo>
                  <a:lnTo>
                    <a:pt x="0" y="31"/>
                  </a:lnTo>
                  <a:cubicBezTo>
                    <a:pt x="3" y="107"/>
                    <a:pt x="6" y="185"/>
                    <a:pt x="9" y="263"/>
                  </a:cubicBezTo>
                  <a:lnTo>
                    <a:pt x="2653" y="229"/>
                  </a:lnTo>
                  <a:cubicBezTo>
                    <a:pt x="2653" y="151"/>
                    <a:pt x="2647" y="76"/>
                    <a:pt x="2644"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p:cNvSpPr/>
            <p:nvPr/>
          </p:nvSpPr>
          <p:spPr>
            <a:xfrm>
              <a:off x="1631800" y="3399300"/>
              <a:ext cx="65300" cy="12275"/>
            </a:xfrm>
            <a:custGeom>
              <a:avLst/>
              <a:gdLst/>
              <a:ahLst/>
              <a:cxnLst/>
              <a:rect l="l" t="t" r="r" b="b"/>
              <a:pathLst>
                <a:path w="2612" h="491" extrusionOk="0">
                  <a:moveTo>
                    <a:pt x="2611" y="0"/>
                  </a:moveTo>
                  <a:lnTo>
                    <a:pt x="1" y="491"/>
                  </a:lnTo>
                  <a:lnTo>
                    <a:pt x="1" y="491"/>
                  </a:lnTo>
                  <a:lnTo>
                    <a:pt x="2394" y="357"/>
                  </a:lnTo>
                  <a:cubicBezTo>
                    <a:pt x="2394" y="293"/>
                    <a:pt x="2611" y="98"/>
                    <a:pt x="2611" y="31"/>
                  </a:cubicBezTo>
                  <a:lnTo>
                    <a:pt x="261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p:cNvSpPr/>
            <p:nvPr/>
          </p:nvSpPr>
          <p:spPr>
            <a:xfrm>
              <a:off x="2137850" y="3092675"/>
              <a:ext cx="40625" cy="58675"/>
            </a:xfrm>
            <a:custGeom>
              <a:avLst/>
              <a:gdLst/>
              <a:ahLst/>
              <a:cxnLst/>
              <a:rect l="l" t="t" r="r" b="b"/>
              <a:pathLst>
                <a:path w="1625" h="2347" extrusionOk="0">
                  <a:moveTo>
                    <a:pt x="1432" y="0"/>
                  </a:moveTo>
                  <a:lnTo>
                    <a:pt x="0" y="2224"/>
                  </a:lnTo>
                  <a:cubicBezTo>
                    <a:pt x="64" y="2263"/>
                    <a:pt x="128" y="2305"/>
                    <a:pt x="192" y="2346"/>
                  </a:cubicBezTo>
                  <a:lnTo>
                    <a:pt x="1624" y="126"/>
                  </a:lnTo>
                  <a:cubicBezTo>
                    <a:pt x="1560" y="84"/>
                    <a:pt x="1496" y="42"/>
                    <a:pt x="143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2"/>
            <p:cNvSpPr/>
            <p:nvPr/>
          </p:nvSpPr>
          <p:spPr>
            <a:xfrm>
              <a:off x="1780650" y="3646900"/>
              <a:ext cx="40625" cy="58625"/>
            </a:xfrm>
            <a:custGeom>
              <a:avLst/>
              <a:gdLst/>
              <a:ahLst/>
              <a:cxnLst/>
              <a:rect l="l" t="t" r="r" b="b"/>
              <a:pathLst>
                <a:path w="1625" h="2345" extrusionOk="0">
                  <a:moveTo>
                    <a:pt x="1433" y="1"/>
                  </a:moveTo>
                  <a:lnTo>
                    <a:pt x="1" y="2222"/>
                  </a:lnTo>
                  <a:cubicBezTo>
                    <a:pt x="65" y="2263"/>
                    <a:pt x="129" y="2305"/>
                    <a:pt x="193" y="2344"/>
                  </a:cubicBezTo>
                  <a:lnTo>
                    <a:pt x="1625" y="124"/>
                  </a:lnTo>
                  <a:cubicBezTo>
                    <a:pt x="1561" y="82"/>
                    <a:pt x="1497" y="43"/>
                    <a:pt x="1433"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2"/>
            <p:cNvSpPr/>
            <p:nvPr/>
          </p:nvSpPr>
          <p:spPr>
            <a:xfrm>
              <a:off x="2228100" y="3559500"/>
              <a:ext cx="58675" cy="40625"/>
            </a:xfrm>
            <a:custGeom>
              <a:avLst/>
              <a:gdLst/>
              <a:ahLst/>
              <a:cxnLst/>
              <a:rect l="l" t="t" r="r" b="b"/>
              <a:pathLst>
                <a:path w="2347" h="1625" extrusionOk="0">
                  <a:moveTo>
                    <a:pt x="123" y="0"/>
                  </a:moveTo>
                  <a:cubicBezTo>
                    <a:pt x="84" y="64"/>
                    <a:pt x="43" y="131"/>
                    <a:pt x="1" y="193"/>
                  </a:cubicBezTo>
                  <a:lnTo>
                    <a:pt x="2224" y="1625"/>
                  </a:lnTo>
                  <a:cubicBezTo>
                    <a:pt x="2266" y="1563"/>
                    <a:pt x="2305" y="1497"/>
                    <a:pt x="2347" y="1432"/>
                  </a:cubicBezTo>
                  <a:lnTo>
                    <a:pt x="12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p:cNvSpPr/>
            <p:nvPr/>
          </p:nvSpPr>
          <p:spPr>
            <a:xfrm>
              <a:off x="1673950" y="3202300"/>
              <a:ext cx="58675" cy="40650"/>
            </a:xfrm>
            <a:custGeom>
              <a:avLst/>
              <a:gdLst/>
              <a:ahLst/>
              <a:cxnLst/>
              <a:rect l="l" t="t" r="r" b="b"/>
              <a:pathLst>
                <a:path w="2347" h="1626" extrusionOk="0">
                  <a:moveTo>
                    <a:pt x="123" y="1"/>
                  </a:moveTo>
                  <a:cubicBezTo>
                    <a:pt x="81" y="65"/>
                    <a:pt x="39" y="129"/>
                    <a:pt x="0" y="196"/>
                  </a:cubicBezTo>
                  <a:lnTo>
                    <a:pt x="2224" y="1625"/>
                  </a:lnTo>
                  <a:cubicBezTo>
                    <a:pt x="2263" y="1561"/>
                    <a:pt x="2304" y="1497"/>
                    <a:pt x="2346" y="1433"/>
                  </a:cubicBezTo>
                  <a:lnTo>
                    <a:pt x="123"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p:cNvSpPr/>
            <p:nvPr/>
          </p:nvSpPr>
          <p:spPr>
            <a:xfrm>
              <a:off x="1911600" y="3691075"/>
              <a:ext cx="17225" cy="66050"/>
            </a:xfrm>
            <a:custGeom>
              <a:avLst/>
              <a:gdLst/>
              <a:ahLst/>
              <a:cxnLst/>
              <a:rect l="l" t="t" r="r" b="b"/>
              <a:pathLst>
                <a:path w="689" h="2642" extrusionOk="0">
                  <a:moveTo>
                    <a:pt x="463" y="0"/>
                  </a:moveTo>
                  <a:lnTo>
                    <a:pt x="1" y="2603"/>
                  </a:lnTo>
                  <a:cubicBezTo>
                    <a:pt x="76" y="2617"/>
                    <a:pt x="151" y="2631"/>
                    <a:pt x="226" y="2642"/>
                  </a:cubicBezTo>
                  <a:lnTo>
                    <a:pt x="689" y="39"/>
                  </a:lnTo>
                  <a:cubicBezTo>
                    <a:pt x="614" y="28"/>
                    <a:pt x="538" y="14"/>
                    <a:pt x="46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p:cNvSpPr/>
            <p:nvPr/>
          </p:nvSpPr>
          <p:spPr>
            <a:xfrm>
              <a:off x="2027150" y="3041975"/>
              <a:ext cx="17250" cy="66050"/>
            </a:xfrm>
            <a:custGeom>
              <a:avLst/>
              <a:gdLst/>
              <a:ahLst/>
              <a:cxnLst/>
              <a:rect l="l" t="t" r="r" b="b"/>
              <a:pathLst>
                <a:path w="690" h="2642" extrusionOk="0">
                  <a:moveTo>
                    <a:pt x="463" y="0"/>
                  </a:moveTo>
                  <a:lnTo>
                    <a:pt x="1" y="2602"/>
                  </a:lnTo>
                  <a:cubicBezTo>
                    <a:pt x="76" y="2614"/>
                    <a:pt x="151" y="2628"/>
                    <a:pt x="227" y="2641"/>
                  </a:cubicBezTo>
                  <a:lnTo>
                    <a:pt x="689" y="39"/>
                  </a:lnTo>
                  <a:cubicBezTo>
                    <a:pt x="614" y="25"/>
                    <a:pt x="539" y="11"/>
                    <a:pt x="46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2"/>
            <p:cNvSpPr/>
            <p:nvPr/>
          </p:nvSpPr>
          <p:spPr>
            <a:xfrm>
              <a:off x="2272700" y="3448875"/>
              <a:ext cx="66050" cy="17250"/>
            </a:xfrm>
            <a:custGeom>
              <a:avLst/>
              <a:gdLst/>
              <a:ahLst/>
              <a:cxnLst/>
              <a:rect l="l" t="t" r="r" b="b"/>
              <a:pathLst>
                <a:path w="2642" h="690" extrusionOk="0">
                  <a:moveTo>
                    <a:pt x="39" y="1"/>
                  </a:moveTo>
                  <a:cubicBezTo>
                    <a:pt x="28" y="76"/>
                    <a:pt x="14" y="151"/>
                    <a:pt x="0" y="227"/>
                  </a:cubicBezTo>
                  <a:lnTo>
                    <a:pt x="2602" y="689"/>
                  </a:lnTo>
                  <a:cubicBezTo>
                    <a:pt x="2616" y="614"/>
                    <a:pt x="2630" y="539"/>
                    <a:pt x="2641" y="463"/>
                  </a:cubicBezTo>
                  <a:lnTo>
                    <a:pt x="3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2"/>
            <p:cNvSpPr/>
            <p:nvPr/>
          </p:nvSpPr>
          <p:spPr>
            <a:xfrm>
              <a:off x="1623575" y="3333325"/>
              <a:ext cx="66075" cy="17225"/>
            </a:xfrm>
            <a:custGeom>
              <a:avLst/>
              <a:gdLst/>
              <a:ahLst/>
              <a:cxnLst/>
              <a:rect l="l" t="t" r="r" b="b"/>
              <a:pathLst>
                <a:path w="2643" h="689" extrusionOk="0">
                  <a:moveTo>
                    <a:pt x="40" y="1"/>
                  </a:moveTo>
                  <a:cubicBezTo>
                    <a:pt x="26" y="76"/>
                    <a:pt x="12" y="151"/>
                    <a:pt x="1" y="226"/>
                  </a:cubicBezTo>
                  <a:lnTo>
                    <a:pt x="2600" y="689"/>
                  </a:lnTo>
                  <a:cubicBezTo>
                    <a:pt x="2614" y="614"/>
                    <a:pt x="2628" y="538"/>
                    <a:pt x="2642" y="463"/>
                  </a:cubicBezTo>
                  <a:lnTo>
                    <a:pt x="4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2"/>
            <p:cNvSpPr/>
            <p:nvPr/>
          </p:nvSpPr>
          <p:spPr>
            <a:xfrm>
              <a:off x="1681950" y="3567425"/>
              <a:ext cx="57550" cy="42525"/>
            </a:xfrm>
            <a:custGeom>
              <a:avLst/>
              <a:gdLst/>
              <a:ahLst/>
              <a:cxnLst/>
              <a:rect l="l" t="t" r="r" b="b"/>
              <a:pathLst>
                <a:path w="2302" h="1701" extrusionOk="0">
                  <a:moveTo>
                    <a:pt x="2168" y="1"/>
                  </a:moveTo>
                  <a:lnTo>
                    <a:pt x="1" y="1514"/>
                  </a:lnTo>
                  <a:cubicBezTo>
                    <a:pt x="42" y="1575"/>
                    <a:pt x="90" y="1639"/>
                    <a:pt x="134" y="1701"/>
                  </a:cubicBezTo>
                  <a:lnTo>
                    <a:pt x="2302" y="188"/>
                  </a:lnTo>
                  <a:cubicBezTo>
                    <a:pt x="2257" y="126"/>
                    <a:pt x="2210" y="65"/>
                    <a:pt x="216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2"/>
            <p:cNvSpPr/>
            <p:nvPr/>
          </p:nvSpPr>
          <p:spPr>
            <a:xfrm>
              <a:off x="2222600" y="3190125"/>
              <a:ext cx="57575" cy="42500"/>
            </a:xfrm>
            <a:custGeom>
              <a:avLst/>
              <a:gdLst/>
              <a:ahLst/>
              <a:cxnLst/>
              <a:rect l="l" t="t" r="r" b="b"/>
              <a:pathLst>
                <a:path w="2303" h="1700" extrusionOk="0">
                  <a:moveTo>
                    <a:pt x="2168" y="0"/>
                  </a:moveTo>
                  <a:lnTo>
                    <a:pt x="1" y="1513"/>
                  </a:lnTo>
                  <a:cubicBezTo>
                    <a:pt x="45" y="1577"/>
                    <a:pt x="93" y="1639"/>
                    <a:pt x="135" y="1700"/>
                  </a:cubicBezTo>
                  <a:lnTo>
                    <a:pt x="2302" y="187"/>
                  </a:lnTo>
                  <a:cubicBezTo>
                    <a:pt x="2260" y="126"/>
                    <a:pt x="2213" y="64"/>
                    <a:pt x="2168"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p:cNvSpPr/>
            <p:nvPr/>
          </p:nvSpPr>
          <p:spPr>
            <a:xfrm>
              <a:off x="1768750" y="3102700"/>
              <a:ext cx="42500" cy="57575"/>
            </a:xfrm>
            <a:custGeom>
              <a:avLst/>
              <a:gdLst/>
              <a:ahLst/>
              <a:cxnLst/>
              <a:rect l="l" t="t" r="r" b="b"/>
              <a:pathLst>
                <a:path w="1700" h="2303" extrusionOk="0">
                  <a:moveTo>
                    <a:pt x="190" y="1"/>
                  </a:moveTo>
                  <a:cubicBezTo>
                    <a:pt x="126" y="45"/>
                    <a:pt x="64" y="87"/>
                    <a:pt x="0" y="134"/>
                  </a:cubicBezTo>
                  <a:lnTo>
                    <a:pt x="1513" y="2302"/>
                  </a:lnTo>
                  <a:cubicBezTo>
                    <a:pt x="1577" y="2255"/>
                    <a:pt x="1638" y="2213"/>
                    <a:pt x="1700" y="2168"/>
                  </a:cubicBezTo>
                  <a:lnTo>
                    <a:pt x="19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p:cNvSpPr/>
            <p:nvPr/>
          </p:nvSpPr>
          <p:spPr>
            <a:xfrm>
              <a:off x="2146050" y="3643350"/>
              <a:ext cx="42525" cy="57575"/>
            </a:xfrm>
            <a:custGeom>
              <a:avLst/>
              <a:gdLst/>
              <a:ahLst/>
              <a:cxnLst/>
              <a:rect l="l" t="t" r="r" b="b"/>
              <a:pathLst>
                <a:path w="1701" h="2303" extrusionOk="0">
                  <a:moveTo>
                    <a:pt x="187" y="1"/>
                  </a:moveTo>
                  <a:cubicBezTo>
                    <a:pt x="126" y="45"/>
                    <a:pt x="65" y="90"/>
                    <a:pt x="1" y="135"/>
                  </a:cubicBezTo>
                  <a:lnTo>
                    <a:pt x="1514" y="2302"/>
                  </a:lnTo>
                  <a:cubicBezTo>
                    <a:pt x="1578" y="2260"/>
                    <a:pt x="1639" y="2213"/>
                    <a:pt x="1700" y="2169"/>
                  </a:cubicBezTo>
                  <a:lnTo>
                    <a:pt x="18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42"/>
          <p:cNvGrpSpPr/>
          <p:nvPr/>
        </p:nvGrpSpPr>
        <p:grpSpPr>
          <a:xfrm rot="2468718" flipH="1">
            <a:off x="7207632" y="2304148"/>
            <a:ext cx="659792" cy="562548"/>
            <a:chOff x="3270550" y="3192250"/>
            <a:chExt cx="802150" cy="683925"/>
          </a:xfrm>
        </p:grpSpPr>
        <p:sp>
          <p:nvSpPr>
            <p:cNvPr id="1775" name="Google Shape;1775;p42"/>
            <p:cNvSpPr/>
            <p:nvPr/>
          </p:nvSpPr>
          <p:spPr>
            <a:xfrm>
              <a:off x="3270550" y="3287850"/>
              <a:ext cx="688350" cy="588325"/>
            </a:xfrm>
            <a:custGeom>
              <a:avLst/>
              <a:gdLst/>
              <a:ahLst/>
              <a:cxnLst/>
              <a:rect l="l" t="t" r="r" b="b"/>
              <a:pathLst>
                <a:path w="27534" h="23533" extrusionOk="0">
                  <a:moveTo>
                    <a:pt x="4979" y="0"/>
                  </a:moveTo>
                  <a:lnTo>
                    <a:pt x="4979" y="0"/>
                  </a:lnTo>
                  <a:cubicBezTo>
                    <a:pt x="4642" y="349"/>
                    <a:pt x="4302" y="719"/>
                    <a:pt x="3957" y="1126"/>
                  </a:cubicBezTo>
                  <a:cubicBezTo>
                    <a:pt x="1" y="5801"/>
                    <a:pt x="1870" y="13892"/>
                    <a:pt x="8136" y="19194"/>
                  </a:cubicBezTo>
                  <a:cubicBezTo>
                    <a:pt x="11528" y="22066"/>
                    <a:pt x="15512" y="23532"/>
                    <a:pt x="19081" y="23532"/>
                  </a:cubicBezTo>
                  <a:cubicBezTo>
                    <a:pt x="22104" y="23532"/>
                    <a:pt x="24830" y="22480"/>
                    <a:pt x="26645" y="20337"/>
                  </a:cubicBezTo>
                  <a:cubicBezTo>
                    <a:pt x="26971" y="19952"/>
                    <a:pt x="27263" y="19573"/>
                    <a:pt x="27533" y="19200"/>
                  </a:cubicBezTo>
                  <a:lnTo>
                    <a:pt x="27533" y="19200"/>
                  </a:lnTo>
                  <a:cubicBezTo>
                    <a:pt x="25740" y="20924"/>
                    <a:pt x="23263" y="21774"/>
                    <a:pt x="20546" y="21774"/>
                  </a:cubicBezTo>
                  <a:cubicBezTo>
                    <a:pt x="16983" y="21774"/>
                    <a:pt x="13006" y="20312"/>
                    <a:pt x="9618" y="17444"/>
                  </a:cubicBezTo>
                  <a:cubicBezTo>
                    <a:pt x="3623" y="12365"/>
                    <a:pt x="1667" y="4745"/>
                    <a:pt x="497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p:cNvSpPr/>
            <p:nvPr/>
          </p:nvSpPr>
          <p:spPr>
            <a:xfrm>
              <a:off x="3312200" y="3192250"/>
              <a:ext cx="760500" cy="639925"/>
            </a:xfrm>
            <a:custGeom>
              <a:avLst/>
              <a:gdLst/>
              <a:ahLst/>
              <a:cxnLst/>
              <a:rect l="l" t="t" r="r" b="b"/>
              <a:pathLst>
                <a:path w="30420" h="25597" extrusionOk="0">
                  <a:moveTo>
                    <a:pt x="12338" y="342"/>
                  </a:moveTo>
                  <a:cubicBezTo>
                    <a:pt x="12407" y="344"/>
                    <a:pt x="12472" y="353"/>
                    <a:pt x="12538" y="358"/>
                  </a:cubicBezTo>
                  <a:lnTo>
                    <a:pt x="13065" y="2629"/>
                  </a:lnTo>
                  <a:cubicBezTo>
                    <a:pt x="12995" y="2623"/>
                    <a:pt x="12928" y="2618"/>
                    <a:pt x="12862" y="2612"/>
                  </a:cubicBezTo>
                  <a:lnTo>
                    <a:pt x="12335" y="342"/>
                  </a:lnTo>
                  <a:close/>
                  <a:moveTo>
                    <a:pt x="9752" y="425"/>
                  </a:moveTo>
                  <a:lnTo>
                    <a:pt x="10758" y="2676"/>
                  </a:lnTo>
                  <a:cubicBezTo>
                    <a:pt x="10694" y="2685"/>
                    <a:pt x="10633" y="2696"/>
                    <a:pt x="10571" y="2707"/>
                  </a:cubicBezTo>
                  <a:lnTo>
                    <a:pt x="9566" y="456"/>
                  </a:lnTo>
                  <a:cubicBezTo>
                    <a:pt x="9627" y="445"/>
                    <a:pt x="9691" y="434"/>
                    <a:pt x="9752" y="425"/>
                  </a:cubicBezTo>
                  <a:close/>
                  <a:moveTo>
                    <a:pt x="14416" y="643"/>
                  </a:moveTo>
                  <a:cubicBezTo>
                    <a:pt x="14486" y="656"/>
                    <a:pt x="14556" y="670"/>
                    <a:pt x="14622" y="687"/>
                  </a:cubicBezTo>
                  <a:lnTo>
                    <a:pt x="14731" y="2899"/>
                  </a:lnTo>
                  <a:cubicBezTo>
                    <a:pt x="14664" y="2883"/>
                    <a:pt x="14595" y="2869"/>
                    <a:pt x="14525" y="2855"/>
                  </a:cubicBezTo>
                  <a:lnTo>
                    <a:pt x="14414" y="643"/>
                  </a:lnTo>
                  <a:close/>
                  <a:moveTo>
                    <a:pt x="7401" y="1044"/>
                  </a:moveTo>
                  <a:lnTo>
                    <a:pt x="8836" y="3175"/>
                  </a:lnTo>
                  <a:cubicBezTo>
                    <a:pt x="8780" y="3197"/>
                    <a:pt x="8724" y="3220"/>
                    <a:pt x="8668" y="3242"/>
                  </a:cubicBezTo>
                  <a:lnTo>
                    <a:pt x="7231" y="1111"/>
                  </a:lnTo>
                  <a:cubicBezTo>
                    <a:pt x="7287" y="1088"/>
                    <a:pt x="7345" y="1066"/>
                    <a:pt x="7401" y="1044"/>
                  </a:cubicBezTo>
                  <a:close/>
                  <a:moveTo>
                    <a:pt x="16982" y="1434"/>
                  </a:moveTo>
                  <a:cubicBezTo>
                    <a:pt x="17049" y="1462"/>
                    <a:pt x="17119" y="1487"/>
                    <a:pt x="17186" y="1515"/>
                  </a:cubicBezTo>
                  <a:lnTo>
                    <a:pt x="16851" y="3590"/>
                  </a:lnTo>
                  <a:cubicBezTo>
                    <a:pt x="16785" y="3560"/>
                    <a:pt x="16718" y="3535"/>
                    <a:pt x="16648" y="3507"/>
                  </a:cubicBezTo>
                  <a:lnTo>
                    <a:pt x="16980" y="1434"/>
                  </a:lnTo>
                  <a:close/>
                  <a:moveTo>
                    <a:pt x="5590" y="2019"/>
                  </a:moveTo>
                  <a:lnTo>
                    <a:pt x="7351" y="3964"/>
                  </a:lnTo>
                  <a:cubicBezTo>
                    <a:pt x="7303" y="4000"/>
                    <a:pt x="7259" y="4033"/>
                    <a:pt x="7211" y="4069"/>
                  </a:cubicBezTo>
                  <a:lnTo>
                    <a:pt x="5450" y="2125"/>
                  </a:lnTo>
                  <a:cubicBezTo>
                    <a:pt x="5495" y="2089"/>
                    <a:pt x="5542" y="2055"/>
                    <a:pt x="5590" y="2019"/>
                  </a:cubicBezTo>
                  <a:close/>
                  <a:moveTo>
                    <a:pt x="19610" y="2743"/>
                  </a:moveTo>
                  <a:cubicBezTo>
                    <a:pt x="19677" y="2782"/>
                    <a:pt x="19741" y="2821"/>
                    <a:pt x="19802" y="2863"/>
                  </a:cubicBezTo>
                  <a:lnTo>
                    <a:pt x="18983" y="4696"/>
                  </a:lnTo>
                  <a:cubicBezTo>
                    <a:pt x="18919" y="4655"/>
                    <a:pt x="18855" y="4616"/>
                    <a:pt x="18791" y="4577"/>
                  </a:cubicBezTo>
                  <a:lnTo>
                    <a:pt x="19610" y="2743"/>
                  </a:lnTo>
                  <a:close/>
                  <a:moveTo>
                    <a:pt x="4094" y="3373"/>
                  </a:moveTo>
                  <a:lnTo>
                    <a:pt x="6144" y="5045"/>
                  </a:lnTo>
                  <a:cubicBezTo>
                    <a:pt x="6116" y="5075"/>
                    <a:pt x="6088" y="5106"/>
                    <a:pt x="6061" y="5137"/>
                  </a:cubicBezTo>
                  <a:cubicBezTo>
                    <a:pt x="6052" y="5148"/>
                    <a:pt x="6041" y="5162"/>
                    <a:pt x="6030" y="5176"/>
                  </a:cubicBezTo>
                  <a:lnTo>
                    <a:pt x="3985" y="3504"/>
                  </a:lnTo>
                  <a:lnTo>
                    <a:pt x="3985" y="3501"/>
                  </a:lnTo>
                  <a:cubicBezTo>
                    <a:pt x="4004" y="3479"/>
                    <a:pt x="4027" y="3448"/>
                    <a:pt x="4043" y="3429"/>
                  </a:cubicBezTo>
                  <a:cubicBezTo>
                    <a:pt x="4060" y="3409"/>
                    <a:pt x="4077" y="3392"/>
                    <a:pt x="4094" y="3373"/>
                  </a:cubicBezTo>
                  <a:close/>
                  <a:moveTo>
                    <a:pt x="22000" y="4317"/>
                  </a:moveTo>
                  <a:cubicBezTo>
                    <a:pt x="22059" y="4368"/>
                    <a:pt x="22098" y="4440"/>
                    <a:pt x="22156" y="4490"/>
                  </a:cubicBezTo>
                  <a:lnTo>
                    <a:pt x="22201" y="4437"/>
                  </a:lnTo>
                  <a:lnTo>
                    <a:pt x="21039" y="5858"/>
                  </a:lnTo>
                  <a:lnTo>
                    <a:pt x="21014" y="5836"/>
                  </a:lnTo>
                  <a:cubicBezTo>
                    <a:pt x="21000" y="5825"/>
                    <a:pt x="20980" y="5821"/>
                    <a:pt x="20957" y="5821"/>
                  </a:cubicBezTo>
                  <a:cubicBezTo>
                    <a:pt x="20918" y="5821"/>
                    <a:pt x="20870" y="5831"/>
                    <a:pt x="20831" y="5831"/>
                  </a:cubicBezTo>
                  <a:cubicBezTo>
                    <a:pt x="20808" y="5831"/>
                    <a:pt x="20788" y="5828"/>
                    <a:pt x="20774" y="5816"/>
                  </a:cubicBezTo>
                  <a:lnTo>
                    <a:pt x="22000" y="4317"/>
                  </a:lnTo>
                  <a:close/>
                  <a:moveTo>
                    <a:pt x="2890" y="5217"/>
                  </a:moveTo>
                  <a:lnTo>
                    <a:pt x="5133" y="6569"/>
                  </a:lnTo>
                  <a:cubicBezTo>
                    <a:pt x="5108" y="6622"/>
                    <a:pt x="5083" y="6672"/>
                    <a:pt x="5060" y="6725"/>
                  </a:cubicBezTo>
                  <a:lnTo>
                    <a:pt x="2818" y="5373"/>
                  </a:lnTo>
                  <a:lnTo>
                    <a:pt x="2820" y="5373"/>
                  </a:lnTo>
                  <a:cubicBezTo>
                    <a:pt x="2845" y="5320"/>
                    <a:pt x="2868" y="5268"/>
                    <a:pt x="2890" y="5217"/>
                  </a:cubicBezTo>
                  <a:close/>
                  <a:moveTo>
                    <a:pt x="23875" y="6240"/>
                  </a:moveTo>
                  <a:cubicBezTo>
                    <a:pt x="23928" y="6296"/>
                    <a:pt x="23978" y="6351"/>
                    <a:pt x="24029" y="6410"/>
                  </a:cubicBezTo>
                  <a:lnTo>
                    <a:pt x="22421" y="7591"/>
                  </a:lnTo>
                  <a:cubicBezTo>
                    <a:pt x="22371" y="7535"/>
                    <a:pt x="22321" y="7477"/>
                    <a:pt x="22268" y="7421"/>
                  </a:cubicBezTo>
                  <a:lnTo>
                    <a:pt x="23875" y="6240"/>
                  </a:lnTo>
                  <a:close/>
                  <a:moveTo>
                    <a:pt x="2177" y="7455"/>
                  </a:moveTo>
                  <a:lnTo>
                    <a:pt x="4539" y="8396"/>
                  </a:lnTo>
                  <a:cubicBezTo>
                    <a:pt x="4528" y="8455"/>
                    <a:pt x="4523" y="8516"/>
                    <a:pt x="4512" y="8577"/>
                  </a:cubicBezTo>
                  <a:lnTo>
                    <a:pt x="2149" y="7636"/>
                  </a:lnTo>
                  <a:lnTo>
                    <a:pt x="2152" y="7636"/>
                  </a:lnTo>
                  <a:cubicBezTo>
                    <a:pt x="2160" y="7574"/>
                    <a:pt x="2168" y="7516"/>
                    <a:pt x="2177" y="7455"/>
                  </a:cubicBezTo>
                  <a:close/>
                  <a:moveTo>
                    <a:pt x="25508" y="8285"/>
                  </a:moveTo>
                  <a:cubicBezTo>
                    <a:pt x="25550" y="8346"/>
                    <a:pt x="25589" y="8410"/>
                    <a:pt x="25631" y="8472"/>
                  </a:cubicBezTo>
                  <a:lnTo>
                    <a:pt x="23722" y="9274"/>
                  </a:lnTo>
                  <a:cubicBezTo>
                    <a:pt x="23683" y="9213"/>
                    <a:pt x="23644" y="9149"/>
                    <a:pt x="23599" y="9087"/>
                  </a:cubicBezTo>
                  <a:lnTo>
                    <a:pt x="25508" y="8285"/>
                  </a:lnTo>
                  <a:close/>
                  <a:moveTo>
                    <a:pt x="2023" y="9647"/>
                  </a:moveTo>
                  <a:lnTo>
                    <a:pt x="4411" y="10188"/>
                  </a:lnTo>
                  <a:cubicBezTo>
                    <a:pt x="4411" y="10252"/>
                    <a:pt x="4417" y="10313"/>
                    <a:pt x="4420" y="10377"/>
                  </a:cubicBezTo>
                  <a:lnTo>
                    <a:pt x="2035" y="9840"/>
                  </a:lnTo>
                  <a:cubicBezTo>
                    <a:pt x="2032" y="9776"/>
                    <a:pt x="2029" y="9711"/>
                    <a:pt x="2023" y="9647"/>
                  </a:cubicBezTo>
                  <a:close/>
                  <a:moveTo>
                    <a:pt x="26929" y="10795"/>
                  </a:moveTo>
                  <a:cubicBezTo>
                    <a:pt x="26960" y="10859"/>
                    <a:pt x="26990" y="10923"/>
                    <a:pt x="27018" y="10990"/>
                  </a:cubicBezTo>
                  <a:lnTo>
                    <a:pt x="24853" y="11330"/>
                  </a:lnTo>
                  <a:cubicBezTo>
                    <a:pt x="24825" y="11263"/>
                    <a:pt x="24795" y="11199"/>
                    <a:pt x="24767" y="11135"/>
                  </a:cubicBezTo>
                  <a:lnTo>
                    <a:pt x="26929" y="10795"/>
                  </a:lnTo>
                  <a:close/>
                  <a:moveTo>
                    <a:pt x="2305" y="11835"/>
                  </a:moveTo>
                  <a:lnTo>
                    <a:pt x="4631" y="11977"/>
                  </a:lnTo>
                  <a:cubicBezTo>
                    <a:pt x="4645" y="12043"/>
                    <a:pt x="4659" y="12108"/>
                    <a:pt x="4673" y="12174"/>
                  </a:cubicBezTo>
                  <a:lnTo>
                    <a:pt x="2347" y="12030"/>
                  </a:lnTo>
                  <a:cubicBezTo>
                    <a:pt x="2330" y="11965"/>
                    <a:pt x="2319" y="11899"/>
                    <a:pt x="2305" y="11835"/>
                  </a:cubicBezTo>
                  <a:close/>
                  <a:moveTo>
                    <a:pt x="25522" y="13267"/>
                  </a:moveTo>
                  <a:lnTo>
                    <a:pt x="27848" y="13411"/>
                  </a:lnTo>
                  <a:lnTo>
                    <a:pt x="27848" y="13409"/>
                  </a:lnTo>
                  <a:cubicBezTo>
                    <a:pt x="27865" y="13476"/>
                    <a:pt x="27885" y="13540"/>
                    <a:pt x="27899" y="13609"/>
                  </a:cubicBezTo>
                  <a:lnTo>
                    <a:pt x="25569" y="13464"/>
                  </a:lnTo>
                  <a:cubicBezTo>
                    <a:pt x="25555" y="13400"/>
                    <a:pt x="25536" y="13333"/>
                    <a:pt x="25522" y="13267"/>
                  </a:cubicBezTo>
                  <a:close/>
                  <a:moveTo>
                    <a:pt x="5342" y="14183"/>
                  </a:moveTo>
                  <a:cubicBezTo>
                    <a:pt x="5370" y="14250"/>
                    <a:pt x="5400" y="14314"/>
                    <a:pt x="5428" y="14378"/>
                  </a:cubicBezTo>
                  <a:lnTo>
                    <a:pt x="3263" y="14718"/>
                  </a:lnTo>
                  <a:cubicBezTo>
                    <a:pt x="3235" y="14654"/>
                    <a:pt x="3205" y="14590"/>
                    <a:pt x="3177" y="14526"/>
                  </a:cubicBezTo>
                  <a:lnTo>
                    <a:pt x="5342" y="14183"/>
                  </a:lnTo>
                  <a:close/>
                  <a:moveTo>
                    <a:pt x="25806" y="15030"/>
                  </a:moveTo>
                  <a:lnTo>
                    <a:pt x="28188" y="15571"/>
                  </a:lnTo>
                  <a:lnTo>
                    <a:pt x="28188" y="15568"/>
                  </a:lnTo>
                  <a:cubicBezTo>
                    <a:pt x="28194" y="15632"/>
                    <a:pt x="28197" y="15696"/>
                    <a:pt x="28199" y="15763"/>
                  </a:cubicBezTo>
                  <a:lnTo>
                    <a:pt x="25817" y="15222"/>
                  </a:lnTo>
                  <a:cubicBezTo>
                    <a:pt x="25814" y="15158"/>
                    <a:pt x="25809" y="15094"/>
                    <a:pt x="25806" y="15030"/>
                  </a:cubicBezTo>
                  <a:close/>
                  <a:moveTo>
                    <a:pt x="6487" y="16292"/>
                  </a:moveTo>
                  <a:cubicBezTo>
                    <a:pt x="6529" y="16354"/>
                    <a:pt x="6568" y="16418"/>
                    <a:pt x="6609" y="16479"/>
                  </a:cubicBezTo>
                  <a:lnTo>
                    <a:pt x="4701" y="17281"/>
                  </a:lnTo>
                  <a:cubicBezTo>
                    <a:pt x="4659" y="17220"/>
                    <a:pt x="4620" y="17159"/>
                    <a:pt x="4578" y="17095"/>
                  </a:cubicBezTo>
                  <a:lnTo>
                    <a:pt x="6487" y="16292"/>
                  </a:lnTo>
                  <a:close/>
                  <a:moveTo>
                    <a:pt x="25756" y="16825"/>
                  </a:moveTo>
                  <a:lnTo>
                    <a:pt x="28119" y="17763"/>
                  </a:lnTo>
                  <a:lnTo>
                    <a:pt x="28119" y="17766"/>
                  </a:lnTo>
                  <a:cubicBezTo>
                    <a:pt x="28110" y="17825"/>
                    <a:pt x="28099" y="17883"/>
                    <a:pt x="28091" y="17945"/>
                  </a:cubicBezTo>
                  <a:lnTo>
                    <a:pt x="25728" y="17003"/>
                  </a:lnTo>
                  <a:cubicBezTo>
                    <a:pt x="25736" y="16944"/>
                    <a:pt x="25748" y="16883"/>
                    <a:pt x="25756" y="16825"/>
                  </a:cubicBezTo>
                  <a:close/>
                  <a:moveTo>
                    <a:pt x="7835" y="18037"/>
                  </a:moveTo>
                  <a:cubicBezTo>
                    <a:pt x="7886" y="18092"/>
                    <a:pt x="7936" y="18151"/>
                    <a:pt x="7989" y="18206"/>
                  </a:cubicBezTo>
                  <a:lnTo>
                    <a:pt x="6378" y="19391"/>
                  </a:lnTo>
                  <a:cubicBezTo>
                    <a:pt x="6328" y="19335"/>
                    <a:pt x="6275" y="19276"/>
                    <a:pt x="6225" y="19221"/>
                  </a:cubicBezTo>
                  <a:lnTo>
                    <a:pt x="7835" y="18037"/>
                  </a:lnTo>
                  <a:close/>
                  <a:moveTo>
                    <a:pt x="25254" y="18700"/>
                  </a:moveTo>
                  <a:lnTo>
                    <a:pt x="27495" y="20051"/>
                  </a:lnTo>
                  <a:cubicBezTo>
                    <a:pt x="27472" y="20104"/>
                    <a:pt x="27450" y="20160"/>
                    <a:pt x="27425" y="20213"/>
                  </a:cubicBezTo>
                  <a:lnTo>
                    <a:pt x="25185" y="18858"/>
                  </a:lnTo>
                  <a:cubicBezTo>
                    <a:pt x="25210" y="18805"/>
                    <a:pt x="25232" y="18753"/>
                    <a:pt x="25254" y="18700"/>
                  </a:cubicBezTo>
                  <a:close/>
                  <a:moveTo>
                    <a:pt x="9471" y="19619"/>
                  </a:moveTo>
                  <a:cubicBezTo>
                    <a:pt x="9529" y="19666"/>
                    <a:pt x="9588" y="19714"/>
                    <a:pt x="9649" y="19761"/>
                  </a:cubicBezTo>
                  <a:lnTo>
                    <a:pt x="8398" y="21288"/>
                  </a:lnTo>
                  <a:cubicBezTo>
                    <a:pt x="8340" y="21241"/>
                    <a:pt x="8278" y="21193"/>
                    <a:pt x="8220" y="21143"/>
                  </a:cubicBezTo>
                  <a:lnTo>
                    <a:pt x="9471" y="19619"/>
                  </a:lnTo>
                  <a:close/>
                  <a:moveTo>
                    <a:pt x="24505" y="20043"/>
                  </a:moveTo>
                  <a:lnTo>
                    <a:pt x="26556" y="21717"/>
                  </a:lnTo>
                  <a:cubicBezTo>
                    <a:pt x="26519" y="21762"/>
                    <a:pt x="26486" y="21806"/>
                    <a:pt x="26450" y="21854"/>
                  </a:cubicBezTo>
                  <a:lnTo>
                    <a:pt x="24405" y="20182"/>
                  </a:lnTo>
                  <a:cubicBezTo>
                    <a:pt x="24438" y="20134"/>
                    <a:pt x="24472" y="20090"/>
                    <a:pt x="24505" y="20043"/>
                  </a:cubicBezTo>
                  <a:close/>
                  <a:moveTo>
                    <a:pt x="12334" y="3369"/>
                  </a:moveTo>
                  <a:cubicBezTo>
                    <a:pt x="14964" y="3369"/>
                    <a:pt x="17900" y="4450"/>
                    <a:pt x="20401" y="6566"/>
                  </a:cubicBezTo>
                  <a:cubicBezTo>
                    <a:pt x="25018" y="10475"/>
                    <a:pt x="26397" y="16434"/>
                    <a:pt x="23480" y="19881"/>
                  </a:cubicBezTo>
                  <a:cubicBezTo>
                    <a:pt x="22142" y="21461"/>
                    <a:pt x="20133" y="22238"/>
                    <a:pt x="17905" y="22238"/>
                  </a:cubicBezTo>
                  <a:cubicBezTo>
                    <a:pt x="15275" y="22238"/>
                    <a:pt x="12338" y="21156"/>
                    <a:pt x="9839" y="19040"/>
                  </a:cubicBezTo>
                  <a:cubicBezTo>
                    <a:pt x="5222" y="15131"/>
                    <a:pt x="3843" y="9171"/>
                    <a:pt x="6760" y="5724"/>
                  </a:cubicBezTo>
                  <a:cubicBezTo>
                    <a:pt x="8097" y="4145"/>
                    <a:pt x="10105" y="3369"/>
                    <a:pt x="12334" y="3369"/>
                  </a:cubicBezTo>
                  <a:close/>
                  <a:moveTo>
                    <a:pt x="11438" y="21023"/>
                  </a:moveTo>
                  <a:cubicBezTo>
                    <a:pt x="11502" y="21065"/>
                    <a:pt x="11566" y="21101"/>
                    <a:pt x="11633" y="21140"/>
                  </a:cubicBezTo>
                  <a:lnTo>
                    <a:pt x="10814" y="22974"/>
                  </a:lnTo>
                  <a:cubicBezTo>
                    <a:pt x="10747" y="22935"/>
                    <a:pt x="10683" y="22896"/>
                    <a:pt x="10619" y="22857"/>
                  </a:cubicBezTo>
                  <a:lnTo>
                    <a:pt x="11438" y="21023"/>
                  </a:lnTo>
                  <a:close/>
                  <a:moveTo>
                    <a:pt x="23179" y="21427"/>
                  </a:moveTo>
                  <a:lnTo>
                    <a:pt x="24940" y="23372"/>
                  </a:lnTo>
                  <a:cubicBezTo>
                    <a:pt x="24895" y="23408"/>
                    <a:pt x="24848" y="23442"/>
                    <a:pt x="24800" y="23478"/>
                  </a:cubicBezTo>
                  <a:lnTo>
                    <a:pt x="23039" y="21530"/>
                  </a:lnTo>
                  <a:cubicBezTo>
                    <a:pt x="23084" y="21497"/>
                    <a:pt x="23131" y="21463"/>
                    <a:pt x="23179" y="21427"/>
                  </a:cubicBezTo>
                  <a:close/>
                  <a:moveTo>
                    <a:pt x="13658" y="22127"/>
                  </a:moveTo>
                  <a:cubicBezTo>
                    <a:pt x="13728" y="22154"/>
                    <a:pt x="13795" y="22182"/>
                    <a:pt x="13865" y="22207"/>
                  </a:cubicBezTo>
                  <a:lnTo>
                    <a:pt x="13533" y="24283"/>
                  </a:lnTo>
                  <a:cubicBezTo>
                    <a:pt x="13463" y="24255"/>
                    <a:pt x="13397" y="24227"/>
                    <a:pt x="13327" y="24202"/>
                  </a:cubicBezTo>
                  <a:lnTo>
                    <a:pt x="13658" y="22127"/>
                  </a:lnTo>
                  <a:close/>
                  <a:moveTo>
                    <a:pt x="21719" y="22299"/>
                  </a:moveTo>
                  <a:lnTo>
                    <a:pt x="23156" y="24431"/>
                  </a:lnTo>
                  <a:cubicBezTo>
                    <a:pt x="23101" y="24456"/>
                    <a:pt x="23045" y="24478"/>
                    <a:pt x="22992" y="24500"/>
                  </a:cubicBezTo>
                  <a:lnTo>
                    <a:pt x="21554" y="22369"/>
                  </a:lnTo>
                  <a:cubicBezTo>
                    <a:pt x="21610" y="22347"/>
                    <a:pt x="21666" y="22324"/>
                    <a:pt x="21719" y="22299"/>
                  </a:cubicBezTo>
                  <a:close/>
                  <a:moveTo>
                    <a:pt x="15508" y="22709"/>
                  </a:moveTo>
                  <a:cubicBezTo>
                    <a:pt x="15578" y="22723"/>
                    <a:pt x="15648" y="22740"/>
                    <a:pt x="15717" y="22753"/>
                  </a:cubicBezTo>
                  <a:lnTo>
                    <a:pt x="15826" y="24966"/>
                  </a:lnTo>
                  <a:cubicBezTo>
                    <a:pt x="15756" y="24949"/>
                    <a:pt x="15687" y="24935"/>
                    <a:pt x="15617" y="24921"/>
                  </a:cubicBezTo>
                  <a:lnTo>
                    <a:pt x="15508" y="22709"/>
                  </a:lnTo>
                  <a:close/>
                  <a:moveTo>
                    <a:pt x="19785" y="22882"/>
                  </a:moveTo>
                  <a:lnTo>
                    <a:pt x="20791" y="25133"/>
                  </a:lnTo>
                  <a:cubicBezTo>
                    <a:pt x="20727" y="25144"/>
                    <a:pt x="20663" y="25152"/>
                    <a:pt x="20602" y="25164"/>
                  </a:cubicBezTo>
                  <a:lnTo>
                    <a:pt x="19596" y="22912"/>
                  </a:lnTo>
                  <a:cubicBezTo>
                    <a:pt x="19660" y="22904"/>
                    <a:pt x="19721" y="22893"/>
                    <a:pt x="19785" y="22882"/>
                  </a:cubicBezTo>
                  <a:close/>
                  <a:moveTo>
                    <a:pt x="17581" y="23007"/>
                  </a:moveTo>
                  <a:lnTo>
                    <a:pt x="17581" y="23007"/>
                  </a:lnTo>
                  <a:cubicBezTo>
                    <a:pt x="17648" y="23010"/>
                    <a:pt x="17715" y="23013"/>
                    <a:pt x="17782" y="23015"/>
                  </a:cubicBezTo>
                  <a:lnTo>
                    <a:pt x="18306" y="25286"/>
                  </a:lnTo>
                  <a:lnTo>
                    <a:pt x="18306" y="25289"/>
                  </a:lnTo>
                  <a:cubicBezTo>
                    <a:pt x="18239" y="25283"/>
                    <a:pt x="18172" y="25283"/>
                    <a:pt x="18105" y="25281"/>
                  </a:cubicBezTo>
                  <a:lnTo>
                    <a:pt x="17581" y="23007"/>
                  </a:lnTo>
                  <a:close/>
                  <a:moveTo>
                    <a:pt x="11338" y="0"/>
                  </a:moveTo>
                  <a:cubicBezTo>
                    <a:pt x="8315" y="0"/>
                    <a:pt x="5589" y="1053"/>
                    <a:pt x="3773" y="3197"/>
                  </a:cubicBezTo>
                  <a:cubicBezTo>
                    <a:pt x="3603" y="3398"/>
                    <a:pt x="3461" y="3613"/>
                    <a:pt x="3313" y="3824"/>
                  </a:cubicBezTo>
                  <a:cubicBezTo>
                    <a:pt x="1" y="8569"/>
                    <a:pt x="1957" y="16189"/>
                    <a:pt x="7952" y="21266"/>
                  </a:cubicBezTo>
                  <a:cubicBezTo>
                    <a:pt x="11341" y="24134"/>
                    <a:pt x="15317" y="25597"/>
                    <a:pt x="18881" y="25597"/>
                  </a:cubicBezTo>
                  <a:cubicBezTo>
                    <a:pt x="21597" y="25597"/>
                    <a:pt x="24073" y="24747"/>
                    <a:pt x="25865" y="23021"/>
                  </a:cubicBezTo>
                  <a:cubicBezTo>
                    <a:pt x="26076" y="22826"/>
                    <a:pt x="26274" y="22623"/>
                    <a:pt x="26464" y="22408"/>
                  </a:cubicBezTo>
                  <a:cubicBezTo>
                    <a:pt x="30420" y="17733"/>
                    <a:pt x="28548" y="9645"/>
                    <a:pt x="22284" y="4340"/>
                  </a:cubicBezTo>
                  <a:cubicBezTo>
                    <a:pt x="18892" y="1468"/>
                    <a:pt x="14908" y="0"/>
                    <a:pt x="11338"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p:cNvSpPr/>
            <p:nvPr/>
          </p:nvSpPr>
          <p:spPr>
            <a:xfrm>
              <a:off x="3609625" y="3474250"/>
              <a:ext cx="43275" cy="36375"/>
            </a:xfrm>
            <a:custGeom>
              <a:avLst/>
              <a:gdLst/>
              <a:ahLst/>
              <a:cxnLst/>
              <a:rect l="l" t="t" r="r" b="b"/>
              <a:pathLst>
                <a:path w="1731" h="1455" extrusionOk="0">
                  <a:moveTo>
                    <a:pt x="307" y="0"/>
                  </a:moveTo>
                  <a:cubicBezTo>
                    <a:pt x="1" y="485"/>
                    <a:pt x="40" y="886"/>
                    <a:pt x="419" y="1206"/>
                  </a:cubicBezTo>
                  <a:lnTo>
                    <a:pt x="444" y="1229"/>
                  </a:lnTo>
                  <a:cubicBezTo>
                    <a:pt x="619" y="1376"/>
                    <a:pt x="797" y="1452"/>
                    <a:pt x="987" y="1454"/>
                  </a:cubicBezTo>
                  <a:cubicBezTo>
                    <a:pt x="993" y="1455"/>
                    <a:pt x="999" y="1455"/>
                    <a:pt x="1005" y="1455"/>
                  </a:cubicBezTo>
                  <a:cubicBezTo>
                    <a:pt x="1189" y="1455"/>
                    <a:pt x="1431" y="1371"/>
                    <a:pt x="1731" y="1206"/>
                  </a:cubicBezTo>
                  <a:lnTo>
                    <a:pt x="307" y="0"/>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p:cNvSpPr/>
            <p:nvPr/>
          </p:nvSpPr>
          <p:spPr>
            <a:xfrm>
              <a:off x="3408250" y="3276475"/>
              <a:ext cx="563875" cy="471725"/>
            </a:xfrm>
            <a:custGeom>
              <a:avLst/>
              <a:gdLst/>
              <a:ahLst/>
              <a:cxnLst/>
              <a:rect l="l" t="t" r="r" b="b"/>
              <a:pathLst>
                <a:path w="22555" h="18869" extrusionOk="0">
                  <a:moveTo>
                    <a:pt x="8491" y="0"/>
                  </a:moveTo>
                  <a:cubicBezTo>
                    <a:pt x="6262" y="0"/>
                    <a:pt x="4253" y="776"/>
                    <a:pt x="2915" y="2355"/>
                  </a:cubicBezTo>
                  <a:cubicBezTo>
                    <a:pt x="1" y="5802"/>
                    <a:pt x="1380" y="11762"/>
                    <a:pt x="5997" y="15671"/>
                  </a:cubicBezTo>
                  <a:cubicBezTo>
                    <a:pt x="8496" y="17787"/>
                    <a:pt x="11433" y="18869"/>
                    <a:pt x="14063" y="18869"/>
                  </a:cubicBezTo>
                  <a:cubicBezTo>
                    <a:pt x="16291" y="18869"/>
                    <a:pt x="18300" y="18092"/>
                    <a:pt x="19638" y="16512"/>
                  </a:cubicBezTo>
                  <a:cubicBezTo>
                    <a:pt x="22555" y="13068"/>
                    <a:pt x="21176" y="7106"/>
                    <a:pt x="16556" y="3197"/>
                  </a:cubicBezTo>
                  <a:cubicBezTo>
                    <a:pt x="14057" y="1081"/>
                    <a:pt x="11121" y="0"/>
                    <a:pt x="849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p:cNvSpPr/>
            <p:nvPr/>
          </p:nvSpPr>
          <p:spPr>
            <a:xfrm>
              <a:off x="3922300" y="3693300"/>
              <a:ext cx="53800" cy="45300"/>
            </a:xfrm>
            <a:custGeom>
              <a:avLst/>
              <a:gdLst/>
              <a:ahLst/>
              <a:cxnLst/>
              <a:rect l="l" t="t" r="r" b="b"/>
              <a:pathLst>
                <a:path w="2152" h="1812" extrusionOk="0">
                  <a:moveTo>
                    <a:pt x="101" y="1"/>
                  </a:moveTo>
                  <a:cubicBezTo>
                    <a:pt x="70" y="45"/>
                    <a:pt x="34" y="92"/>
                    <a:pt x="1" y="140"/>
                  </a:cubicBezTo>
                  <a:lnTo>
                    <a:pt x="2049" y="1812"/>
                  </a:lnTo>
                  <a:cubicBezTo>
                    <a:pt x="2082" y="1764"/>
                    <a:pt x="2118" y="1720"/>
                    <a:pt x="2152" y="1675"/>
                  </a:cubicBezTo>
                  <a:lnTo>
                    <a:pt x="10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p:cNvSpPr/>
            <p:nvPr/>
          </p:nvSpPr>
          <p:spPr>
            <a:xfrm>
              <a:off x="3411800" y="3276500"/>
              <a:ext cx="54025" cy="45075"/>
            </a:xfrm>
            <a:custGeom>
              <a:avLst/>
              <a:gdLst/>
              <a:ahLst/>
              <a:cxnLst/>
              <a:rect l="l" t="t" r="r" b="b"/>
              <a:pathLst>
                <a:path w="2161" h="1803" extrusionOk="0">
                  <a:moveTo>
                    <a:pt x="110" y="0"/>
                  </a:moveTo>
                  <a:cubicBezTo>
                    <a:pt x="96" y="20"/>
                    <a:pt x="76" y="39"/>
                    <a:pt x="59" y="59"/>
                  </a:cubicBezTo>
                  <a:cubicBezTo>
                    <a:pt x="43" y="75"/>
                    <a:pt x="20" y="109"/>
                    <a:pt x="1" y="131"/>
                  </a:cubicBezTo>
                  <a:lnTo>
                    <a:pt x="2046" y="1803"/>
                  </a:lnTo>
                  <a:cubicBezTo>
                    <a:pt x="2057" y="1792"/>
                    <a:pt x="2068" y="1778"/>
                    <a:pt x="2077" y="1767"/>
                  </a:cubicBezTo>
                  <a:cubicBezTo>
                    <a:pt x="2104" y="1733"/>
                    <a:pt x="2132" y="1705"/>
                    <a:pt x="2160" y="1675"/>
                  </a:cubicBezTo>
                  <a:lnTo>
                    <a:pt x="11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p:cNvSpPr/>
            <p:nvPr/>
          </p:nvSpPr>
          <p:spPr>
            <a:xfrm>
              <a:off x="3369800" y="3488100"/>
              <a:ext cx="59250" cy="8525"/>
            </a:xfrm>
            <a:custGeom>
              <a:avLst/>
              <a:gdLst/>
              <a:ahLst/>
              <a:cxnLst/>
              <a:rect l="l" t="t" r="r" b="b"/>
              <a:pathLst>
                <a:path w="2370" h="341" extrusionOk="0">
                  <a:moveTo>
                    <a:pt x="1" y="1"/>
                  </a:moveTo>
                  <a:lnTo>
                    <a:pt x="1" y="1"/>
                  </a:lnTo>
                  <a:cubicBezTo>
                    <a:pt x="15" y="65"/>
                    <a:pt x="26" y="131"/>
                    <a:pt x="43" y="198"/>
                  </a:cubicBezTo>
                  <a:lnTo>
                    <a:pt x="2369" y="340"/>
                  </a:lnTo>
                  <a:cubicBezTo>
                    <a:pt x="2355" y="274"/>
                    <a:pt x="2341" y="209"/>
                    <a:pt x="2327" y="143"/>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p:cNvSpPr/>
            <p:nvPr/>
          </p:nvSpPr>
          <p:spPr>
            <a:xfrm>
              <a:off x="3950225" y="3523825"/>
              <a:ext cx="59450" cy="8600"/>
            </a:xfrm>
            <a:custGeom>
              <a:avLst/>
              <a:gdLst/>
              <a:ahLst/>
              <a:cxnLst/>
              <a:rect l="l" t="t" r="r" b="b"/>
              <a:pathLst>
                <a:path w="2378" h="344" extrusionOk="0">
                  <a:moveTo>
                    <a:pt x="1" y="1"/>
                  </a:moveTo>
                  <a:cubicBezTo>
                    <a:pt x="18" y="68"/>
                    <a:pt x="34" y="135"/>
                    <a:pt x="51" y="199"/>
                  </a:cubicBezTo>
                  <a:lnTo>
                    <a:pt x="2378" y="344"/>
                  </a:lnTo>
                  <a:cubicBezTo>
                    <a:pt x="2364" y="277"/>
                    <a:pt x="2344" y="213"/>
                    <a:pt x="2327" y="146"/>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p:cNvSpPr/>
            <p:nvPr/>
          </p:nvSpPr>
          <p:spPr>
            <a:xfrm>
              <a:off x="3751725" y="3767425"/>
              <a:ext cx="18125" cy="57000"/>
            </a:xfrm>
            <a:custGeom>
              <a:avLst/>
              <a:gdLst/>
              <a:ahLst/>
              <a:cxnLst/>
              <a:rect l="l" t="t" r="r" b="b"/>
              <a:pathLst>
                <a:path w="725" h="2280" extrusionOk="0">
                  <a:moveTo>
                    <a:pt x="0" y="0"/>
                  </a:moveTo>
                  <a:lnTo>
                    <a:pt x="524" y="2274"/>
                  </a:lnTo>
                  <a:cubicBezTo>
                    <a:pt x="591" y="2276"/>
                    <a:pt x="658" y="2276"/>
                    <a:pt x="725" y="2279"/>
                  </a:cubicBezTo>
                  <a:lnTo>
                    <a:pt x="201" y="8"/>
                  </a:lnTo>
                  <a:cubicBezTo>
                    <a:pt x="134" y="6"/>
                    <a:pt x="67" y="3"/>
                    <a:pt x="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p:cNvSpPr/>
            <p:nvPr/>
          </p:nvSpPr>
          <p:spPr>
            <a:xfrm>
              <a:off x="3620625" y="3200775"/>
              <a:ext cx="18225" cy="57225"/>
            </a:xfrm>
            <a:custGeom>
              <a:avLst/>
              <a:gdLst/>
              <a:ahLst/>
              <a:cxnLst/>
              <a:rect l="l" t="t" r="r" b="b"/>
              <a:pathLst>
                <a:path w="729" h="2289" extrusionOk="0">
                  <a:moveTo>
                    <a:pt x="1" y="1"/>
                  </a:moveTo>
                  <a:lnTo>
                    <a:pt x="525" y="2271"/>
                  </a:lnTo>
                  <a:cubicBezTo>
                    <a:pt x="594" y="2277"/>
                    <a:pt x="661" y="2282"/>
                    <a:pt x="728" y="2288"/>
                  </a:cubicBezTo>
                  <a:lnTo>
                    <a:pt x="204" y="17"/>
                  </a:lnTo>
                  <a:cubicBezTo>
                    <a:pt x="135" y="12"/>
                    <a:pt x="68" y="3"/>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p:cNvSpPr/>
            <p:nvPr/>
          </p:nvSpPr>
          <p:spPr>
            <a:xfrm>
              <a:off x="3365975" y="3378600"/>
              <a:ext cx="59800" cy="28025"/>
            </a:xfrm>
            <a:custGeom>
              <a:avLst/>
              <a:gdLst/>
              <a:ahLst/>
              <a:cxnLst/>
              <a:rect l="l" t="t" r="r" b="b"/>
              <a:pathLst>
                <a:path w="2392" h="1121" extrusionOk="0">
                  <a:moveTo>
                    <a:pt x="28" y="1"/>
                  </a:moveTo>
                  <a:cubicBezTo>
                    <a:pt x="17" y="59"/>
                    <a:pt x="9" y="120"/>
                    <a:pt x="1" y="182"/>
                  </a:cubicBezTo>
                  <a:lnTo>
                    <a:pt x="2363" y="1121"/>
                  </a:lnTo>
                  <a:cubicBezTo>
                    <a:pt x="2372" y="1059"/>
                    <a:pt x="2380" y="1001"/>
                    <a:pt x="2391" y="940"/>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p:cNvSpPr/>
            <p:nvPr/>
          </p:nvSpPr>
          <p:spPr>
            <a:xfrm>
              <a:off x="3955400" y="3612850"/>
              <a:ext cx="59775" cy="28025"/>
            </a:xfrm>
            <a:custGeom>
              <a:avLst/>
              <a:gdLst/>
              <a:ahLst/>
              <a:cxnLst/>
              <a:rect l="l" t="t" r="r" b="b"/>
              <a:pathLst>
                <a:path w="2391" h="1121" extrusionOk="0">
                  <a:moveTo>
                    <a:pt x="28" y="1"/>
                  </a:moveTo>
                  <a:cubicBezTo>
                    <a:pt x="20" y="62"/>
                    <a:pt x="8" y="120"/>
                    <a:pt x="0" y="182"/>
                  </a:cubicBezTo>
                  <a:lnTo>
                    <a:pt x="2363" y="1121"/>
                  </a:lnTo>
                  <a:cubicBezTo>
                    <a:pt x="2371" y="1062"/>
                    <a:pt x="2382" y="1001"/>
                    <a:pt x="2391" y="942"/>
                  </a:cubicBezTo>
                  <a:lnTo>
                    <a:pt x="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p:cNvSpPr/>
            <p:nvPr/>
          </p:nvSpPr>
          <p:spPr>
            <a:xfrm>
              <a:off x="3728400" y="3228075"/>
              <a:ext cx="13450" cy="53950"/>
            </a:xfrm>
            <a:custGeom>
              <a:avLst/>
              <a:gdLst/>
              <a:ahLst/>
              <a:cxnLst/>
              <a:rect l="l" t="t" r="r" b="b"/>
              <a:pathLst>
                <a:path w="538" h="2158" extrusionOk="0">
                  <a:moveTo>
                    <a:pt x="334" y="1"/>
                  </a:moveTo>
                  <a:lnTo>
                    <a:pt x="0" y="2074"/>
                  </a:lnTo>
                  <a:cubicBezTo>
                    <a:pt x="70" y="2102"/>
                    <a:pt x="137" y="2127"/>
                    <a:pt x="206" y="2157"/>
                  </a:cubicBezTo>
                  <a:lnTo>
                    <a:pt x="538" y="82"/>
                  </a:lnTo>
                  <a:cubicBezTo>
                    <a:pt x="468" y="54"/>
                    <a:pt x="401" y="29"/>
                    <a:pt x="334"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p:cNvSpPr/>
            <p:nvPr/>
          </p:nvSpPr>
          <p:spPr>
            <a:xfrm>
              <a:off x="3645350" y="3745400"/>
              <a:ext cx="13475" cy="53950"/>
            </a:xfrm>
            <a:custGeom>
              <a:avLst/>
              <a:gdLst/>
              <a:ahLst/>
              <a:cxnLst/>
              <a:rect l="l" t="t" r="r" b="b"/>
              <a:pathLst>
                <a:path w="539" h="2158" extrusionOk="0">
                  <a:moveTo>
                    <a:pt x="332" y="1"/>
                  </a:moveTo>
                  <a:lnTo>
                    <a:pt x="1" y="2076"/>
                  </a:lnTo>
                  <a:cubicBezTo>
                    <a:pt x="71" y="2101"/>
                    <a:pt x="137" y="2129"/>
                    <a:pt x="204" y="2157"/>
                  </a:cubicBezTo>
                  <a:lnTo>
                    <a:pt x="539" y="81"/>
                  </a:lnTo>
                  <a:cubicBezTo>
                    <a:pt x="469" y="56"/>
                    <a:pt x="402" y="28"/>
                    <a:pt x="332"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2"/>
            <p:cNvSpPr/>
            <p:nvPr/>
          </p:nvSpPr>
          <p:spPr>
            <a:xfrm>
              <a:off x="3493025" y="3218325"/>
              <a:ext cx="40075" cy="54975"/>
            </a:xfrm>
            <a:custGeom>
              <a:avLst/>
              <a:gdLst/>
              <a:ahLst/>
              <a:cxnLst/>
              <a:rect l="l" t="t" r="r" b="b"/>
              <a:pathLst>
                <a:path w="1603" h="2199" extrusionOk="0">
                  <a:moveTo>
                    <a:pt x="168" y="1"/>
                  </a:moveTo>
                  <a:cubicBezTo>
                    <a:pt x="112" y="23"/>
                    <a:pt x="54" y="45"/>
                    <a:pt x="1" y="68"/>
                  </a:cubicBezTo>
                  <a:lnTo>
                    <a:pt x="1435" y="2199"/>
                  </a:lnTo>
                  <a:cubicBezTo>
                    <a:pt x="1491" y="2174"/>
                    <a:pt x="1547" y="2154"/>
                    <a:pt x="1603" y="2132"/>
                  </a:cubicBezTo>
                  <a:lnTo>
                    <a:pt x="16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2"/>
            <p:cNvSpPr/>
            <p:nvPr/>
          </p:nvSpPr>
          <p:spPr>
            <a:xfrm>
              <a:off x="3851050" y="3749725"/>
              <a:ext cx="40075" cy="55050"/>
            </a:xfrm>
            <a:custGeom>
              <a:avLst/>
              <a:gdLst/>
              <a:ahLst/>
              <a:cxnLst/>
              <a:rect l="l" t="t" r="r" b="b"/>
              <a:pathLst>
                <a:path w="1603" h="2202" extrusionOk="0">
                  <a:moveTo>
                    <a:pt x="168" y="0"/>
                  </a:moveTo>
                  <a:cubicBezTo>
                    <a:pt x="112" y="25"/>
                    <a:pt x="56" y="48"/>
                    <a:pt x="0" y="73"/>
                  </a:cubicBezTo>
                  <a:lnTo>
                    <a:pt x="1438" y="2201"/>
                  </a:lnTo>
                  <a:cubicBezTo>
                    <a:pt x="1491" y="2179"/>
                    <a:pt x="1547" y="2157"/>
                    <a:pt x="1602" y="2132"/>
                  </a:cubicBezTo>
                  <a:lnTo>
                    <a:pt x="168"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p:cNvSpPr/>
            <p:nvPr/>
          </p:nvSpPr>
          <p:spPr>
            <a:xfrm>
              <a:off x="3426650" y="3599550"/>
              <a:ext cx="50800" cy="24750"/>
            </a:xfrm>
            <a:custGeom>
              <a:avLst/>
              <a:gdLst/>
              <a:ahLst/>
              <a:cxnLst/>
              <a:rect l="l" t="t" r="r" b="b"/>
              <a:pathLst>
                <a:path w="2032" h="990" extrusionOk="0">
                  <a:moveTo>
                    <a:pt x="1909" y="0"/>
                  </a:moveTo>
                  <a:lnTo>
                    <a:pt x="0" y="803"/>
                  </a:lnTo>
                  <a:cubicBezTo>
                    <a:pt x="42" y="867"/>
                    <a:pt x="81" y="928"/>
                    <a:pt x="123" y="989"/>
                  </a:cubicBezTo>
                  <a:lnTo>
                    <a:pt x="2031" y="187"/>
                  </a:lnTo>
                  <a:cubicBezTo>
                    <a:pt x="1990" y="126"/>
                    <a:pt x="1951" y="64"/>
                    <a:pt x="190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p:cNvSpPr/>
            <p:nvPr/>
          </p:nvSpPr>
          <p:spPr>
            <a:xfrm>
              <a:off x="3902250" y="3399350"/>
              <a:ext cx="50725" cy="24775"/>
            </a:xfrm>
            <a:custGeom>
              <a:avLst/>
              <a:gdLst/>
              <a:ahLst/>
              <a:cxnLst/>
              <a:rect l="l" t="t" r="r" b="b"/>
              <a:pathLst>
                <a:path w="2029" h="991" extrusionOk="0">
                  <a:moveTo>
                    <a:pt x="1906" y="1"/>
                  </a:moveTo>
                  <a:lnTo>
                    <a:pt x="0" y="803"/>
                  </a:lnTo>
                  <a:cubicBezTo>
                    <a:pt x="42" y="865"/>
                    <a:pt x="81" y="929"/>
                    <a:pt x="123" y="990"/>
                  </a:cubicBezTo>
                  <a:lnTo>
                    <a:pt x="2029" y="188"/>
                  </a:lnTo>
                  <a:cubicBezTo>
                    <a:pt x="1987" y="126"/>
                    <a:pt x="1948" y="65"/>
                    <a:pt x="1906"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p:cNvSpPr/>
            <p:nvPr/>
          </p:nvSpPr>
          <p:spPr>
            <a:xfrm>
              <a:off x="3382700" y="3322675"/>
              <a:ext cx="57900" cy="37700"/>
            </a:xfrm>
            <a:custGeom>
              <a:avLst/>
              <a:gdLst/>
              <a:ahLst/>
              <a:cxnLst/>
              <a:rect l="l" t="t" r="r" b="b"/>
              <a:pathLst>
                <a:path w="2316" h="1508" extrusionOk="0">
                  <a:moveTo>
                    <a:pt x="73" y="0"/>
                  </a:moveTo>
                  <a:cubicBezTo>
                    <a:pt x="48" y="51"/>
                    <a:pt x="23" y="103"/>
                    <a:pt x="0" y="156"/>
                  </a:cubicBezTo>
                  <a:lnTo>
                    <a:pt x="2240" y="1508"/>
                  </a:lnTo>
                  <a:cubicBezTo>
                    <a:pt x="2265" y="1455"/>
                    <a:pt x="2291" y="1405"/>
                    <a:pt x="2316" y="1352"/>
                  </a:cubicBezTo>
                  <a:lnTo>
                    <a:pt x="7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p:cNvSpPr/>
            <p:nvPr/>
          </p:nvSpPr>
          <p:spPr>
            <a:xfrm>
              <a:off x="3941750" y="3659725"/>
              <a:ext cx="57825" cy="37850"/>
            </a:xfrm>
            <a:custGeom>
              <a:avLst/>
              <a:gdLst/>
              <a:ahLst/>
              <a:cxnLst/>
              <a:rect l="l" t="t" r="r" b="b"/>
              <a:pathLst>
                <a:path w="2313" h="1514" extrusionOk="0">
                  <a:moveTo>
                    <a:pt x="70" y="1"/>
                  </a:moveTo>
                  <a:cubicBezTo>
                    <a:pt x="47" y="54"/>
                    <a:pt x="25" y="106"/>
                    <a:pt x="0" y="159"/>
                  </a:cubicBezTo>
                  <a:lnTo>
                    <a:pt x="2243" y="1514"/>
                  </a:lnTo>
                  <a:cubicBezTo>
                    <a:pt x="2268" y="1458"/>
                    <a:pt x="2290" y="1405"/>
                    <a:pt x="2313" y="1352"/>
                  </a:cubicBezTo>
                  <a:lnTo>
                    <a:pt x="7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p:cNvSpPr/>
            <p:nvPr/>
          </p:nvSpPr>
          <p:spPr>
            <a:xfrm>
              <a:off x="3781950" y="3260825"/>
              <a:ext cx="25375" cy="48850"/>
            </a:xfrm>
            <a:custGeom>
              <a:avLst/>
              <a:gdLst/>
              <a:ahLst/>
              <a:cxnLst/>
              <a:rect l="l" t="t" r="r" b="b"/>
              <a:pathLst>
                <a:path w="1015" h="1954" extrusionOk="0">
                  <a:moveTo>
                    <a:pt x="820" y="0"/>
                  </a:moveTo>
                  <a:lnTo>
                    <a:pt x="1" y="1834"/>
                  </a:lnTo>
                  <a:cubicBezTo>
                    <a:pt x="67" y="1873"/>
                    <a:pt x="132" y="1912"/>
                    <a:pt x="196" y="1953"/>
                  </a:cubicBezTo>
                  <a:lnTo>
                    <a:pt x="1015" y="120"/>
                  </a:lnTo>
                  <a:cubicBezTo>
                    <a:pt x="951" y="78"/>
                    <a:pt x="887" y="39"/>
                    <a:pt x="82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p:cNvSpPr/>
            <p:nvPr/>
          </p:nvSpPr>
          <p:spPr>
            <a:xfrm>
              <a:off x="3577575" y="3717825"/>
              <a:ext cx="25450" cy="48775"/>
            </a:xfrm>
            <a:custGeom>
              <a:avLst/>
              <a:gdLst/>
              <a:ahLst/>
              <a:cxnLst/>
              <a:rect l="l" t="t" r="r" b="b"/>
              <a:pathLst>
                <a:path w="1018" h="1951" extrusionOk="0">
                  <a:moveTo>
                    <a:pt x="823" y="0"/>
                  </a:moveTo>
                  <a:lnTo>
                    <a:pt x="1" y="1834"/>
                  </a:lnTo>
                  <a:cubicBezTo>
                    <a:pt x="68" y="1873"/>
                    <a:pt x="132" y="1912"/>
                    <a:pt x="199" y="1951"/>
                  </a:cubicBezTo>
                  <a:lnTo>
                    <a:pt x="1018" y="117"/>
                  </a:lnTo>
                  <a:cubicBezTo>
                    <a:pt x="951" y="78"/>
                    <a:pt x="887" y="42"/>
                    <a:pt x="82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p:cNvSpPr/>
            <p:nvPr/>
          </p:nvSpPr>
          <p:spPr>
            <a:xfrm>
              <a:off x="3517675" y="3682650"/>
              <a:ext cx="35775" cy="41800"/>
            </a:xfrm>
            <a:custGeom>
              <a:avLst/>
              <a:gdLst/>
              <a:ahLst/>
              <a:cxnLst/>
              <a:rect l="l" t="t" r="r" b="b"/>
              <a:pathLst>
                <a:path w="1431" h="1672" extrusionOk="0">
                  <a:moveTo>
                    <a:pt x="1252" y="0"/>
                  </a:moveTo>
                  <a:lnTo>
                    <a:pt x="1" y="1527"/>
                  </a:lnTo>
                  <a:cubicBezTo>
                    <a:pt x="59" y="1577"/>
                    <a:pt x="121" y="1625"/>
                    <a:pt x="179" y="1672"/>
                  </a:cubicBezTo>
                  <a:lnTo>
                    <a:pt x="1430" y="145"/>
                  </a:lnTo>
                  <a:cubicBezTo>
                    <a:pt x="1369" y="98"/>
                    <a:pt x="1310" y="50"/>
                    <a:pt x="125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p:cNvSpPr/>
            <p:nvPr/>
          </p:nvSpPr>
          <p:spPr>
            <a:xfrm>
              <a:off x="3831550" y="3300175"/>
              <a:ext cx="35675" cy="38550"/>
            </a:xfrm>
            <a:custGeom>
              <a:avLst/>
              <a:gdLst/>
              <a:ahLst/>
              <a:cxnLst/>
              <a:rect l="l" t="t" r="r" b="b"/>
              <a:pathLst>
                <a:path w="1427" h="1542" extrusionOk="0">
                  <a:moveTo>
                    <a:pt x="1229" y="0"/>
                  </a:moveTo>
                  <a:lnTo>
                    <a:pt x="0" y="1499"/>
                  </a:lnTo>
                  <a:cubicBezTo>
                    <a:pt x="13" y="1510"/>
                    <a:pt x="33" y="1514"/>
                    <a:pt x="55" y="1514"/>
                  </a:cubicBezTo>
                  <a:cubicBezTo>
                    <a:pt x="95" y="1514"/>
                    <a:pt x="144" y="1503"/>
                    <a:pt x="184" y="1503"/>
                  </a:cubicBezTo>
                  <a:cubicBezTo>
                    <a:pt x="208" y="1503"/>
                    <a:pt x="229" y="1507"/>
                    <a:pt x="243" y="1519"/>
                  </a:cubicBezTo>
                  <a:lnTo>
                    <a:pt x="268" y="1541"/>
                  </a:lnTo>
                  <a:lnTo>
                    <a:pt x="1427" y="120"/>
                  </a:lnTo>
                  <a:lnTo>
                    <a:pt x="1382" y="173"/>
                  </a:lnTo>
                  <a:cubicBezTo>
                    <a:pt x="1324" y="123"/>
                    <a:pt x="1288" y="51"/>
                    <a:pt x="12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p:cNvSpPr/>
            <p:nvPr/>
          </p:nvSpPr>
          <p:spPr>
            <a:xfrm>
              <a:off x="3551325" y="3202875"/>
              <a:ext cx="29850" cy="57000"/>
            </a:xfrm>
            <a:custGeom>
              <a:avLst/>
              <a:gdLst/>
              <a:ahLst/>
              <a:cxnLst/>
              <a:rect l="l" t="t" r="r" b="b"/>
              <a:pathLst>
                <a:path w="1194" h="2280" extrusionOk="0">
                  <a:moveTo>
                    <a:pt x="187" y="0"/>
                  </a:moveTo>
                  <a:cubicBezTo>
                    <a:pt x="126" y="9"/>
                    <a:pt x="62" y="20"/>
                    <a:pt x="1" y="28"/>
                  </a:cubicBezTo>
                  <a:lnTo>
                    <a:pt x="1006" y="2279"/>
                  </a:lnTo>
                  <a:cubicBezTo>
                    <a:pt x="1068" y="2271"/>
                    <a:pt x="1129" y="2260"/>
                    <a:pt x="1193" y="2251"/>
                  </a:cubicBezTo>
                  <a:lnTo>
                    <a:pt x="18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p:cNvSpPr/>
            <p:nvPr/>
          </p:nvSpPr>
          <p:spPr>
            <a:xfrm>
              <a:off x="3802075" y="3764275"/>
              <a:ext cx="29925" cy="57075"/>
            </a:xfrm>
            <a:custGeom>
              <a:avLst/>
              <a:gdLst/>
              <a:ahLst/>
              <a:cxnLst/>
              <a:rect l="l" t="t" r="r" b="b"/>
              <a:pathLst>
                <a:path w="1197" h="2283" extrusionOk="0">
                  <a:moveTo>
                    <a:pt x="190" y="1"/>
                  </a:moveTo>
                  <a:cubicBezTo>
                    <a:pt x="126" y="12"/>
                    <a:pt x="65" y="23"/>
                    <a:pt x="1" y="31"/>
                  </a:cubicBezTo>
                  <a:lnTo>
                    <a:pt x="1007" y="2283"/>
                  </a:lnTo>
                  <a:cubicBezTo>
                    <a:pt x="1071" y="2271"/>
                    <a:pt x="1132" y="2263"/>
                    <a:pt x="1196" y="2252"/>
                  </a:cubicBezTo>
                  <a:lnTo>
                    <a:pt x="19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p:cNvSpPr/>
            <p:nvPr/>
          </p:nvSpPr>
          <p:spPr>
            <a:xfrm>
              <a:off x="3931350" y="3462125"/>
              <a:ext cx="56325" cy="13400"/>
            </a:xfrm>
            <a:custGeom>
              <a:avLst/>
              <a:gdLst/>
              <a:ahLst/>
              <a:cxnLst/>
              <a:rect l="l" t="t" r="r" b="b"/>
              <a:pathLst>
                <a:path w="2253" h="536" extrusionOk="0">
                  <a:moveTo>
                    <a:pt x="2166" y="0"/>
                  </a:moveTo>
                  <a:lnTo>
                    <a:pt x="1" y="340"/>
                  </a:lnTo>
                  <a:cubicBezTo>
                    <a:pt x="32" y="404"/>
                    <a:pt x="59" y="468"/>
                    <a:pt x="90" y="535"/>
                  </a:cubicBezTo>
                  <a:lnTo>
                    <a:pt x="2252" y="195"/>
                  </a:lnTo>
                  <a:cubicBezTo>
                    <a:pt x="2224" y="128"/>
                    <a:pt x="2194" y="64"/>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p:cNvSpPr/>
            <p:nvPr/>
          </p:nvSpPr>
          <p:spPr>
            <a:xfrm>
              <a:off x="3391600" y="3546825"/>
              <a:ext cx="56325" cy="13450"/>
            </a:xfrm>
            <a:custGeom>
              <a:avLst/>
              <a:gdLst/>
              <a:ahLst/>
              <a:cxnLst/>
              <a:rect l="l" t="t" r="r" b="b"/>
              <a:pathLst>
                <a:path w="2253" h="538" extrusionOk="0">
                  <a:moveTo>
                    <a:pt x="2166" y="0"/>
                  </a:moveTo>
                  <a:lnTo>
                    <a:pt x="1" y="343"/>
                  </a:lnTo>
                  <a:cubicBezTo>
                    <a:pt x="29" y="410"/>
                    <a:pt x="59" y="474"/>
                    <a:pt x="90" y="538"/>
                  </a:cubicBezTo>
                  <a:lnTo>
                    <a:pt x="2252" y="198"/>
                  </a:lnTo>
                  <a:cubicBezTo>
                    <a:pt x="2224" y="131"/>
                    <a:pt x="2194" y="67"/>
                    <a:pt x="21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p:cNvSpPr/>
            <p:nvPr/>
          </p:nvSpPr>
          <p:spPr>
            <a:xfrm>
              <a:off x="3448450" y="3242650"/>
              <a:ext cx="47525" cy="51275"/>
            </a:xfrm>
            <a:custGeom>
              <a:avLst/>
              <a:gdLst/>
              <a:ahLst/>
              <a:cxnLst/>
              <a:rect l="l" t="t" r="r" b="b"/>
              <a:pathLst>
                <a:path w="1901" h="2051" extrusionOk="0">
                  <a:moveTo>
                    <a:pt x="137" y="0"/>
                  </a:moveTo>
                  <a:cubicBezTo>
                    <a:pt x="92" y="36"/>
                    <a:pt x="45" y="70"/>
                    <a:pt x="0" y="106"/>
                  </a:cubicBezTo>
                  <a:lnTo>
                    <a:pt x="1761" y="2051"/>
                  </a:lnTo>
                  <a:cubicBezTo>
                    <a:pt x="1809" y="2014"/>
                    <a:pt x="1853" y="1981"/>
                    <a:pt x="1901" y="1945"/>
                  </a:cubicBezTo>
                  <a:lnTo>
                    <a:pt x="13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p:cNvSpPr/>
            <p:nvPr/>
          </p:nvSpPr>
          <p:spPr>
            <a:xfrm>
              <a:off x="3888100" y="3728000"/>
              <a:ext cx="47600" cy="51200"/>
            </a:xfrm>
            <a:custGeom>
              <a:avLst/>
              <a:gdLst/>
              <a:ahLst/>
              <a:cxnLst/>
              <a:rect l="l" t="t" r="r" b="b"/>
              <a:pathLst>
                <a:path w="1904" h="2048" extrusionOk="0">
                  <a:moveTo>
                    <a:pt x="143" y="0"/>
                  </a:moveTo>
                  <a:cubicBezTo>
                    <a:pt x="98" y="33"/>
                    <a:pt x="48" y="67"/>
                    <a:pt x="1" y="100"/>
                  </a:cubicBezTo>
                  <a:lnTo>
                    <a:pt x="1764" y="2048"/>
                  </a:lnTo>
                  <a:cubicBezTo>
                    <a:pt x="1812" y="2012"/>
                    <a:pt x="1859" y="1978"/>
                    <a:pt x="1904" y="1945"/>
                  </a:cubicBezTo>
                  <a:lnTo>
                    <a:pt x="14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p:cNvSpPr/>
            <p:nvPr/>
          </p:nvSpPr>
          <p:spPr>
            <a:xfrm>
              <a:off x="3868950" y="3348225"/>
              <a:ext cx="44050" cy="33825"/>
            </a:xfrm>
            <a:custGeom>
              <a:avLst/>
              <a:gdLst/>
              <a:ahLst/>
              <a:cxnLst/>
              <a:rect l="l" t="t" r="r" b="b"/>
              <a:pathLst>
                <a:path w="1762" h="1353" extrusionOk="0">
                  <a:moveTo>
                    <a:pt x="1608" y="1"/>
                  </a:moveTo>
                  <a:lnTo>
                    <a:pt x="0" y="1182"/>
                  </a:lnTo>
                  <a:cubicBezTo>
                    <a:pt x="51" y="1238"/>
                    <a:pt x="104" y="1294"/>
                    <a:pt x="154" y="1352"/>
                  </a:cubicBezTo>
                  <a:lnTo>
                    <a:pt x="1761" y="168"/>
                  </a:lnTo>
                  <a:cubicBezTo>
                    <a:pt x="1711" y="112"/>
                    <a:pt x="1658" y="57"/>
                    <a:pt x="160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p:cNvSpPr/>
            <p:nvPr/>
          </p:nvSpPr>
          <p:spPr>
            <a:xfrm>
              <a:off x="3467800" y="3643150"/>
              <a:ext cx="44125" cy="33800"/>
            </a:xfrm>
            <a:custGeom>
              <a:avLst/>
              <a:gdLst/>
              <a:ahLst/>
              <a:cxnLst/>
              <a:rect l="l" t="t" r="r" b="b"/>
              <a:pathLst>
                <a:path w="1765" h="1352" extrusionOk="0">
                  <a:moveTo>
                    <a:pt x="1611" y="1"/>
                  </a:moveTo>
                  <a:lnTo>
                    <a:pt x="1" y="1185"/>
                  </a:lnTo>
                  <a:cubicBezTo>
                    <a:pt x="51" y="1240"/>
                    <a:pt x="104" y="1296"/>
                    <a:pt x="154" y="1352"/>
                  </a:cubicBezTo>
                  <a:lnTo>
                    <a:pt x="1765" y="168"/>
                  </a:lnTo>
                  <a:cubicBezTo>
                    <a:pt x="1712" y="112"/>
                    <a:pt x="1662" y="56"/>
                    <a:pt x="161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p:cNvSpPr/>
            <p:nvPr/>
          </p:nvSpPr>
          <p:spPr>
            <a:xfrm>
              <a:off x="3672600" y="3208300"/>
              <a:ext cx="7950" cy="56450"/>
            </a:xfrm>
            <a:custGeom>
              <a:avLst/>
              <a:gdLst/>
              <a:ahLst/>
              <a:cxnLst/>
              <a:rect l="l" t="t" r="r" b="b"/>
              <a:pathLst>
                <a:path w="318" h="2258" extrusionOk="0">
                  <a:moveTo>
                    <a:pt x="0" y="1"/>
                  </a:moveTo>
                  <a:lnTo>
                    <a:pt x="109" y="2213"/>
                  </a:lnTo>
                  <a:cubicBezTo>
                    <a:pt x="179" y="2227"/>
                    <a:pt x="248" y="2241"/>
                    <a:pt x="318" y="2257"/>
                  </a:cubicBezTo>
                  <a:lnTo>
                    <a:pt x="206" y="45"/>
                  </a:lnTo>
                  <a:cubicBezTo>
                    <a:pt x="137" y="28"/>
                    <a:pt x="67" y="14"/>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p:cNvSpPr/>
            <p:nvPr/>
          </p:nvSpPr>
          <p:spPr>
            <a:xfrm>
              <a:off x="3699900" y="3759950"/>
              <a:ext cx="7975" cy="56450"/>
            </a:xfrm>
            <a:custGeom>
              <a:avLst/>
              <a:gdLst/>
              <a:ahLst/>
              <a:cxnLst/>
              <a:rect l="l" t="t" r="r" b="b"/>
              <a:pathLst>
                <a:path w="319" h="2258" extrusionOk="0">
                  <a:moveTo>
                    <a:pt x="0" y="1"/>
                  </a:moveTo>
                  <a:lnTo>
                    <a:pt x="109" y="2213"/>
                  </a:lnTo>
                  <a:cubicBezTo>
                    <a:pt x="179" y="2227"/>
                    <a:pt x="248" y="2241"/>
                    <a:pt x="318" y="2258"/>
                  </a:cubicBezTo>
                  <a:lnTo>
                    <a:pt x="209" y="45"/>
                  </a:lnTo>
                  <a:cubicBezTo>
                    <a:pt x="140" y="32"/>
                    <a:pt x="70" y="18"/>
                    <a:pt x="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p:cNvSpPr/>
            <p:nvPr/>
          </p:nvSpPr>
          <p:spPr>
            <a:xfrm>
              <a:off x="3957350" y="3567925"/>
              <a:ext cx="59925" cy="18350"/>
            </a:xfrm>
            <a:custGeom>
              <a:avLst/>
              <a:gdLst/>
              <a:ahLst/>
              <a:cxnLst/>
              <a:rect l="l" t="t" r="r" b="b"/>
              <a:pathLst>
                <a:path w="2397" h="734" extrusionOk="0">
                  <a:moveTo>
                    <a:pt x="0" y="0"/>
                  </a:moveTo>
                  <a:cubicBezTo>
                    <a:pt x="6" y="67"/>
                    <a:pt x="8" y="131"/>
                    <a:pt x="11" y="195"/>
                  </a:cubicBezTo>
                  <a:lnTo>
                    <a:pt x="2396" y="733"/>
                  </a:lnTo>
                  <a:cubicBezTo>
                    <a:pt x="2391" y="669"/>
                    <a:pt x="2388" y="605"/>
                    <a:pt x="2382"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p:cNvSpPr/>
            <p:nvPr/>
          </p:nvSpPr>
          <p:spPr>
            <a:xfrm>
              <a:off x="3362775" y="3433425"/>
              <a:ext cx="59925" cy="18275"/>
            </a:xfrm>
            <a:custGeom>
              <a:avLst/>
              <a:gdLst/>
              <a:ahLst/>
              <a:cxnLst/>
              <a:rect l="l" t="t" r="r" b="b"/>
              <a:pathLst>
                <a:path w="2397" h="731" extrusionOk="0">
                  <a:moveTo>
                    <a:pt x="0" y="0"/>
                  </a:moveTo>
                  <a:lnTo>
                    <a:pt x="0" y="0"/>
                  </a:lnTo>
                  <a:cubicBezTo>
                    <a:pt x="3" y="64"/>
                    <a:pt x="9" y="129"/>
                    <a:pt x="12" y="193"/>
                  </a:cubicBezTo>
                  <a:lnTo>
                    <a:pt x="2397" y="730"/>
                  </a:lnTo>
                  <a:cubicBezTo>
                    <a:pt x="2394" y="669"/>
                    <a:pt x="2388" y="605"/>
                    <a:pt x="2388" y="541"/>
                  </a:cubicBez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1" name="Google Shape;1811;p42"/>
          <p:cNvGrpSpPr/>
          <p:nvPr/>
        </p:nvGrpSpPr>
        <p:grpSpPr>
          <a:xfrm>
            <a:off x="6221907" y="1544341"/>
            <a:ext cx="744183" cy="572679"/>
            <a:chOff x="4718600" y="3251775"/>
            <a:chExt cx="821575" cy="632375"/>
          </a:xfrm>
        </p:grpSpPr>
        <p:sp>
          <p:nvSpPr>
            <p:cNvPr id="1812" name="Google Shape;1812;p42"/>
            <p:cNvSpPr/>
            <p:nvPr/>
          </p:nvSpPr>
          <p:spPr>
            <a:xfrm>
              <a:off x="4778150" y="3436900"/>
              <a:ext cx="762025" cy="447250"/>
            </a:xfrm>
            <a:custGeom>
              <a:avLst/>
              <a:gdLst/>
              <a:ahLst/>
              <a:cxnLst/>
              <a:rect l="l" t="t" r="r" b="b"/>
              <a:pathLst>
                <a:path w="30481" h="17890" extrusionOk="0">
                  <a:moveTo>
                    <a:pt x="27909" y="1"/>
                  </a:moveTo>
                  <a:lnTo>
                    <a:pt x="27909" y="1"/>
                  </a:lnTo>
                  <a:cubicBezTo>
                    <a:pt x="29305" y="5615"/>
                    <a:pt x="24753" y="12031"/>
                    <a:pt x="17333" y="14628"/>
                  </a:cubicBezTo>
                  <a:cubicBezTo>
                    <a:pt x="15209" y="15371"/>
                    <a:pt x="13073" y="15723"/>
                    <a:pt x="11049" y="15723"/>
                  </a:cubicBezTo>
                  <a:cubicBezTo>
                    <a:pt x="6062" y="15723"/>
                    <a:pt x="1758" y="13587"/>
                    <a:pt x="0" y="9911"/>
                  </a:cubicBezTo>
                  <a:lnTo>
                    <a:pt x="0" y="9911"/>
                  </a:lnTo>
                  <a:cubicBezTo>
                    <a:pt x="117" y="10343"/>
                    <a:pt x="240" y="10778"/>
                    <a:pt x="399" y="11234"/>
                  </a:cubicBezTo>
                  <a:cubicBezTo>
                    <a:pt x="1866" y="15429"/>
                    <a:pt x="6438" y="17890"/>
                    <a:pt x="11796" y="17890"/>
                  </a:cubicBezTo>
                  <a:cubicBezTo>
                    <a:pt x="13823" y="17890"/>
                    <a:pt x="15964" y="17537"/>
                    <a:pt x="18091" y="16793"/>
                  </a:cubicBezTo>
                  <a:cubicBezTo>
                    <a:pt x="25839" y="14082"/>
                    <a:pt x="30481" y="7195"/>
                    <a:pt x="28458" y="1416"/>
                  </a:cubicBezTo>
                  <a:cubicBezTo>
                    <a:pt x="28283" y="912"/>
                    <a:pt x="28099" y="446"/>
                    <a:pt x="27909"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p:cNvSpPr/>
            <p:nvPr/>
          </p:nvSpPr>
          <p:spPr>
            <a:xfrm>
              <a:off x="4718600" y="3251775"/>
              <a:ext cx="792200" cy="578200"/>
            </a:xfrm>
            <a:custGeom>
              <a:avLst/>
              <a:gdLst/>
              <a:ahLst/>
              <a:cxnLst/>
              <a:rect l="l" t="t" r="r" b="b"/>
              <a:pathLst>
                <a:path w="31688" h="23128" extrusionOk="0">
                  <a:moveTo>
                    <a:pt x="18380" y="281"/>
                  </a:moveTo>
                  <a:lnTo>
                    <a:pt x="17951" y="2335"/>
                  </a:lnTo>
                  <a:cubicBezTo>
                    <a:pt x="17914" y="2336"/>
                    <a:pt x="17877" y="2336"/>
                    <a:pt x="17840" y="2336"/>
                  </a:cubicBezTo>
                  <a:cubicBezTo>
                    <a:pt x="17803" y="2336"/>
                    <a:pt x="17766" y="2336"/>
                    <a:pt x="17728" y="2338"/>
                  </a:cubicBezTo>
                  <a:lnTo>
                    <a:pt x="18160" y="284"/>
                  </a:lnTo>
                  <a:cubicBezTo>
                    <a:pt x="18236" y="281"/>
                    <a:pt x="18308" y="281"/>
                    <a:pt x="18380" y="281"/>
                  </a:cubicBezTo>
                  <a:close/>
                  <a:moveTo>
                    <a:pt x="20852" y="429"/>
                  </a:moveTo>
                  <a:cubicBezTo>
                    <a:pt x="20921" y="437"/>
                    <a:pt x="20991" y="449"/>
                    <a:pt x="21061" y="460"/>
                  </a:cubicBezTo>
                  <a:lnTo>
                    <a:pt x="20166" y="2485"/>
                  </a:lnTo>
                  <a:cubicBezTo>
                    <a:pt x="20097" y="2474"/>
                    <a:pt x="20027" y="2463"/>
                    <a:pt x="19957" y="2455"/>
                  </a:cubicBezTo>
                  <a:lnTo>
                    <a:pt x="20849" y="429"/>
                  </a:lnTo>
                  <a:close/>
                  <a:moveTo>
                    <a:pt x="15458" y="563"/>
                  </a:moveTo>
                  <a:lnTo>
                    <a:pt x="15566" y="2566"/>
                  </a:lnTo>
                  <a:cubicBezTo>
                    <a:pt x="15491" y="2580"/>
                    <a:pt x="15419" y="2594"/>
                    <a:pt x="15343" y="2608"/>
                  </a:cubicBezTo>
                  <a:lnTo>
                    <a:pt x="15235" y="605"/>
                  </a:lnTo>
                  <a:cubicBezTo>
                    <a:pt x="15310" y="591"/>
                    <a:pt x="15382" y="577"/>
                    <a:pt x="15458" y="563"/>
                  </a:cubicBezTo>
                  <a:close/>
                  <a:moveTo>
                    <a:pt x="22913" y="864"/>
                  </a:moveTo>
                  <a:cubicBezTo>
                    <a:pt x="22980" y="883"/>
                    <a:pt x="23044" y="903"/>
                    <a:pt x="23108" y="922"/>
                  </a:cubicBezTo>
                  <a:lnTo>
                    <a:pt x="21805" y="2856"/>
                  </a:lnTo>
                  <a:cubicBezTo>
                    <a:pt x="21740" y="2836"/>
                    <a:pt x="21676" y="2817"/>
                    <a:pt x="21610" y="2797"/>
                  </a:cubicBezTo>
                  <a:lnTo>
                    <a:pt x="22913" y="864"/>
                  </a:lnTo>
                  <a:close/>
                  <a:moveTo>
                    <a:pt x="12660" y="1179"/>
                  </a:moveTo>
                  <a:lnTo>
                    <a:pt x="13271" y="3017"/>
                  </a:lnTo>
                  <a:cubicBezTo>
                    <a:pt x="13266" y="3019"/>
                    <a:pt x="13260" y="3020"/>
                    <a:pt x="13255" y="3020"/>
                  </a:cubicBezTo>
                  <a:cubicBezTo>
                    <a:pt x="13198" y="3020"/>
                    <a:pt x="13114" y="2945"/>
                    <a:pt x="13055" y="2945"/>
                  </a:cubicBezTo>
                  <a:cubicBezTo>
                    <a:pt x="13049" y="2945"/>
                    <a:pt x="13042" y="2946"/>
                    <a:pt x="13037" y="2948"/>
                  </a:cubicBezTo>
                  <a:lnTo>
                    <a:pt x="13009" y="2959"/>
                  </a:lnTo>
                  <a:lnTo>
                    <a:pt x="12432" y="1218"/>
                  </a:lnTo>
                  <a:lnTo>
                    <a:pt x="12454" y="1284"/>
                  </a:lnTo>
                  <a:cubicBezTo>
                    <a:pt x="12527" y="1257"/>
                    <a:pt x="12588" y="1204"/>
                    <a:pt x="12660" y="1179"/>
                  </a:cubicBezTo>
                  <a:close/>
                  <a:moveTo>
                    <a:pt x="25493" y="1925"/>
                  </a:moveTo>
                  <a:cubicBezTo>
                    <a:pt x="25549" y="1956"/>
                    <a:pt x="25602" y="1989"/>
                    <a:pt x="25658" y="2020"/>
                  </a:cubicBezTo>
                  <a:lnTo>
                    <a:pt x="23914" y="3761"/>
                  </a:lnTo>
                  <a:cubicBezTo>
                    <a:pt x="23858" y="3731"/>
                    <a:pt x="23805" y="3697"/>
                    <a:pt x="23749" y="3667"/>
                  </a:cubicBezTo>
                  <a:lnTo>
                    <a:pt x="25493" y="1925"/>
                  </a:lnTo>
                  <a:close/>
                  <a:moveTo>
                    <a:pt x="10223" y="2299"/>
                  </a:moveTo>
                  <a:lnTo>
                    <a:pt x="11301" y="3979"/>
                  </a:lnTo>
                  <a:cubicBezTo>
                    <a:pt x="11234" y="4015"/>
                    <a:pt x="11167" y="4048"/>
                    <a:pt x="11097" y="4085"/>
                  </a:cubicBezTo>
                  <a:lnTo>
                    <a:pt x="10019" y="2405"/>
                  </a:lnTo>
                  <a:cubicBezTo>
                    <a:pt x="10086" y="2368"/>
                    <a:pt x="10156" y="2335"/>
                    <a:pt x="10223" y="2299"/>
                  </a:cubicBezTo>
                  <a:close/>
                  <a:moveTo>
                    <a:pt x="27469" y="3343"/>
                  </a:moveTo>
                  <a:cubicBezTo>
                    <a:pt x="27513" y="3385"/>
                    <a:pt x="27558" y="3427"/>
                    <a:pt x="27600" y="3466"/>
                  </a:cubicBezTo>
                  <a:lnTo>
                    <a:pt x="25499" y="4943"/>
                  </a:lnTo>
                  <a:cubicBezTo>
                    <a:pt x="25454" y="4901"/>
                    <a:pt x="25410" y="4862"/>
                    <a:pt x="25365" y="4820"/>
                  </a:cubicBezTo>
                  <a:lnTo>
                    <a:pt x="27469" y="3343"/>
                  </a:lnTo>
                  <a:close/>
                  <a:moveTo>
                    <a:pt x="7969" y="3628"/>
                  </a:moveTo>
                  <a:lnTo>
                    <a:pt x="9459" y="5060"/>
                  </a:lnTo>
                  <a:cubicBezTo>
                    <a:pt x="9398" y="5102"/>
                    <a:pt x="9339" y="5146"/>
                    <a:pt x="9278" y="5188"/>
                  </a:cubicBezTo>
                  <a:lnTo>
                    <a:pt x="7787" y="3756"/>
                  </a:lnTo>
                  <a:cubicBezTo>
                    <a:pt x="7849" y="3714"/>
                    <a:pt x="7907" y="3669"/>
                    <a:pt x="7969" y="3628"/>
                  </a:cubicBezTo>
                  <a:close/>
                  <a:moveTo>
                    <a:pt x="28812" y="4904"/>
                  </a:moveTo>
                  <a:cubicBezTo>
                    <a:pt x="28842" y="4951"/>
                    <a:pt x="28873" y="5001"/>
                    <a:pt x="28904" y="5049"/>
                  </a:cubicBezTo>
                  <a:lnTo>
                    <a:pt x="26563" y="6233"/>
                  </a:lnTo>
                  <a:cubicBezTo>
                    <a:pt x="26533" y="6185"/>
                    <a:pt x="26502" y="6135"/>
                    <a:pt x="26469" y="6088"/>
                  </a:cubicBezTo>
                  <a:lnTo>
                    <a:pt x="28812" y="4904"/>
                  </a:lnTo>
                  <a:close/>
                  <a:moveTo>
                    <a:pt x="5745" y="5461"/>
                  </a:moveTo>
                  <a:lnTo>
                    <a:pt x="7640" y="6553"/>
                  </a:lnTo>
                  <a:cubicBezTo>
                    <a:pt x="7590" y="6603"/>
                    <a:pt x="7539" y="6653"/>
                    <a:pt x="7489" y="6704"/>
                  </a:cubicBezTo>
                  <a:lnTo>
                    <a:pt x="5589" y="5611"/>
                  </a:lnTo>
                  <a:lnTo>
                    <a:pt x="5592" y="5611"/>
                  </a:lnTo>
                  <a:cubicBezTo>
                    <a:pt x="5642" y="5561"/>
                    <a:pt x="5692" y="5511"/>
                    <a:pt x="5745" y="5461"/>
                  </a:cubicBezTo>
                  <a:close/>
                  <a:moveTo>
                    <a:pt x="29720" y="6701"/>
                  </a:moveTo>
                  <a:cubicBezTo>
                    <a:pt x="29728" y="6726"/>
                    <a:pt x="29740" y="6748"/>
                    <a:pt x="29748" y="6770"/>
                  </a:cubicBezTo>
                  <a:cubicBezTo>
                    <a:pt x="29759" y="6801"/>
                    <a:pt x="29767" y="6832"/>
                    <a:pt x="29776" y="6862"/>
                  </a:cubicBezTo>
                  <a:lnTo>
                    <a:pt x="27268" y="7690"/>
                  </a:lnTo>
                  <a:cubicBezTo>
                    <a:pt x="27263" y="7676"/>
                    <a:pt x="27260" y="7659"/>
                    <a:pt x="27254" y="7645"/>
                  </a:cubicBezTo>
                  <a:cubicBezTo>
                    <a:pt x="27240" y="7606"/>
                    <a:pt x="27224" y="7567"/>
                    <a:pt x="27210" y="7531"/>
                  </a:cubicBezTo>
                  <a:lnTo>
                    <a:pt x="29720" y="6701"/>
                  </a:lnTo>
                  <a:close/>
                  <a:moveTo>
                    <a:pt x="3948" y="7576"/>
                  </a:moveTo>
                  <a:lnTo>
                    <a:pt x="6174" y="8272"/>
                  </a:lnTo>
                  <a:cubicBezTo>
                    <a:pt x="6135" y="8328"/>
                    <a:pt x="6093" y="8384"/>
                    <a:pt x="6057" y="8439"/>
                  </a:cubicBezTo>
                  <a:lnTo>
                    <a:pt x="3831" y="7740"/>
                  </a:lnTo>
                  <a:cubicBezTo>
                    <a:pt x="3870" y="7684"/>
                    <a:pt x="3909" y="7631"/>
                    <a:pt x="3948" y="7576"/>
                  </a:cubicBezTo>
                  <a:close/>
                  <a:moveTo>
                    <a:pt x="30185" y="8854"/>
                  </a:moveTo>
                  <a:cubicBezTo>
                    <a:pt x="30191" y="8913"/>
                    <a:pt x="30194" y="8972"/>
                    <a:pt x="30196" y="9027"/>
                  </a:cubicBezTo>
                  <a:lnTo>
                    <a:pt x="27619" y="9490"/>
                  </a:lnTo>
                  <a:cubicBezTo>
                    <a:pt x="27617" y="9431"/>
                    <a:pt x="27614" y="9373"/>
                    <a:pt x="27608" y="9314"/>
                  </a:cubicBezTo>
                  <a:lnTo>
                    <a:pt x="30185" y="8854"/>
                  </a:lnTo>
                  <a:close/>
                  <a:moveTo>
                    <a:pt x="2859" y="9470"/>
                  </a:moveTo>
                  <a:lnTo>
                    <a:pt x="5277" y="9819"/>
                  </a:lnTo>
                  <a:cubicBezTo>
                    <a:pt x="5249" y="9877"/>
                    <a:pt x="5224" y="9936"/>
                    <a:pt x="5196" y="9994"/>
                  </a:cubicBezTo>
                  <a:lnTo>
                    <a:pt x="2778" y="9646"/>
                  </a:lnTo>
                  <a:cubicBezTo>
                    <a:pt x="2806" y="9587"/>
                    <a:pt x="2831" y="9529"/>
                    <a:pt x="2859" y="9470"/>
                  </a:cubicBezTo>
                  <a:close/>
                  <a:moveTo>
                    <a:pt x="30049" y="11200"/>
                  </a:moveTo>
                  <a:lnTo>
                    <a:pt x="30049" y="11200"/>
                  </a:lnTo>
                  <a:cubicBezTo>
                    <a:pt x="30038" y="11259"/>
                    <a:pt x="30024" y="11320"/>
                    <a:pt x="30013" y="11379"/>
                  </a:cubicBezTo>
                  <a:lnTo>
                    <a:pt x="27469" y="11412"/>
                  </a:lnTo>
                  <a:cubicBezTo>
                    <a:pt x="27483" y="11351"/>
                    <a:pt x="27497" y="11292"/>
                    <a:pt x="27508" y="11234"/>
                  </a:cubicBezTo>
                  <a:lnTo>
                    <a:pt x="30049" y="11200"/>
                  </a:lnTo>
                  <a:close/>
                  <a:moveTo>
                    <a:pt x="4681" y="11512"/>
                  </a:moveTo>
                  <a:lnTo>
                    <a:pt x="4681" y="11512"/>
                  </a:lnTo>
                  <a:cubicBezTo>
                    <a:pt x="4667" y="11571"/>
                    <a:pt x="4656" y="11632"/>
                    <a:pt x="4642" y="11691"/>
                  </a:cubicBezTo>
                  <a:lnTo>
                    <a:pt x="2101" y="11721"/>
                  </a:lnTo>
                  <a:cubicBezTo>
                    <a:pt x="2115" y="11663"/>
                    <a:pt x="2126" y="11604"/>
                    <a:pt x="2137" y="11543"/>
                  </a:cubicBezTo>
                  <a:lnTo>
                    <a:pt x="4681" y="11512"/>
                  </a:lnTo>
                  <a:close/>
                  <a:moveTo>
                    <a:pt x="26990" y="12956"/>
                  </a:moveTo>
                  <a:lnTo>
                    <a:pt x="29410" y="13304"/>
                  </a:lnTo>
                  <a:lnTo>
                    <a:pt x="29410" y="13304"/>
                  </a:lnTo>
                  <a:cubicBezTo>
                    <a:pt x="29385" y="13361"/>
                    <a:pt x="29357" y="13419"/>
                    <a:pt x="29330" y="13480"/>
                  </a:cubicBezTo>
                  <a:lnTo>
                    <a:pt x="26912" y="13131"/>
                  </a:lnTo>
                  <a:cubicBezTo>
                    <a:pt x="26939" y="13073"/>
                    <a:pt x="26965" y="13014"/>
                    <a:pt x="26990" y="12956"/>
                  </a:cubicBezTo>
                  <a:close/>
                  <a:moveTo>
                    <a:pt x="4480" y="13443"/>
                  </a:moveTo>
                  <a:cubicBezTo>
                    <a:pt x="4483" y="13502"/>
                    <a:pt x="4483" y="13560"/>
                    <a:pt x="4486" y="13619"/>
                  </a:cubicBezTo>
                  <a:lnTo>
                    <a:pt x="1911" y="14079"/>
                  </a:lnTo>
                  <a:cubicBezTo>
                    <a:pt x="1906" y="14020"/>
                    <a:pt x="1906" y="13962"/>
                    <a:pt x="1903" y="13903"/>
                  </a:cubicBezTo>
                  <a:lnTo>
                    <a:pt x="4480" y="13443"/>
                  </a:lnTo>
                  <a:close/>
                  <a:moveTo>
                    <a:pt x="26140" y="14547"/>
                  </a:moveTo>
                  <a:lnTo>
                    <a:pt x="28366" y="15246"/>
                  </a:lnTo>
                  <a:cubicBezTo>
                    <a:pt x="28330" y="15302"/>
                    <a:pt x="28296" y="15357"/>
                    <a:pt x="28257" y="15416"/>
                  </a:cubicBezTo>
                  <a:lnTo>
                    <a:pt x="26031" y="14717"/>
                  </a:lnTo>
                  <a:cubicBezTo>
                    <a:pt x="26070" y="14661"/>
                    <a:pt x="26104" y="14602"/>
                    <a:pt x="26140" y="14547"/>
                  </a:cubicBezTo>
                  <a:close/>
                  <a:moveTo>
                    <a:pt x="4698" y="14965"/>
                  </a:moveTo>
                  <a:cubicBezTo>
                    <a:pt x="4711" y="15020"/>
                    <a:pt x="4725" y="15076"/>
                    <a:pt x="4742" y="15129"/>
                  </a:cubicBezTo>
                  <a:lnTo>
                    <a:pt x="2232" y="15959"/>
                  </a:lnTo>
                  <a:cubicBezTo>
                    <a:pt x="2218" y="15903"/>
                    <a:pt x="2198" y="15851"/>
                    <a:pt x="2184" y="15795"/>
                  </a:cubicBezTo>
                  <a:lnTo>
                    <a:pt x="4698" y="14965"/>
                  </a:lnTo>
                  <a:close/>
                  <a:moveTo>
                    <a:pt x="24691" y="16352"/>
                  </a:moveTo>
                  <a:lnTo>
                    <a:pt x="26588" y="17444"/>
                  </a:lnTo>
                  <a:cubicBezTo>
                    <a:pt x="26538" y="17494"/>
                    <a:pt x="26488" y="17545"/>
                    <a:pt x="26438" y="17595"/>
                  </a:cubicBezTo>
                  <a:lnTo>
                    <a:pt x="24538" y="16503"/>
                  </a:lnTo>
                  <a:cubicBezTo>
                    <a:pt x="24588" y="16452"/>
                    <a:pt x="24641" y="16402"/>
                    <a:pt x="24691" y="16352"/>
                  </a:cubicBezTo>
                  <a:close/>
                  <a:moveTo>
                    <a:pt x="5441" y="16737"/>
                  </a:moveTo>
                  <a:cubicBezTo>
                    <a:pt x="5472" y="16787"/>
                    <a:pt x="5506" y="16834"/>
                    <a:pt x="5536" y="16881"/>
                  </a:cubicBezTo>
                  <a:lnTo>
                    <a:pt x="3193" y="18066"/>
                  </a:lnTo>
                  <a:cubicBezTo>
                    <a:pt x="3162" y="18015"/>
                    <a:pt x="3129" y="17968"/>
                    <a:pt x="3101" y="17921"/>
                  </a:cubicBezTo>
                  <a:lnTo>
                    <a:pt x="5441" y="16737"/>
                  </a:lnTo>
                  <a:close/>
                  <a:moveTo>
                    <a:pt x="22866" y="17912"/>
                  </a:moveTo>
                  <a:lnTo>
                    <a:pt x="24359" y="19344"/>
                  </a:lnTo>
                  <a:cubicBezTo>
                    <a:pt x="24298" y="19386"/>
                    <a:pt x="24240" y="19431"/>
                    <a:pt x="24181" y="19475"/>
                  </a:cubicBezTo>
                  <a:lnTo>
                    <a:pt x="22685" y="18043"/>
                  </a:lnTo>
                  <a:cubicBezTo>
                    <a:pt x="22746" y="18001"/>
                    <a:pt x="22808" y="17957"/>
                    <a:pt x="22866" y="17912"/>
                  </a:cubicBezTo>
                  <a:close/>
                  <a:moveTo>
                    <a:pt x="6492" y="18068"/>
                  </a:moveTo>
                  <a:cubicBezTo>
                    <a:pt x="6534" y="18113"/>
                    <a:pt x="6575" y="18152"/>
                    <a:pt x="6620" y="18194"/>
                  </a:cubicBezTo>
                  <a:lnTo>
                    <a:pt x="4516" y="19670"/>
                  </a:lnTo>
                  <a:cubicBezTo>
                    <a:pt x="4475" y="19629"/>
                    <a:pt x="4430" y="19590"/>
                    <a:pt x="4385" y="19548"/>
                  </a:cubicBezTo>
                  <a:lnTo>
                    <a:pt x="6492" y="18068"/>
                  </a:lnTo>
                  <a:close/>
                  <a:moveTo>
                    <a:pt x="17994" y="3041"/>
                  </a:moveTo>
                  <a:cubicBezTo>
                    <a:pt x="21942" y="3041"/>
                    <a:pt x="25312" y="4856"/>
                    <a:pt x="26393" y="7946"/>
                  </a:cubicBezTo>
                  <a:cubicBezTo>
                    <a:pt x="27884" y="12206"/>
                    <a:pt x="24463" y="17277"/>
                    <a:pt x="18751" y="19278"/>
                  </a:cubicBezTo>
                  <a:cubicBezTo>
                    <a:pt x="17183" y="19827"/>
                    <a:pt x="15605" y="20087"/>
                    <a:pt x="14110" y="20087"/>
                  </a:cubicBezTo>
                  <a:cubicBezTo>
                    <a:pt x="10163" y="20087"/>
                    <a:pt x="6796" y="18274"/>
                    <a:pt x="5714" y="15182"/>
                  </a:cubicBezTo>
                  <a:cubicBezTo>
                    <a:pt x="4224" y="10919"/>
                    <a:pt x="7645" y="5851"/>
                    <a:pt x="13354" y="3851"/>
                  </a:cubicBezTo>
                  <a:cubicBezTo>
                    <a:pt x="14922" y="3301"/>
                    <a:pt x="16499" y="3041"/>
                    <a:pt x="17994" y="3041"/>
                  </a:cubicBezTo>
                  <a:close/>
                  <a:moveTo>
                    <a:pt x="20983" y="19057"/>
                  </a:moveTo>
                  <a:lnTo>
                    <a:pt x="22061" y="20737"/>
                  </a:lnTo>
                  <a:cubicBezTo>
                    <a:pt x="21994" y="20774"/>
                    <a:pt x="21927" y="20807"/>
                    <a:pt x="21858" y="20843"/>
                  </a:cubicBezTo>
                  <a:lnTo>
                    <a:pt x="20779" y="19163"/>
                  </a:lnTo>
                  <a:cubicBezTo>
                    <a:pt x="20846" y="19127"/>
                    <a:pt x="20916" y="19094"/>
                    <a:pt x="20983" y="19057"/>
                  </a:cubicBezTo>
                  <a:close/>
                  <a:moveTo>
                    <a:pt x="8091" y="19305"/>
                  </a:moveTo>
                  <a:cubicBezTo>
                    <a:pt x="8144" y="19339"/>
                    <a:pt x="8200" y="19369"/>
                    <a:pt x="8255" y="19403"/>
                  </a:cubicBezTo>
                  <a:lnTo>
                    <a:pt x="6511" y="21144"/>
                  </a:lnTo>
                  <a:cubicBezTo>
                    <a:pt x="6456" y="21111"/>
                    <a:pt x="6400" y="21080"/>
                    <a:pt x="6347" y="21047"/>
                  </a:cubicBezTo>
                  <a:lnTo>
                    <a:pt x="8091" y="19305"/>
                  </a:lnTo>
                  <a:close/>
                  <a:moveTo>
                    <a:pt x="18890" y="19949"/>
                  </a:moveTo>
                  <a:lnTo>
                    <a:pt x="19512" y="21821"/>
                  </a:lnTo>
                  <a:cubicBezTo>
                    <a:pt x="19439" y="21846"/>
                    <a:pt x="19367" y="21869"/>
                    <a:pt x="19294" y="21894"/>
                  </a:cubicBezTo>
                  <a:lnTo>
                    <a:pt x="18673" y="20021"/>
                  </a:lnTo>
                  <a:cubicBezTo>
                    <a:pt x="18745" y="19996"/>
                    <a:pt x="18818" y="19974"/>
                    <a:pt x="18890" y="19949"/>
                  </a:cubicBezTo>
                  <a:close/>
                  <a:moveTo>
                    <a:pt x="9913" y="20147"/>
                  </a:moveTo>
                  <a:cubicBezTo>
                    <a:pt x="9977" y="20169"/>
                    <a:pt x="10039" y="20191"/>
                    <a:pt x="10105" y="20211"/>
                  </a:cubicBezTo>
                  <a:lnTo>
                    <a:pt x="8802" y="22144"/>
                  </a:lnTo>
                  <a:cubicBezTo>
                    <a:pt x="8737" y="22125"/>
                    <a:pt x="8673" y="22103"/>
                    <a:pt x="8609" y="22080"/>
                  </a:cubicBezTo>
                  <a:lnTo>
                    <a:pt x="9913" y="20147"/>
                  </a:lnTo>
                  <a:close/>
                  <a:moveTo>
                    <a:pt x="16550" y="20559"/>
                  </a:moveTo>
                  <a:lnTo>
                    <a:pt x="16659" y="22562"/>
                  </a:lnTo>
                  <a:cubicBezTo>
                    <a:pt x="16586" y="22576"/>
                    <a:pt x="16511" y="22587"/>
                    <a:pt x="16436" y="22601"/>
                  </a:cubicBezTo>
                  <a:lnTo>
                    <a:pt x="16327" y="20595"/>
                  </a:lnTo>
                  <a:cubicBezTo>
                    <a:pt x="16402" y="20584"/>
                    <a:pt x="16475" y="20573"/>
                    <a:pt x="16550" y="20559"/>
                  </a:cubicBezTo>
                  <a:close/>
                  <a:moveTo>
                    <a:pt x="11936" y="20643"/>
                  </a:moveTo>
                  <a:cubicBezTo>
                    <a:pt x="12006" y="20654"/>
                    <a:pt x="12075" y="20665"/>
                    <a:pt x="12145" y="20673"/>
                  </a:cubicBezTo>
                  <a:lnTo>
                    <a:pt x="11251" y="22699"/>
                  </a:lnTo>
                  <a:cubicBezTo>
                    <a:pt x="11181" y="22691"/>
                    <a:pt x="11111" y="22679"/>
                    <a:pt x="11042" y="22668"/>
                  </a:cubicBezTo>
                  <a:lnTo>
                    <a:pt x="11936" y="20643"/>
                  </a:lnTo>
                  <a:close/>
                  <a:moveTo>
                    <a:pt x="14081" y="20793"/>
                  </a:moveTo>
                  <a:lnTo>
                    <a:pt x="13649" y="22847"/>
                  </a:lnTo>
                  <a:cubicBezTo>
                    <a:pt x="13577" y="22847"/>
                    <a:pt x="13502" y="22849"/>
                    <a:pt x="13429" y="22849"/>
                  </a:cubicBezTo>
                  <a:lnTo>
                    <a:pt x="13861" y="20796"/>
                  </a:lnTo>
                  <a:cubicBezTo>
                    <a:pt x="13934" y="20796"/>
                    <a:pt x="14006" y="20793"/>
                    <a:pt x="14081" y="20793"/>
                  </a:cubicBezTo>
                  <a:close/>
                  <a:moveTo>
                    <a:pt x="18688" y="1"/>
                  </a:moveTo>
                  <a:cubicBezTo>
                    <a:pt x="16659" y="1"/>
                    <a:pt x="14518" y="353"/>
                    <a:pt x="12390" y="1098"/>
                  </a:cubicBezTo>
                  <a:cubicBezTo>
                    <a:pt x="4642" y="3809"/>
                    <a:pt x="0" y="10693"/>
                    <a:pt x="2023" y="16475"/>
                  </a:cubicBezTo>
                  <a:cubicBezTo>
                    <a:pt x="2129" y="16762"/>
                    <a:pt x="2249" y="17040"/>
                    <a:pt x="2385" y="17316"/>
                  </a:cubicBezTo>
                  <a:cubicBezTo>
                    <a:pt x="4141" y="20992"/>
                    <a:pt x="8444" y="23128"/>
                    <a:pt x="13431" y="23128"/>
                  </a:cubicBezTo>
                  <a:cubicBezTo>
                    <a:pt x="15455" y="23128"/>
                    <a:pt x="17591" y="22776"/>
                    <a:pt x="19715" y="22033"/>
                  </a:cubicBezTo>
                  <a:cubicBezTo>
                    <a:pt x="27132" y="19436"/>
                    <a:pt x="31687" y="13020"/>
                    <a:pt x="30291" y="7406"/>
                  </a:cubicBezTo>
                  <a:cubicBezTo>
                    <a:pt x="30227" y="7155"/>
                    <a:pt x="30169" y="6901"/>
                    <a:pt x="30082" y="6653"/>
                  </a:cubicBezTo>
                  <a:cubicBezTo>
                    <a:pt x="28615" y="2460"/>
                    <a:pt x="24045" y="1"/>
                    <a:pt x="18688"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p:cNvSpPr/>
            <p:nvPr/>
          </p:nvSpPr>
          <p:spPr>
            <a:xfrm>
              <a:off x="5026450" y="3531800"/>
              <a:ext cx="45025" cy="29175"/>
            </a:xfrm>
            <a:custGeom>
              <a:avLst/>
              <a:gdLst/>
              <a:ahLst/>
              <a:cxnLst/>
              <a:rect l="l" t="t" r="r" b="b"/>
              <a:pathLst>
                <a:path w="1801" h="1167" extrusionOk="0">
                  <a:moveTo>
                    <a:pt x="957" y="1"/>
                  </a:moveTo>
                  <a:cubicBezTo>
                    <a:pt x="851" y="1"/>
                    <a:pt x="739" y="22"/>
                    <a:pt x="619" y="64"/>
                  </a:cubicBezTo>
                  <a:lnTo>
                    <a:pt x="589" y="75"/>
                  </a:lnTo>
                  <a:cubicBezTo>
                    <a:pt x="374" y="147"/>
                    <a:pt x="218" y="272"/>
                    <a:pt x="118" y="445"/>
                  </a:cubicBezTo>
                  <a:cubicBezTo>
                    <a:pt x="18" y="618"/>
                    <a:pt x="1" y="860"/>
                    <a:pt x="71" y="1167"/>
                  </a:cubicBezTo>
                  <a:lnTo>
                    <a:pt x="1801" y="559"/>
                  </a:lnTo>
                  <a:cubicBezTo>
                    <a:pt x="1567" y="275"/>
                    <a:pt x="1366" y="103"/>
                    <a:pt x="1196" y="41"/>
                  </a:cubicBezTo>
                  <a:cubicBezTo>
                    <a:pt x="1121" y="14"/>
                    <a:pt x="1041" y="1"/>
                    <a:pt x="957"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p:cNvSpPr/>
            <p:nvPr/>
          </p:nvSpPr>
          <p:spPr>
            <a:xfrm>
              <a:off x="5157550" y="3531425"/>
              <a:ext cx="46900" cy="28975"/>
            </a:xfrm>
            <a:custGeom>
              <a:avLst/>
              <a:gdLst/>
              <a:ahLst/>
              <a:cxnLst/>
              <a:rect l="l" t="t" r="r" b="b"/>
              <a:pathLst>
                <a:path w="1876" h="1159" extrusionOk="0">
                  <a:moveTo>
                    <a:pt x="1764" y="1"/>
                  </a:moveTo>
                  <a:lnTo>
                    <a:pt x="0" y="616"/>
                  </a:lnTo>
                  <a:cubicBezTo>
                    <a:pt x="229" y="887"/>
                    <a:pt x="430" y="1051"/>
                    <a:pt x="608" y="1115"/>
                  </a:cubicBezTo>
                  <a:cubicBezTo>
                    <a:pt x="688" y="1144"/>
                    <a:pt x="772" y="1158"/>
                    <a:pt x="860" y="1158"/>
                  </a:cubicBezTo>
                  <a:cubicBezTo>
                    <a:pt x="967" y="1158"/>
                    <a:pt x="1079" y="1138"/>
                    <a:pt x="1196" y="1098"/>
                  </a:cubicBezTo>
                  <a:lnTo>
                    <a:pt x="1226" y="1087"/>
                  </a:lnTo>
                  <a:cubicBezTo>
                    <a:pt x="1697" y="923"/>
                    <a:pt x="1876" y="561"/>
                    <a:pt x="1764"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p:cNvSpPr/>
            <p:nvPr/>
          </p:nvSpPr>
          <p:spPr>
            <a:xfrm>
              <a:off x="4824175" y="3327800"/>
              <a:ext cx="591525" cy="426175"/>
            </a:xfrm>
            <a:custGeom>
              <a:avLst/>
              <a:gdLst/>
              <a:ahLst/>
              <a:cxnLst/>
              <a:rect l="l" t="t" r="r" b="b"/>
              <a:pathLst>
                <a:path w="23661" h="17047" extrusionOk="0">
                  <a:moveTo>
                    <a:pt x="13771" y="0"/>
                  </a:moveTo>
                  <a:cubicBezTo>
                    <a:pt x="12276" y="0"/>
                    <a:pt x="10699" y="260"/>
                    <a:pt x="9131" y="810"/>
                  </a:cubicBezTo>
                  <a:cubicBezTo>
                    <a:pt x="3422" y="2810"/>
                    <a:pt x="1" y="7878"/>
                    <a:pt x="1491" y="12141"/>
                  </a:cubicBezTo>
                  <a:cubicBezTo>
                    <a:pt x="2573" y="15233"/>
                    <a:pt x="5940" y="17046"/>
                    <a:pt x="9887" y="17046"/>
                  </a:cubicBezTo>
                  <a:cubicBezTo>
                    <a:pt x="11382" y="17046"/>
                    <a:pt x="12960" y="16786"/>
                    <a:pt x="14528" y="16237"/>
                  </a:cubicBezTo>
                  <a:cubicBezTo>
                    <a:pt x="20240" y="14236"/>
                    <a:pt x="23661" y="9165"/>
                    <a:pt x="22170" y="4905"/>
                  </a:cubicBezTo>
                  <a:cubicBezTo>
                    <a:pt x="21089" y="1815"/>
                    <a:pt x="17719" y="0"/>
                    <a:pt x="1377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p:cNvSpPr/>
            <p:nvPr/>
          </p:nvSpPr>
          <p:spPr>
            <a:xfrm>
              <a:off x="4773200" y="3625875"/>
              <a:ext cx="63975" cy="24900"/>
            </a:xfrm>
            <a:custGeom>
              <a:avLst/>
              <a:gdLst/>
              <a:ahLst/>
              <a:cxnLst/>
              <a:rect l="l" t="t" r="r" b="b"/>
              <a:pathLst>
                <a:path w="2559" h="996" extrusionOk="0">
                  <a:moveTo>
                    <a:pt x="2514" y="1"/>
                  </a:moveTo>
                  <a:lnTo>
                    <a:pt x="0" y="831"/>
                  </a:lnTo>
                  <a:cubicBezTo>
                    <a:pt x="14" y="887"/>
                    <a:pt x="34" y="939"/>
                    <a:pt x="51" y="995"/>
                  </a:cubicBezTo>
                  <a:lnTo>
                    <a:pt x="2558" y="165"/>
                  </a:lnTo>
                  <a:cubicBezTo>
                    <a:pt x="2544" y="112"/>
                    <a:pt x="2527" y="56"/>
                    <a:pt x="2514"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p:cNvSpPr/>
            <p:nvPr/>
          </p:nvSpPr>
          <p:spPr>
            <a:xfrm>
              <a:off x="5398825" y="3419275"/>
              <a:ext cx="64175" cy="24750"/>
            </a:xfrm>
            <a:custGeom>
              <a:avLst/>
              <a:gdLst/>
              <a:ahLst/>
              <a:cxnLst/>
              <a:rect l="l" t="t" r="r" b="b"/>
              <a:pathLst>
                <a:path w="2567" h="990" extrusionOk="0">
                  <a:moveTo>
                    <a:pt x="2511" y="1"/>
                  </a:moveTo>
                  <a:lnTo>
                    <a:pt x="1" y="831"/>
                  </a:lnTo>
                  <a:cubicBezTo>
                    <a:pt x="15" y="870"/>
                    <a:pt x="31" y="906"/>
                    <a:pt x="45" y="945"/>
                  </a:cubicBezTo>
                  <a:cubicBezTo>
                    <a:pt x="51" y="959"/>
                    <a:pt x="54" y="976"/>
                    <a:pt x="59" y="990"/>
                  </a:cubicBezTo>
                  <a:lnTo>
                    <a:pt x="2567" y="162"/>
                  </a:lnTo>
                  <a:cubicBezTo>
                    <a:pt x="2558" y="132"/>
                    <a:pt x="2550" y="101"/>
                    <a:pt x="2539" y="70"/>
                  </a:cubicBezTo>
                  <a:cubicBezTo>
                    <a:pt x="2531" y="48"/>
                    <a:pt x="2519" y="26"/>
                    <a:pt x="251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p:cNvSpPr/>
            <p:nvPr/>
          </p:nvSpPr>
          <p:spPr>
            <a:xfrm>
              <a:off x="5369375" y="3615350"/>
              <a:ext cx="58375" cy="21775"/>
            </a:xfrm>
            <a:custGeom>
              <a:avLst/>
              <a:gdLst/>
              <a:ahLst/>
              <a:cxnLst/>
              <a:rect l="l" t="t" r="r" b="b"/>
              <a:pathLst>
                <a:path w="2335" h="871" extrusionOk="0">
                  <a:moveTo>
                    <a:pt x="109" y="1"/>
                  </a:moveTo>
                  <a:cubicBezTo>
                    <a:pt x="73" y="59"/>
                    <a:pt x="39" y="115"/>
                    <a:pt x="0" y="171"/>
                  </a:cubicBezTo>
                  <a:lnTo>
                    <a:pt x="2226" y="870"/>
                  </a:lnTo>
                  <a:cubicBezTo>
                    <a:pt x="2263" y="814"/>
                    <a:pt x="2299" y="759"/>
                    <a:pt x="2335" y="700"/>
                  </a:cubicBezTo>
                  <a:lnTo>
                    <a:pt x="10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p:cNvSpPr/>
            <p:nvPr/>
          </p:nvSpPr>
          <p:spPr>
            <a:xfrm>
              <a:off x="4814375" y="3441150"/>
              <a:ext cx="58600" cy="21625"/>
            </a:xfrm>
            <a:custGeom>
              <a:avLst/>
              <a:gdLst/>
              <a:ahLst/>
              <a:cxnLst/>
              <a:rect l="l" t="t" r="r" b="b"/>
              <a:pathLst>
                <a:path w="2344" h="865" extrusionOk="0">
                  <a:moveTo>
                    <a:pt x="117" y="1"/>
                  </a:moveTo>
                  <a:cubicBezTo>
                    <a:pt x="78" y="54"/>
                    <a:pt x="39" y="109"/>
                    <a:pt x="0" y="165"/>
                  </a:cubicBezTo>
                  <a:lnTo>
                    <a:pt x="2226" y="864"/>
                  </a:lnTo>
                  <a:cubicBezTo>
                    <a:pt x="2265" y="809"/>
                    <a:pt x="2304" y="753"/>
                    <a:pt x="2343" y="697"/>
                  </a:cubicBezTo>
                  <a:lnTo>
                    <a:pt x="11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p:nvPr/>
          </p:nvSpPr>
          <p:spPr>
            <a:xfrm>
              <a:off x="4933825" y="3755425"/>
              <a:ext cx="37425" cy="49975"/>
            </a:xfrm>
            <a:custGeom>
              <a:avLst/>
              <a:gdLst/>
              <a:ahLst/>
              <a:cxnLst/>
              <a:rect l="l" t="t" r="r" b="b"/>
              <a:pathLst>
                <a:path w="1497" h="1999" extrusionOk="0">
                  <a:moveTo>
                    <a:pt x="1304" y="1"/>
                  </a:moveTo>
                  <a:lnTo>
                    <a:pt x="0" y="1934"/>
                  </a:lnTo>
                  <a:cubicBezTo>
                    <a:pt x="64" y="1957"/>
                    <a:pt x="128" y="1979"/>
                    <a:pt x="193" y="1998"/>
                  </a:cubicBezTo>
                  <a:lnTo>
                    <a:pt x="1496" y="65"/>
                  </a:lnTo>
                  <a:cubicBezTo>
                    <a:pt x="1430" y="45"/>
                    <a:pt x="1368" y="23"/>
                    <a:pt x="1304"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p:cNvSpPr/>
            <p:nvPr/>
          </p:nvSpPr>
          <p:spPr>
            <a:xfrm>
              <a:off x="5258825" y="3273350"/>
              <a:ext cx="37575" cy="49825"/>
            </a:xfrm>
            <a:custGeom>
              <a:avLst/>
              <a:gdLst/>
              <a:ahLst/>
              <a:cxnLst/>
              <a:rect l="l" t="t" r="r" b="b"/>
              <a:pathLst>
                <a:path w="1503" h="1993" extrusionOk="0">
                  <a:moveTo>
                    <a:pt x="1304" y="1"/>
                  </a:moveTo>
                  <a:lnTo>
                    <a:pt x="1" y="1934"/>
                  </a:lnTo>
                  <a:cubicBezTo>
                    <a:pt x="67" y="1954"/>
                    <a:pt x="131" y="1973"/>
                    <a:pt x="198" y="1993"/>
                  </a:cubicBezTo>
                  <a:lnTo>
                    <a:pt x="1502" y="59"/>
                  </a:lnTo>
                  <a:cubicBezTo>
                    <a:pt x="1435" y="40"/>
                    <a:pt x="1371" y="20"/>
                    <a:pt x="1304"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p:cNvSpPr/>
            <p:nvPr/>
          </p:nvSpPr>
          <p:spPr>
            <a:xfrm>
              <a:off x="5405300" y="3531775"/>
              <a:ext cx="64525" cy="5250"/>
            </a:xfrm>
            <a:custGeom>
              <a:avLst/>
              <a:gdLst/>
              <a:ahLst/>
              <a:cxnLst/>
              <a:rect l="l" t="t" r="r" b="b"/>
              <a:pathLst>
                <a:path w="2581" h="210" extrusionOk="0">
                  <a:moveTo>
                    <a:pt x="2581" y="0"/>
                  </a:moveTo>
                  <a:lnTo>
                    <a:pt x="40" y="31"/>
                  </a:lnTo>
                  <a:cubicBezTo>
                    <a:pt x="29" y="90"/>
                    <a:pt x="15" y="151"/>
                    <a:pt x="1" y="209"/>
                  </a:cubicBezTo>
                  <a:lnTo>
                    <a:pt x="2545" y="179"/>
                  </a:lnTo>
                  <a:cubicBezTo>
                    <a:pt x="2556" y="120"/>
                    <a:pt x="2570" y="59"/>
                    <a:pt x="258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p:cNvSpPr/>
            <p:nvPr/>
          </p:nvSpPr>
          <p:spPr>
            <a:xfrm>
              <a:off x="4771100" y="3539650"/>
              <a:ext cx="64525" cy="5250"/>
            </a:xfrm>
            <a:custGeom>
              <a:avLst/>
              <a:gdLst/>
              <a:ahLst/>
              <a:cxnLst/>
              <a:rect l="l" t="t" r="r" b="b"/>
              <a:pathLst>
                <a:path w="2581" h="210" extrusionOk="0">
                  <a:moveTo>
                    <a:pt x="2581" y="0"/>
                  </a:moveTo>
                  <a:lnTo>
                    <a:pt x="40" y="31"/>
                  </a:lnTo>
                  <a:cubicBezTo>
                    <a:pt x="26" y="89"/>
                    <a:pt x="15" y="148"/>
                    <a:pt x="1" y="209"/>
                  </a:cubicBezTo>
                  <a:lnTo>
                    <a:pt x="2545" y="179"/>
                  </a:lnTo>
                  <a:cubicBezTo>
                    <a:pt x="2556" y="117"/>
                    <a:pt x="2567" y="59"/>
                    <a:pt x="258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p:cNvSpPr/>
            <p:nvPr/>
          </p:nvSpPr>
          <p:spPr>
            <a:xfrm>
              <a:off x="5161875" y="3258800"/>
              <a:ext cx="16325" cy="51425"/>
            </a:xfrm>
            <a:custGeom>
              <a:avLst/>
              <a:gdLst/>
              <a:ahLst/>
              <a:cxnLst/>
              <a:rect l="l" t="t" r="r" b="b"/>
              <a:pathLst>
                <a:path w="653" h="2057" extrusionOk="0">
                  <a:moveTo>
                    <a:pt x="652" y="0"/>
                  </a:moveTo>
                  <a:cubicBezTo>
                    <a:pt x="577" y="0"/>
                    <a:pt x="505" y="0"/>
                    <a:pt x="429" y="3"/>
                  </a:cubicBezTo>
                  <a:lnTo>
                    <a:pt x="0" y="2057"/>
                  </a:lnTo>
                  <a:cubicBezTo>
                    <a:pt x="36" y="2055"/>
                    <a:pt x="73" y="2055"/>
                    <a:pt x="109" y="2055"/>
                  </a:cubicBezTo>
                  <a:cubicBezTo>
                    <a:pt x="146" y="2055"/>
                    <a:pt x="183" y="2055"/>
                    <a:pt x="220" y="2054"/>
                  </a:cubicBezTo>
                  <a:lnTo>
                    <a:pt x="652"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p:cNvSpPr/>
            <p:nvPr/>
          </p:nvSpPr>
          <p:spPr>
            <a:xfrm>
              <a:off x="5054325" y="3771600"/>
              <a:ext cx="16325" cy="51500"/>
            </a:xfrm>
            <a:custGeom>
              <a:avLst/>
              <a:gdLst/>
              <a:ahLst/>
              <a:cxnLst/>
              <a:rect l="l" t="t" r="r" b="b"/>
              <a:pathLst>
                <a:path w="653" h="2060" extrusionOk="0">
                  <a:moveTo>
                    <a:pt x="652" y="0"/>
                  </a:moveTo>
                  <a:cubicBezTo>
                    <a:pt x="577" y="0"/>
                    <a:pt x="505" y="3"/>
                    <a:pt x="432" y="3"/>
                  </a:cubicBezTo>
                  <a:lnTo>
                    <a:pt x="0" y="2059"/>
                  </a:lnTo>
                  <a:cubicBezTo>
                    <a:pt x="73" y="2059"/>
                    <a:pt x="148" y="2056"/>
                    <a:pt x="220" y="2056"/>
                  </a:cubicBezTo>
                  <a:lnTo>
                    <a:pt x="652"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p:cNvSpPr/>
            <p:nvPr/>
          </p:nvSpPr>
          <p:spPr>
            <a:xfrm>
              <a:off x="5352725" y="3335350"/>
              <a:ext cx="55950" cy="40000"/>
            </a:xfrm>
            <a:custGeom>
              <a:avLst/>
              <a:gdLst/>
              <a:ahLst/>
              <a:cxnLst/>
              <a:rect l="l" t="t" r="r" b="b"/>
              <a:pathLst>
                <a:path w="2238" h="1600" extrusionOk="0">
                  <a:moveTo>
                    <a:pt x="2104" y="0"/>
                  </a:moveTo>
                  <a:lnTo>
                    <a:pt x="0" y="1477"/>
                  </a:lnTo>
                  <a:cubicBezTo>
                    <a:pt x="45" y="1519"/>
                    <a:pt x="89" y="1558"/>
                    <a:pt x="134" y="1600"/>
                  </a:cubicBezTo>
                  <a:lnTo>
                    <a:pt x="2238" y="123"/>
                  </a:lnTo>
                  <a:cubicBezTo>
                    <a:pt x="2193" y="84"/>
                    <a:pt x="2148" y="42"/>
                    <a:pt x="2104"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p:cNvSpPr/>
            <p:nvPr/>
          </p:nvSpPr>
          <p:spPr>
            <a:xfrm>
              <a:off x="4828225" y="3703475"/>
              <a:ext cx="55825" cy="40075"/>
            </a:xfrm>
            <a:custGeom>
              <a:avLst/>
              <a:gdLst/>
              <a:ahLst/>
              <a:cxnLst/>
              <a:rect l="l" t="t" r="r" b="b"/>
              <a:pathLst>
                <a:path w="2233" h="1603" extrusionOk="0">
                  <a:moveTo>
                    <a:pt x="2107" y="0"/>
                  </a:moveTo>
                  <a:lnTo>
                    <a:pt x="0" y="1480"/>
                  </a:lnTo>
                  <a:cubicBezTo>
                    <a:pt x="42" y="1522"/>
                    <a:pt x="87" y="1561"/>
                    <a:pt x="131" y="1602"/>
                  </a:cubicBezTo>
                  <a:lnTo>
                    <a:pt x="2232" y="126"/>
                  </a:lnTo>
                  <a:cubicBezTo>
                    <a:pt x="2190" y="84"/>
                    <a:pt x="2149" y="45"/>
                    <a:pt x="2107"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p:cNvSpPr/>
            <p:nvPr/>
          </p:nvSpPr>
          <p:spPr>
            <a:xfrm>
              <a:off x="5285725" y="3699575"/>
              <a:ext cx="41875" cy="39025"/>
            </a:xfrm>
            <a:custGeom>
              <a:avLst/>
              <a:gdLst/>
              <a:ahLst/>
              <a:cxnLst/>
              <a:rect l="l" t="t" r="r" b="b"/>
              <a:pathLst>
                <a:path w="1675" h="1561" extrusionOk="0">
                  <a:moveTo>
                    <a:pt x="181" y="0"/>
                  </a:moveTo>
                  <a:cubicBezTo>
                    <a:pt x="120" y="42"/>
                    <a:pt x="61" y="87"/>
                    <a:pt x="0" y="128"/>
                  </a:cubicBezTo>
                  <a:lnTo>
                    <a:pt x="1493" y="1561"/>
                  </a:lnTo>
                  <a:cubicBezTo>
                    <a:pt x="1555" y="1519"/>
                    <a:pt x="1613" y="1474"/>
                    <a:pt x="1674" y="1432"/>
                  </a:cubicBezTo>
                  <a:lnTo>
                    <a:pt x="18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p:cNvSpPr/>
            <p:nvPr/>
          </p:nvSpPr>
          <p:spPr>
            <a:xfrm>
              <a:off x="4913275" y="3342450"/>
              <a:ext cx="41875" cy="39025"/>
            </a:xfrm>
            <a:custGeom>
              <a:avLst/>
              <a:gdLst/>
              <a:ahLst/>
              <a:cxnLst/>
              <a:rect l="l" t="t" r="r" b="b"/>
              <a:pathLst>
                <a:path w="1675" h="1561" extrusionOk="0">
                  <a:moveTo>
                    <a:pt x="182" y="1"/>
                  </a:moveTo>
                  <a:cubicBezTo>
                    <a:pt x="120" y="42"/>
                    <a:pt x="62" y="87"/>
                    <a:pt x="0" y="129"/>
                  </a:cubicBezTo>
                  <a:lnTo>
                    <a:pt x="1494" y="1561"/>
                  </a:lnTo>
                  <a:cubicBezTo>
                    <a:pt x="1552" y="1519"/>
                    <a:pt x="1614" y="1475"/>
                    <a:pt x="1675" y="1433"/>
                  </a:cubicBezTo>
                  <a:lnTo>
                    <a:pt x="18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p:cNvSpPr/>
            <p:nvPr/>
          </p:nvSpPr>
          <p:spPr>
            <a:xfrm>
              <a:off x="5408725" y="3473125"/>
              <a:ext cx="64800" cy="15825"/>
            </a:xfrm>
            <a:custGeom>
              <a:avLst/>
              <a:gdLst/>
              <a:ahLst/>
              <a:cxnLst/>
              <a:rect l="l" t="t" r="r" b="b"/>
              <a:pathLst>
                <a:path w="2592" h="633" extrusionOk="0">
                  <a:moveTo>
                    <a:pt x="2580" y="0"/>
                  </a:moveTo>
                  <a:lnTo>
                    <a:pt x="0" y="460"/>
                  </a:lnTo>
                  <a:cubicBezTo>
                    <a:pt x="6" y="516"/>
                    <a:pt x="12" y="574"/>
                    <a:pt x="14" y="633"/>
                  </a:cubicBezTo>
                  <a:lnTo>
                    <a:pt x="2591" y="173"/>
                  </a:lnTo>
                  <a:cubicBezTo>
                    <a:pt x="2589" y="115"/>
                    <a:pt x="2586" y="59"/>
                    <a:pt x="258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p:cNvSpPr/>
            <p:nvPr/>
          </p:nvSpPr>
          <p:spPr>
            <a:xfrm>
              <a:off x="4766175" y="3587850"/>
              <a:ext cx="64650" cy="15900"/>
            </a:xfrm>
            <a:custGeom>
              <a:avLst/>
              <a:gdLst/>
              <a:ahLst/>
              <a:cxnLst/>
              <a:rect l="l" t="t" r="r" b="b"/>
              <a:pathLst>
                <a:path w="2586" h="636" extrusionOk="0">
                  <a:moveTo>
                    <a:pt x="2577" y="0"/>
                  </a:moveTo>
                  <a:lnTo>
                    <a:pt x="0" y="460"/>
                  </a:lnTo>
                  <a:cubicBezTo>
                    <a:pt x="3" y="519"/>
                    <a:pt x="6" y="577"/>
                    <a:pt x="8" y="636"/>
                  </a:cubicBezTo>
                  <a:lnTo>
                    <a:pt x="2586" y="176"/>
                  </a:lnTo>
                  <a:cubicBezTo>
                    <a:pt x="2583" y="117"/>
                    <a:pt x="2580" y="59"/>
                    <a:pt x="2577"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5099450" y="3265825"/>
              <a:ext cx="8325" cy="51150"/>
            </a:xfrm>
            <a:custGeom>
              <a:avLst/>
              <a:gdLst/>
              <a:ahLst/>
              <a:cxnLst/>
              <a:rect l="l" t="t" r="r" b="b"/>
              <a:pathLst>
                <a:path w="333" h="2046" extrusionOk="0">
                  <a:moveTo>
                    <a:pt x="224" y="1"/>
                  </a:moveTo>
                  <a:cubicBezTo>
                    <a:pt x="148" y="15"/>
                    <a:pt x="76" y="29"/>
                    <a:pt x="1" y="43"/>
                  </a:cubicBezTo>
                  <a:lnTo>
                    <a:pt x="109" y="2046"/>
                  </a:lnTo>
                  <a:cubicBezTo>
                    <a:pt x="185" y="2032"/>
                    <a:pt x="260" y="2018"/>
                    <a:pt x="332" y="2004"/>
                  </a:cubicBezTo>
                  <a:lnTo>
                    <a:pt x="224"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5126750" y="3765750"/>
              <a:ext cx="8325" cy="51075"/>
            </a:xfrm>
            <a:custGeom>
              <a:avLst/>
              <a:gdLst/>
              <a:ahLst/>
              <a:cxnLst/>
              <a:rect l="l" t="t" r="r" b="b"/>
              <a:pathLst>
                <a:path w="333" h="2043" extrusionOk="0">
                  <a:moveTo>
                    <a:pt x="224" y="0"/>
                  </a:moveTo>
                  <a:cubicBezTo>
                    <a:pt x="149" y="14"/>
                    <a:pt x="76" y="25"/>
                    <a:pt x="1" y="36"/>
                  </a:cubicBezTo>
                  <a:lnTo>
                    <a:pt x="110" y="2042"/>
                  </a:lnTo>
                  <a:cubicBezTo>
                    <a:pt x="185" y="2028"/>
                    <a:pt x="260" y="2017"/>
                    <a:pt x="333" y="2003"/>
                  </a:cubicBezTo>
                  <a:lnTo>
                    <a:pt x="224"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2"/>
            <p:cNvSpPr/>
            <p:nvPr/>
          </p:nvSpPr>
          <p:spPr>
            <a:xfrm>
              <a:off x="5185400" y="3750475"/>
              <a:ext cx="21000" cy="48650"/>
            </a:xfrm>
            <a:custGeom>
              <a:avLst/>
              <a:gdLst/>
              <a:ahLst/>
              <a:cxnLst/>
              <a:rect l="l" t="t" r="r" b="b"/>
              <a:pathLst>
                <a:path w="840" h="1946" extrusionOk="0">
                  <a:moveTo>
                    <a:pt x="218" y="1"/>
                  </a:moveTo>
                  <a:cubicBezTo>
                    <a:pt x="146" y="26"/>
                    <a:pt x="73" y="48"/>
                    <a:pt x="1" y="73"/>
                  </a:cubicBezTo>
                  <a:lnTo>
                    <a:pt x="622" y="1946"/>
                  </a:lnTo>
                  <a:cubicBezTo>
                    <a:pt x="695" y="1921"/>
                    <a:pt x="767" y="1898"/>
                    <a:pt x="840" y="1873"/>
                  </a:cubicBezTo>
                  <a:lnTo>
                    <a:pt x="21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2"/>
            <p:cNvSpPr/>
            <p:nvPr/>
          </p:nvSpPr>
          <p:spPr>
            <a:xfrm>
              <a:off x="5029375" y="3281225"/>
              <a:ext cx="21000" cy="46050"/>
            </a:xfrm>
            <a:custGeom>
              <a:avLst/>
              <a:gdLst/>
              <a:ahLst/>
              <a:cxnLst/>
              <a:rect l="l" t="t" r="r" b="b"/>
              <a:pathLst>
                <a:path w="840" h="1842" extrusionOk="0">
                  <a:moveTo>
                    <a:pt x="229" y="1"/>
                  </a:moveTo>
                  <a:cubicBezTo>
                    <a:pt x="157" y="26"/>
                    <a:pt x="96" y="81"/>
                    <a:pt x="23" y="106"/>
                  </a:cubicBezTo>
                  <a:lnTo>
                    <a:pt x="1" y="40"/>
                  </a:lnTo>
                  <a:lnTo>
                    <a:pt x="578" y="1781"/>
                  </a:lnTo>
                  <a:lnTo>
                    <a:pt x="608" y="1770"/>
                  </a:lnTo>
                  <a:cubicBezTo>
                    <a:pt x="614" y="1768"/>
                    <a:pt x="620" y="1767"/>
                    <a:pt x="626" y="1767"/>
                  </a:cubicBezTo>
                  <a:cubicBezTo>
                    <a:pt x="684" y="1767"/>
                    <a:pt x="767" y="1842"/>
                    <a:pt x="824" y="1842"/>
                  </a:cubicBezTo>
                  <a:cubicBezTo>
                    <a:pt x="829" y="1842"/>
                    <a:pt x="835" y="1841"/>
                    <a:pt x="840" y="1839"/>
                  </a:cubicBezTo>
                  <a:lnTo>
                    <a:pt x="22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2"/>
            <p:cNvSpPr/>
            <p:nvPr/>
          </p:nvSpPr>
          <p:spPr>
            <a:xfrm>
              <a:off x="5312325" y="3299900"/>
              <a:ext cx="47725" cy="45925"/>
            </a:xfrm>
            <a:custGeom>
              <a:avLst/>
              <a:gdLst/>
              <a:ahLst/>
              <a:cxnLst/>
              <a:rect l="l" t="t" r="r" b="b"/>
              <a:pathLst>
                <a:path w="1909" h="1837" extrusionOk="0">
                  <a:moveTo>
                    <a:pt x="1744" y="0"/>
                  </a:moveTo>
                  <a:lnTo>
                    <a:pt x="0" y="1742"/>
                  </a:lnTo>
                  <a:cubicBezTo>
                    <a:pt x="56" y="1772"/>
                    <a:pt x="109" y="1803"/>
                    <a:pt x="165" y="1836"/>
                  </a:cubicBezTo>
                  <a:lnTo>
                    <a:pt x="1909" y="95"/>
                  </a:lnTo>
                  <a:cubicBezTo>
                    <a:pt x="1853" y="62"/>
                    <a:pt x="1800" y="31"/>
                    <a:pt x="1744"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2"/>
            <p:cNvSpPr/>
            <p:nvPr/>
          </p:nvSpPr>
          <p:spPr>
            <a:xfrm>
              <a:off x="4877250" y="3734475"/>
              <a:ext cx="47750" cy="45925"/>
            </a:xfrm>
            <a:custGeom>
              <a:avLst/>
              <a:gdLst/>
              <a:ahLst/>
              <a:cxnLst/>
              <a:rect l="l" t="t" r="r" b="b"/>
              <a:pathLst>
                <a:path w="1910" h="1837" extrusionOk="0">
                  <a:moveTo>
                    <a:pt x="1745" y="0"/>
                  </a:moveTo>
                  <a:lnTo>
                    <a:pt x="1" y="1742"/>
                  </a:lnTo>
                  <a:cubicBezTo>
                    <a:pt x="54" y="1772"/>
                    <a:pt x="110" y="1806"/>
                    <a:pt x="165" y="1836"/>
                  </a:cubicBezTo>
                  <a:lnTo>
                    <a:pt x="1909" y="95"/>
                  </a:lnTo>
                  <a:cubicBezTo>
                    <a:pt x="1854" y="64"/>
                    <a:pt x="1798" y="31"/>
                    <a:pt x="1745"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4858375" y="3388275"/>
              <a:ext cx="51225" cy="31100"/>
            </a:xfrm>
            <a:custGeom>
              <a:avLst/>
              <a:gdLst/>
              <a:ahLst/>
              <a:cxnLst/>
              <a:rect l="l" t="t" r="r" b="b"/>
              <a:pathLst>
                <a:path w="2049" h="1244" extrusionOk="0">
                  <a:moveTo>
                    <a:pt x="154" y="1"/>
                  </a:moveTo>
                  <a:cubicBezTo>
                    <a:pt x="101" y="51"/>
                    <a:pt x="51" y="101"/>
                    <a:pt x="1" y="151"/>
                  </a:cubicBezTo>
                  <a:lnTo>
                    <a:pt x="1898" y="1244"/>
                  </a:lnTo>
                  <a:cubicBezTo>
                    <a:pt x="1948" y="1193"/>
                    <a:pt x="1999" y="1143"/>
                    <a:pt x="2049" y="1093"/>
                  </a:cubicBezTo>
                  <a:lnTo>
                    <a:pt x="154"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5332025" y="3660575"/>
              <a:ext cx="51300" cy="31075"/>
            </a:xfrm>
            <a:custGeom>
              <a:avLst/>
              <a:gdLst/>
              <a:ahLst/>
              <a:cxnLst/>
              <a:rect l="l" t="t" r="r" b="b"/>
              <a:pathLst>
                <a:path w="2052" h="1243" extrusionOk="0">
                  <a:moveTo>
                    <a:pt x="154" y="0"/>
                  </a:moveTo>
                  <a:cubicBezTo>
                    <a:pt x="104" y="50"/>
                    <a:pt x="51" y="100"/>
                    <a:pt x="1" y="151"/>
                  </a:cubicBezTo>
                  <a:lnTo>
                    <a:pt x="1901" y="1243"/>
                  </a:lnTo>
                  <a:cubicBezTo>
                    <a:pt x="1951" y="1193"/>
                    <a:pt x="2001" y="1142"/>
                    <a:pt x="2051" y="1092"/>
                  </a:cubicBezTo>
                  <a:lnTo>
                    <a:pt x="154"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5380300" y="3374350"/>
              <a:ext cx="60900" cy="33325"/>
            </a:xfrm>
            <a:custGeom>
              <a:avLst/>
              <a:gdLst/>
              <a:ahLst/>
              <a:cxnLst/>
              <a:rect l="l" t="t" r="r" b="b"/>
              <a:pathLst>
                <a:path w="2436" h="1333" extrusionOk="0">
                  <a:moveTo>
                    <a:pt x="2344" y="1"/>
                  </a:moveTo>
                  <a:lnTo>
                    <a:pt x="1" y="1185"/>
                  </a:lnTo>
                  <a:cubicBezTo>
                    <a:pt x="34" y="1232"/>
                    <a:pt x="65" y="1282"/>
                    <a:pt x="95" y="1333"/>
                  </a:cubicBezTo>
                  <a:lnTo>
                    <a:pt x="2436" y="146"/>
                  </a:lnTo>
                  <a:cubicBezTo>
                    <a:pt x="2405" y="95"/>
                    <a:pt x="2374" y="48"/>
                    <a:pt x="2344"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4796125" y="3670100"/>
              <a:ext cx="60900" cy="33325"/>
            </a:xfrm>
            <a:custGeom>
              <a:avLst/>
              <a:gdLst/>
              <a:ahLst/>
              <a:cxnLst/>
              <a:rect l="l" t="t" r="r" b="b"/>
              <a:pathLst>
                <a:path w="2436" h="1333" extrusionOk="0">
                  <a:moveTo>
                    <a:pt x="2340" y="1"/>
                  </a:moveTo>
                  <a:lnTo>
                    <a:pt x="0" y="1188"/>
                  </a:lnTo>
                  <a:cubicBezTo>
                    <a:pt x="28" y="1235"/>
                    <a:pt x="61" y="1282"/>
                    <a:pt x="92" y="1333"/>
                  </a:cubicBezTo>
                  <a:lnTo>
                    <a:pt x="2435" y="148"/>
                  </a:lnTo>
                  <a:cubicBezTo>
                    <a:pt x="2405" y="98"/>
                    <a:pt x="2371" y="51"/>
                    <a:pt x="234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4969075" y="3309225"/>
              <a:ext cx="32050" cy="44675"/>
            </a:xfrm>
            <a:custGeom>
              <a:avLst/>
              <a:gdLst/>
              <a:ahLst/>
              <a:cxnLst/>
              <a:rect l="l" t="t" r="r" b="b"/>
              <a:pathLst>
                <a:path w="1282" h="1787" extrusionOk="0">
                  <a:moveTo>
                    <a:pt x="204" y="1"/>
                  </a:moveTo>
                  <a:cubicBezTo>
                    <a:pt x="134" y="37"/>
                    <a:pt x="67" y="70"/>
                    <a:pt x="0" y="107"/>
                  </a:cubicBezTo>
                  <a:lnTo>
                    <a:pt x="1078" y="1787"/>
                  </a:lnTo>
                  <a:cubicBezTo>
                    <a:pt x="1145" y="1750"/>
                    <a:pt x="1215" y="1717"/>
                    <a:pt x="1282" y="1681"/>
                  </a:cubicBezTo>
                  <a:lnTo>
                    <a:pt x="204"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5238075" y="3728200"/>
              <a:ext cx="32125" cy="44600"/>
            </a:xfrm>
            <a:custGeom>
              <a:avLst/>
              <a:gdLst/>
              <a:ahLst/>
              <a:cxnLst/>
              <a:rect l="l" t="t" r="r" b="b"/>
              <a:pathLst>
                <a:path w="1285" h="1784" extrusionOk="0">
                  <a:moveTo>
                    <a:pt x="204" y="0"/>
                  </a:moveTo>
                  <a:cubicBezTo>
                    <a:pt x="137" y="34"/>
                    <a:pt x="70" y="70"/>
                    <a:pt x="0" y="104"/>
                  </a:cubicBezTo>
                  <a:lnTo>
                    <a:pt x="1081" y="1784"/>
                  </a:lnTo>
                  <a:cubicBezTo>
                    <a:pt x="1151" y="1750"/>
                    <a:pt x="1215" y="1714"/>
                    <a:pt x="1285" y="1680"/>
                  </a:cubicBezTo>
                  <a:lnTo>
                    <a:pt x="204"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5217525" y="3262500"/>
              <a:ext cx="27600" cy="51425"/>
            </a:xfrm>
            <a:custGeom>
              <a:avLst/>
              <a:gdLst/>
              <a:ahLst/>
              <a:cxnLst/>
              <a:rect l="l" t="t" r="r" b="b"/>
              <a:pathLst>
                <a:path w="1104" h="2057" extrusionOk="0">
                  <a:moveTo>
                    <a:pt x="895" y="0"/>
                  </a:moveTo>
                  <a:lnTo>
                    <a:pt x="0" y="2026"/>
                  </a:lnTo>
                  <a:cubicBezTo>
                    <a:pt x="70" y="2034"/>
                    <a:pt x="140" y="2045"/>
                    <a:pt x="209" y="2056"/>
                  </a:cubicBezTo>
                  <a:lnTo>
                    <a:pt x="1104" y="31"/>
                  </a:lnTo>
                  <a:cubicBezTo>
                    <a:pt x="1034" y="20"/>
                    <a:pt x="964" y="8"/>
                    <a:pt x="895"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4994625" y="3767825"/>
              <a:ext cx="27600" cy="51425"/>
            </a:xfrm>
            <a:custGeom>
              <a:avLst/>
              <a:gdLst/>
              <a:ahLst/>
              <a:cxnLst/>
              <a:rect l="l" t="t" r="r" b="b"/>
              <a:pathLst>
                <a:path w="1104" h="2057" extrusionOk="0">
                  <a:moveTo>
                    <a:pt x="895" y="1"/>
                  </a:moveTo>
                  <a:lnTo>
                    <a:pt x="1" y="2026"/>
                  </a:lnTo>
                  <a:cubicBezTo>
                    <a:pt x="70" y="2037"/>
                    <a:pt x="140" y="2049"/>
                    <a:pt x="210" y="2057"/>
                  </a:cubicBezTo>
                  <a:lnTo>
                    <a:pt x="1104" y="31"/>
                  </a:lnTo>
                  <a:cubicBezTo>
                    <a:pt x="1034" y="23"/>
                    <a:pt x="965" y="12"/>
                    <a:pt x="895"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2"/>
            <p:cNvSpPr/>
            <p:nvPr/>
          </p:nvSpPr>
          <p:spPr>
            <a:xfrm>
              <a:off x="4788025" y="3488525"/>
              <a:ext cx="62525" cy="13125"/>
            </a:xfrm>
            <a:custGeom>
              <a:avLst/>
              <a:gdLst/>
              <a:ahLst/>
              <a:cxnLst/>
              <a:rect l="l" t="t" r="r" b="b"/>
              <a:pathLst>
                <a:path w="2501" h="525" extrusionOk="0">
                  <a:moveTo>
                    <a:pt x="82" y="0"/>
                  </a:moveTo>
                  <a:cubicBezTo>
                    <a:pt x="54" y="59"/>
                    <a:pt x="29" y="117"/>
                    <a:pt x="1" y="179"/>
                  </a:cubicBezTo>
                  <a:lnTo>
                    <a:pt x="2422" y="524"/>
                  </a:lnTo>
                  <a:cubicBezTo>
                    <a:pt x="2447" y="466"/>
                    <a:pt x="2472" y="407"/>
                    <a:pt x="2500" y="349"/>
                  </a:cubicBezTo>
                  <a:lnTo>
                    <a:pt x="82"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5391375" y="3575575"/>
              <a:ext cx="62500" cy="13125"/>
            </a:xfrm>
            <a:custGeom>
              <a:avLst/>
              <a:gdLst/>
              <a:ahLst/>
              <a:cxnLst/>
              <a:rect l="l" t="t" r="r" b="b"/>
              <a:pathLst>
                <a:path w="2500" h="525" extrusionOk="0">
                  <a:moveTo>
                    <a:pt x="79" y="1"/>
                  </a:moveTo>
                  <a:cubicBezTo>
                    <a:pt x="54" y="59"/>
                    <a:pt x="26" y="118"/>
                    <a:pt x="1" y="176"/>
                  </a:cubicBezTo>
                  <a:lnTo>
                    <a:pt x="2419" y="525"/>
                  </a:lnTo>
                  <a:cubicBezTo>
                    <a:pt x="2447" y="466"/>
                    <a:pt x="2475" y="408"/>
                    <a:pt x="2500" y="349"/>
                  </a:cubicBezTo>
                  <a:lnTo>
                    <a:pt x="7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9" name="Google Shape;1849;p42"/>
          <p:cNvGrpSpPr/>
          <p:nvPr/>
        </p:nvGrpSpPr>
        <p:grpSpPr>
          <a:xfrm rot="641224" flipH="1">
            <a:off x="5742669" y="3071776"/>
            <a:ext cx="674416" cy="574875"/>
            <a:chOff x="4760875" y="4358125"/>
            <a:chExt cx="802225" cy="683900"/>
          </a:xfrm>
        </p:grpSpPr>
        <p:sp>
          <p:nvSpPr>
            <p:cNvPr id="1850" name="Google Shape;1850;p42"/>
            <p:cNvSpPr/>
            <p:nvPr/>
          </p:nvSpPr>
          <p:spPr>
            <a:xfrm>
              <a:off x="4874675" y="4453725"/>
              <a:ext cx="688425" cy="588300"/>
            </a:xfrm>
            <a:custGeom>
              <a:avLst/>
              <a:gdLst/>
              <a:ahLst/>
              <a:cxnLst/>
              <a:rect l="l" t="t" r="r" b="b"/>
              <a:pathLst>
                <a:path w="27537" h="23532" extrusionOk="0">
                  <a:moveTo>
                    <a:pt x="22558" y="0"/>
                  </a:moveTo>
                  <a:lnTo>
                    <a:pt x="22558" y="0"/>
                  </a:lnTo>
                  <a:cubicBezTo>
                    <a:pt x="25870" y="4742"/>
                    <a:pt x="23912" y="12362"/>
                    <a:pt x="17916" y="17441"/>
                  </a:cubicBezTo>
                  <a:cubicBezTo>
                    <a:pt x="14528" y="20309"/>
                    <a:pt x="10551" y="21772"/>
                    <a:pt x="6987" y="21772"/>
                  </a:cubicBezTo>
                  <a:cubicBezTo>
                    <a:pt x="4271" y="21772"/>
                    <a:pt x="1794" y="20922"/>
                    <a:pt x="1" y="19197"/>
                  </a:cubicBezTo>
                  <a:lnTo>
                    <a:pt x="1" y="19197"/>
                  </a:lnTo>
                  <a:cubicBezTo>
                    <a:pt x="271" y="19570"/>
                    <a:pt x="564" y="19949"/>
                    <a:pt x="890" y="20333"/>
                  </a:cubicBezTo>
                  <a:cubicBezTo>
                    <a:pt x="2705" y="22478"/>
                    <a:pt x="5431" y="23532"/>
                    <a:pt x="8455" y="23532"/>
                  </a:cubicBezTo>
                  <a:cubicBezTo>
                    <a:pt x="12023" y="23532"/>
                    <a:pt x="16007" y="22065"/>
                    <a:pt x="19398" y="19194"/>
                  </a:cubicBezTo>
                  <a:cubicBezTo>
                    <a:pt x="25664" y="13889"/>
                    <a:pt x="27536" y="5798"/>
                    <a:pt x="23577" y="1126"/>
                  </a:cubicBezTo>
                  <a:cubicBezTo>
                    <a:pt x="23235" y="716"/>
                    <a:pt x="22895" y="348"/>
                    <a:pt x="22558"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4760875" y="4358125"/>
              <a:ext cx="760575" cy="639950"/>
            </a:xfrm>
            <a:custGeom>
              <a:avLst/>
              <a:gdLst/>
              <a:ahLst/>
              <a:cxnLst/>
              <a:rect l="l" t="t" r="r" b="b"/>
              <a:pathLst>
                <a:path w="30423" h="25598" extrusionOk="0">
                  <a:moveTo>
                    <a:pt x="18085" y="339"/>
                  </a:moveTo>
                  <a:lnTo>
                    <a:pt x="17561" y="2609"/>
                  </a:lnTo>
                  <a:cubicBezTo>
                    <a:pt x="17492" y="2615"/>
                    <a:pt x="17428" y="2620"/>
                    <a:pt x="17358" y="2626"/>
                  </a:cubicBezTo>
                  <a:lnTo>
                    <a:pt x="17879" y="355"/>
                  </a:lnTo>
                  <a:lnTo>
                    <a:pt x="17882" y="355"/>
                  </a:lnTo>
                  <a:cubicBezTo>
                    <a:pt x="17949" y="350"/>
                    <a:pt x="18018" y="344"/>
                    <a:pt x="18085" y="339"/>
                  </a:cubicBezTo>
                  <a:close/>
                  <a:moveTo>
                    <a:pt x="20668" y="422"/>
                  </a:moveTo>
                  <a:cubicBezTo>
                    <a:pt x="20732" y="431"/>
                    <a:pt x="20793" y="442"/>
                    <a:pt x="20855" y="453"/>
                  </a:cubicBezTo>
                  <a:lnTo>
                    <a:pt x="19852" y="2704"/>
                  </a:lnTo>
                  <a:cubicBezTo>
                    <a:pt x="19788" y="2696"/>
                    <a:pt x="19726" y="2685"/>
                    <a:pt x="19662" y="2676"/>
                  </a:cubicBezTo>
                  <a:lnTo>
                    <a:pt x="20668" y="425"/>
                  </a:lnTo>
                  <a:lnTo>
                    <a:pt x="20668" y="422"/>
                  </a:lnTo>
                  <a:close/>
                  <a:moveTo>
                    <a:pt x="16004" y="642"/>
                  </a:moveTo>
                  <a:lnTo>
                    <a:pt x="15893" y="2852"/>
                  </a:lnTo>
                  <a:cubicBezTo>
                    <a:pt x="15826" y="2868"/>
                    <a:pt x="15756" y="2882"/>
                    <a:pt x="15686" y="2899"/>
                  </a:cubicBezTo>
                  <a:lnTo>
                    <a:pt x="15795" y="687"/>
                  </a:lnTo>
                  <a:lnTo>
                    <a:pt x="15798" y="687"/>
                  </a:lnTo>
                  <a:cubicBezTo>
                    <a:pt x="15867" y="670"/>
                    <a:pt x="15937" y="656"/>
                    <a:pt x="16004" y="642"/>
                  </a:cubicBezTo>
                  <a:close/>
                  <a:moveTo>
                    <a:pt x="23022" y="1043"/>
                  </a:moveTo>
                  <a:cubicBezTo>
                    <a:pt x="23078" y="1066"/>
                    <a:pt x="23134" y="1088"/>
                    <a:pt x="23189" y="1110"/>
                  </a:cubicBezTo>
                  <a:lnTo>
                    <a:pt x="21755" y="3239"/>
                  </a:lnTo>
                  <a:cubicBezTo>
                    <a:pt x="21699" y="3214"/>
                    <a:pt x="21643" y="3194"/>
                    <a:pt x="21587" y="3172"/>
                  </a:cubicBezTo>
                  <a:lnTo>
                    <a:pt x="23022" y="1043"/>
                  </a:lnTo>
                  <a:close/>
                  <a:moveTo>
                    <a:pt x="13438" y="1434"/>
                  </a:moveTo>
                  <a:lnTo>
                    <a:pt x="13772" y="3506"/>
                  </a:lnTo>
                  <a:cubicBezTo>
                    <a:pt x="13703" y="3534"/>
                    <a:pt x="13636" y="3559"/>
                    <a:pt x="13566" y="3587"/>
                  </a:cubicBezTo>
                  <a:lnTo>
                    <a:pt x="13232" y="1514"/>
                  </a:lnTo>
                  <a:lnTo>
                    <a:pt x="13235" y="1512"/>
                  </a:lnTo>
                  <a:cubicBezTo>
                    <a:pt x="13304" y="1484"/>
                    <a:pt x="13371" y="1459"/>
                    <a:pt x="13438" y="1434"/>
                  </a:cubicBezTo>
                  <a:close/>
                  <a:moveTo>
                    <a:pt x="24833" y="2019"/>
                  </a:moveTo>
                  <a:cubicBezTo>
                    <a:pt x="24878" y="2052"/>
                    <a:pt x="24925" y="2086"/>
                    <a:pt x="24973" y="2122"/>
                  </a:cubicBezTo>
                  <a:lnTo>
                    <a:pt x="23209" y="4066"/>
                  </a:lnTo>
                  <a:cubicBezTo>
                    <a:pt x="23162" y="4033"/>
                    <a:pt x="23117" y="3997"/>
                    <a:pt x="23070" y="3963"/>
                  </a:cubicBezTo>
                  <a:lnTo>
                    <a:pt x="24833" y="2019"/>
                  </a:lnTo>
                  <a:close/>
                  <a:moveTo>
                    <a:pt x="10811" y="2743"/>
                  </a:moveTo>
                  <a:lnTo>
                    <a:pt x="11630" y="4574"/>
                  </a:lnTo>
                  <a:cubicBezTo>
                    <a:pt x="11566" y="4613"/>
                    <a:pt x="11502" y="4652"/>
                    <a:pt x="11437" y="4693"/>
                  </a:cubicBezTo>
                  <a:lnTo>
                    <a:pt x="10616" y="2860"/>
                  </a:lnTo>
                  <a:cubicBezTo>
                    <a:pt x="10682" y="2821"/>
                    <a:pt x="10747" y="2782"/>
                    <a:pt x="10811" y="2743"/>
                  </a:cubicBezTo>
                  <a:close/>
                  <a:moveTo>
                    <a:pt x="26327" y="3370"/>
                  </a:moveTo>
                  <a:cubicBezTo>
                    <a:pt x="26343" y="3389"/>
                    <a:pt x="26357" y="3403"/>
                    <a:pt x="26377" y="3426"/>
                  </a:cubicBezTo>
                  <a:cubicBezTo>
                    <a:pt x="26399" y="3451"/>
                    <a:pt x="26416" y="3476"/>
                    <a:pt x="26435" y="3501"/>
                  </a:cubicBezTo>
                  <a:lnTo>
                    <a:pt x="24390" y="5173"/>
                  </a:lnTo>
                  <a:cubicBezTo>
                    <a:pt x="24379" y="5161"/>
                    <a:pt x="24371" y="5148"/>
                    <a:pt x="24360" y="5136"/>
                  </a:cubicBezTo>
                  <a:cubicBezTo>
                    <a:pt x="24335" y="5103"/>
                    <a:pt x="24304" y="5075"/>
                    <a:pt x="24276" y="5044"/>
                  </a:cubicBezTo>
                  <a:lnTo>
                    <a:pt x="26327" y="3370"/>
                  </a:lnTo>
                  <a:close/>
                  <a:moveTo>
                    <a:pt x="8417" y="4317"/>
                  </a:moveTo>
                  <a:lnTo>
                    <a:pt x="9646" y="5816"/>
                  </a:lnTo>
                  <a:cubicBezTo>
                    <a:pt x="9632" y="5827"/>
                    <a:pt x="9611" y="5831"/>
                    <a:pt x="9588" y="5831"/>
                  </a:cubicBezTo>
                  <a:cubicBezTo>
                    <a:pt x="9548" y="5831"/>
                    <a:pt x="9500" y="5821"/>
                    <a:pt x="9460" y="5821"/>
                  </a:cubicBezTo>
                  <a:cubicBezTo>
                    <a:pt x="9437" y="5821"/>
                    <a:pt x="9417" y="5824"/>
                    <a:pt x="9404" y="5836"/>
                  </a:cubicBezTo>
                  <a:lnTo>
                    <a:pt x="9378" y="5855"/>
                  </a:lnTo>
                  <a:lnTo>
                    <a:pt x="8262" y="4489"/>
                  </a:lnTo>
                  <a:lnTo>
                    <a:pt x="8262" y="4489"/>
                  </a:lnTo>
                  <a:cubicBezTo>
                    <a:pt x="8320" y="4439"/>
                    <a:pt x="8359" y="4367"/>
                    <a:pt x="8417" y="4317"/>
                  </a:cubicBezTo>
                  <a:close/>
                  <a:moveTo>
                    <a:pt x="27530" y="5214"/>
                  </a:moveTo>
                  <a:cubicBezTo>
                    <a:pt x="27553" y="5267"/>
                    <a:pt x="27578" y="5320"/>
                    <a:pt x="27600" y="5373"/>
                  </a:cubicBezTo>
                  <a:lnTo>
                    <a:pt x="25357" y="6724"/>
                  </a:lnTo>
                  <a:cubicBezTo>
                    <a:pt x="25335" y="6672"/>
                    <a:pt x="25310" y="6619"/>
                    <a:pt x="25285" y="6568"/>
                  </a:cubicBezTo>
                  <a:lnTo>
                    <a:pt x="27528" y="5214"/>
                  </a:lnTo>
                  <a:close/>
                  <a:moveTo>
                    <a:pt x="6542" y="6240"/>
                  </a:moveTo>
                  <a:lnTo>
                    <a:pt x="8150" y="7421"/>
                  </a:lnTo>
                  <a:cubicBezTo>
                    <a:pt x="8097" y="7477"/>
                    <a:pt x="8047" y="7532"/>
                    <a:pt x="7997" y="7591"/>
                  </a:cubicBezTo>
                  <a:lnTo>
                    <a:pt x="6389" y="6407"/>
                  </a:lnTo>
                  <a:lnTo>
                    <a:pt x="6392" y="6407"/>
                  </a:lnTo>
                  <a:cubicBezTo>
                    <a:pt x="6442" y="6351"/>
                    <a:pt x="6492" y="6295"/>
                    <a:pt x="6542" y="6240"/>
                  </a:cubicBezTo>
                  <a:close/>
                  <a:moveTo>
                    <a:pt x="28244" y="7454"/>
                  </a:moveTo>
                  <a:cubicBezTo>
                    <a:pt x="28252" y="7513"/>
                    <a:pt x="28260" y="7574"/>
                    <a:pt x="28269" y="7636"/>
                  </a:cubicBezTo>
                  <a:lnTo>
                    <a:pt x="25906" y="8574"/>
                  </a:lnTo>
                  <a:cubicBezTo>
                    <a:pt x="25895" y="8516"/>
                    <a:pt x="25889" y="8455"/>
                    <a:pt x="25878" y="8396"/>
                  </a:cubicBezTo>
                  <a:lnTo>
                    <a:pt x="28241" y="7454"/>
                  </a:lnTo>
                  <a:close/>
                  <a:moveTo>
                    <a:pt x="4912" y="8282"/>
                  </a:moveTo>
                  <a:lnTo>
                    <a:pt x="6818" y="9084"/>
                  </a:lnTo>
                  <a:cubicBezTo>
                    <a:pt x="6776" y="9146"/>
                    <a:pt x="6737" y="9210"/>
                    <a:pt x="6695" y="9271"/>
                  </a:cubicBezTo>
                  <a:lnTo>
                    <a:pt x="4790" y="8469"/>
                  </a:lnTo>
                  <a:lnTo>
                    <a:pt x="4792" y="8469"/>
                  </a:lnTo>
                  <a:cubicBezTo>
                    <a:pt x="4831" y="8407"/>
                    <a:pt x="4870" y="8343"/>
                    <a:pt x="4912" y="8282"/>
                  </a:cubicBezTo>
                  <a:close/>
                  <a:moveTo>
                    <a:pt x="28397" y="9644"/>
                  </a:moveTo>
                  <a:cubicBezTo>
                    <a:pt x="28397" y="9708"/>
                    <a:pt x="28388" y="9773"/>
                    <a:pt x="28383" y="9839"/>
                  </a:cubicBezTo>
                  <a:lnTo>
                    <a:pt x="26001" y="10377"/>
                  </a:lnTo>
                  <a:cubicBezTo>
                    <a:pt x="26004" y="10313"/>
                    <a:pt x="26009" y="10249"/>
                    <a:pt x="26009" y="10185"/>
                  </a:cubicBezTo>
                  <a:lnTo>
                    <a:pt x="28394" y="9647"/>
                  </a:lnTo>
                  <a:lnTo>
                    <a:pt x="28397" y="9644"/>
                  </a:lnTo>
                  <a:close/>
                  <a:moveTo>
                    <a:pt x="3489" y="10792"/>
                  </a:moveTo>
                  <a:lnTo>
                    <a:pt x="5653" y="11132"/>
                  </a:lnTo>
                  <a:cubicBezTo>
                    <a:pt x="5623" y="11199"/>
                    <a:pt x="5595" y="11263"/>
                    <a:pt x="5564" y="11327"/>
                  </a:cubicBezTo>
                  <a:lnTo>
                    <a:pt x="3402" y="10987"/>
                  </a:lnTo>
                  <a:cubicBezTo>
                    <a:pt x="3433" y="10923"/>
                    <a:pt x="3461" y="10856"/>
                    <a:pt x="3489" y="10792"/>
                  </a:cubicBezTo>
                  <a:close/>
                  <a:moveTo>
                    <a:pt x="28118" y="11832"/>
                  </a:moveTo>
                  <a:lnTo>
                    <a:pt x="28118" y="11832"/>
                  </a:lnTo>
                  <a:cubicBezTo>
                    <a:pt x="28104" y="11898"/>
                    <a:pt x="28093" y="11962"/>
                    <a:pt x="28076" y="12029"/>
                  </a:cubicBezTo>
                  <a:lnTo>
                    <a:pt x="25747" y="12174"/>
                  </a:lnTo>
                  <a:cubicBezTo>
                    <a:pt x="25764" y="12107"/>
                    <a:pt x="25775" y="12043"/>
                    <a:pt x="25789" y="11976"/>
                  </a:cubicBezTo>
                  <a:lnTo>
                    <a:pt x="28115" y="11834"/>
                  </a:lnTo>
                  <a:lnTo>
                    <a:pt x="28118" y="11832"/>
                  </a:lnTo>
                  <a:close/>
                  <a:moveTo>
                    <a:pt x="4898" y="13264"/>
                  </a:moveTo>
                  <a:lnTo>
                    <a:pt x="4898" y="13264"/>
                  </a:lnTo>
                  <a:cubicBezTo>
                    <a:pt x="4884" y="13330"/>
                    <a:pt x="4865" y="13397"/>
                    <a:pt x="4848" y="13461"/>
                  </a:cubicBezTo>
                  <a:lnTo>
                    <a:pt x="2522" y="13606"/>
                  </a:lnTo>
                  <a:lnTo>
                    <a:pt x="2525" y="13604"/>
                  </a:lnTo>
                  <a:cubicBezTo>
                    <a:pt x="2538" y="13539"/>
                    <a:pt x="2558" y="13473"/>
                    <a:pt x="2572" y="13408"/>
                  </a:cubicBezTo>
                  <a:lnTo>
                    <a:pt x="4898" y="13264"/>
                  </a:lnTo>
                  <a:close/>
                  <a:moveTo>
                    <a:pt x="25079" y="14183"/>
                  </a:moveTo>
                  <a:lnTo>
                    <a:pt x="27243" y="14523"/>
                  </a:lnTo>
                  <a:lnTo>
                    <a:pt x="27246" y="14523"/>
                  </a:lnTo>
                  <a:cubicBezTo>
                    <a:pt x="27218" y="14587"/>
                    <a:pt x="27188" y="14654"/>
                    <a:pt x="27157" y="14718"/>
                  </a:cubicBezTo>
                  <a:lnTo>
                    <a:pt x="24992" y="14378"/>
                  </a:lnTo>
                  <a:cubicBezTo>
                    <a:pt x="25020" y="14314"/>
                    <a:pt x="25051" y="14250"/>
                    <a:pt x="25079" y="14183"/>
                  </a:cubicBezTo>
                  <a:close/>
                  <a:moveTo>
                    <a:pt x="4614" y="15027"/>
                  </a:moveTo>
                  <a:cubicBezTo>
                    <a:pt x="4609" y="15091"/>
                    <a:pt x="4606" y="15155"/>
                    <a:pt x="4603" y="15219"/>
                  </a:cubicBezTo>
                  <a:lnTo>
                    <a:pt x="2218" y="15760"/>
                  </a:lnTo>
                  <a:lnTo>
                    <a:pt x="2221" y="15757"/>
                  </a:lnTo>
                  <a:cubicBezTo>
                    <a:pt x="2224" y="15696"/>
                    <a:pt x="2229" y="15632"/>
                    <a:pt x="2229" y="15568"/>
                  </a:cubicBezTo>
                  <a:lnTo>
                    <a:pt x="4614" y="15027"/>
                  </a:lnTo>
                  <a:close/>
                  <a:moveTo>
                    <a:pt x="23933" y="16292"/>
                  </a:moveTo>
                  <a:lnTo>
                    <a:pt x="25842" y="17095"/>
                  </a:lnTo>
                  <a:cubicBezTo>
                    <a:pt x="25800" y="17156"/>
                    <a:pt x="25761" y="17217"/>
                    <a:pt x="25719" y="17281"/>
                  </a:cubicBezTo>
                  <a:lnTo>
                    <a:pt x="23811" y="16479"/>
                  </a:lnTo>
                  <a:cubicBezTo>
                    <a:pt x="23853" y="16418"/>
                    <a:pt x="23892" y="16353"/>
                    <a:pt x="23933" y="16292"/>
                  </a:cubicBezTo>
                  <a:close/>
                  <a:moveTo>
                    <a:pt x="4662" y="16824"/>
                  </a:moveTo>
                  <a:cubicBezTo>
                    <a:pt x="4670" y="16883"/>
                    <a:pt x="4681" y="16944"/>
                    <a:pt x="4692" y="17003"/>
                  </a:cubicBezTo>
                  <a:lnTo>
                    <a:pt x="2330" y="17944"/>
                  </a:lnTo>
                  <a:cubicBezTo>
                    <a:pt x="2318" y="17883"/>
                    <a:pt x="2307" y="17825"/>
                    <a:pt x="2299" y="17763"/>
                  </a:cubicBezTo>
                  <a:lnTo>
                    <a:pt x="4662" y="16824"/>
                  </a:lnTo>
                  <a:close/>
                  <a:moveTo>
                    <a:pt x="22585" y="18036"/>
                  </a:moveTo>
                  <a:lnTo>
                    <a:pt x="24194" y="19219"/>
                  </a:lnTo>
                  <a:lnTo>
                    <a:pt x="24194" y="19219"/>
                  </a:lnTo>
                  <a:cubicBezTo>
                    <a:pt x="24144" y="19275"/>
                    <a:pt x="24094" y="19332"/>
                    <a:pt x="24042" y="19388"/>
                  </a:cubicBezTo>
                  <a:lnTo>
                    <a:pt x="22432" y="18203"/>
                  </a:lnTo>
                  <a:cubicBezTo>
                    <a:pt x="22485" y="18148"/>
                    <a:pt x="22535" y="18092"/>
                    <a:pt x="22585" y="18036"/>
                  </a:cubicBezTo>
                  <a:close/>
                  <a:moveTo>
                    <a:pt x="5169" y="18699"/>
                  </a:moveTo>
                  <a:cubicBezTo>
                    <a:pt x="5191" y="18752"/>
                    <a:pt x="5213" y="18805"/>
                    <a:pt x="5238" y="18861"/>
                  </a:cubicBezTo>
                  <a:lnTo>
                    <a:pt x="2995" y="20212"/>
                  </a:lnTo>
                  <a:cubicBezTo>
                    <a:pt x="2970" y="20159"/>
                    <a:pt x="2951" y="20104"/>
                    <a:pt x="2926" y="20051"/>
                  </a:cubicBezTo>
                  <a:lnTo>
                    <a:pt x="5169" y="18699"/>
                  </a:lnTo>
                  <a:close/>
                  <a:moveTo>
                    <a:pt x="20949" y="19619"/>
                  </a:moveTo>
                  <a:lnTo>
                    <a:pt x="22200" y="21143"/>
                  </a:lnTo>
                  <a:lnTo>
                    <a:pt x="22203" y="21143"/>
                  </a:lnTo>
                  <a:cubicBezTo>
                    <a:pt x="22142" y="21190"/>
                    <a:pt x="22083" y="21238"/>
                    <a:pt x="22022" y="21288"/>
                  </a:cubicBezTo>
                  <a:lnTo>
                    <a:pt x="20771" y="19764"/>
                  </a:lnTo>
                  <a:cubicBezTo>
                    <a:pt x="20832" y="19714"/>
                    <a:pt x="20891" y="19666"/>
                    <a:pt x="20949" y="19619"/>
                  </a:cubicBezTo>
                  <a:close/>
                  <a:moveTo>
                    <a:pt x="5915" y="20040"/>
                  </a:moveTo>
                  <a:cubicBezTo>
                    <a:pt x="5949" y="20087"/>
                    <a:pt x="5982" y="20134"/>
                    <a:pt x="6018" y="20179"/>
                  </a:cubicBezTo>
                  <a:lnTo>
                    <a:pt x="3971" y="21851"/>
                  </a:lnTo>
                  <a:cubicBezTo>
                    <a:pt x="3937" y="21806"/>
                    <a:pt x="3901" y="21761"/>
                    <a:pt x="3867" y="21717"/>
                  </a:cubicBezTo>
                  <a:lnTo>
                    <a:pt x="5915" y="20040"/>
                  </a:lnTo>
                  <a:close/>
                  <a:moveTo>
                    <a:pt x="18087" y="3369"/>
                  </a:moveTo>
                  <a:cubicBezTo>
                    <a:pt x="20316" y="3369"/>
                    <a:pt x="22325" y="4145"/>
                    <a:pt x="23663" y="5724"/>
                  </a:cubicBezTo>
                  <a:cubicBezTo>
                    <a:pt x="26580" y="9171"/>
                    <a:pt x="25198" y="15130"/>
                    <a:pt x="20582" y="19039"/>
                  </a:cubicBezTo>
                  <a:lnTo>
                    <a:pt x="20584" y="19039"/>
                  </a:lnTo>
                  <a:cubicBezTo>
                    <a:pt x="18083" y="21156"/>
                    <a:pt x="15147" y="22237"/>
                    <a:pt x="12517" y="22237"/>
                  </a:cubicBezTo>
                  <a:cubicBezTo>
                    <a:pt x="10289" y="22237"/>
                    <a:pt x="8281" y="21461"/>
                    <a:pt x="6943" y="19881"/>
                  </a:cubicBezTo>
                  <a:cubicBezTo>
                    <a:pt x="4026" y="16437"/>
                    <a:pt x="5405" y="10475"/>
                    <a:pt x="10022" y="6566"/>
                  </a:cubicBezTo>
                  <a:cubicBezTo>
                    <a:pt x="12521" y="4450"/>
                    <a:pt x="15457" y="3369"/>
                    <a:pt x="18087" y="3369"/>
                  </a:cubicBezTo>
                  <a:close/>
                  <a:moveTo>
                    <a:pt x="18985" y="21023"/>
                  </a:moveTo>
                  <a:lnTo>
                    <a:pt x="19804" y="22856"/>
                  </a:lnTo>
                  <a:cubicBezTo>
                    <a:pt x="19740" y="22895"/>
                    <a:pt x="19673" y="22932"/>
                    <a:pt x="19609" y="22973"/>
                  </a:cubicBezTo>
                  <a:lnTo>
                    <a:pt x="18790" y="21140"/>
                  </a:lnTo>
                  <a:cubicBezTo>
                    <a:pt x="18854" y="21101"/>
                    <a:pt x="18918" y="21065"/>
                    <a:pt x="18985" y="21023"/>
                  </a:cubicBezTo>
                  <a:close/>
                  <a:moveTo>
                    <a:pt x="7244" y="21427"/>
                  </a:moveTo>
                  <a:cubicBezTo>
                    <a:pt x="7289" y="21463"/>
                    <a:pt x="7336" y="21494"/>
                    <a:pt x="7384" y="21530"/>
                  </a:cubicBezTo>
                  <a:lnTo>
                    <a:pt x="5620" y="23475"/>
                  </a:lnTo>
                  <a:cubicBezTo>
                    <a:pt x="5575" y="23441"/>
                    <a:pt x="5528" y="23405"/>
                    <a:pt x="5481" y="23372"/>
                  </a:cubicBezTo>
                  <a:lnTo>
                    <a:pt x="7244" y="21427"/>
                  </a:lnTo>
                  <a:close/>
                  <a:moveTo>
                    <a:pt x="16762" y="22126"/>
                  </a:moveTo>
                  <a:lnTo>
                    <a:pt x="17096" y="24199"/>
                  </a:lnTo>
                  <a:lnTo>
                    <a:pt x="17096" y="24199"/>
                  </a:lnTo>
                  <a:cubicBezTo>
                    <a:pt x="17026" y="24227"/>
                    <a:pt x="16960" y="24255"/>
                    <a:pt x="16890" y="24283"/>
                  </a:cubicBezTo>
                  <a:lnTo>
                    <a:pt x="16556" y="22207"/>
                  </a:lnTo>
                  <a:cubicBezTo>
                    <a:pt x="16625" y="22182"/>
                    <a:pt x="16692" y="22154"/>
                    <a:pt x="16762" y="22126"/>
                  </a:cubicBezTo>
                  <a:close/>
                  <a:moveTo>
                    <a:pt x="8701" y="22299"/>
                  </a:moveTo>
                  <a:cubicBezTo>
                    <a:pt x="8754" y="22324"/>
                    <a:pt x="8810" y="22346"/>
                    <a:pt x="8866" y="22369"/>
                  </a:cubicBezTo>
                  <a:lnTo>
                    <a:pt x="7431" y="24503"/>
                  </a:lnTo>
                  <a:cubicBezTo>
                    <a:pt x="7375" y="24478"/>
                    <a:pt x="7320" y="24456"/>
                    <a:pt x="7264" y="24433"/>
                  </a:cubicBezTo>
                  <a:lnTo>
                    <a:pt x="8701" y="22299"/>
                  </a:lnTo>
                  <a:close/>
                  <a:moveTo>
                    <a:pt x="14912" y="22709"/>
                  </a:moveTo>
                  <a:lnTo>
                    <a:pt x="14803" y="24921"/>
                  </a:lnTo>
                  <a:cubicBezTo>
                    <a:pt x="14736" y="24935"/>
                    <a:pt x="14667" y="24949"/>
                    <a:pt x="14597" y="24965"/>
                  </a:cubicBezTo>
                  <a:lnTo>
                    <a:pt x="14706" y="22753"/>
                  </a:lnTo>
                  <a:cubicBezTo>
                    <a:pt x="14773" y="22739"/>
                    <a:pt x="14842" y="22725"/>
                    <a:pt x="14912" y="22709"/>
                  </a:cubicBezTo>
                  <a:close/>
                  <a:moveTo>
                    <a:pt x="10638" y="22881"/>
                  </a:moveTo>
                  <a:cubicBezTo>
                    <a:pt x="10699" y="22893"/>
                    <a:pt x="10760" y="22904"/>
                    <a:pt x="10825" y="22912"/>
                  </a:cubicBezTo>
                  <a:lnTo>
                    <a:pt x="9819" y="25163"/>
                  </a:lnTo>
                  <a:cubicBezTo>
                    <a:pt x="9755" y="25155"/>
                    <a:pt x="9693" y="25144"/>
                    <a:pt x="9632" y="25133"/>
                  </a:cubicBezTo>
                  <a:lnTo>
                    <a:pt x="10638" y="22881"/>
                  </a:lnTo>
                  <a:close/>
                  <a:moveTo>
                    <a:pt x="12842" y="23007"/>
                  </a:moveTo>
                  <a:lnTo>
                    <a:pt x="12315" y="25278"/>
                  </a:lnTo>
                  <a:cubicBezTo>
                    <a:pt x="12248" y="25283"/>
                    <a:pt x="12181" y="25283"/>
                    <a:pt x="12115" y="25286"/>
                  </a:cubicBezTo>
                  <a:lnTo>
                    <a:pt x="12641" y="23015"/>
                  </a:lnTo>
                  <a:cubicBezTo>
                    <a:pt x="12708" y="23012"/>
                    <a:pt x="12775" y="23010"/>
                    <a:pt x="12842" y="23007"/>
                  </a:cubicBezTo>
                  <a:close/>
                  <a:moveTo>
                    <a:pt x="19083" y="0"/>
                  </a:moveTo>
                  <a:cubicBezTo>
                    <a:pt x="15514" y="0"/>
                    <a:pt x="11530" y="1468"/>
                    <a:pt x="8139" y="4340"/>
                  </a:cubicBezTo>
                  <a:cubicBezTo>
                    <a:pt x="1873" y="9644"/>
                    <a:pt x="0" y="17733"/>
                    <a:pt x="3959" y="22408"/>
                  </a:cubicBezTo>
                  <a:cubicBezTo>
                    <a:pt x="4146" y="22622"/>
                    <a:pt x="4347" y="22828"/>
                    <a:pt x="4556" y="23024"/>
                  </a:cubicBezTo>
                  <a:cubicBezTo>
                    <a:pt x="6349" y="24748"/>
                    <a:pt x="8824" y="25597"/>
                    <a:pt x="11540" y="25597"/>
                  </a:cubicBezTo>
                  <a:cubicBezTo>
                    <a:pt x="15103" y="25597"/>
                    <a:pt x="19079" y="24135"/>
                    <a:pt x="22468" y="21268"/>
                  </a:cubicBezTo>
                  <a:cubicBezTo>
                    <a:pt x="28466" y="16189"/>
                    <a:pt x="30422" y="8569"/>
                    <a:pt x="27110" y="3824"/>
                  </a:cubicBezTo>
                  <a:cubicBezTo>
                    <a:pt x="26962" y="3612"/>
                    <a:pt x="26817" y="3398"/>
                    <a:pt x="26647" y="3197"/>
                  </a:cubicBezTo>
                  <a:cubicBezTo>
                    <a:pt x="24833" y="1053"/>
                    <a:pt x="22107" y="0"/>
                    <a:pt x="19083"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4861525" y="4442275"/>
              <a:ext cx="563875" cy="471750"/>
            </a:xfrm>
            <a:custGeom>
              <a:avLst/>
              <a:gdLst/>
              <a:ahLst/>
              <a:cxnLst/>
              <a:rect l="l" t="t" r="r" b="b"/>
              <a:pathLst>
                <a:path w="22555" h="18870" extrusionOk="0">
                  <a:moveTo>
                    <a:pt x="14060" y="0"/>
                  </a:moveTo>
                  <a:cubicBezTo>
                    <a:pt x="11430" y="0"/>
                    <a:pt x="8495" y="1081"/>
                    <a:pt x="5996" y="3197"/>
                  </a:cubicBezTo>
                  <a:cubicBezTo>
                    <a:pt x="1379" y="7106"/>
                    <a:pt x="0" y="13068"/>
                    <a:pt x="2917" y="16512"/>
                  </a:cubicBezTo>
                  <a:cubicBezTo>
                    <a:pt x="4256" y="18093"/>
                    <a:pt x="6265" y="18870"/>
                    <a:pt x="8494" y="18870"/>
                  </a:cubicBezTo>
                  <a:cubicBezTo>
                    <a:pt x="11123" y="18870"/>
                    <a:pt x="14058" y="17789"/>
                    <a:pt x="16558" y="15673"/>
                  </a:cubicBezTo>
                  <a:cubicBezTo>
                    <a:pt x="21175" y="11762"/>
                    <a:pt x="22554" y="5802"/>
                    <a:pt x="19637" y="2358"/>
                  </a:cubicBezTo>
                  <a:cubicBezTo>
                    <a:pt x="18299" y="777"/>
                    <a:pt x="16289" y="0"/>
                    <a:pt x="1406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2"/>
            <p:cNvSpPr/>
            <p:nvPr/>
          </p:nvSpPr>
          <p:spPr>
            <a:xfrm>
              <a:off x="4857475" y="4859100"/>
              <a:ext cx="53875" cy="45225"/>
            </a:xfrm>
            <a:custGeom>
              <a:avLst/>
              <a:gdLst/>
              <a:ahLst/>
              <a:cxnLst/>
              <a:rect l="l" t="t" r="r" b="b"/>
              <a:pathLst>
                <a:path w="2155" h="1809" extrusionOk="0">
                  <a:moveTo>
                    <a:pt x="2051" y="1"/>
                  </a:moveTo>
                  <a:lnTo>
                    <a:pt x="1" y="1675"/>
                  </a:lnTo>
                  <a:cubicBezTo>
                    <a:pt x="37" y="1720"/>
                    <a:pt x="70" y="1764"/>
                    <a:pt x="107" y="1809"/>
                  </a:cubicBezTo>
                  <a:lnTo>
                    <a:pt x="2154" y="140"/>
                  </a:lnTo>
                  <a:cubicBezTo>
                    <a:pt x="2118" y="92"/>
                    <a:pt x="2085" y="45"/>
                    <a:pt x="205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5367825" y="4442350"/>
              <a:ext cx="54025" cy="45100"/>
            </a:xfrm>
            <a:custGeom>
              <a:avLst/>
              <a:gdLst/>
              <a:ahLst/>
              <a:cxnLst/>
              <a:rect l="l" t="t" r="r" b="b"/>
              <a:pathLst>
                <a:path w="2161" h="1804" extrusionOk="0">
                  <a:moveTo>
                    <a:pt x="2052" y="1"/>
                  </a:moveTo>
                  <a:lnTo>
                    <a:pt x="1" y="1673"/>
                  </a:lnTo>
                  <a:cubicBezTo>
                    <a:pt x="29" y="1703"/>
                    <a:pt x="57" y="1734"/>
                    <a:pt x="84" y="1765"/>
                  </a:cubicBezTo>
                  <a:cubicBezTo>
                    <a:pt x="93" y="1776"/>
                    <a:pt x="101" y="1790"/>
                    <a:pt x="115" y="1804"/>
                  </a:cubicBezTo>
                  <a:lnTo>
                    <a:pt x="2160" y="132"/>
                  </a:lnTo>
                  <a:cubicBezTo>
                    <a:pt x="2141" y="107"/>
                    <a:pt x="2121" y="82"/>
                    <a:pt x="2102" y="57"/>
                  </a:cubicBezTo>
                  <a:cubicBezTo>
                    <a:pt x="2079" y="32"/>
                    <a:pt x="2065" y="20"/>
                    <a:pt x="2052"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5404600" y="4653900"/>
              <a:ext cx="59250" cy="8525"/>
            </a:xfrm>
            <a:custGeom>
              <a:avLst/>
              <a:gdLst/>
              <a:ahLst/>
              <a:cxnLst/>
              <a:rect l="l" t="t" r="r" b="b"/>
              <a:pathLst>
                <a:path w="2370" h="341" extrusionOk="0">
                  <a:moveTo>
                    <a:pt x="2369" y="1"/>
                  </a:moveTo>
                  <a:lnTo>
                    <a:pt x="43" y="145"/>
                  </a:lnTo>
                  <a:cubicBezTo>
                    <a:pt x="26" y="209"/>
                    <a:pt x="15" y="276"/>
                    <a:pt x="1" y="340"/>
                  </a:cubicBezTo>
                  <a:lnTo>
                    <a:pt x="2330" y="198"/>
                  </a:lnTo>
                  <a:cubicBezTo>
                    <a:pt x="2344" y="131"/>
                    <a:pt x="2355" y="67"/>
                    <a:pt x="2369"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4823975" y="4689700"/>
              <a:ext cx="59450" cy="8525"/>
            </a:xfrm>
            <a:custGeom>
              <a:avLst/>
              <a:gdLst/>
              <a:ahLst/>
              <a:cxnLst/>
              <a:rect l="l" t="t" r="r" b="b"/>
              <a:pathLst>
                <a:path w="2378" h="341" extrusionOk="0">
                  <a:moveTo>
                    <a:pt x="2377" y="1"/>
                  </a:moveTo>
                  <a:lnTo>
                    <a:pt x="48" y="143"/>
                  </a:lnTo>
                  <a:cubicBezTo>
                    <a:pt x="34" y="210"/>
                    <a:pt x="14" y="274"/>
                    <a:pt x="1" y="341"/>
                  </a:cubicBezTo>
                  <a:lnTo>
                    <a:pt x="2327" y="198"/>
                  </a:lnTo>
                  <a:cubicBezTo>
                    <a:pt x="2341" y="132"/>
                    <a:pt x="2363" y="65"/>
                    <a:pt x="2377"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5063725" y="4933275"/>
              <a:ext cx="18200" cy="57000"/>
            </a:xfrm>
            <a:custGeom>
              <a:avLst/>
              <a:gdLst/>
              <a:ahLst/>
              <a:cxnLst/>
              <a:rect l="l" t="t" r="r" b="b"/>
              <a:pathLst>
                <a:path w="728" h="2280" extrusionOk="0">
                  <a:moveTo>
                    <a:pt x="728" y="1"/>
                  </a:moveTo>
                  <a:cubicBezTo>
                    <a:pt x="661" y="4"/>
                    <a:pt x="594" y="6"/>
                    <a:pt x="527" y="6"/>
                  </a:cubicBezTo>
                  <a:lnTo>
                    <a:pt x="1" y="2280"/>
                  </a:lnTo>
                  <a:cubicBezTo>
                    <a:pt x="67" y="2277"/>
                    <a:pt x="134" y="2277"/>
                    <a:pt x="201" y="2272"/>
                  </a:cubicBezTo>
                  <a:lnTo>
                    <a:pt x="72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5194825" y="4366575"/>
              <a:ext cx="18200" cy="57225"/>
            </a:xfrm>
            <a:custGeom>
              <a:avLst/>
              <a:gdLst/>
              <a:ahLst/>
              <a:cxnLst/>
              <a:rect l="l" t="t" r="r" b="b"/>
              <a:pathLst>
                <a:path w="728" h="2289" extrusionOk="0">
                  <a:moveTo>
                    <a:pt x="727" y="1"/>
                  </a:moveTo>
                  <a:cubicBezTo>
                    <a:pt x="660" y="6"/>
                    <a:pt x="594" y="12"/>
                    <a:pt x="524" y="17"/>
                  </a:cubicBezTo>
                  <a:lnTo>
                    <a:pt x="0" y="2288"/>
                  </a:lnTo>
                  <a:cubicBezTo>
                    <a:pt x="70" y="2282"/>
                    <a:pt x="134" y="2277"/>
                    <a:pt x="203" y="2271"/>
                  </a:cubicBezTo>
                  <a:lnTo>
                    <a:pt x="72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5407875" y="4544400"/>
              <a:ext cx="59800" cy="28025"/>
            </a:xfrm>
            <a:custGeom>
              <a:avLst/>
              <a:gdLst/>
              <a:ahLst/>
              <a:cxnLst/>
              <a:rect l="l" t="t" r="r" b="b"/>
              <a:pathLst>
                <a:path w="2392" h="1121" extrusionOk="0">
                  <a:moveTo>
                    <a:pt x="2364" y="1"/>
                  </a:moveTo>
                  <a:lnTo>
                    <a:pt x="1" y="942"/>
                  </a:lnTo>
                  <a:cubicBezTo>
                    <a:pt x="9" y="1001"/>
                    <a:pt x="18" y="1062"/>
                    <a:pt x="29" y="1121"/>
                  </a:cubicBezTo>
                  <a:lnTo>
                    <a:pt x="2391" y="182"/>
                  </a:lnTo>
                  <a:cubicBezTo>
                    <a:pt x="2380" y="120"/>
                    <a:pt x="2372" y="62"/>
                    <a:pt x="2364"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4818400" y="4778725"/>
              <a:ext cx="59850" cy="28025"/>
            </a:xfrm>
            <a:custGeom>
              <a:avLst/>
              <a:gdLst/>
              <a:ahLst/>
              <a:cxnLst/>
              <a:rect l="l" t="t" r="r" b="b"/>
              <a:pathLst>
                <a:path w="2394" h="1121" extrusionOk="0">
                  <a:moveTo>
                    <a:pt x="2366" y="0"/>
                  </a:moveTo>
                  <a:lnTo>
                    <a:pt x="1" y="939"/>
                  </a:lnTo>
                  <a:cubicBezTo>
                    <a:pt x="12" y="1001"/>
                    <a:pt x="20" y="1059"/>
                    <a:pt x="31" y="1120"/>
                  </a:cubicBezTo>
                  <a:lnTo>
                    <a:pt x="2394" y="179"/>
                  </a:lnTo>
                  <a:cubicBezTo>
                    <a:pt x="2386" y="117"/>
                    <a:pt x="2374" y="59"/>
                    <a:pt x="236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2"/>
            <p:cNvSpPr/>
            <p:nvPr/>
          </p:nvSpPr>
          <p:spPr>
            <a:xfrm>
              <a:off x="5091725" y="4393950"/>
              <a:ext cx="13475" cy="53950"/>
            </a:xfrm>
            <a:custGeom>
              <a:avLst/>
              <a:gdLst/>
              <a:ahLst/>
              <a:cxnLst/>
              <a:rect l="l" t="t" r="r" b="b"/>
              <a:pathLst>
                <a:path w="539" h="2158" extrusionOk="0">
                  <a:moveTo>
                    <a:pt x="207" y="1"/>
                  </a:moveTo>
                  <a:cubicBezTo>
                    <a:pt x="137" y="28"/>
                    <a:pt x="70" y="53"/>
                    <a:pt x="1" y="81"/>
                  </a:cubicBezTo>
                  <a:lnTo>
                    <a:pt x="335" y="2157"/>
                  </a:lnTo>
                  <a:cubicBezTo>
                    <a:pt x="405" y="2126"/>
                    <a:pt x="471" y="2101"/>
                    <a:pt x="538" y="2073"/>
                  </a:cubicBezTo>
                  <a:lnTo>
                    <a:pt x="20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2"/>
            <p:cNvSpPr/>
            <p:nvPr/>
          </p:nvSpPr>
          <p:spPr>
            <a:xfrm>
              <a:off x="5174825" y="4911200"/>
              <a:ext cx="13475" cy="53950"/>
            </a:xfrm>
            <a:custGeom>
              <a:avLst/>
              <a:gdLst/>
              <a:ahLst/>
              <a:cxnLst/>
              <a:rect l="l" t="t" r="r" b="b"/>
              <a:pathLst>
                <a:path w="539" h="2158" extrusionOk="0">
                  <a:moveTo>
                    <a:pt x="204" y="1"/>
                  </a:moveTo>
                  <a:cubicBezTo>
                    <a:pt x="137" y="28"/>
                    <a:pt x="67" y="56"/>
                    <a:pt x="0" y="84"/>
                  </a:cubicBezTo>
                  <a:lnTo>
                    <a:pt x="332" y="2157"/>
                  </a:lnTo>
                  <a:cubicBezTo>
                    <a:pt x="402" y="2132"/>
                    <a:pt x="469" y="2104"/>
                    <a:pt x="538" y="2076"/>
                  </a:cubicBezTo>
                  <a:lnTo>
                    <a:pt x="204"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2"/>
            <p:cNvSpPr/>
            <p:nvPr/>
          </p:nvSpPr>
          <p:spPr>
            <a:xfrm>
              <a:off x="5300550" y="4384125"/>
              <a:ext cx="40075" cy="54975"/>
            </a:xfrm>
            <a:custGeom>
              <a:avLst/>
              <a:gdLst/>
              <a:ahLst/>
              <a:cxnLst/>
              <a:rect l="l" t="t" r="r" b="b"/>
              <a:pathLst>
                <a:path w="1603" h="2199" extrusionOk="0">
                  <a:moveTo>
                    <a:pt x="1435" y="1"/>
                  </a:moveTo>
                  <a:lnTo>
                    <a:pt x="0" y="2132"/>
                  </a:lnTo>
                  <a:cubicBezTo>
                    <a:pt x="56" y="2154"/>
                    <a:pt x="112" y="2174"/>
                    <a:pt x="168" y="2199"/>
                  </a:cubicBezTo>
                  <a:lnTo>
                    <a:pt x="1602" y="68"/>
                  </a:lnTo>
                  <a:cubicBezTo>
                    <a:pt x="1547" y="45"/>
                    <a:pt x="1491" y="23"/>
                    <a:pt x="1435"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2"/>
            <p:cNvSpPr/>
            <p:nvPr/>
          </p:nvSpPr>
          <p:spPr>
            <a:xfrm>
              <a:off x="4942525" y="4915600"/>
              <a:ext cx="40000" cy="55050"/>
            </a:xfrm>
            <a:custGeom>
              <a:avLst/>
              <a:gdLst/>
              <a:ahLst/>
              <a:cxnLst/>
              <a:rect l="l" t="t" r="r" b="b"/>
              <a:pathLst>
                <a:path w="1600" h="2202" extrusionOk="0">
                  <a:moveTo>
                    <a:pt x="1435" y="0"/>
                  </a:moveTo>
                  <a:lnTo>
                    <a:pt x="1" y="2132"/>
                  </a:lnTo>
                  <a:cubicBezTo>
                    <a:pt x="54" y="2154"/>
                    <a:pt x="109" y="2176"/>
                    <a:pt x="165" y="2201"/>
                  </a:cubicBezTo>
                  <a:lnTo>
                    <a:pt x="1600" y="70"/>
                  </a:lnTo>
                  <a:cubicBezTo>
                    <a:pt x="1547" y="47"/>
                    <a:pt x="1491" y="22"/>
                    <a:pt x="1435"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p:nvPr/>
          </p:nvSpPr>
          <p:spPr>
            <a:xfrm>
              <a:off x="5356200" y="4765425"/>
              <a:ext cx="50725" cy="24750"/>
            </a:xfrm>
            <a:custGeom>
              <a:avLst/>
              <a:gdLst/>
              <a:ahLst/>
              <a:cxnLst/>
              <a:rect l="l" t="t" r="r" b="b"/>
              <a:pathLst>
                <a:path w="2029" h="990" extrusionOk="0">
                  <a:moveTo>
                    <a:pt x="123" y="0"/>
                  </a:moveTo>
                  <a:cubicBezTo>
                    <a:pt x="81" y="61"/>
                    <a:pt x="42" y="123"/>
                    <a:pt x="1" y="184"/>
                  </a:cubicBezTo>
                  <a:lnTo>
                    <a:pt x="1906" y="989"/>
                  </a:lnTo>
                  <a:cubicBezTo>
                    <a:pt x="1948" y="925"/>
                    <a:pt x="1990" y="864"/>
                    <a:pt x="2029" y="803"/>
                  </a:cubicBezTo>
                  <a:lnTo>
                    <a:pt x="123"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2"/>
            <p:cNvSpPr/>
            <p:nvPr/>
          </p:nvSpPr>
          <p:spPr>
            <a:xfrm>
              <a:off x="4880675" y="4565150"/>
              <a:ext cx="50725" cy="24775"/>
            </a:xfrm>
            <a:custGeom>
              <a:avLst/>
              <a:gdLst/>
              <a:ahLst/>
              <a:cxnLst/>
              <a:rect l="l" t="t" r="r" b="b"/>
              <a:pathLst>
                <a:path w="2029" h="991" extrusionOk="0">
                  <a:moveTo>
                    <a:pt x="120" y="1"/>
                  </a:moveTo>
                  <a:cubicBezTo>
                    <a:pt x="78" y="62"/>
                    <a:pt x="39" y="126"/>
                    <a:pt x="0" y="188"/>
                  </a:cubicBezTo>
                  <a:lnTo>
                    <a:pt x="1906" y="990"/>
                  </a:lnTo>
                  <a:cubicBezTo>
                    <a:pt x="1945" y="929"/>
                    <a:pt x="1984" y="865"/>
                    <a:pt x="2029" y="803"/>
                  </a:cubicBezTo>
                  <a:lnTo>
                    <a:pt x="12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2"/>
            <p:cNvSpPr/>
            <p:nvPr/>
          </p:nvSpPr>
          <p:spPr>
            <a:xfrm>
              <a:off x="5393050" y="4488475"/>
              <a:ext cx="57900" cy="37775"/>
            </a:xfrm>
            <a:custGeom>
              <a:avLst/>
              <a:gdLst/>
              <a:ahLst/>
              <a:cxnLst/>
              <a:rect l="l" t="t" r="r" b="b"/>
              <a:pathLst>
                <a:path w="2316" h="1511" extrusionOk="0">
                  <a:moveTo>
                    <a:pt x="2243" y="0"/>
                  </a:moveTo>
                  <a:lnTo>
                    <a:pt x="0" y="1352"/>
                  </a:lnTo>
                  <a:cubicBezTo>
                    <a:pt x="26" y="1405"/>
                    <a:pt x="51" y="1458"/>
                    <a:pt x="73" y="1510"/>
                  </a:cubicBezTo>
                  <a:lnTo>
                    <a:pt x="2316" y="159"/>
                  </a:lnTo>
                  <a:cubicBezTo>
                    <a:pt x="2291" y="103"/>
                    <a:pt x="2266" y="53"/>
                    <a:pt x="224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2"/>
            <p:cNvSpPr/>
            <p:nvPr/>
          </p:nvSpPr>
          <p:spPr>
            <a:xfrm>
              <a:off x="4834075" y="4825525"/>
              <a:ext cx="57775" cy="37850"/>
            </a:xfrm>
            <a:custGeom>
              <a:avLst/>
              <a:gdLst/>
              <a:ahLst/>
              <a:cxnLst/>
              <a:rect l="l" t="t" r="r" b="b"/>
              <a:pathLst>
                <a:path w="2311" h="1514" extrusionOk="0">
                  <a:moveTo>
                    <a:pt x="2241" y="1"/>
                  </a:moveTo>
                  <a:lnTo>
                    <a:pt x="1" y="1352"/>
                  </a:lnTo>
                  <a:cubicBezTo>
                    <a:pt x="23" y="1405"/>
                    <a:pt x="45" y="1461"/>
                    <a:pt x="70" y="1513"/>
                  </a:cubicBezTo>
                  <a:lnTo>
                    <a:pt x="2310" y="162"/>
                  </a:lnTo>
                  <a:cubicBezTo>
                    <a:pt x="2288" y="109"/>
                    <a:pt x="2266" y="54"/>
                    <a:pt x="224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2"/>
            <p:cNvSpPr/>
            <p:nvPr/>
          </p:nvSpPr>
          <p:spPr>
            <a:xfrm>
              <a:off x="5026250" y="4426700"/>
              <a:ext cx="25375" cy="48775"/>
            </a:xfrm>
            <a:custGeom>
              <a:avLst/>
              <a:gdLst/>
              <a:ahLst/>
              <a:cxnLst/>
              <a:rect l="l" t="t" r="r" b="b"/>
              <a:pathLst>
                <a:path w="1015" h="1951" extrusionOk="0">
                  <a:moveTo>
                    <a:pt x="196" y="0"/>
                  </a:moveTo>
                  <a:cubicBezTo>
                    <a:pt x="132" y="39"/>
                    <a:pt x="67" y="78"/>
                    <a:pt x="1" y="117"/>
                  </a:cubicBezTo>
                  <a:lnTo>
                    <a:pt x="822" y="1950"/>
                  </a:lnTo>
                  <a:cubicBezTo>
                    <a:pt x="887" y="1909"/>
                    <a:pt x="951" y="1870"/>
                    <a:pt x="1015" y="1831"/>
                  </a:cubicBezTo>
                  <a:lnTo>
                    <a:pt x="196"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2"/>
            <p:cNvSpPr/>
            <p:nvPr/>
          </p:nvSpPr>
          <p:spPr>
            <a:xfrm>
              <a:off x="5230625" y="4883700"/>
              <a:ext cx="25375" cy="48700"/>
            </a:xfrm>
            <a:custGeom>
              <a:avLst/>
              <a:gdLst/>
              <a:ahLst/>
              <a:cxnLst/>
              <a:rect l="l" t="t" r="r" b="b"/>
              <a:pathLst>
                <a:path w="1015" h="1948" extrusionOk="0">
                  <a:moveTo>
                    <a:pt x="195" y="0"/>
                  </a:moveTo>
                  <a:cubicBezTo>
                    <a:pt x="131" y="39"/>
                    <a:pt x="64" y="78"/>
                    <a:pt x="0" y="114"/>
                  </a:cubicBezTo>
                  <a:lnTo>
                    <a:pt x="819" y="1948"/>
                  </a:lnTo>
                  <a:cubicBezTo>
                    <a:pt x="883" y="1909"/>
                    <a:pt x="950" y="1872"/>
                    <a:pt x="1014" y="1833"/>
                  </a:cubicBezTo>
                  <a:lnTo>
                    <a:pt x="195"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2"/>
            <p:cNvSpPr/>
            <p:nvPr/>
          </p:nvSpPr>
          <p:spPr>
            <a:xfrm>
              <a:off x="5280200" y="4848525"/>
              <a:ext cx="35775" cy="41800"/>
            </a:xfrm>
            <a:custGeom>
              <a:avLst/>
              <a:gdLst/>
              <a:ahLst/>
              <a:cxnLst/>
              <a:rect l="l" t="t" r="r" b="b"/>
              <a:pathLst>
                <a:path w="1431" h="1672" extrusionOk="0">
                  <a:moveTo>
                    <a:pt x="179" y="0"/>
                  </a:moveTo>
                  <a:cubicBezTo>
                    <a:pt x="121" y="50"/>
                    <a:pt x="59" y="98"/>
                    <a:pt x="1" y="145"/>
                  </a:cubicBezTo>
                  <a:lnTo>
                    <a:pt x="1252" y="1672"/>
                  </a:lnTo>
                  <a:cubicBezTo>
                    <a:pt x="1310" y="1622"/>
                    <a:pt x="1369" y="1574"/>
                    <a:pt x="1430" y="1527"/>
                  </a:cubicBezTo>
                  <a:lnTo>
                    <a:pt x="179"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2"/>
            <p:cNvSpPr/>
            <p:nvPr/>
          </p:nvSpPr>
          <p:spPr>
            <a:xfrm>
              <a:off x="4966350" y="4466050"/>
              <a:ext cx="35675" cy="38525"/>
            </a:xfrm>
            <a:custGeom>
              <a:avLst/>
              <a:gdLst/>
              <a:ahLst/>
              <a:cxnLst/>
              <a:rect l="l" t="t" r="r" b="b"/>
              <a:pathLst>
                <a:path w="1427" h="1541" extrusionOk="0">
                  <a:moveTo>
                    <a:pt x="201" y="0"/>
                  </a:moveTo>
                  <a:cubicBezTo>
                    <a:pt x="143" y="50"/>
                    <a:pt x="104" y="120"/>
                    <a:pt x="45" y="173"/>
                  </a:cubicBezTo>
                  <a:lnTo>
                    <a:pt x="0" y="120"/>
                  </a:lnTo>
                  <a:lnTo>
                    <a:pt x="1162" y="1541"/>
                  </a:lnTo>
                  <a:lnTo>
                    <a:pt x="1187" y="1519"/>
                  </a:lnTo>
                  <a:cubicBezTo>
                    <a:pt x="1201" y="1506"/>
                    <a:pt x="1222" y="1503"/>
                    <a:pt x="1245" y="1503"/>
                  </a:cubicBezTo>
                  <a:cubicBezTo>
                    <a:pt x="1285" y="1503"/>
                    <a:pt x="1333" y="1514"/>
                    <a:pt x="1372" y="1514"/>
                  </a:cubicBezTo>
                  <a:cubicBezTo>
                    <a:pt x="1395" y="1514"/>
                    <a:pt x="1414" y="1510"/>
                    <a:pt x="1427" y="1499"/>
                  </a:cubicBezTo>
                  <a:lnTo>
                    <a:pt x="20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5252500" y="4368675"/>
              <a:ext cx="29825" cy="57075"/>
            </a:xfrm>
            <a:custGeom>
              <a:avLst/>
              <a:gdLst/>
              <a:ahLst/>
              <a:cxnLst/>
              <a:rect l="l" t="t" r="r" b="b"/>
              <a:pathLst>
                <a:path w="1193" h="2283" extrusionOk="0">
                  <a:moveTo>
                    <a:pt x="1003" y="0"/>
                  </a:moveTo>
                  <a:lnTo>
                    <a:pt x="0" y="2251"/>
                  </a:lnTo>
                  <a:cubicBezTo>
                    <a:pt x="61" y="2263"/>
                    <a:pt x="123" y="2271"/>
                    <a:pt x="187" y="2282"/>
                  </a:cubicBezTo>
                  <a:lnTo>
                    <a:pt x="1192" y="31"/>
                  </a:lnTo>
                  <a:cubicBezTo>
                    <a:pt x="1128" y="20"/>
                    <a:pt x="1067" y="9"/>
                    <a:pt x="100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5001675" y="4930150"/>
              <a:ext cx="29825" cy="57000"/>
            </a:xfrm>
            <a:custGeom>
              <a:avLst/>
              <a:gdLst/>
              <a:ahLst/>
              <a:cxnLst/>
              <a:rect l="l" t="t" r="r" b="b"/>
              <a:pathLst>
                <a:path w="1193" h="2280" extrusionOk="0">
                  <a:moveTo>
                    <a:pt x="1006" y="0"/>
                  </a:moveTo>
                  <a:lnTo>
                    <a:pt x="0" y="2252"/>
                  </a:lnTo>
                  <a:cubicBezTo>
                    <a:pt x="61" y="2260"/>
                    <a:pt x="125" y="2271"/>
                    <a:pt x="187" y="2280"/>
                  </a:cubicBezTo>
                  <a:lnTo>
                    <a:pt x="1193" y="28"/>
                  </a:lnTo>
                  <a:cubicBezTo>
                    <a:pt x="1131" y="20"/>
                    <a:pt x="1067" y="12"/>
                    <a:pt x="100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4845925" y="4627925"/>
              <a:ext cx="56375" cy="13400"/>
            </a:xfrm>
            <a:custGeom>
              <a:avLst/>
              <a:gdLst/>
              <a:ahLst/>
              <a:cxnLst/>
              <a:rect l="l" t="t" r="r" b="b"/>
              <a:pathLst>
                <a:path w="2255" h="536" extrusionOk="0">
                  <a:moveTo>
                    <a:pt x="89" y="0"/>
                  </a:moveTo>
                  <a:cubicBezTo>
                    <a:pt x="59" y="64"/>
                    <a:pt x="31" y="131"/>
                    <a:pt x="0" y="195"/>
                  </a:cubicBezTo>
                  <a:lnTo>
                    <a:pt x="2165" y="535"/>
                  </a:lnTo>
                  <a:cubicBezTo>
                    <a:pt x="2193" y="471"/>
                    <a:pt x="2224" y="404"/>
                    <a:pt x="2254" y="340"/>
                  </a:cubicBezTo>
                  <a:lnTo>
                    <a:pt x="89"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2"/>
            <p:cNvSpPr/>
            <p:nvPr/>
          </p:nvSpPr>
          <p:spPr>
            <a:xfrm>
              <a:off x="5385675" y="4712700"/>
              <a:ext cx="56375" cy="13375"/>
            </a:xfrm>
            <a:custGeom>
              <a:avLst/>
              <a:gdLst/>
              <a:ahLst/>
              <a:cxnLst/>
              <a:rect l="l" t="t" r="r" b="b"/>
              <a:pathLst>
                <a:path w="2255" h="535" extrusionOk="0">
                  <a:moveTo>
                    <a:pt x="89" y="0"/>
                  </a:moveTo>
                  <a:cubicBezTo>
                    <a:pt x="61" y="64"/>
                    <a:pt x="31" y="131"/>
                    <a:pt x="0" y="195"/>
                  </a:cubicBezTo>
                  <a:lnTo>
                    <a:pt x="2165" y="535"/>
                  </a:lnTo>
                  <a:cubicBezTo>
                    <a:pt x="2196" y="471"/>
                    <a:pt x="2226" y="404"/>
                    <a:pt x="2254" y="340"/>
                  </a:cubicBezTo>
                  <a:lnTo>
                    <a:pt x="89"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2"/>
            <p:cNvSpPr/>
            <p:nvPr/>
          </p:nvSpPr>
          <p:spPr>
            <a:xfrm>
              <a:off x="5337600" y="4408500"/>
              <a:ext cx="47600" cy="51225"/>
            </a:xfrm>
            <a:custGeom>
              <a:avLst/>
              <a:gdLst/>
              <a:ahLst/>
              <a:cxnLst/>
              <a:rect l="l" t="t" r="r" b="b"/>
              <a:pathLst>
                <a:path w="1904" h="2049" extrusionOk="0">
                  <a:moveTo>
                    <a:pt x="1764" y="1"/>
                  </a:moveTo>
                  <a:lnTo>
                    <a:pt x="1" y="1946"/>
                  </a:lnTo>
                  <a:cubicBezTo>
                    <a:pt x="48" y="1979"/>
                    <a:pt x="95" y="2015"/>
                    <a:pt x="140" y="2049"/>
                  </a:cubicBezTo>
                  <a:lnTo>
                    <a:pt x="1904" y="104"/>
                  </a:lnTo>
                  <a:cubicBezTo>
                    <a:pt x="1856" y="71"/>
                    <a:pt x="1812" y="34"/>
                    <a:pt x="1764"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2"/>
            <p:cNvSpPr/>
            <p:nvPr/>
          </p:nvSpPr>
          <p:spPr>
            <a:xfrm>
              <a:off x="4897875" y="4893725"/>
              <a:ext cx="47600" cy="51225"/>
            </a:xfrm>
            <a:custGeom>
              <a:avLst/>
              <a:gdLst/>
              <a:ahLst/>
              <a:cxnLst/>
              <a:rect l="l" t="t" r="r" b="b"/>
              <a:pathLst>
                <a:path w="1904" h="2049" extrusionOk="0">
                  <a:moveTo>
                    <a:pt x="1764" y="0"/>
                  </a:moveTo>
                  <a:lnTo>
                    <a:pt x="1" y="1948"/>
                  </a:lnTo>
                  <a:cubicBezTo>
                    <a:pt x="48" y="1981"/>
                    <a:pt x="95" y="2017"/>
                    <a:pt x="140" y="2048"/>
                  </a:cubicBezTo>
                  <a:lnTo>
                    <a:pt x="1904" y="103"/>
                  </a:lnTo>
                  <a:cubicBezTo>
                    <a:pt x="1859" y="70"/>
                    <a:pt x="1812" y="36"/>
                    <a:pt x="1764"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2"/>
            <p:cNvSpPr/>
            <p:nvPr/>
          </p:nvSpPr>
          <p:spPr>
            <a:xfrm>
              <a:off x="4920650" y="4514025"/>
              <a:ext cx="44050" cy="33825"/>
            </a:xfrm>
            <a:custGeom>
              <a:avLst/>
              <a:gdLst/>
              <a:ahLst/>
              <a:cxnLst/>
              <a:rect l="l" t="t" r="r" b="b"/>
              <a:pathLst>
                <a:path w="1762" h="1353" extrusionOk="0">
                  <a:moveTo>
                    <a:pt x="154" y="1"/>
                  </a:moveTo>
                  <a:cubicBezTo>
                    <a:pt x="101" y="57"/>
                    <a:pt x="51" y="115"/>
                    <a:pt x="1" y="171"/>
                  </a:cubicBezTo>
                  <a:lnTo>
                    <a:pt x="1608" y="1352"/>
                  </a:lnTo>
                  <a:cubicBezTo>
                    <a:pt x="1658" y="1296"/>
                    <a:pt x="1709" y="1241"/>
                    <a:pt x="1762" y="1185"/>
                  </a:cubicBezTo>
                  <a:lnTo>
                    <a:pt x="154"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2"/>
            <p:cNvSpPr/>
            <p:nvPr/>
          </p:nvSpPr>
          <p:spPr>
            <a:xfrm>
              <a:off x="5321725" y="4808950"/>
              <a:ext cx="44050" cy="33875"/>
            </a:xfrm>
            <a:custGeom>
              <a:avLst/>
              <a:gdLst/>
              <a:ahLst/>
              <a:cxnLst/>
              <a:rect l="l" t="t" r="r" b="b"/>
              <a:pathLst>
                <a:path w="1762" h="1355" extrusionOk="0">
                  <a:moveTo>
                    <a:pt x="154" y="1"/>
                  </a:moveTo>
                  <a:cubicBezTo>
                    <a:pt x="104" y="59"/>
                    <a:pt x="53" y="115"/>
                    <a:pt x="0" y="170"/>
                  </a:cubicBezTo>
                  <a:lnTo>
                    <a:pt x="1608" y="1355"/>
                  </a:lnTo>
                  <a:cubicBezTo>
                    <a:pt x="1661" y="1299"/>
                    <a:pt x="1711" y="1243"/>
                    <a:pt x="1761" y="1185"/>
                  </a:cubicBezTo>
                  <a:lnTo>
                    <a:pt x="154"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2"/>
            <p:cNvSpPr/>
            <p:nvPr/>
          </p:nvSpPr>
          <p:spPr>
            <a:xfrm>
              <a:off x="5153100" y="4374100"/>
              <a:ext cx="7950" cy="56450"/>
            </a:xfrm>
            <a:custGeom>
              <a:avLst/>
              <a:gdLst/>
              <a:ahLst/>
              <a:cxnLst/>
              <a:rect l="l" t="t" r="r" b="b"/>
              <a:pathLst>
                <a:path w="318" h="2258" extrusionOk="0">
                  <a:moveTo>
                    <a:pt x="318" y="0"/>
                  </a:moveTo>
                  <a:cubicBezTo>
                    <a:pt x="248" y="17"/>
                    <a:pt x="178" y="31"/>
                    <a:pt x="109" y="48"/>
                  </a:cubicBezTo>
                  <a:lnTo>
                    <a:pt x="0" y="2257"/>
                  </a:lnTo>
                  <a:cubicBezTo>
                    <a:pt x="70" y="2241"/>
                    <a:pt x="139" y="2229"/>
                    <a:pt x="206" y="2213"/>
                  </a:cubicBezTo>
                  <a:lnTo>
                    <a:pt x="318"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2"/>
            <p:cNvSpPr/>
            <p:nvPr/>
          </p:nvSpPr>
          <p:spPr>
            <a:xfrm>
              <a:off x="5125775" y="4925750"/>
              <a:ext cx="7975" cy="56450"/>
            </a:xfrm>
            <a:custGeom>
              <a:avLst/>
              <a:gdLst/>
              <a:ahLst/>
              <a:cxnLst/>
              <a:rect l="l" t="t" r="r" b="b"/>
              <a:pathLst>
                <a:path w="319" h="2258" extrusionOk="0">
                  <a:moveTo>
                    <a:pt x="319" y="1"/>
                  </a:moveTo>
                  <a:lnTo>
                    <a:pt x="319" y="1"/>
                  </a:lnTo>
                  <a:cubicBezTo>
                    <a:pt x="249" y="18"/>
                    <a:pt x="179" y="32"/>
                    <a:pt x="110" y="45"/>
                  </a:cubicBezTo>
                  <a:lnTo>
                    <a:pt x="1" y="2258"/>
                  </a:lnTo>
                  <a:cubicBezTo>
                    <a:pt x="71" y="2244"/>
                    <a:pt x="140" y="2230"/>
                    <a:pt x="207" y="2213"/>
                  </a:cubicBezTo>
                  <a:lnTo>
                    <a:pt x="31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2"/>
            <p:cNvSpPr/>
            <p:nvPr/>
          </p:nvSpPr>
          <p:spPr>
            <a:xfrm>
              <a:off x="4816375" y="4733800"/>
              <a:ext cx="59925" cy="18325"/>
            </a:xfrm>
            <a:custGeom>
              <a:avLst/>
              <a:gdLst/>
              <a:ahLst/>
              <a:cxnLst/>
              <a:rect l="l" t="t" r="r" b="b"/>
              <a:pathLst>
                <a:path w="2397" h="733" extrusionOk="0">
                  <a:moveTo>
                    <a:pt x="2397" y="0"/>
                  </a:moveTo>
                  <a:lnTo>
                    <a:pt x="12" y="541"/>
                  </a:lnTo>
                  <a:cubicBezTo>
                    <a:pt x="9" y="605"/>
                    <a:pt x="4" y="669"/>
                    <a:pt x="1" y="733"/>
                  </a:cubicBezTo>
                  <a:lnTo>
                    <a:pt x="2386" y="195"/>
                  </a:lnTo>
                  <a:cubicBezTo>
                    <a:pt x="2389" y="131"/>
                    <a:pt x="2391" y="67"/>
                    <a:pt x="2397"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2"/>
            <p:cNvSpPr/>
            <p:nvPr/>
          </p:nvSpPr>
          <p:spPr>
            <a:xfrm>
              <a:off x="5410950" y="4599225"/>
              <a:ext cx="59850" cy="18350"/>
            </a:xfrm>
            <a:custGeom>
              <a:avLst/>
              <a:gdLst/>
              <a:ahLst/>
              <a:cxnLst/>
              <a:rect l="l" t="t" r="r" b="b"/>
              <a:pathLst>
                <a:path w="2394" h="734" extrusionOk="0">
                  <a:moveTo>
                    <a:pt x="2394" y="0"/>
                  </a:moveTo>
                  <a:lnTo>
                    <a:pt x="9" y="541"/>
                  </a:lnTo>
                  <a:cubicBezTo>
                    <a:pt x="6" y="605"/>
                    <a:pt x="3" y="669"/>
                    <a:pt x="1" y="733"/>
                  </a:cubicBezTo>
                  <a:lnTo>
                    <a:pt x="2383" y="193"/>
                  </a:lnTo>
                  <a:cubicBezTo>
                    <a:pt x="2385" y="129"/>
                    <a:pt x="2394" y="64"/>
                    <a:pt x="2394"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5" name="Google Shape;1885;p42"/>
          <p:cNvGrpSpPr/>
          <p:nvPr/>
        </p:nvGrpSpPr>
        <p:grpSpPr>
          <a:xfrm>
            <a:off x="6168552" y="4159715"/>
            <a:ext cx="667089" cy="336670"/>
            <a:chOff x="1820000" y="4629275"/>
            <a:chExt cx="722975" cy="364875"/>
          </a:xfrm>
        </p:grpSpPr>
        <p:sp>
          <p:nvSpPr>
            <p:cNvPr id="1886" name="Google Shape;1886;p42"/>
            <p:cNvSpPr/>
            <p:nvPr/>
          </p:nvSpPr>
          <p:spPr>
            <a:xfrm>
              <a:off x="1834425" y="4641850"/>
              <a:ext cx="708550" cy="352300"/>
            </a:xfrm>
            <a:custGeom>
              <a:avLst/>
              <a:gdLst/>
              <a:ahLst/>
              <a:cxnLst/>
              <a:rect l="l" t="t" r="r" b="b"/>
              <a:pathLst>
                <a:path w="28342" h="14092" extrusionOk="0">
                  <a:moveTo>
                    <a:pt x="26299" y="1"/>
                  </a:moveTo>
                  <a:cubicBezTo>
                    <a:pt x="26249" y="207"/>
                    <a:pt x="26057" y="499"/>
                    <a:pt x="25753" y="850"/>
                  </a:cubicBezTo>
                  <a:cubicBezTo>
                    <a:pt x="25750" y="856"/>
                    <a:pt x="25747" y="864"/>
                    <a:pt x="25747" y="870"/>
                  </a:cubicBezTo>
                  <a:lnTo>
                    <a:pt x="25736" y="873"/>
                  </a:lnTo>
                  <a:cubicBezTo>
                    <a:pt x="25561" y="1073"/>
                    <a:pt x="25357" y="1290"/>
                    <a:pt x="25109" y="1527"/>
                  </a:cubicBezTo>
                  <a:lnTo>
                    <a:pt x="25332" y="1463"/>
                  </a:lnTo>
                  <a:lnTo>
                    <a:pt x="25332" y="1463"/>
                  </a:lnTo>
                  <a:cubicBezTo>
                    <a:pt x="25313" y="1486"/>
                    <a:pt x="25293" y="1505"/>
                    <a:pt x="25274" y="1525"/>
                  </a:cubicBezTo>
                  <a:lnTo>
                    <a:pt x="25037" y="1594"/>
                  </a:lnTo>
                  <a:cubicBezTo>
                    <a:pt x="24769" y="1845"/>
                    <a:pt x="24455" y="2112"/>
                    <a:pt x="24109" y="2394"/>
                  </a:cubicBezTo>
                  <a:lnTo>
                    <a:pt x="24313" y="2346"/>
                  </a:lnTo>
                  <a:lnTo>
                    <a:pt x="24313" y="2346"/>
                  </a:lnTo>
                  <a:lnTo>
                    <a:pt x="24215" y="2416"/>
                  </a:lnTo>
                  <a:lnTo>
                    <a:pt x="24028" y="2461"/>
                  </a:lnTo>
                  <a:cubicBezTo>
                    <a:pt x="21911" y="4163"/>
                    <a:pt x="18462" y="6294"/>
                    <a:pt x="14268" y="7816"/>
                  </a:cubicBezTo>
                  <a:cubicBezTo>
                    <a:pt x="10763" y="9086"/>
                    <a:pt x="7387" y="9694"/>
                    <a:pt x="4784" y="9891"/>
                  </a:cubicBezTo>
                  <a:lnTo>
                    <a:pt x="4723" y="9925"/>
                  </a:lnTo>
                  <a:cubicBezTo>
                    <a:pt x="4673" y="9933"/>
                    <a:pt x="4623" y="9942"/>
                    <a:pt x="4573" y="9950"/>
                  </a:cubicBezTo>
                  <a:lnTo>
                    <a:pt x="4656" y="9900"/>
                  </a:lnTo>
                  <a:lnTo>
                    <a:pt x="4656" y="9900"/>
                  </a:lnTo>
                  <a:cubicBezTo>
                    <a:pt x="4247" y="9930"/>
                    <a:pt x="3851" y="9950"/>
                    <a:pt x="3483" y="9958"/>
                  </a:cubicBezTo>
                  <a:lnTo>
                    <a:pt x="3157" y="10128"/>
                  </a:lnTo>
                  <a:cubicBezTo>
                    <a:pt x="3115" y="10131"/>
                    <a:pt x="3071" y="10137"/>
                    <a:pt x="3029" y="10139"/>
                  </a:cubicBezTo>
                  <a:lnTo>
                    <a:pt x="3377" y="9958"/>
                  </a:lnTo>
                  <a:lnTo>
                    <a:pt x="3377" y="9958"/>
                  </a:lnTo>
                  <a:cubicBezTo>
                    <a:pt x="3226" y="9962"/>
                    <a:pt x="3080" y="9963"/>
                    <a:pt x="2938" y="9963"/>
                  </a:cubicBezTo>
                  <a:cubicBezTo>
                    <a:pt x="2721" y="9963"/>
                    <a:pt x="2515" y="9959"/>
                    <a:pt x="2316" y="9953"/>
                  </a:cubicBezTo>
                  <a:lnTo>
                    <a:pt x="1848" y="10167"/>
                  </a:lnTo>
                  <a:cubicBezTo>
                    <a:pt x="1817" y="10167"/>
                    <a:pt x="1784" y="10164"/>
                    <a:pt x="1753" y="10162"/>
                  </a:cubicBezTo>
                  <a:lnTo>
                    <a:pt x="2218" y="9947"/>
                  </a:lnTo>
                  <a:cubicBezTo>
                    <a:pt x="1825" y="9930"/>
                    <a:pt x="1472" y="9903"/>
                    <a:pt x="1171" y="9861"/>
                  </a:cubicBezTo>
                  <a:lnTo>
                    <a:pt x="845" y="9994"/>
                  </a:lnTo>
                  <a:cubicBezTo>
                    <a:pt x="825" y="9989"/>
                    <a:pt x="809" y="9981"/>
                    <a:pt x="789" y="9972"/>
                  </a:cubicBezTo>
                  <a:lnTo>
                    <a:pt x="1093" y="9850"/>
                  </a:lnTo>
                  <a:cubicBezTo>
                    <a:pt x="549" y="9769"/>
                    <a:pt x="176" y="9649"/>
                    <a:pt x="3" y="9504"/>
                  </a:cubicBezTo>
                  <a:lnTo>
                    <a:pt x="3" y="9504"/>
                  </a:lnTo>
                  <a:cubicBezTo>
                    <a:pt x="1" y="10111"/>
                    <a:pt x="856" y="12026"/>
                    <a:pt x="1070" y="12619"/>
                  </a:cubicBezTo>
                  <a:cubicBezTo>
                    <a:pt x="1424" y="13591"/>
                    <a:pt x="3016" y="14091"/>
                    <a:pt x="5341" y="14091"/>
                  </a:cubicBezTo>
                  <a:cubicBezTo>
                    <a:pt x="8079" y="14091"/>
                    <a:pt x="11833" y="13398"/>
                    <a:pt x="15776" y="11967"/>
                  </a:cubicBezTo>
                  <a:cubicBezTo>
                    <a:pt x="23067" y="9323"/>
                    <a:pt x="28341" y="5417"/>
                    <a:pt x="27572" y="3299"/>
                  </a:cubicBezTo>
                  <a:cubicBezTo>
                    <a:pt x="27358" y="2717"/>
                    <a:pt x="26767" y="558"/>
                    <a:pt x="26299"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2"/>
            <p:cNvSpPr/>
            <p:nvPr/>
          </p:nvSpPr>
          <p:spPr>
            <a:xfrm>
              <a:off x="1843750" y="4860150"/>
              <a:ext cx="58200" cy="22250"/>
            </a:xfrm>
            <a:custGeom>
              <a:avLst/>
              <a:gdLst/>
              <a:ahLst/>
              <a:cxnLst/>
              <a:rect l="l" t="t" r="r" b="b"/>
              <a:pathLst>
                <a:path w="2328" h="890" extrusionOk="0">
                  <a:moveTo>
                    <a:pt x="2313" y="0"/>
                  </a:moveTo>
                  <a:lnTo>
                    <a:pt x="1" y="853"/>
                  </a:lnTo>
                  <a:cubicBezTo>
                    <a:pt x="4" y="858"/>
                    <a:pt x="4" y="864"/>
                    <a:pt x="4" y="870"/>
                  </a:cubicBezTo>
                  <a:cubicBezTo>
                    <a:pt x="6" y="875"/>
                    <a:pt x="12" y="881"/>
                    <a:pt x="15" y="889"/>
                  </a:cubicBezTo>
                  <a:lnTo>
                    <a:pt x="2327" y="39"/>
                  </a:lnTo>
                  <a:cubicBezTo>
                    <a:pt x="2327" y="37"/>
                    <a:pt x="2322" y="31"/>
                    <a:pt x="2322" y="28"/>
                  </a:cubicBezTo>
                  <a:cubicBezTo>
                    <a:pt x="2316" y="20"/>
                    <a:pt x="2316" y="9"/>
                    <a:pt x="2313"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2"/>
            <p:cNvSpPr/>
            <p:nvPr/>
          </p:nvSpPr>
          <p:spPr>
            <a:xfrm>
              <a:off x="2419725" y="4648400"/>
              <a:ext cx="58400" cy="22100"/>
            </a:xfrm>
            <a:custGeom>
              <a:avLst/>
              <a:gdLst/>
              <a:ahLst/>
              <a:cxnLst/>
              <a:rect l="l" t="t" r="r" b="b"/>
              <a:pathLst>
                <a:path w="2336" h="884" extrusionOk="0">
                  <a:moveTo>
                    <a:pt x="2316" y="0"/>
                  </a:moveTo>
                  <a:lnTo>
                    <a:pt x="1" y="850"/>
                  </a:lnTo>
                  <a:cubicBezTo>
                    <a:pt x="9" y="861"/>
                    <a:pt x="17" y="872"/>
                    <a:pt x="26" y="884"/>
                  </a:cubicBezTo>
                  <a:lnTo>
                    <a:pt x="2335" y="34"/>
                  </a:lnTo>
                  <a:cubicBezTo>
                    <a:pt x="2327" y="23"/>
                    <a:pt x="2322" y="12"/>
                    <a:pt x="231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2"/>
            <p:cNvSpPr/>
            <p:nvPr/>
          </p:nvSpPr>
          <p:spPr>
            <a:xfrm>
              <a:off x="2329250" y="4643175"/>
              <a:ext cx="42025" cy="23150"/>
            </a:xfrm>
            <a:custGeom>
              <a:avLst/>
              <a:gdLst/>
              <a:ahLst/>
              <a:cxnLst/>
              <a:rect l="l" t="t" r="r" b="b"/>
              <a:pathLst>
                <a:path w="1681" h="926" extrusionOk="0">
                  <a:moveTo>
                    <a:pt x="1680" y="0"/>
                  </a:moveTo>
                  <a:lnTo>
                    <a:pt x="1527" y="26"/>
                  </a:lnTo>
                  <a:lnTo>
                    <a:pt x="0" y="925"/>
                  </a:lnTo>
                  <a:lnTo>
                    <a:pt x="154" y="898"/>
                  </a:lnTo>
                  <a:lnTo>
                    <a:pt x="168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2"/>
            <p:cNvSpPr/>
            <p:nvPr/>
          </p:nvSpPr>
          <p:spPr>
            <a:xfrm>
              <a:off x="1948650" y="4867525"/>
              <a:ext cx="41975" cy="23075"/>
            </a:xfrm>
            <a:custGeom>
              <a:avLst/>
              <a:gdLst/>
              <a:ahLst/>
              <a:cxnLst/>
              <a:rect l="l" t="t" r="r" b="b"/>
              <a:pathLst>
                <a:path w="1679" h="923" extrusionOk="0">
                  <a:moveTo>
                    <a:pt x="1678" y="1"/>
                  </a:moveTo>
                  <a:cubicBezTo>
                    <a:pt x="1628" y="9"/>
                    <a:pt x="1578" y="17"/>
                    <a:pt x="1528" y="23"/>
                  </a:cubicBezTo>
                  <a:lnTo>
                    <a:pt x="84" y="876"/>
                  </a:lnTo>
                  <a:lnTo>
                    <a:pt x="1" y="923"/>
                  </a:lnTo>
                  <a:cubicBezTo>
                    <a:pt x="51" y="917"/>
                    <a:pt x="101" y="909"/>
                    <a:pt x="151" y="901"/>
                  </a:cubicBezTo>
                  <a:lnTo>
                    <a:pt x="213" y="864"/>
                  </a:lnTo>
                  <a:lnTo>
                    <a:pt x="1678"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2"/>
            <p:cNvSpPr/>
            <p:nvPr/>
          </p:nvSpPr>
          <p:spPr>
            <a:xfrm>
              <a:off x="2359350" y="4724175"/>
              <a:ext cx="46950" cy="9225"/>
            </a:xfrm>
            <a:custGeom>
              <a:avLst/>
              <a:gdLst/>
              <a:ahLst/>
              <a:cxnLst/>
              <a:rect l="l" t="t" r="r" b="b"/>
              <a:pathLst>
                <a:path w="1878" h="369" extrusionOk="0">
                  <a:moveTo>
                    <a:pt x="1878" y="1"/>
                  </a:moveTo>
                  <a:lnTo>
                    <a:pt x="128" y="291"/>
                  </a:lnTo>
                  <a:lnTo>
                    <a:pt x="0" y="369"/>
                  </a:lnTo>
                  <a:lnTo>
                    <a:pt x="1750" y="79"/>
                  </a:lnTo>
                  <a:cubicBezTo>
                    <a:pt x="1792" y="54"/>
                    <a:pt x="1833" y="29"/>
                    <a:pt x="187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2"/>
            <p:cNvSpPr/>
            <p:nvPr/>
          </p:nvSpPr>
          <p:spPr>
            <a:xfrm>
              <a:off x="1923375" y="4795925"/>
              <a:ext cx="47175" cy="9225"/>
            </a:xfrm>
            <a:custGeom>
              <a:avLst/>
              <a:gdLst/>
              <a:ahLst/>
              <a:cxnLst/>
              <a:rect l="l" t="t" r="r" b="b"/>
              <a:pathLst>
                <a:path w="1887" h="369" extrusionOk="0">
                  <a:moveTo>
                    <a:pt x="1887" y="0"/>
                  </a:moveTo>
                  <a:lnTo>
                    <a:pt x="137" y="290"/>
                  </a:lnTo>
                  <a:cubicBezTo>
                    <a:pt x="92" y="315"/>
                    <a:pt x="45" y="343"/>
                    <a:pt x="0" y="368"/>
                  </a:cubicBezTo>
                  <a:lnTo>
                    <a:pt x="1750" y="81"/>
                  </a:lnTo>
                  <a:lnTo>
                    <a:pt x="1887"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2"/>
            <p:cNvSpPr/>
            <p:nvPr/>
          </p:nvSpPr>
          <p:spPr>
            <a:xfrm>
              <a:off x="2388600" y="4637125"/>
              <a:ext cx="53575" cy="23700"/>
            </a:xfrm>
            <a:custGeom>
              <a:avLst/>
              <a:gdLst/>
              <a:ahLst/>
              <a:cxnLst/>
              <a:rect l="l" t="t" r="r" b="b"/>
              <a:pathLst>
                <a:path w="2143" h="948" extrusionOk="0">
                  <a:moveTo>
                    <a:pt x="2048" y="0"/>
                  </a:moveTo>
                  <a:lnTo>
                    <a:pt x="0" y="942"/>
                  </a:lnTo>
                  <a:cubicBezTo>
                    <a:pt x="36" y="942"/>
                    <a:pt x="64" y="945"/>
                    <a:pt x="95" y="947"/>
                  </a:cubicBezTo>
                  <a:lnTo>
                    <a:pt x="2143" y="3"/>
                  </a:lnTo>
                  <a:cubicBezTo>
                    <a:pt x="2109" y="3"/>
                    <a:pt x="2079" y="0"/>
                    <a:pt x="2048"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2"/>
            <p:cNvSpPr/>
            <p:nvPr/>
          </p:nvSpPr>
          <p:spPr>
            <a:xfrm>
              <a:off x="1878175" y="4872325"/>
              <a:ext cx="53575" cy="23725"/>
            </a:xfrm>
            <a:custGeom>
              <a:avLst/>
              <a:gdLst/>
              <a:ahLst/>
              <a:cxnLst/>
              <a:rect l="l" t="t" r="r" b="b"/>
              <a:pathLst>
                <a:path w="2143" h="949" extrusionOk="0">
                  <a:moveTo>
                    <a:pt x="2048" y="1"/>
                  </a:moveTo>
                  <a:lnTo>
                    <a:pt x="466" y="731"/>
                  </a:lnTo>
                  <a:lnTo>
                    <a:pt x="0" y="945"/>
                  </a:lnTo>
                  <a:cubicBezTo>
                    <a:pt x="31" y="948"/>
                    <a:pt x="64" y="948"/>
                    <a:pt x="98" y="948"/>
                  </a:cubicBezTo>
                  <a:lnTo>
                    <a:pt x="563" y="734"/>
                  </a:lnTo>
                  <a:lnTo>
                    <a:pt x="2143" y="6"/>
                  </a:lnTo>
                  <a:cubicBezTo>
                    <a:pt x="2112" y="4"/>
                    <a:pt x="2079" y="4"/>
                    <a:pt x="2048"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2"/>
            <p:cNvSpPr/>
            <p:nvPr/>
          </p:nvSpPr>
          <p:spPr>
            <a:xfrm>
              <a:off x="2012175" y="4757400"/>
              <a:ext cx="31800" cy="3300"/>
            </a:xfrm>
            <a:custGeom>
              <a:avLst/>
              <a:gdLst/>
              <a:ahLst/>
              <a:cxnLst/>
              <a:rect l="l" t="t" r="r" b="b"/>
              <a:pathLst>
                <a:path w="1272" h="132" extrusionOk="0">
                  <a:moveTo>
                    <a:pt x="179" y="1"/>
                  </a:moveTo>
                  <a:lnTo>
                    <a:pt x="1" y="84"/>
                  </a:lnTo>
                  <a:lnTo>
                    <a:pt x="1096" y="132"/>
                  </a:lnTo>
                  <a:lnTo>
                    <a:pt x="1271" y="51"/>
                  </a:lnTo>
                  <a:lnTo>
                    <a:pt x="17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2"/>
            <p:cNvSpPr/>
            <p:nvPr/>
          </p:nvSpPr>
          <p:spPr>
            <a:xfrm>
              <a:off x="2285075" y="4769800"/>
              <a:ext cx="31800" cy="3300"/>
            </a:xfrm>
            <a:custGeom>
              <a:avLst/>
              <a:gdLst/>
              <a:ahLst/>
              <a:cxnLst/>
              <a:rect l="l" t="t" r="r" b="b"/>
              <a:pathLst>
                <a:path w="1272" h="132" extrusionOk="0">
                  <a:moveTo>
                    <a:pt x="177" y="1"/>
                  </a:moveTo>
                  <a:lnTo>
                    <a:pt x="1" y="81"/>
                  </a:lnTo>
                  <a:lnTo>
                    <a:pt x="1096" y="132"/>
                  </a:lnTo>
                  <a:cubicBezTo>
                    <a:pt x="1154" y="104"/>
                    <a:pt x="1213" y="76"/>
                    <a:pt x="1271" y="51"/>
                  </a:cubicBezTo>
                  <a:lnTo>
                    <a:pt x="17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2"/>
            <p:cNvSpPr/>
            <p:nvPr/>
          </p:nvSpPr>
          <p:spPr>
            <a:xfrm>
              <a:off x="2410675" y="4678425"/>
              <a:ext cx="57075" cy="17350"/>
            </a:xfrm>
            <a:custGeom>
              <a:avLst/>
              <a:gdLst/>
              <a:ahLst/>
              <a:cxnLst/>
              <a:rect l="l" t="t" r="r" b="b"/>
              <a:pathLst>
                <a:path w="2283" h="694" extrusionOk="0">
                  <a:moveTo>
                    <a:pt x="2282" y="0"/>
                  </a:moveTo>
                  <a:lnTo>
                    <a:pt x="2059" y="64"/>
                  </a:lnTo>
                  <a:lnTo>
                    <a:pt x="59" y="633"/>
                  </a:lnTo>
                  <a:cubicBezTo>
                    <a:pt x="39" y="655"/>
                    <a:pt x="20" y="674"/>
                    <a:pt x="0" y="694"/>
                  </a:cubicBezTo>
                  <a:lnTo>
                    <a:pt x="1987" y="131"/>
                  </a:lnTo>
                  <a:lnTo>
                    <a:pt x="2224" y="62"/>
                  </a:lnTo>
                  <a:cubicBezTo>
                    <a:pt x="2243" y="42"/>
                    <a:pt x="2263" y="23"/>
                    <a:pt x="228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2"/>
            <p:cNvSpPr/>
            <p:nvPr/>
          </p:nvSpPr>
          <p:spPr>
            <a:xfrm>
              <a:off x="1856725" y="4836050"/>
              <a:ext cx="57050" cy="17375"/>
            </a:xfrm>
            <a:custGeom>
              <a:avLst/>
              <a:gdLst/>
              <a:ahLst/>
              <a:cxnLst/>
              <a:rect l="l" t="t" r="r" b="b"/>
              <a:pathLst>
                <a:path w="2282" h="695" extrusionOk="0">
                  <a:moveTo>
                    <a:pt x="2282" y="0"/>
                  </a:moveTo>
                  <a:lnTo>
                    <a:pt x="61" y="633"/>
                  </a:lnTo>
                  <a:cubicBezTo>
                    <a:pt x="42" y="655"/>
                    <a:pt x="20" y="675"/>
                    <a:pt x="0" y="694"/>
                  </a:cubicBezTo>
                  <a:lnTo>
                    <a:pt x="2221" y="64"/>
                  </a:lnTo>
                  <a:cubicBezTo>
                    <a:pt x="2240" y="42"/>
                    <a:pt x="2262" y="23"/>
                    <a:pt x="2282"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2"/>
            <p:cNvSpPr/>
            <p:nvPr/>
          </p:nvSpPr>
          <p:spPr>
            <a:xfrm>
              <a:off x="2234175" y="4669775"/>
              <a:ext cx="21675" cy="18900"/>
            </a:xfrm>
            <a:custGeom>
              <a:avLst/>
              <a:gdLst/>
              <a:ahLst/>
              <a:cxnLst/>
              <a:rect l="l" t="t" r="r" b="b"/>
              <a:pathLst>
                <a:path w="867" h="756" extrusionOk="0">
                  <a:moveTo>
                    <a:pt x="867" y="1"/>
                  </a:moveTo>
                  <a:lnTo>
                    <a:pt x="675" y="54"/>
                  </a:lnTo>
                  <a:lnTo>
                    <a:pt x="0" y="756"/>
                  </a:lnTo>
                  <a:lnTo>
                    <a:pt x="193" y="703"/>
                  </a:lnTo>
                  <a:lnTo>
                    <a:pt x="86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2"/>
            <p:cNvSpPr/>
            <p:nvPr/>
          </p:nvSpPr>
          <p:spPr>
            <a:xfrm>
              <a:off x="2066225" y="4844900"/>
              <a:ext cx="21625" cy="18900"/>
            </a:xfrm>
            <a:custGeom>
              <a:avLst/>
              <a:gdLst/>
              <a:ahLst/>
              <a:cxnLst/>
              <a:rect l="l" t="t" r="r" b="b"/>
              <a:pathLst>
                <a:path w="865" h="756" extrusionOk="0">
                  <a:moveTo>
                    <a:pt x="865" y="0"/>
                  </a:moveTo>
                  <a:lnTo>
                    <a:pt x="865" y="0"/>
                  </a:lnTo>
                  <a:cubicBezTo>
                    <a:pt x="800" y="17"/>
                    <a:pt x="736" y="34"/>
                    <a:pt x="675" y="53"/>
                  </a:cubicBezTo>
                  <a:lnTo>
                    <a:pt x="1" y="755"/>
                  </a:lnTo>
                  <a:cubicBezTo>
                    <a:pt x="65" y="738"/>
                    <a:pt x="129" y="722"/>
                    <a:pt x="193" y="702"/>
                  </a:cubicBezTo>
                  <a:lnTo>
                    <a:pt x="865"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2"/>
            <p:cNvSpPr/>
            <p:nvPr/>
          </p:nvSpPr>
          <p:spPr>
            <a:xfrm>
              <a:off x="2410250" y="4640950"/>
              <a:ext cx="57225" cy="23275"/>
            </a:xfrm>
            <a:custGeom>
              <a:avLst/>
              <a:gdLst/>
              <a:ahLst/>
              <a:cxnLst/>
              <a:rect l="l" t="t" r="r" b="b"/>
              <a:pathLst>
                <a:path w="2289" h="931" extrusionOk="0">
                  <a:moveTo>
                    <a:pt x="2230" y="0"/>
                  </a:moveTo>
                  <a:lnTo>
                    <a:pt x="1" y="911"/>
                  </a:lnTo>
                  <a:cubicBezTo>
                    <a:pt x="20" y="920"/>
                    <a:pt x="40" y="925"/>
                    <a:pt x="59" y="931"/>
                  </a:cubicBezTo>
                  <a:lnTo>
                    <a:pt x="2288" y="20"/>
                  </a:lnTo>
                  <a:cubicBezTo>
                    <a:pt x="2269" y="14"/>
                    <a:pt x="2249" y="9"/>
                    <a:pt x="223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2"/>
            <p:cNvSpPr/>
            <p:nvPr/>
          </p:nvSpPr>
          <p:spPr>
            <a:xfrm>
              <a:off x="1854150" y="4868375"/>
              <a:ext cx="57050" cy="23350"/>
            </a:xfrm>
            <a:custGeom>
              <a:avLst/>
              <a:gdLst/>
              <a:ahLst/>
              <a:cxnLst/>
              <a:rect l="l" t="t" r="r" b="b"/>
              <a:pathLst>
                <a:path w="2282" h="934" extrusionOk="0">
                  <a:moveTo>
                    <a:pt x="2229" y="0"/>
                  </a:moveTo>
                  <a:lnTo>
                    <a:pt x="301" y="789"/>
                  </a:lnTo>
                  <a:lnTo>
                    <a:pt x="0" y="914"/>
                  </a:lnTo>
                  <a:cubicBezTo>
                    <a:pt x="17" y="920"/>
                    <a:pt x="33" y="928"/>
                    <a:pt x="53" y="933"/>
                  </a:cubicBezTo>
                  <a:lnTo>
                    <a:pt x="379" y="803"/>
                  </a:lnTo>
                  <a:lnTo>
                    <a:pt x="2282" y="22"/>
                  </a:lnTo>
                  <a:cubicBezTo>
                    <a:pt x="2265" y="17"/>
                    <a:pt x="2248" y="8"/>
                    <a:pt x="22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2"/>
            <p:cNvSpPr/>
            <p:nvPr/>
          </p:nvSpPr>
          <p:spPr>
            <a:xfrm>
              <a:off x="2233550" y="4792300"/>
              <a:ext cx="20925" cy="8100"/>
            </a:xfrm>
            <a:custGeom>
              <a:avLst/>
              <a:gdLst/>
              <a:ahLst/>
              <a:cxnLst/>
              <a:rect l="l" t="t" r="r" b="b"/>
              <a:pathLst>
                <a:path w="837" h="324" extrusionOk="0">
                  <a:moveTo>
                    <a:pt x="192" y="1"/>
                  </a:moveTo>
                  <a:lnTo>
                    <a:pt x="0" y="79"/>
                  </a:lnTo>
                  <a:lnTo>
                    <a:pt x="644" y="324"/>
                  </a:lnTo>
                  <a:lnTo>
                    <a:pt x="836" y="243"/>
                  </a:lnTo>
                  <a:lnTo>
                    <a:pt x="19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2"/>
            <p:cNvSpPr/>
            <p:nvPr/>
          </p:nvSpPr>
          <p:spPr>
            <a:xfrm>
              <a:off x="2073275" y="4731000"/>
              <a:ext cx="20925" cy="8100"/>
            </a:xfrm>
            <a:custGeom>
              <a:avLst/>
              <a:gdLst/>
              <a:ahLst/>
              <a:cxnLst/>
              <a:rect l="l" t="t" r="r" b="b"/>
              <a:pathLst>
                <a:path w="837" h="324" extrusionOk="0">
                  <a:moveTo>
                    <a:pt x="193" y="1"/>
                  </a:moveTo>
                  <a:lnTo>
                    <a:pt x="0" y="82"/>
                  </a:lnTo>
                  <a:lnTo>
                    <a:pt x="644" y="324"/>
                  </a:lnTo>
                  <a:lnTo>
                    <a:pt x="836" y="246"/>
                  </a:lnTo>
                  <a:lnTo>
                    <a:pt x="193"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2"/>
            <p:cNvSpPr/>
            <p:nvPr/>
          </p:nvSpPr>
          <p:spPr>
            <a:xfrm>
              <a:off x="2181375" y="4812575"/>
              <a:ext cx="9700" cy="12425"/>
            </a:xfrm>
            <a:custGeom>
              <a:avLst/>
              <a:gdLst/>
              <a:ahLst/>
              <a:cxnLst/>
              <a:rect l="l" t="t" r="r" b="b"/>
              <a:pathLst>
                <a:path w="388" h="497" extrusionOk="0">
                  <a:moveTo>
                    <a:pt x="201" y="0"/>
                  </a:moveTo>
                  <a:cubicBezTo>
                    <a:pt x="134" y="23"/>
                    <a:pt x="67" y="48"/>
                    <a:pt x="0" y="73"/>
                  </a:cubicBezTo>
                  <a:lnTo>
                    <a:pt x="187" y="496"/>
                  </a:lnTo>
                  <a:cubicBezTo>
                    <a:pt x="254" y="471"/>
                    <a:pt x="321" y="446"/>
                    <a:pt x="388" y="421"/>
                  </a:cubicBezTo>
                  <a:lnTo>
                    <a:pt x="20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2"/>
            <p:cNvSpPr/>
            <p:nvPr/>
          </p:nvSpPr>
          <p:spPr>
            <a:xfrm>
              <a:off x="2134925" y="4707325"/>
              <a:ext cx="9700" cy="12350"/>
            </a:xfrm>
            <a:custGeom>
              <a:avLst/>
              <a:gdLst/>
              <a:ahLst/>
              <a:cxnLst/>
              <a:rect l="l" t="t" r="r" b="b"/>
              <a:pathLst>
                <a:path w="388" h="494" extrusionOk="0">
                  <a:moveTo>
                    <a:pt x="201" y="0"/>
                  </a:moveTo>
                  <a:cubicBezTo>
                    <a:pt x="134" y="23"/>
                    <a:pt x="67" y="48"/>
                    <a:pt x="0" y="73"/>
                  </a:cubicBezTo>
                  <a:lnTo>
                    <a:pt x="187" y="494"/>
                  </a:lnTo>
                  <a:lnTo>
                    <a:pt x="362" y="430"/>
                  </a:lnTo>
                  <a:lnTo>
                    <a:pt x="387" y="421"/>
                  </a:lnTo>
                  <a:lnTo>
                    <a:pt x="20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2"/>
            <p:cNvSpPr/>
            <p:nvPr/>
          </p:nvSpPr>
          <p:spPr>
            <a:xfrm>
              <a:off x="2389000" y="4700575"/>
              <a:ext cx="53250" cy="13525"/>
            </a:xfrm>
            <a:custGeom>
              <a:avLst/>
              <a:gdLst/>
              <a:ahLst/>
              <a:cxnLst/>
              <a:rect l="l" t="t" r="r" b="b"/>
              <a:pathLst>
                <a:path w="2130" h="541" extrusionOk="0">
                  <a:moveTo>
                    <a:pt x="2130" y="0"/>
                  </a:moveTo>
                  <a:lnTo>
                    <a:pt x="1926" y="45"/>
                  </a:lnTo>
                  <a:lnTo>
                    <a:pt x="98" y="471"/>
                  </a:lnTo>
                  <a:lnTo>
                    <a:pt x="1" y="541"/>
                  </a:lnTo>
                  <a:lnTo>
                    <a:pt x="1845" y="112"/>
                  </a:lnTo>
                  <a:lnTo>
                    <a:pt x="2032" y="70"/>
                  </a:lnTo>
                  <a:lnTo>
                    <a:pt x="213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2"/>
            <p:cNvSpPr/>
            <p:nvPr/>
          </p:nvSpPr>
          <p:spPr>
            <a:xfrm>
              <a:off x="1882425" y="4818075"/>
              <a:ext cx="53225" cy="13525"/>
            </a:xfrm>
            <a:custGeom>
              <a:avLst/>
              <a:gdLst/>
              <a:ahLst/>
              <a:cxnLst/>
              <a:rect l="l" t="t" r="r" b="b"/>
              <a:pathLst>
                <a:path w="2129" h="541" extrusionOk="0">
                  <a:moveTo>
                    <a:pt x="2129" y="0"/>
                  </a:moveTo>
                  <a:lnTo>
                    <a:pt x="98" y="471"/>
                  </a:lnTo>
                  <a:cubicBezTo>
                    <a:pt x="64" y="496"/>
                    <a:pt x="34" y="519"/>
                    <a:pt x="0" y="541"/>
                  </a:cubicBezTo>
                  <a:lnTo>
                    <a:pt x="2031" y="70"/>
                  </a:lnTo>
                  <a:cubicBezTo>
                    <a:pt x="2065" y="48"/>
                    <a:pt x="2095" y="26"/>
                    <a:pt x="2129"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2"/>
            <p:cNvSpPr/>
            <p:nvPr/>
          </p:nvSpPr>
          <p:spPr>
            <a:xfrm>
              <a:off x="2004300" y="4858200"/>
              <a:ext cx="32500" cy="21550"/>
            </a:xfrm>
            <a:custGeom>
              <a:avLst/>
              <a:gdLst/>
              <a:ahLst/>
              <a:cxnLst/>
              <a:rect l="l" t="t" r="r" b="b"/>
              <a:pathLst>
                <a:path w="1300" h="862" extrusionOk="0">
                  <a:moveTo>
                    <a:pt x="1299" y="0"/>
                  </a:moveTo>
                  <a:cubicBezTo>
                    <a:pt x="1241" y="14"/>
                    <a:pt x="1182" y="28"/>
                    <a:pt x="1124" y="42"/>
                  </a:cubicBezTo>
                  <a:lnTo>
                    <a:pt x="1" y="861"/>
                  </a:lnTo>
                  <a:lnTo>
                    <a:pt x="1" y="861"/>
                  </a:lnTo>
                  <a:lnTo>
                    <a:pt x="176" y="819"/>
                  </a:lnTo>
                  <a:lnTo>
                    <a:pt x="1299"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2"/>
            <p:cNvSpPr/>
            <p:nvPr/>
          </p:nvSpPr>
          <p:spPr>
            <a:xfrm>
              <a:off x="2284250" y="4654050"/>
              <a:ext cx="32475" cy="21525"/>
            </a:xfrm>
            <a:custGeom>
              <a:avLst/>
              <a:gdLst/>
              <a:ahLst/>
              <a:cxnLst/>
              <a:rect l="l" t="t" r="r" b="b"/>
              <a:pathLst>
                <a:path w="1299" h="861" extrusionOk="0">
                  <a:moveTo>
                    <a:pt x="1299" y="0"/>
                  </a:moveTo>
                  <a:lnTo>
                    <a:pt x="1121" y="42"/>
                  </a:lnTo>
                  <a:lnTo>
                    <a:pt x="1" y="861"/>
                  </a:lnTo>
                  <a:lnTo>
                    <a:pt x="1" y="861"/>
                  </a:lnTo>
                  <a:lnTo>
                    <a:pt x="176" y="819"/>
                  </a:lnTo>
                  <a:lnTo>
                    <a:pt x="1299"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2"/>
            <p:cNvSpPr/>
            <p:nvPr/>
          </p:nvSpPr>
          <p:spPr>
            <a:xfrm>
              <a:off x="2420425" y="4662325"/>
              <a:ext cx="58175" cy="20025"/>
            </a:xfrm>
            <a:custGeom>
              <a:avLst/>
              <a:gdLst/>
              <a:ahLst/>
              <a:cxnLst/>
              <a:rect l="l" t="t" r="r" b="b"/>
              <a:pathLst>
                <a:path w="2327" h="801" extrusionOk="0">
                  <a:moveTo>
                    <a:pt x="2327" y="1"/>
                  </a:moveTo>
                  <a:lnTo>
                    <a:pt x="20" y="750"/>
                  </a:lnTo>
                  <a:cubicBezTo>
                    <a:pt x="14" y="767"/>
                    <a:pt x="6" y="786"/>
                    <a:pt x="0" y="800"/>
                  </a:cubicBezTo>
                  <a:lnTo>
                    <a:pt x="2296" y="54"/>
                  </a:lnTo>
                  <a:lnTo>
                    <a:pt x="2307" y="51"/>
                  </a:lnTo>
                  <a:cubicBezTo>
                    <a:pt x="2307" y="45"/>
                    <a:pt x="2310" y="37"/>
                    <a:pt x="2313" y="31"/>
                  </a:cubicBezTo>
                  <a:cubicBezTo>
                    <a:pt x="2316" y="26"/>
                    <a:pt x="2324" y="12"/>
                    <a:pt x="2327"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2"/>
            <p:cNvSpPr/>
            <p:nvPr/>
          </p:nvSpPr>
          <p:spPr>
            <a:xfrm>
              <a:off x="1845075" y="4849550"/>
              <a:ext cx="58275" cy="20100"/>
            </a:xfrm>
            <a:custGeom>
              <a:avLst/>
              <a:gdLst/>
              <a:ahLst/>
              <a:cxnLst/>
              <a:rect l="l" t="t" r="r" b="b"/>
              <a:pathLst>
                <a:path w="2331" h="804" extrusionOk="0">
                  <a:moveTo>
                    <a:pt x="2330" y="1"/>
                  </a:moveTo>
                  <a:lnTo>
                    <a:pt x="23" y="753"/>
                  </a:lnTo>
                  <a:cubicBezTo>
                    <a:pt x="15" y="770"/>
                    <a:pt x="6" y="787"/>
                    <a:pt x="1" y="803"/>
                  </a:cubicBezTo>
                  <a:lnTo>
                    <a:pt x="2308" y="51"/>
                  </a:lnTo>
                  <a:cubicBezTo>
                    <a:pt x="2316" y="34"/>
                    <a:pt x="2322" y="18"/>
                    <a:pt x="233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2"/>
            <p:cNvSpPr/>
            <p:nvPr/>
          </p:nvSpPr>
          <p:spPr>
            <a:xfrm>
              <a:off x="2124875" y="4829975"/>
              <a:ext cx="11325" cy="15975"/>
            </a:xfrm>
            <a:custGeom>
              <a:avLst/>
              <a:gdLst/>
              <a:ahLst/>
              <a:cxnLst/>
              <a:rect l="l" t="t" r="r" b="b"/>
              <a:pathLst>
                <a:path w="453" h="639" extrusionOk="0">
                  <a:moveTo>
                    <a:pt x="452" y="1"/>
                  </a:moveTo>
                  <a:cubicBezTo>
                    <a:pt x="385" y="23"/>
                    <a:pt x="318" y="46"/>
                    <a:pt x="252" y="68"/>
                  </a:cubicBezTo>
                  <a:lnTo>
                    <a:pt x="1" y="639"/>
                  </a:lnTo>
                  <a:lnTo>
                    <a:pt x="1" y="639"/>
                  </a:lnTo>
                  <a:lnTo>
                    <a:pt x="201" y="575"/>
                  </a:lnTo>
                  <a:lnTo>
                    <a:pt x="45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2"/>
            <p:cNvSpPr/>
            <p:nvPr/>
          </p:nvSpPr>
          <p:spPr>
            <a:xfrm>
              <a:off x="2187575" y="4687050"/>
              <a:ext cx="11300" cy="15975"/>
            </a:xfrm>
            <a:custGeom>
              <a:avLst/>
              <a:gdLst/>
              <a:ahLst/>
              <a:cxnLst/>
              <a:rect l="l" t="t" r="r" b="b"/>
              <a:pathLst>
                <a:path w="452" h="639" extrusionOk="0">
                  <a:moveTo>
                    <a:pt x="452" y="1"/>
                  </a:moveTo>
                  <a:lnTo>
                    <a:pt x="251" y="68"/>
                  </a:lnTo>
                  <a:lnTo>
                    <a:pt x="0" y="639"/>
                  </a:lnTo>
                  <a:lnTo>
                    <a:pt x="201" y="575"/>
                  </a:lnTo>
                  <a:lnTo>
                    <a:pt x="452"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2"/>
            <p:cNvSpPr/>
            <p:nvPr/>
          </p:nvSpPr>
          <p:spPr>
            <a:xfrm>
              <a:off x="2322700" y="4748350"/>
              <a:ext cx="40275" cy="5175"/>
            </a:xfrm>
            <a:custGeom>
              <a:avLst/>
              <a:gdLst/>
              <a:ahLst/>
              <a:cxnLst/>
              <a:rect l="l" t="t" r="r" b="b"/>
              <a:pathLst>
                <a:path w="1611" h="207" extrusionOk="0">
                  <a:moveTo>
                    <a:pt x="1611" y="1"/>
                  </a:moveTo>
                  <a:lnTo>
                    <a:pt x="157" y="126"/>
                  </a:lnTo>
                  <a:cubicBezTo>
                    <a:pt x="106" y="154"/>
                    <a:pt x="53" y="182"/>
                    <a:pt x="1" y="207"/>
                  </a:cubicBezTo>
                  <a:lnTo>
                    <a:pt x="1455" y="81"/>
                  </a:lnTo>
                  <a:lnTo>
                    <a:pt x="161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2"/>
            <p:cNvSpPr/>
            <p:nvPr/>
          </p:nvSpPr>
          <p:spPr>
            <a:xfrm>
              <a:off x="1960225" y="4779700"/>
              <a:ext cx="40275" cy="5175"/>
            </a:xfrm>
            <a:custGeom>
              <a:avLst/>
              <a:gdLst/>
              <a:ahLst/>
              <a:cxnLst/>
              <a:rect l="l" t="t" r="r" b="b"/>
              <a:pathLst>
                <a:path w="1611" h="207" extrusionOk="0">
                  <a:moveTo>
                    <a:pt x="1611" y="0"/>
                  </a:moveTo>
                  <a:lnTo>
                    <a:pt x="156" y="126"/>
                  </a:lnTo>
                  <a:cubicBezTo>
                    <a:pt x="103" y="154"/>
                    <a:pt x="50" y="181"/>
                    <a:pt x="0" y="206"/>
                  </a:cubicBezTo>
                  <a:lnTo>
                    <a:pt x="1455" y="81"/>
                  </a:lnTo>
                  <a:cubicBezTo>
                    <a:pt x="1505" y="53"/>
                    <a:pt x="1558" y="28"/>
                    <a:pt x="1611"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2"/>
            <p:cNvSpPr/>
            <p:nvPr/>
          </p:nvSpPr>
          <p:spPr>
            <a:xfrm>
              <a:off x="1910150" y="4871700"/>
              <a:ext cx="48425" cy="23725"/>
            </a:xfrm>
            <a:custGeom>
              <a:avLst/>
              <a:gdLst/>
              <a:ahLst/>
              <a:cxnLst/>
              <a:rect l="l" t="t" r="r" b="b"/>
              <a:pathLst>
                <a:path w="1937" h="949" extrusionOk="0">
                  <a:moveTo>
                    <a:pt x="1936" y="1"/>
                  </a:moveTo>
                  <a:lnTo>
                    <a:pt x="1936" y="1"/>
                  </a:lnTo>
                  <a:cubicBezTo>
                    <a:pt x="1892" y="4"/>
                    <a:pt x="1850" y="6"/>
                    <a:pt x="1808" y="9"/>
                  </a:cubicBezTo>
                  <a:lnTo>
                    <a:pt x="346" y="767"/>
                  </a:lnTo>
                  <a:lnTo>
                    <a:pt x="0" y="948"/>
                  </a:lnTo>
                  <a:cubicBezTo>
                    <a:pt x="42" y="943"/>
                    <a:pt x="86" y="940"/>
                    <a:pt x="128" y="934"/>
                  </a:cubicBezTo>
                  <a:lnTo>
                    <a:pt x="454" y="767"/>
                  </a:lnTo>
                  <a:lnTo>
                    <a:pt x="1936"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2"/>
            <p:cNvSpPr/>
            <p:nvPr/>
          </p:nvSpPr>
          <p:spPr>
            <a:xfrm>
              <a:off x="2361225" y="4638225"/>
              <a:ext cx="48425" cy="23700"/>
            </a:xfrm>
            <a:custGeom>
              <a:avLst/>
              <a:gdLst/>
              <a:ahLst/>
              <a:cxnLst/>
              <a:rect l="l" t="t" r="r" b="b"/>
              <a:pathLst>
                <a:path w="1937" h="948" extrusionOk="0">
                  <a:moveTo>
                    <a:pt x="1937" y="1"/>
                  </a:moveTo>
                  <a:lnTo>
                    <a:pt x="1811" y="12"/>
                  </a:lnTo>
                  <a:lnTo>
                    <a:pt x="0" y="948"/>
                  </a:lnTo>
                  <a:lnTo>
                    <a:pt x="128" y="934"/>
                  </a:lnTo>
                  <a:lnTo>
                    <a:pt x="193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2"/>
            <p:cNvSpPr/>
            <p:nvPr/>
          </p:nvSpPr>
          <p:spPr>
            <a:xfrm>
              <a:off x="1820000" y="4629275"/>
              <a:ext cx="672400" cy="261725"/>
            </a:xfrm>
            <a:custGeom>
              <a:avLst/>
              <a:gdLst/>
              <a:ahLst/>
              <a:cxnLst/>
              <a:rect l="l" t="t" r="r" b="b"/>
              <a:pathLst>
                <a:path w="26896" h="10469" extrusionOk="0">
                  <a:moveTo>
                    <a:pt x="24795" y="314"/>
                  </a:moveTo>
                  <a:cubicBezTo>
                    <a:pt x="24825" y="314"/>
                    <a:pt x="24856" y="317"/>
                    <a:pt x="24890" y="317"/>
                  </a:cubicBezTo>
                  <a:lnTo>
                    <a:pt x="22842" y="1261"/>
                  </a:lnTo>
                  <a:cubicBezTo>
                    <a:pt x="22811" y="1261"/>
                    <a:pt x="22780" y="1259"/>
                    <a:pt x="22747" y="1256"/>
                  </a:cubicBezTo>
                  <a:lnTo>
                    <a:pt x="24795" y="314"/>
                  </a:lnTo>
                  <a:close/>
                  <a:moveTo>
                    <a:pt x="23586" y="359"/>
                  </a:moveTo>
                  <a:lnTo>
                    <a:pt x="21777" y="1292"/>
                  </a:lnTo>
                  <a:lnTo>
                    <a:pt x="21649" y="1306"/>
                  </a:lnTo>
                  <a:lnTo>
                    <a:pt x="23460" y="370"/>
                  </a:lnTo>
                  <a:lnTo>
                    <a:pt x="23586" y="359"/>
                  </a:lnTo>
                  <a:close/>
                  <a:moveTo>
                    <a:pt x="25840" y="467"/>
                  </a:moveTo>
                  <a:cubicBezTo>
                    <a:pt x="25859" y="476"/>
                    <a:pt x="25879" y="481"/>
                    <a:pt x="25898" y="487"/>
                  </a:cubicBezTo>
                  <a:lnTo>
                    <a:pt x="23669" y="1401"/>
                  </a:lnTo>
                  <a:cubicBezTo>
                    <a:pt x="23650" y="1392"/>
                    <a:pt x="23630" y="1387"/>
                    <a:pt x="23611" y="1381"/>
                  </a:cubicBezTo>
                  <a:lnTo>
                    <a:pt x="25840" y="467"/>
                  </a:lnTo>
                  <a:close/>
                  <a:moveTo>
                    <a:pt x="22050" y="556"/>
                  </a:moveTo>
                  <a:lnTo>
                    <a:pt x="20524" y="1454"/>
                  </a:lnTo>
                  <a:lnTo>
                    <a:pt x="20370" y="1481"/>
                  </a:lnTo>
                  <a:lnTo>
                    <a:pt x="21897" y="582"/>
                  </a:lnTo>
                  <a:lnTo>
                    <a:pt x="22050" y="556"/>
                  </a:lnTo>
                  <a:close/>
                  <a:moveTo>
                    <a:pt x="26308" y="765"/>
                  </a:moveTo>
                  <a:cubicBezTo>
                    <a:pt x="26316" y="774"/>
                    <a:pt x="26322" y="788"/>
                    <a:pt x="26327" y="799"/>
                  </a:cubicBezTo>
                  <a:lnTo>
                    <a:pt x="24017" y="1649"/>
                  </a:lnTo>
                  <a:cubicBezTo>
                    <a:pt x="24009" y="1637"/>
                    <a:pt x="24001" y="1626"/>
                    <a:pt x="23992" y="1615"/>
                  </a:cubicBezTo>
                  <a:lnTo>
                    <a:pt x="26308" y="765"/>
                  </a:lnTo>
                  <a:close/>
                  <a:moveTo>
                    <a:pt x="19869" y="994"/>
                  </a:moveTo>
                  <a:lnTo>
                    <a:pt x="18746" y="1810"/>
                  </a:lnTo>
                  <a:lnTo>
                    <a:pt x="18571" y="1852"/>
                  </a:lnTo>
                  <a:lnTo>
                    <a:pt x="19691" y="1036"/>
                  </a:lnTo>
                  <a:lnTo>
                    <a:pt x="19869" y="994"/>
                  </a:lnTo>
                  <a:close/>
                  <a:moveTo>
                    <a:pt x="17434" y="1621"/>
                  </a:moveTo>
                  <a:lnTo>
                    <a:pt x="16760" y="2323"/>
                  </a:lnTo>
                  <a:lnTo>
                    <a:pt x="16567" y="2376"/>
                  </a:lnTo>
                  <a:lnTo>
                    <a:pt x="17242" y="1674"/>
                  </a:lnTo>
                  <a:lnTo>
                    <a:pt x="17434" y="1621"/>
                  </a:lnTo>
                  <a:close/>
                  <a:moveTo>
                    <a:pt x="15155" y="2312"/>
                  </a:moveTo>
                  <a:lnTo>
                    <a:pt x="14904" y="2886"/>
                  </a:lnTo>
                  <a:lnTo>
                    <a:pt x="14703" y="2950"/>
                  </a:lnTo>
                  <a:lnTo>
                    <a:pt x="14954" y="2379"/>
                  </a:lnTo>
                  <a:lnTo>
                    <a:pt x="15155" y="2312"/>
                  </a:lnTo>
                  <a:close/>
                  <a:moveTo>
                    <a:pt x="23455" y="3800"/>
                  </a:moveTo>
                  <a:lnTo>
                    <a:pt x="23455" y="3800"/>
                  </a:lnTo>
                  <a:cubicBezTo>
                    <a:pt x="23410" y="3825"/>
                    <a:pt x="23368" y="3850"/>
                    <a:pt x="23324" y="3875"/>
                  </a:cubicBezTo>
                  <a:lnTo>
                    <a:pt x="21577" y="4165"/>
                  </a:lnTo>
                  <a:lnTo>
                    <a:pt x="21705" y="4087"/>
                  </a:lnTo>
                  <a:lnTo>
                    <a:pt x="23455" y="3800"/>
                  </a:lnTo>
                  <a:close/>
                  <a:moveTo>
                    <a:pt x="10324" y="4070"/>
                  </a:moveTo>
                  <a:lnTo>
                    <a:pt x="10967" y="4315"/>
                  </a:lnTo>
                  <a:lnTo>
                    <a:pt x="10775" y="4396"/>
                  </a:lnTo>
                  <a:lnTo>
                    <a:pt x="10131" y="4151"/>
                  </a:lnTo>
                  <a:lnTo>
                    <a:pt x="10324" y="4070"/>
                  </a:lnTo>
                  <a:close/>
                  <a:moveTo>
                    <a:pt x="21722" y="4764"/>
                  </a:moveTo>
                  <a:lnTo>
                    <a:pt x="21566" y="4844"/>
                  </a:lnTo>
                  <a:lnTo>
                    <a:pt x="20111" y="4970"/>
                  </a:lnTo>
                  <a:cubicBezTo>
                    <a:pt x="20164" y="4945"/>
                    <a:pt x="20214" y="4917"/>
                    <a:pt x="20267" y="4889"/>
                  </a:cubicBezTo>
                  <a:lnTo>
                    <a:pt x="21722" y="4764"/>
                  </a:lnTo>
                  <a:close/>
                  <a:moveTo>
                    <a:pt x="7866" y="5126"/>
                  </a:moveTo>
                  <a:lnTo>
                    <a:pt x="8958" y="5176"/>
                  </a:lnTo>
                  <a:lnTo>
                    <a:pt x="8783" y="5259"/>
                  </a:lnTo>
                  <a:lnTo>
                    <a:pt x="7688" y="5209"/>
                  </a:lnTo>
                  <a:lnTo>
                    <a:pt x="7866" y="5126"/>
                  </a:lnTo>
                  <a:close/>
                  <a:moveTo>
                    <a:pt x="18782" y="5622"/>
                  </a:moveTo>
                  <a:lnTo>
                    <a:pt x="19877" y="5672"/>
                  </a:lnTo>
                  <a:cubicBezTo>
                    <a:pt x="19816" y="5700"/>
                    <a:pt x="19757" y="5725"/>
                    <a:pt x="19699" y="5753"/>
                  </a:cubicBezTo>
                  <a:lnTo>
                    <a:pt x="18607" y="5702"/>
                  </a:lnTo>
                  <a:lnTo>
                    <a:pt x="18782" y="5622"/>
                  </a:lnTo>
                  <a:close/>
                  <a:moveTo>
                    <a:pt x="7220" y="6017"/>
                  </a:moveTo>
                  <a:lnTo>
                    <a:pt x="7220" y="6017"/>
                  </a:lnTo>
                  <a:cubicBezTo>
                    <a:pt x="7167" y="6045"/>
                    <a:pt x="7114" y="6070"/>
                    <a:pt x="7064" y="6098"/>
                  </a:cubicBezTo>
                  <a:lnTo>
                    <a:pt x="5612" y="6223"/>
                  </a:lnTo>
                  <a:cubicBezTo>
                    <a:pt x="5662" y="6198"/>
                    <a:pt x="5715" y="6171"/>
                    <a:pt x="5765" y="6143"/>
                  </a:cubicBezTo>
                  <a:lnTo>
                    <a:pt x="7220" y="6017"/>
                  </a:lnTo>
                  <a:close/>
                  <a:moveTo>
                    <a:pt x="16737" y="6519"/>
                  </a:moveTo>
                  <a:lnTo>
                    <a:pt x="17378" y="6764"/>
                  </a:lnTo>
                  <a:lnTo>
                    <a:pt x="17186" y="6845"/>
                  </a:lnTo>
                  <a:lnTo>
                    <a:pt x="16545" y="6600"/>
                  </a:lnTo>
                  <a:lnTo>
                    <a:pt x="16737" y="6519"/>
                  </a:lnTo>
                  <a:close/>
                  <a:moveTo>
                    <a:pt x="6022" y="6666"/>
                  </a:moveTo>
                  <a:lnTo>
                    <a:pt x="5885" y="6747"/>
                  </a:lnTo>
                  <a:lnTo>
                    <a:pt x="4138" y="7034"/>
                  </a:lnTo>
                  <a:cubicBezTo>
                    <a:pt x="4183" y="7009"/>
                    <a:pt x="4230" y="6981"/>
                    <a:pt x="4275" y="6956"/>
                  </a:cubicBezTo>
                  <a:lnTo>
                    <a:pt x="6022" y="6666"/>
                  </a:lnTo>
                  <a:close/>
                  <a:moveTo>
                    <a:pt x="14656" y="7332"/>
                  </a:moveTo>
                  <a:lnTo>
                    <a:pt x="14843" y="7753"/>
                  </a:lnTo>
                  <a:cubicBezTo>
                    <a:pt x="14777" y="7775"/>
                    <a:pt x="14711" y="7800"/>
                    <a:pt x="14644" y="7825"/>
                  </a:cubicBezTo>
                  <a:lnTo>
                    <a:pt x="14644" y="7825"/>
                  </a:lnTo>
                  <a:lnTo>
                    <a:pt x="14455" y="7405"/>
                  </a:lnTo>
                  <a:cubicBezTo>
                    <a:pt x="14522" y="7380"/>
                    <a:pt x="14589" y="7355"/>
                    <a:pt x="14656" y="7332"/>
                  </a:cubicBezTo>
                  <a:close/>
                  <a:moveTo>
                    <a:pt x="4629" y="7555"/>
                  </a:moveTo>
                  <a:cubicBezTo>
                    <a:pt x="4592" y="7578"/>
                    <a:pt x="4562" y="7600"/>
                    <a:pt x="4531" y="7622"/>
                  </a:cubicBezTo>
                  <a:lnTo>
                    <a:pt x="2500" y="8096"/>
                  </a:lnTo>
                  <a:cubicBezTo>
                    <a:pt x="2531" y="8071"/>
                    <a:pt x="2564" y="8048"/>
                    <a:pt x="2597" y="8026"/>
                  </a:cubicBezTo>
                  <a:lnTo>
                    <a:pt x="4629" y="7555"/>
                  </a:lnTo>
                  <a:close/>
                  <a:moveTo>
                    <a:pt x="12650" y="8029"/>
                  </a:moveTo>
                  <a:lnTo>
                    <a:pt x="12399" y="8603"/>
                  </a:lnTo>
                  <a:lnTo>
                    <a:pt x="12199" y="8667"/>
                  </a:lnTo>
                  <a:lnTo>
                    <a:pt x="12199" y="8667"/>
                  </a:lnTo>
                  <a:lnTo>
                    <a:pt x="12449" y="8096"/>
                  </a:lnTo>
                  <a:lnTo>
                    <a:pt x="12650" y="8029"/>
                  </a:lnTo>
                  <a:close/>
                  <a:moveTo>
                    <a:pt x="3754" y="8271"/>
                  </a:moveTo>
                  <a:lnTo>
                    <a:pt x="3754" y="8271"/>
                  </a:lnTo>
                  <a:cubicBezTo>
                    <a:pt x="3731" y="8294"/>
                    <a:pt x="3709" y="8313"/>
                    <a:pt x="3690" y="8335"/>
                  </a:cubicBezTo>
                  <a:lnTo>
                    <a:pt x="3692" y="8335"/>
                  </a:lnTo>
                  <a:lnTo>
                    <a:pt x="1472" y="8965"/>
                  </a:lnTo>
                  <a:cubicBezTo>
                    <a:pt x="1491" y="8946"/>
                    <a:pt x="1511" y="8926"/>
                    <a:pt x="1533" y="8904"/>
                  </a:cubicBezTo>
                  <a:lnTo>
                    <a:pt x="3754" y="8271"/>
                  </a:lnTo>
                  <a:close/>
                  <a:moveTo>
                    <a:pt x="10716" y="8625"/>
                  </a:moveTo>
                  <a:lnTo>
                    <a:pt x="10045" y="9327"/>
                  </a:lnTo>
                  <a:cubicBezTo>
                    <a:pt x="9978" y="9347"/>
                    <a:pt x="9914" y="9361"/>
                    <a:pt x="9853" y="9380"/>
                  </a:cubicBezTo>
                  <a:lnTo>
                    <a:pt x="10524" y="8678"/>
                  </a:lnTo>
                  <a:cubicBezTo>
                    <a:pt x="10588" y="8661"/>
                    <a:pt x="10652" y="8645"/>
                    <a:pt x="10716" y="8625"/>
                  </a:cubicBezTo>
                  <a:close/>
                  <a:moveTo>
                    <a:pt x="3333" y="8812"/>
                  </a:moveTo>
                  <a:lnTo>
                    <a:pt x="3333" y="8812"/>
                  </a:lnTo>
                  <a:cubicBezTo>
                    <a:pt x="3322" y="8829"/>
                    <a:pt x="3316" y="8845"/>
                    <a:pt x="3311" y="8862"/>
                  </a:cubicBezTo>
                  <a:lnTo>
                    <a:pt x="1004" y="9614"/>
                  </a:lnTo>
                  <a:cubicBezTo>
                    <a:pt x="1012" y="9598"/>
                    <a:pt x="1018" y="9581"/>
                    <a:pt x="1026" y="9564"/>
                  </a:cubicBezTo>
                  <a:lnTo>
                    <a:pt x="3333" y="8812"/>
                  </a:lnTo>
                  <a:close/>
                  <a:moveTo>
                    <a:pt x="8674" y="9157"/>
                  </a:moveTo>
                  <a:lnTo>
                    <a:pt x="7551" y="9976"/>
                  </a:lnTo>
                  <a:lnTo>
                    <a:pt x="7376" y="10018"/>
                  </a:lnTo>
                  <a:lnTo>
                    <a:pt x="7376" y="10018"/>
                  </a:lnTo>
                  <a:lnTo>
                    <a:pt x="8496" y="9199"/>
                  </a:lnTo>
                  <a:cubicBezTo>
                    <a:pt x="8554" y="9185"/>
                    <a:pt x="8616" y="9171"/>
                    <a:pt x="8674" y="9157"/>
                  </a:cubicBezTo>
                  <a:close/>
                  <a:moveTo>
                    <a:pt x="3263" y="9235"/>
                  </a:moveTo>
                  <a:cubicBezTo>
                    <a:pt x="3266" y="9244"/>
                    <a:pt x="3266" y="9255"/>
                    <a:pt x="3269" y="9263"/>
                  </a:cubicBezTo>
                  <a:cubicBezTo>
                    <a:pt x="3269" y="9266"/>
                    <a:pt x="3275" y="9272"/>
                    <a:pt x="3275" y="9274"/>
                  </a:cubicBezTo>
                  <a:lnTo>
                    <a:pt x="965" y="10124"/>
                  </a:lnTo>
                  <a:cubicBezTo>
                    <a:pt x="962" y="10116"/>
                    <a:pt x="956" y="10110"/>
                    <a:pt x="954" y="10105"/>
                  </a:cubicBezTo>
                  <a:cubicBezTo>
                    <a:pt x="951" y="10096"/>
                    <a:pt x="954" y="10091"/>
                    <a:pt x="951" y="10085"/>
                  </a:cubicBezTo>
                  <a:lnTo>
                    <a:pt x="3263" y="9235"/>
                  </a:lnTo>
                  <a:close/>
                  <a:moveTo>
                    <a:pt x="25709" y="0"/>
                  </a:moveTo>
                  <a:cubicBezTo>
                    <a:pt x="23508" y="0"/>
                    <a:pt x="18503" y="1053"/>
                    <a:pt x="12940" y="3070"/>
                  </a:cubicBezTo>
                  <a:lnTo>
                    <a:pt x="12798" y="3122"/>
                  </a:lnTo>
                  <a:lnTo>
                    <a:pt x="12984" y="3543"/>
                  </a:lnTo>
                  <a:lnTo>
                    <a:pt x="12959" y="3552"/>
                  </a:lnTo>
                  <a:lnTo>
                    <a:pt x="12784" y="3616"/>
                  </a:lnTo>
                  <a:lnTo>
                    <a:pt x="12597" y="3195"/>
                  </a:lnTo>
                  <a:cubicBezTo>
                    <a:pt x="5473" y="5806"/>
                    <a:pt x="1" y="8586"/>
                    <a:pt x="472" y="9887"/>
                  </a:cubicBezTo>
                  <a:cubicBezTo>
                    <a:pt x="497" y="9935"/>
                    <a:pt x="533" y="9976"/>
                    <a:pt x="578" y="10010"/>
                  </a:cubicBezTo>
                  <a:cubicBezTo>
                    <a:pt x="750" y="10155"/>
                    <a:pt x="1126" y="10272"/>
                    <a:pt x="1667" y="10353"/>
                  </a:cubicBezTo>
                  <a:lnTo>
                    <a:pt x="3595" y="9564"/>
                  </a:lnTo>
                  <a:cubicBezTo>
                    <a:pt x="3614" y="9572"/>
                    <a:pt x="3631" y="9581"/>
                    <a:pt x="3648" y="9586"/>
                  </a:cubicBezTo>
                  <a:lnTo>
                    <a:pt x="1745" y="10367"/>
                  </a:lnTo>
                  <a:cubicBezTo>
                    <a:pt x="2046" y="10406"/>
                    <a:pt x="2400" y="10436"/>
                    <a:pt x="2793" y="10450"/>
                  </a:cubicBezTo>
                  <a:lnTo>
                    <a:pt x="4372" y="9723"/>
                  </a:lnTo>
                  <a:cubicBezTo>
                    <a:pt x="4403" y="9726"/>
                    <a:pt x="4436" y="9726"/>
                    <a:pt x="4467" y="9726"/>
                  </a:cubicBezTo>
                  <a:lnTo>
                    <a:pt x="2887" y="10456"/>
                  </a:lnTo>
                  <a:cubicBezTo>
                    <a:pt x="3106" y="10463"/>
                    <a:pt x="3336" y="10468"/>
                    <a:pt x="3577" y="10468"/>
                  </a:cubicBezTo>
                  <a:cubicBezTo>
                    <a:pt x="3698" y="10468"/>
                    <a:pt x="3822" y="10467"/>
                    <a:pt x="3949" y="10464"/>
                  </a:cubicBezTo>
                  <a:lnTo>
                    <a:pt x="5412" y="9706"/>
                  </a:lnTo>
                  <a:cubicBezTo>
                    <a:pt x="5453" y="9703"/>
                    <a:pt x="5498" y="9698"/>
                    <a:pt x="5540" y="9695"/>
                  </a:cubicBezTo>
                  <a:lnTo>
                    <a:pt x="5540" y="9695"/>
                  </a:lnTo>
                  <a:lnTo>
                    <a:pt x="4055" y="10464"/>
                  </a:lnTo>
                  <a:cubicBezTo>
                    <a:pt x="4422" y="10453"/>
                    <a:pt x="4818" y="10433"/>
                    <a:pt x="5228" y="10403"/>
                  </a:cubicBezTo>
                  <a:lnTo>
                    <a:pt x="6671" y="9553"/>
                  </a:lnTo>
                  <a:cubicBezTo>
                    <a:pt x="6721" y="9545"/>
                    <a:pt x="6771" y="9536"/>
                    <a:pt x="6821" y="9528"/>
                  </a:cubicBezTo>
                  <a:lnTo>
                    <a:pt x="6821" y="9528"/>
                  </a:lnTo>
                  <a:lnTo>
                    <a:pt x="5356" y="10392"/>
                  </a:lnTo>
                  <a:cubicBezTo>
                    <a:pt x="7961" y="10197"/>
                    <a:pt x="11335" y="9589"/>
                    <a:pt x="14843" y="8319"/>
                  </a:cubicBezTo>
                  <a:cubicBezTo>
                    <a:pt x="19036" y="6797"/>
                    <a:pt x="22482" y="4666"/>
                    <a:pt x="24600" y="2964"/>
                  </a:cubicBezTo>
                  <a:lnTo>
                    <a:pt x="24600" y="2964"/>
                  </a:lnTo>
                  <a:lnTo>
                    <a:pt x="22755" y="3390"/>
                  </a:lnTo>
                  <a:lnTo>
                    <a:pt x="22853" y="3320"/>
                  </a:lnTo>
                  <a:lnTo>
                    <a:pt x="24681" y="2897"/>
                  </a:lnTo>
                  <a:cubicBezTo>
                    <a:pt x="25026" y="2615"/>
                    <a:pt x="25338" y="2348"/>
                    <a:pt x="25608" y="2097"/>
                  </a:cubicBezTo>
                  <a:lnTo>
                    <a:pt x="25608" y="2097"/>
                  </a:lnTo>
                  <a:lnTo>
                    <a:pt x="23622" y="2660"/>
                  </a:lnTo>
                  <a:cubicBezTo>
                    <a:pt x="23641" y="2640"/>
                    <a:pt x="23661" y="2621"/>
                    <a:pt x="23680" y="2599"/>
                  </a:cubicBezTo>
                  <a:lnTo>
                    <a:pt x="25678" y="2030"/>
                  </a:lnTo>
                  <a:cubicBezTo>
                    <a:pt x="25929" y="1793"/>
                    <a:pt x="26129" y="1579"/>
                    <a:pt x="26305" y="1376"/>
                  </a:cubicBezTo>
                  <a:lnTo>
                    <a:pt x="26305" y="1376"/>
                  </a:lnTo>
                  <a:lnTo>
                    <a:pt x="24009" y="2122"/>
                  </a:lnTo>
                  <a:cubicBezTo>
                    <a:pt x="24015" y="2106"/>
                    <a:pt x="24026" y="2089"/>
                    <a:pt x="24031" y="2072"/>
                  </a:cubicBezTo>
                  <a:lnTo>
                    <a:pt x="26338" y="1323"/>
                  </a:lnTo>
                  <a:lnTo>
                    <a:pt x="26338" y="1323"/>
                  </a:lnTo>
                  <a:cubicBezTo>
                    <a:pt x="26333" y="1334"/>
                    <a:pt x="26327" y="1342"/>
                    <a:pt x="26324" y="1353"/>
                  </a:cubicBezTo>
                  <a:cubicBezTo>
                    <a:pt x="26625" y="1002"/>
                    <a:pt x="26820" y="710"/>
                    <a:pt x="26871" y="504"/>
                  </a:cubicBezTo>
                  <a:cubicBezTo>
                    <a:pt x="26893" y="442"/>
                    <a:pt x="26896" y="373"/>
                    <a:pt x="26882" y="308"/>
                  </a:cubicBezTo>
                  <a:cubicBezTo>
                    <a:pt x="26807" y="102"/>
                    <a:pt x="26394" y="0"/>
                    <a:pt x="25709"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0" name="Google Shape;1920;p42"/>
          <p:cNvGrpSpPr/>
          <p:nvPr/>
        </p:nvGrpSpPr>
        <p:grpSpPr>
          <a:xfrm>
            <a:off x="6028017" y="2354592"/>
            <a:ext cx="698494" cy="364112"/>
            <a:chOff x="3187175" y="4566775"/>
            <a:chExt cx="716625" cy="373525"/>
          </a:xfrm>
        </p:grpSpPr>
        <p:sp>
          <p:nvSpPr>
            <p:cNvPr id="1921" name="Google Shape;1921;p42"/>
            <p:cNvSpPr/>
            <p:nvPr/>
          </p:nvSpPr>
          <p:spPr>
            <a:xfrm>
              <a:off x="3187175" y="4583200"/>
              <a:ext cx="705475" cy="357100"/>
            </a:xfrm>
            <a:custGeom>
              <a:avLst/>
              <a:gdLst/>
              <a:ahLst/>
              <a:cxnLst/>
              <a:rect l="l" t="t" r="r" b="b"/>
              <a:pathLst>
                <a:path w="28219" h="14284" extrusionOk="0">
                  <a:moveTo>
                    <a:pt x="1945" y="1"/>
                  </a:moveTo>
                  <a:cubicBezTo>
                    <a:pt x="1555" y="466"/>
                    <a:pt x="984" y="2486"/>
                    <a:pt x="770" y="3079"/>
                  </a:cubicBezTo>
                  <a:cubicBezTo>
                    <a:pt x="1" y="5200"/>
                    <a:pt x="5180" y="9362"/>
                    <a:pt x="12471" y="12009"/>
                  </a:cubicBezTo>
                  <a:cubicBezTo>
                    <a:pt x="16610" y="13511"/>
                    <a:pt x="20509" y="14284"/>
                    <a:pt x="23248" y="14284"/>
                  </a:cubicBezTo>
                  <a:cubicBezTo>
                    <a:pt x="25334" y="14284"/>
                    <a:pt x="26747" y="13836"/>
                    <a:pt x="27079" y="12920"/>
                  </a:cubicBezTo>
                  <a:cubicBezTo>
                    <a:pt x="27294" y="12335"/>
                    <a:pt x="28219" y="10301"/>
                    <a:pt x="28219" y="9577"/>
                  </a:cubicBezTo>
                  <a:lnTo>
                    <a:pt x="28219" y="9577"/>
                  </a:lnTo>
                  <a:cubicBezTo>
                    <a:pt x="28046" y="9699"/>
                    <a:pt x="27709" y="9799"/>
                    <a:pt x="27258" y="9875"/>
                  </a:cubicBezTo>
                  <a:lnTo>
                    <a:pt x="27238" y="9883"/>
                  </a:lnTo>
                  <a:lnTo>
                    <a:pt x="27230" y="9877"/>
                  </a:lnTo>
                  <a:cubicBezTo>
                    <a:pt x="26965" y="9922"/>
                    <a:pt x="26672" y="9958"/>
                    <a:pt x="26327" y="9978"/>
                  </a:cubicBezTo>
                  <a:lnTo>
                    <a:pt x="26539" y="10073"/>
                  </a:lnTo>
                  <a:cubicBezTo>
                    <a:pt x="26511" y="10078"/>
                    <a:pt x="26483" y="10081"/>
                    <a:pt x="26455" y="10084"/>
                  </a:cubicBezTo>
                  <a:lnTo>
                    <a:pt x="26229" y="9983"/>
                  </a:lnTo>
                  <a:cubicBezTo>
                    <a:pt x="25951" y="9998"/>
                    <a:pt x="25647" y="10005"/>
                    <a:pt x="25323" y="10005"/>
                  </a:cubicBezTo>
                  <a:cubicBezTo>
                    <a:pt x="25220" y="10005"/>
                    <a:pt x="25114" y="10004"/>
                    <a:pt x="25006" y="10003"/>
                  </a:cubicBezTo>
                  <a:lnTo>
                    <a:pt x="25006" y="10003"/>
                  </a:lnTo>
                  <a:lnTo>
                    <a:pt x="25190" y="10098"/>
                  </a:lnTo>
                  <a:cubicBezTo>
                    <a:pt x="25151" y="10095"/>
                    <a:pt x="25109" y="10092"/>
                    <a:pt x="25070" y="10089"/>
                  </a:cubicBezTo>
                  <a:lnTo>
                    <a:pt x="24900" y="10003"/>
                  </a:lnTo>
                  <a:cubicBezTo>
                    <a:pt x="22181" y="9953"/>
                    <a:pt x="18169" y="9376"/>
                    <a:pt x="13976" y="7855"/>
                  </a:cubicBezTo>
                  <a:cubicBezTo>
                    <a:pt x="10471" y="6584"/>
                    <a:pt x="7490" y="4885"/>
                    <a:pt x="5367" y="3366"/>
                  </a:cubicBezTo>
                  <a:lnTo>
                    <a:pt x="5297" y="3355"/>
                  </a:lnTo>
                  <a:cubicBezTo>
                    <a:pt x="5252" y="3327"/>
                    <a:pt x="5211" y="3302"/>
                    <a:pt x="5166" y="3277"/>
                  </a:cubicBezTo>
                  <a:lnTo>
                    <a:pt x="5166" y="3277"/>
                  </a:lnTo>
                  <a:lnTo>
                    <a:pt x="5264" y="3291"/>
                  </a:lnTo>
                  <a:cubicBezTo>
                    <a:pt x="4929" y="3051"/>
                    <a:pt x="4612" y="2815"/>
                    <a:pt x="4322" y="2586"/>
                  </a:cubicBezTo>
                  <a:lnTo>
                    <a:pt x="3965" y="2505"/>
                  </a:lnTo>
                  <a:cubicBezTo>
                    <a:pt x="3932" y="2480"/>
                    <a:pt x="3893" y="2458"/>
                    <a:pt x="3862" y="2433"/>
                  </a:cubicBezTo>
                  <a:lnTo>
                    <a:pt x="3862" y="2433"/>
                  </a:lnTo>
                  <a:lnTo>
                    <a:pt x="4241" y="2516"/>
                  </a:lnTo>
                  <a:cubicBezTo>
                    <a:pt x="3943" y="2277"/>
                    <a:pt x="3675" y="2048"/>
                    <a:pt x="3433" y="1831"/>
                  </a:cubicBezTo>
                  <a:lnTo>
                    <a:pt x="2937" y="1695"/>
                  </a:lnTo>
                  <a:cubicBezTo>
                    <a:pt x="2912" y="1675"/>
                    <a:pt x="2887" y="1653"/>
                    <a:pt x="2868" y="1630"/>
                  </a:cubicBezTo>
                  <a:lnTo>
                    <a:pt x="2868" y="1630"/>
                  </a:lnTo>
                  <a:lnTo>
                    <a:pt x="3361" y="1764"/>
                  </a:lnTo>
                  <a:cubicBezTo>
                    <a:pt x="3071" y="1502"/>
                    <a:pt x="2817" y="1252"/>
                    <a:pt x="2611" y="1026"/>
                  </a:cubicBezTo>
                  <a:lnTo>
                    <a:pt x="2277" y="920"/>
                  </a:lnTo>
                  <a:cubicBezTo>
                    <a:pt x="2268" y="903"/>
                    <a:pt x="2257" y="887"/>
                    <a:pt x="2249" y="870"/>
                  </a:cubicBezTo>
                  <a:lnTo>
                    <a:pt x="2249" y="870"/>
                  </a:lnTo>
                  <a:lnTo>
                    <a:pt x="2564" y="967"/>
                  </a:lnTo>
                  <a:cubicBezTo>
                    <a:pt x="2196" y="555"/>
                    <a:pt x="1984" y="223"/>
                    <a:pt x="1945"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2"/>
            <p:cNvSpPr/>
            <p:nvPr/>
          </p:nvSpPr>
          <p:spPr>
            <a:xfrm>
              <a:off x="3241375" y="4590725"/>
              <a:ext cx="58375" cy="21675"/>
            </a:xfrm>
            <a:custGeom>
              <a:avLst/>
              <a:gdLst/>
              <a:ahLst/>
              <a:cxnLst/>
              <a:rect l="l" t="t" r="r" b="b"/>
              <a:pathLst>
                <a:path w="2335" h="867" extrusionOk="0">
                  <a:moveTo>
                    <a:pt x="14" y="0"/>
                  </a:moveTo>
                  <a:cubicBezTo>
                    <a:pt x="11" y="6"/>
                    <a:pt x="9" y="12"/>
                    <a:pt x="6" y="17"/>
                  </a:cubicBezTo>
                  <a:cubicBezTo>
                    <a:pt x="3" y="23"/>
                    <a:pt x="3" y="31"/>
                    <a:pt x="0" y="39"/>
                  </a:cubicBezTo>
                  <a:lnTo>
                    <a:pt x="2318" y="867"/>
                  </a:lnTo>
                  <a:cubicBezTo>
                    <a:pt x="2318" y="864"/>
                    <a:pt x="2318" y="859"/>
                    <a:pt x="2321" y="856"/>
                  </a:cubicBezTo>
                  <a:cubicBezTo>
                    <a:pt x="2324" y="847"/>
                    <a:pt x="2329" y="839"/>
                    <a:pt x="2335" y="831"/>
                  </a:cubicBezTo>
                  <a:lnTo>
                    <a:pt x="14"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2"/>
            <p:cNvSpPr/>
            <p:nvPr/>
          </p:nvSpPr>
          <p:spPr>
            <a:xfrm>
              <a:off x="3819425" y="4797525"/>
              <a:ext cx="58125" cy="21750"/>
            </a:xfrm>
            <a:custGeom>
              <a:avLst/>
              <a:gdLst/>
              <a:ahLst/>
              <a:cxnLst/>
              <a:rect l="l" t="t" r="r" b="b"/>
              <a:pathLst>
                <a:path w="2325" h="870" extrusionOk="0">
                  <a:moveTo>
                    <a:pt x="3" y="1"/>
                  </a:moveTo>
                  <a:cubicBezTo>
                    <a:pt x="3" y="15"/>
                    <a:pt x="1" y="28"/>
                    <a:pt x="1" y="42"/>
                  </a:cubicBezTo>
                  <a:lnTo>
                    <a:pt x="2319" y="870"/>
                  </a:lnTo>
                  <a:cubicBezTo>
                    <a:pt x="2319" y="859"/>
                    <a:pt x="2324" y="845"/>
                    <a:pt x="2324" y="831"/>
                  </a:cubicBezTo>
                  <a:lnTo>
                    <a:pt x="3"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2"/>
            <p:cNvSpPr/>
            <p:nvPr/>
          </p:nvSpPr>
          <p:spPr>
            <a:xfrm>
              <a:off x="3752200" y="4736925"/>
              <a:ext cx="47125" cy="9225"/>
            </a:xfrm>
            <a:custGeom>
              <a:avLst/>
              <a:gdLst/>
              <a:ahLst/>
              <a:cxnLst/>
              <a:rect l="l" t="t" r="r" b="b"/>
              <a:pathLst>
                <a:path w="1885" h="369" extrusionOk="0">
                  <a:moveTo>
                    <a:pt x="1" y="1"/>
                  </a:moveTo>
                  <a:lnTo>
                    <a:pt x="1" y="1"/>
                  </a:lnTo>
                  <a:cubicBezTo>
                    <a:pt x="45" y="26"/>
                    <a:pt x="90" y="54"/>
                    <a:pt x="135" y="79"/>
                  </a:cubicBezTo>
                  <a:lnTo>
                    <a:pt x="1884" y="368"/>
                  </a:lnTo>
                  <a:cubicBezTo>
                    <a:pt x="1840" y="341"/>
                    <a:pt x="1792" y="315"/>
                    <a:pt x="1748" y="288"/>
                  </a:cubicBez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2"/>
            <p:cNvSpPr/>
            <p:nvPr/>
          </p:nvSpPr>
          <p:spPr>
            <a:xfrm>
              <a:off x="3316325" y="4665125"/>
              <a:ext cx="46950" cy="9150"/>
            </a:xfrm>
            <a:custGeom>
              <a:avLst/>
              <a:gdLst/>
              <a:ahLst/>
              <a:cxnLst/>
              <a:rect l="l" t="t" r="r" b="b"/>
              <a:pathLst>
                <a:path w="1878" h="366" extrusionOk="0">
                  <a:moveTo>
                    <a:pt x="0" y="0"/>
                  </a:moveTo>
                  <a:cubicBezTo>
                    <a:pt x="45" y="25"/>
                    <a:pt x="86" y="50"/>
                    <a:pt x="131" y="75"/>
                  </a:cubicBezTo>
                  <a:lnTo>
                    <a:pt x="201" y="89"/>
                  </a:lnTo>
                  <a:lnTo>
                    <a:pt x="1878" y="365"/>
                  </a:lnTo>
                  <a:cubicBezTo>
                    <a:pt x="1833" y="337"/>
                    <a:pt x="1794" y="312"/>
                    <a:pt x="1750" y="287"/>
                  </a:cubicBezTo>
                  <a:lnTo>
                    <a:pt x="95" y="14"/>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2"/>
            <p:cNvSpPr/>
            <p:nvPr/>
          </p:nvSpPr>
          <p:spPr>
            <a:xfrm>
              <a:off x="3732300" y="4807700"/>
              <a:ext cx="41875" cy="23075"/>
            </a:xfrm>
            <a:custGeom>
              <a:avLst/>
              <a:gdLst/>
              <a:ahLst/>
              <a:cxnLst/>
              <a:rect l="l" t="t" r="r" b="b"/>
              <a:pathLst>
                <a:path w="1675" h="923" extrusionOk="0">
                  <a:moveTo>
                    <a:pt x="0" y="0"/>
                  </a:moveTo>
                  <a:lnTo>
                    <a:pt x="1527" y="900"/>
                  </a:lnTo>
                  <a:lnTo>
                    <a:pt x="1675" y="923"/>
                  </a:lnTo>
                  <a:lnTo>
                    <a:pt x="148" y="25"/>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2"/>
            <p:cNvSpPr/>
            <p:nvPr/>
          </p:nvSpPr>
          <p:spPr>
            <a:xfrm>
              <a:off x="3351775" y="4583275"/>
              <a:ext cx="42025" cy="23150"/>
            </a:xfrm>
            <a:custGeom>
              <a:avLst/>
              <a:gdLst/>
              <a:ahLst/>
              <a:cxnLst/>
              <a:rect l="l" t="t" r="r" b="b"/>
              <a:pathLst>
                <a:path w="1681" h="926" extrusionOk="0">
                  <a:moveTo>
                    <a:pt x="0" y="0"/>
                  </a:moveTo>
                  <a:lnTo>
                    <a:pt x="1524" y="900"/>
                  </a:lnTo>
                  <a:lnTo>
                    <a:pt x="1680" y="925"/>
                  </a:lnTo>
                  <a:lnTo>
                    <a:pt x="153" y="28"/>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2"/>
            <p:cNvSpPr/>
            <p:nvPr/>
          </p:nvSpPr>
          <p:spPr>
            <a:xfrm>
              <a:off x="3801325" y="4770700"/>
              <a:ext cx="56150" cy="16325"/>
            </a:xfrm>
            <a:custGeom>
              <a:avLst/>
              <a:gdLst/>
              <a:ahLst/>
              <a:cxnLst/>
              <a:rect l="l" t="t" r="r" b="b"/>
              <a:pathLst>
                <a:path w="2246" h="653" extrusionOk="0">
                  <a:moveTo>
                    <a:pt x="0" y="1"/>
                  </a:moveTo>
                  <a:cubicBezTo>
                    <a:pt x="25" y="20"/>
                    <a:pt x="47" y="43"/>
                    <a:pt x="70" y="65"/>
                  </a:cubicBezTo>
                  <a:lnTo>
                    <a:pt x="2246" y="653"/>
                  </a:lnTo>
                  <a:cubicBezTo>
                    <a:pt x="2223" y="631"/>
                    <a:pt x="2201" y="611"/>
                    <a:pt x="2176" y="589"/>
                  </a:cubicBez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2"/>
            <p:cNvSpPr/>
            <p:nvPr/>
          </p:nvSpPr>
          <p:spPr>
            <a:xfrm>
              <a:off x="3258775" y="4624025"/>
              <a:ext cx="56175" cy="16250"/>
            </a:xfrm>
            <a:custGeom>
              <a:avLst/>
              <a:gdLst/>
              <a:ahLst/>
              <a:cxnLst/>
              <a:rect l="l" t="t" r="r" b="b"/>
              <a:pathLst>
                <a:path w="2247" h="650" extrusionOk="0">
                  <a:moveTo>
                    <a:pt x="1" y="0"/>
                  </a:moveTo>
                  <a:cubicBezTo>
                    <a:pt x="23" y="20"/>
                    <a:pt x="48" y="42"/>
                    <a:pt x="70" y="64"/>
                  </a:cubicBezTo>
                  <a:lnTo>
                    <a:pt x="566" y="198"/>
                  </a:lnTo>
                  <a:lnTo>
                    <a:pt x="2246" y="649"/>
                  </a:lnTo>
                  <a:cubicBezTo>
                    <a:pt x="2224" y="630"/>
                    <a:pt x="2199" y="608"/>
                    <a:pt x="2177" y="585"/>
                  </a:cubicBezTo>
                  <a:lnTo>
                    <a:pt x="497" y="134"/>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2"/>
            <p:cNvSpPr/>
            <p:nvPr/>
          </p:nvSpPr>
          <p:spPr>
            <a:xfrm>
              <a:off x="3449150" y="4605150"/>
              <a:ext cx="24875" cy="19800"/>
            </a:xfrm>
            <a:custGeom>
              <a:avLst/>
              <a:gdLst/>
              <a:ahLst/>
              <a:cxnLst/>
              <a:rect l="l" t="t" r="r" b="b"/>
              <a:pathLst>
                <a:path w="995" h="792" extrusionOk="0">
                  <a:moveTo>
                    <a:pt x="0" y="0"/>
                  </a:moveTo>
                  <a:lnTo>
                    <a:pt x="808" y="741"/>
                  </a:lnTo>
                  <a:cubicBezTo>
                    <a:pt x="870" y="758"/>
                    <a:pt x="931" y="775"/>
                    <a:pt x="995" y="791"/>
                  </a:cubicBezTo>
                  <a:lnTo>
                    <a:pt x="187" y="53"/>
                  </a:lnTo>
                  <a:cubicBezTo>
                    <a:pt x="126" y="34"/>
                    <a:pt x="62" y="17"/>
                    <a:pt x="0"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2"/>
            <p:cNvSpPr/>
            <p:nvPr/>
          </p:nvSpPr>
          <p:spPr>
            <a:xfrm>
              <a:off x="3650650" y="4789575"/>
              <a:ext cx="24900" cy="19825"/>
            </a:xfrm>
            <a:custGeom>
              <a:avLst/>
              <a:gdLst/>
              <a:ahLst/>
              <a:cxnLst/>
              <a:rect l="l" t="t" r="r" b="b"/>
              <a:pathLst>
                <a:path w="996" h="793" extrusionOk="0">
                  <a:moveTo>
                    <a:pt x="1" y="1"/>
                  </a:moveTo>
                  <a:lnTo>
                    <a:pt x="809" y="742"/>
                  </a:lnTo>
                  <a:lnTo>
                    <a:pt x="995" y="792"/>
                  </a:lnTo>
                  <a:lnTo>
                    <a:pt x="187" y="54"/>
                  </a:lnTo>
                  <a:cubicBezTo>
                    <a:pt x="126" y="37"/>
                    <a:pt x="62" y="18"/>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2"/>
            <p:cNvSpPr/>
            <p:nvPr/>
          </p:nvSpPr>
          <p:spPr>
            <a:xfrm>
              <a:off x="3795825" y="4811525"/>
              <a:ext cx="54825" cy="23775"/>
            </a:xfrm>
            <a:custGeom>
              <a:avLst/>
              <a:gdLst/>
              <a:ahLst/>
              <a:cxnLst/>
              <a:rect l="l" t="t" r="r" b="b"/>
              <a:pathLst>
                <a:path w="2193" h="951" extrusionOk="0">
                  <a:moveTo>
                    <a:pt x="81" y="1"/>
                  </a:moveTo>
                  <a:lnTo>
                    <a:pt x="0" y="12"/>
                  </a:lnTo>
                  <a:lnTo>
                    <a:pt x="1883" y="850"/>
                  </a:lnTo>
                  <a:lnTo>
                    <a:pt x="2109" y="951"/>
                  </a:lnTo>
                  <a:cubicBezTo>
                    <a:pt x="2137" y="945"/>
                    <a:pt x="2165" y="942"/>
                    <a:pt x="2193" y="940"/>
                  </a:cubicBezTo>
                  <a:lnTo>
                    <a:pt x="1981" y="845"/>
                  </a:lnTo>
                  <a:lnTo>
                    <a:pt x="8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2"/>
            <p:cNvSpPr/>
            <p:nvPr/>
          </p:nvSpPr>
          <p:spPr>
            <a:xfrm>
              <a:off x="3269575" y="4577350"/>
              <a:ext cx="54975" cy="23700"/>
            </a:xfrm>
            <a:custGeom>
              <a:avLst/>
              <a:gdLst/>
              <a:ahLst/>
              <a:cxnLst/>
              <a:rect l="l" t="t" r="r" b="b"/>
              <a:pathLst>
                <a:path w="2199" h="948" extrusionOk="0">
                  <a:moveTo>
                    <a:pt x="87" y="1"/>
                  </a:moveTo>
                  <a:cubicBezTo>
                    <a:pt x="59" y="3"/>
                    <a:pt x="28" y="6"/>
                    <a:pt x="1" y="9"/>
                  </a:cubicBezTo>
                  <a:lnTo>
                    <a:pt x="2112" y="948"/>
                  </a:lnTo>
                  <a:lnTo>
                    <a:pt x="2199" y="939"/>
                  </a:lnTo>
                  <a:lnTo>
                    <a:pt x="87"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2"/>
            <p:cNvSpPr/>
            <p:nvPr/>
          </p:nvSpPr>
          <p:spPr>
            <a:xfrm>
              <a:off x="3664925" y="4690475"/>
              <a:ext cx="28725" cy="4675"/>
            </a:xfrm>
            <a:custGeom>
              <a:avLst/>
              <a:gdLst/>
              <a:ahLst/>
              <a:cxnLst/>
              <a:rect l="l" t="t" r="r" b="b"/>
              <a:pathLst>
                <a:path w="1149" h="187" extrusionOk="0">
                  <a:moveTo>
                    <a:pt x="965" y="0"/>
                  </a:moveTo>
                  <a:lnTo>
                    <a:pt x="1" y="106"/>
                  </a:lnTo>
                  <a:cubicBezTo>
                    <a:pt x="62" y="134"/>
                    <a:pt x="121" y="162"/>
                    <a:pt x="182" y="187"/>
                  </a:cubicBezTo>
                  <a:lnTo>
                    <a:pt x="1149" y="81"/>
                  </a:lnTo>
                  <a:lnTo>
                    <a:pt x="965"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2"/>
            <p:cNvSpPr/>
            <p:nvPr/>
          </p:nvSpPr>
          <p:spPr>
            <a:xfrm>
              <a:off x="3423725" y="4717150"/>
              <a:ext cx="28725" cy="4750"/>
            </a:xfrm>
            <a:custGeom>
              <a:avLst/>
              <a:gdLst/>
              <a:ahLst/>
              <a:cxnLst/>
              <a:rect l="l" t="t" r="r" b="b"/>
              <a:pathLst>
                <a:path w="1149" h="190" extrusionOk="0">
                  <a:moveTo>
                    <a:pt x="967" y="0"/>
                  </a:moveTo>
                  <a:lnTo>
                    <a:pt x="0" y="109"/>
                  </a:lnTo>
                  <a:lnTo>
                    <a:pt x="181" y="190"/>
                  </a:lnTo>
                  <a:lnTo>
                    <a:pt x="1148" y="84"/>
                  </a:lnTo>
                  <a:cubicBezTo>
                    <a:pt x="1087" y="56"/>
                    <a:pt x="1028" y="28"/>
                    <a:pt x="967"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2"/>
            <p:cNvSpPr/>
            <p:nvPr/>
          </p:nvSpPr>
          <p:spPr>
            <a:xfrm>
              <a:off x="3815950" y="4786800"/>
              <a:ext cx="58250" cy="19675"/>
            </a:xfrm>
            <a:custGeom>
              <a:avLst/>
              <a:gdLst/>
              <a:ahLst/>
              <a:cxnLst/>
              <a:rect l="l" t="t" r="r" b="b"/>
              <a:pathLst>
                <a:path w="2330" h="787" extrusionOk="0">
                  <a:moveTo>
                    <a:pt x="0" y="1"/>
                  </a:moveTo>
                  <a:cubicBezTo>
                    <a:pt x="11" y="20"/>
                    <a:pt x="23" y="37"/>
                    <a:pt x="34" y="56"/>
                  </a:cubicBezTo>
                  <a:lnTo>
                    <a:pt x="2329" y="786"/>
                  </a:lnTo>
                  <a:cubicBezTo>
                    <a:pt x="2318" y="769"/>
                    <a:pt x="2307" y="750"/>
                    <a:pt x="2296" y="733"/>
                  </a:cubicBez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2"/>
            <p:cNvSpPr/>
            <p:nvPr/>
          </p:nvSpPr>
          <p:spPr>
            <a:xfrm>
              <a:off x="3243325" y="4604875"/>
              <a:ext cx="58100" cy="19575"/>
            </a:xfrm>
            <a:custGeom>
              <a:avLst/>
              <a:gdLst/>
              <a:ahLst/>
              <a:cxnLst/>
              <a:rect l="l" t="t" r="r" b="b"/>
              <a:pathLst>
                <a:path w="2324" h="783" extrusionOk="0">
                  <a:moveTo>
                    <a:pt x="0" y="0"/>
                  </a:moveTo>
                  <a:cubicBezTo>
                    <a:pt x="9" y="20"/>
                    <a:pt x="17" y="36"/>
                    <a:pt x="28" y="53"/>
                  </a:cubicBezTo>
                  <a:lnTo>
                    <a:pt x="362" y="159"/>
                  </a:lnTo>
                  <a:lnTo>
                    <a:pt x="2324" y="783"/>
                  </a:lnTo>
                  <a:cubicBezTo>
                    <a:pt x="2315" y="766"/>
                    <a:pt x="2307" y="750"/>
                    <a:pt x="2299" y="730"/>
                  </a:cubicBezTo>
                  <a:lnTo>
                    <a:pt x="312" y="100"/>
                  </a:lnTo>
                  <a:lnTo>
                    <a:pt x="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2"/>
            <p:cNvSpPr/>
            <p:nvPr/>
          </p:nvSpPr>
          <p:spPr>
            <a:xfrm>
              <a:off x="3596750" y="4773700"/>
              <a:ext cx="13400" cy="16600"/>
            </a:xfrm>
            <a:custGeom>
              <a:avLst/>
              <a:gdLst/>
              <a:ahLst/>
              <a:cxnLst/>
              <a:rect l="l" t="t" r="r" b="b"/>
              <a:pathLst>
                <a:path w="536" h="664" extrusionOk="0">
                  <a:moveTo>
                    <a:pt x="0" y="1"/>
                  </a:moveTo>
                  <a:lnTo>
                    <a:pt x="335" y="603"/>
                  </a:lnTo>
                  <a:lnTo>
                    <a:pt x="535" y="664"/>
                  </a:lnTo>
                  <a:lnTo>
                    <a:pt x="198" y="65"/>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2"/>
            <p:cNvSpPr/>
            <p:nvPr/>
          </p:nvSpPr>
          <p:spPr>
            <a:xfrm>
              <a:off x="3540600" y="4755725"/>
              <a:ext cx="8250" cy="12925"/>
            </a:xfrm>
            <a:custGeom>
              <a:avLst/>
              <a:gdLst/>
              <a:ahLst/>
              <a:cxnLst/>
              <a:rect l="l" t="t" r="r" b="b"/>
              <a:pathLst>
                <a:path w="330" h="517" extrusionOk="0">
                  <a:moveTo>
                    <a:pt x="129" y="1"/>
                  </a:moveTo>
                  <a:lnTo>
                    <a:pt x="1" y="444"/>
                  </a:lnTo>
                  <a:lnTo>
                    <a:pt x="201" y="516"/>
                  </a:lnTo>
                  <a:lnTo>
                    <a:pt x="329" y="73"/>
                  </a:lnTo>
                  <a:lnTo>
                    <a:pt x="129"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2"/>
            <p:cNvSpPr/>
            <p:nvPr/>
          </p:nvSpPr>
          <p:spPr>
            <a:xfrm>
              <a:off x="3572425" y="4645275"/>
              <a:ext cx="8250" cy="12825"/>
            </a:xfrm>
            <a:custGeom>
              <a:avLst/>
              <a:gdLst/>
              <a:ahLst/>
              <a:cxnLst/>
              <a:rect l="l" t="t" r="r" b="b"/>
              <a:pathLst>
                <a:path w="330" h="513" extrusionOk="0">
                  <a:moveTo>
                    <a:pt x="126" y="0"/>
                  </a:moveTo>
                  <a:lnTo>
                    <a:pt x="1" y="440"/>
                  </a:lnTo>
                  <a:cubicBezTo>
                    <a:pt x="59" y="463"/>
                    <a:pt x="118" y="482"/>
                    <a:pt x="174" y="504"/>
                  </a:cubicBezTo>
                  <a:lnTo>
                    <a:pt x="201" y="513"/>
                  </a:lnTo>
                  <a:lnTo>
                    <a:pt x="330" y="72"/>
                  </a:lnTo>
                  <a:cubicBezTo>
                    <a:pt x="263" y="47"/>
                    <a:pt x="196" y="22"/>
                    <a:pt x="126" y="0"/>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2"/>
            <p:cNvSpPr/>
            <p:nvPr/>
          </p:nvSpPr>
          <p:spPr>
            <a:xfrm>
              <a:off x="3767400" y="4811875"/>
              <a:ext cx="49550" cy="23700"/>
            </a:xfrm>
            <a:custGeom>
              <a:avLst/>
              <a:gdLst/>
              <a:ahLst/>
              <a:cxnLst/>
              <a:rect l="l" t="t" r="r" b="b"/>
              <a:pathLst>
                <a:path w="1982" h="948" extrusionOk="0">
                  <a:moveTo>
                    <a:pt x="0" y="1"/>
                  </a:moveTo>
                  <a:lnTo>
                    <a:pt x="1691" y="856"/>
                  </a:lnTo>
                  <a:lnTo>
                    <a:pt x="1861" y="942"/>
                  </a:lnTo>
                  <a:cubicBezTo>
                    <a:pt x="1900" y="945"/>
                    <a:pt x="1942" y="948"/>
                    <a:pt x="1981" y="948"/>
                  </a:cubicBezTo>
                  <a:lnTo>
                    <a:pt x="1797" y="856"/>
                  </a:lnTo>
                  <a:lnTo>
                    <a:pt x="120" y="9"/>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2"/>
            <p:cNvSpPr/>
            <p:nvPr/>
          </p:nvSpPr>
          <p:spPr>
            <a:xfrm>
              <a:off x="3303300" y="4577350"/>
              <a:ext cx="49550" cy="23775"/>
            </a:xfrm>
            <a:custGeom>
              <a:avLst/>
              <a:gdLst/>
              <a:ahLst/>
              <a:cxnLst/>
              <a:rect l="l" t="t" r="r" b="b"/>
              <a:pathLst>
                <a:path w="1982" h="951" extrusionOk="0">
                  <a:moveTo>
                    <a:pt x="0" y="1"/>
                  </a:moveTo>
                  <a:lnTo>
                    <a:pt x="1861" y="942"/>
                  </a:lnTo>
                  <a:cubicBezTo>
                    <a:pt x="1900" y="942"/>
                    <a:pt x="1939" y="945"/>
                    <a:pt x="1981" y="951"/>
                  </a:cubicBezTo>
                  <a:lnTo>
                    <a:pt x="120" y="9"/>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2"/>
            <p:cNvSpPr/>
            <p:nvPr/>
          </p:nvSpPr>
          <p:spPr>
            <a:xfrm>
              <a:off x="3365975" y="4692350"/>
              <a:ext cx="38750" cy="4350"/>
            </a:xfrm>
            <a:custGeom>
              <a:avLst/>
              <a:gdLst/>
              <a:ahLst/>
              <a:cxnLst/>
              <a:rect l="l" t="t" r="r" b="b"/>
              <a:pathLst>
                <a:path w="1550" h="174" extrusionOk="0">
                  <a:moveTo>
                    <a:pt x="1" y="0"/>
                  </a:moveTo>
                  <a:lnTo>
                    <a:pt x="162" y="81"/>
                  </a:lnTo>
                  <a:lnTo>
                    <a:pt x="1550" y="173"/>
                  </a:lnTo>
                  <a:lnTo>
                    <a:pt x="1388" y="92"/>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2"/>
            <p:cNvSpPr/>
            <p:nvPr/>
          </p:nvSpPr>
          <p:spPr>
            <a:xfrm>
              <a:off x="3711675" y="4715125"/>
              <a:ext cx="38750" cy="4425"/>
            </a:xfrm>
            <a:custGeom>
              <a:avLst/>
              <a:gdLst/>
              <a:ahLst/>
              <a:cxnLst/>
              <a:rect l="l" t="t" r="r" b="b"/>
              <a:pathLst>
                <a:path w="1550" h="177" extrusionOk="0">
                  <a:moveTo>
                    <a:pt x="0" y="1"/>
                  </a:moveTo>
                  <a:lnTo>
                    <a:pt x="162" y="84"/>
                  </a:lnTo>
                  <a:lnTo>
                    <a:pt x="1549" y="176"/>
                  </a:lnTo>
                  <a:lnTo>
                    <a:pt x="1549" y="176"/>
                  </a:lnTo>
                  <a:lnTo>
                    <a:pt x="1388" y="92"/>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2"/>
            <p:cNvSpPr/>
            <p:nvPr/>
          </p:nvSpPr>
          <p:spPr>
            <a:xfrm>
              <a:off x="3811825" y="4807075"/>
              <a:ext cx="57575" cy="23225"/>
            </a:xfrm>
            <a:custGeom>
              <a:avLst/>
              <a:gdLst/>
              <a:ahLst/>
              <a:cxnLst/>
              <a:rect l="l" t="t" r="r" b="b"/>
              <a:pathLst>
                <a:path w="2303" h="929" extrusionOk="0">
                  <a:moveTo>
                    <a:pt x="51" y="0"/>
                  </a:moveTo>
                  <a:cubicBezTo>
                    <a:pt x="37" y="9"/>
                    <a:pt x="18" y="17"/>
                    <a:pt x="1" y="25"/>
                  </a:cubicBezTo>
                  <a:lnTo>
                    <a:pt x="2244" y="922"/>
                  </a:lnTo>
                  <a:lnTo>
                    <a:pt x="2252" y="928"/>
                  </a:lnTo>
                  <a:lnTo>
                    <a:pt x="2272" y="920"/>
                  </a:lnTo>
                  <a:cubicBezTo>
                    <a:pt x="2283" y="914"/>
                    <a:pt x="2294" y="909"/>
                    <a:pt x="2302" y="903"/>
                  </a:cubicBezTo>
                  <a:lnTo>
                    <a:pt x="5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2"/>
            <p:cNvSpPr/>
            <p:nvPr/>
          </p:nvSpPr>
          <p:spPr>
            <a:xfrm>
              <a:off x="3250275" y="4581950"/>
              <a:ext cx="57575" cy="23150"/>
            </a:xfrm>
            <a:custGeom>
              <a:avLst/>
              <a:gdLst/>
              <a:ahLst/>
              <a:cxnLst/>
              <a:rect l="l" t="t" r="r" b="b"/>
              <a:pathLst>
                <a:path w="2303" h="926" extrusionOk="0">
                  <a:moveTo>
                    <a:pt x="51" y="0"/>
                  </a:moveTo>
                  <a:cubicBezTo>
                    <a:pt x="31" y="6"/>
                    <a:pt x="18" y="14"/>
                    <a:pt x="1" y="23"/>
                  </a:cubicBezTo>
                  <a:lnTo>
                    <a:pt x="2252" y="925"/>
                  </a:lnTo>
                  <a:cubicBezTo>
                    <a:pt x="2269" y="917"/>
                    <a:pt x="2283" y="909"/>
                    <a:pt x="2302" y="900"/>
                  </a:cubicBezTo>
                  <a:lnTo>
                    <a:pt x="5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2"/>
            <p:cNvSpPr/>
            <p:nvPr/>
          </p:nvSpPr>
          <p:spPr>
            <a:xfrm>
              <a:off x="3480150" y="4736850"/>
              <a:ext cx="18950" cy="8950"/>
            </a:xfrm>
            <a:custGeom>
              <a:avLst/>
              <a:gdLst/>
              <a:ahLst/>
              <a:cxnLst/>
              <a:rect l="l" t="t" r="r" b="b"/>
              <a:pathLst>
                <a:path w="758" h="358" extrusionOk="0">
                  <a:moveTo>
                    <a:pt x="560" y="1"/>
                  </a:moveTo>
                  <a:lnTo>
                    <a:pt x="0" y="277"/>
                  </a:lnTo>
                  <a:lnTo>
                    <a:pt x="195" y="357"/>
                  </a:lnTo>
                  <a:lnTo>
                    <a:pt x="758" y="79"/>
                  </a:lnTo>
                  <a:cubicBezTo>
                    <a:pt x="691" y="51"/>
                    <a:pt x="627" y="26"/>
                    <a:pt x="560"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2"/>
            <p:cNvSpPr/>
            <p:nvPr/>
          </p:nvSpPr>
          <p:spPr>
            <a:xfrm>
              <a:off x="3619875" y="4667350"/>
              <a:ext cx="18975" cy="8925"/>
            </a:xfrm>
            <a:custGeom>
              <a:avLst/>
              <a:gdLst/>
              <a:ahLst/>
              <a:cxnLst/>
              <a:rect l="l" t="t" r="r" b="b"/>
              <a:pathLst>
                <a:path w="759" h="357" extrusionOk="0">
                  <a:moveTo>
                    <a:pt x="560" y="0"/>
                  </a:moveTo>
                  <a:lnTo>
                    <a:pt x="0" y="279"/>
                  </a:lnTo>
                  <a:cubicBezTo>
                    <a:pt x="67" y="304"/>
                    <a:pt x="131" y="329"/>
                    <a:pt x="198" y="357"/>
                  </a:cubicBezTo>
                  <a:lnTo>
                    <a:pt x="758" y="78"/>
                  </a:lnTo>
                  <a:lnTo>
                    <a:pt x="560"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2"/>
            <p:cNvSpPr/>
            <p:nvPr/>
          </p:nvSpPr>
          <p:spPr>
            <a:xfrm>
              <a:off x="3691250" y="4799675"/>
              <a:ext cx="34225" cy="21825"/>
            </a:xfrm>
            <a:custGeom>
              <a:avLst/>
              <a:gdLst/>
              <a:ahLst/>
              <a:cxnLst/>
              <a:rect l="l" t="t" r="r" b="b"/>
              <a:pathLst>
                <a:path w="1369" h="873" extrusionOk="0">
                  <a:moveTo>
                    <a:pt x="1" y="1"/>
                  </a:moveTo>
                  <a:lnTo>
                    <a:pt x="1196" y="837"/>
                  </a:lnTo>
                  <a:cubicBezTo>
                    <a:pt x="1255" y="851"/>
                    <a:pt x="1310" y="862"/>
                    <a:pt x="1369" y="873"/>
                  </a:cubicBezTo>
                  <a:lnTo>
                    <a:pt x="171" y="37"/>
                  </a:lnTo>
                  <a:cubicBezTo>
                    <a:pt x="115" y="26"/>
                    <a:pt x="60" y="15"/>
                    <a:pt x="1" y="1"/>
                  </a:cubicBez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2"/>
            <p:cNvSpPr/>
            <p:nvPr/>
          </p:nvSpPr>
          <p:spPr>
            <a:xfrm>
              <a:off x="3393000" y="4591275"/>
              <a:ext cx="34150" cy="21900"/>
            </a:xfrm>
            <a:custGeom>
              <a:avLst/>
              <a:gdLst/>
              <a:ahLst/>
              <a:cxnLst/>
              <a:rect l="l" t="t" r="r" b="b"/>
              <a:pathLst>
                <a:path w="1366" h="876" extrusionOk="0">
                  <a:moveTo>
                    <a:pt x="1" y="1"/>
                  </a:moveTo>
                  <a:lnTo>
                    <a:pt x="1196" y="837"/>
                  </a:lnTo>
                  <a:lnTo>
                    <a:pt x="1366" y="876"/>
                  </a:lnTo>
                  <a:lnTo>
                    <a:pt x="171" y="40"/>
                  </a:lnTo>
                  <a:lnTo>
                    <a:pt x="1"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2"/>
            <p:cNvSpPr/>
            <p:nvPr/>
          </p:nvSpPr>
          <p:spPr>
            <a:xfrm>
              <a:off x="3283650" y="4644000"/>
              <a:ext cx="52325" cy="12850"/>
            </a:xfrm>
            <a:custGeom>
              <a:avLst/>
              <a:gdLst/>
              <a:ahLst/>
              <a:cxnLst/>
              <a:rect l="l" t="t" r="r" b="b"/>
              <a:pathLst>
                <a:path w="2093" h="514" extrusionOk="0">
                  <a:moveTo>
                    <a:pt x="0" y="1"/>
                  </a:moveTo>
                  <a:cubicBezTo>
                    <a:pt x="37" y="23"/>
                    <a:pt x="70" y="48"/>
                    <a:pt x="106" y="73"/>
                  </a:cubicBezTo>
                  <a:lnTo>
                    <a:pt x="460" y="151"/>
                  </a:lnTo>
                  <a:lnTo>
                    <a:pt x="2093" y="514"/>
                  </a:lnTo>
                  <a:cubicBezTo>
                    <a:pt x="2059" y="491"/>
                    <a:pt x="2026" y="466"/>
                    <a:pt x="1992" y="444"/>
                  </a:cubicBezTo>
                  <a:lnTo>
                    <a:pt x="382" y="84"/>
                  </a:lnTo>
                  <a:lnTo>
                    <a:pt x="0" y="1"/>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2"/>
            <p:cNvSpPr/>
            <p:nvPr/>
          </p:nvSpPr>
          <p:spPr>
            <a:xfrm>
              <a:off x="3779575" y="4754075"/>
              <a:ext cx="52350" cy="12900"/>
            </a:xfrm>
            <a:custGeom>
              <a:avLst/>
              <a:gdLst/>
              <a:ahLst/>
              <a:cxnLst/>
              <a:rect l="l" t="t" r="r" b="b"/>
              <a:pathLst>
                <a:path w="2094" h="516" extrusionOk="0">
                  <a:moveTo>
                    <a:pt x="1" y="0"/>
                  </a:moveTo>
                  <a:cubicBezTo>
                    <a:pt x="34" y="25"/>
                    <a:pt x="71" y="50"/>
                    <a:pt x="104" y="72"/>
                  </a:cubicBezTo>
                  <a:lnTo>
                    <a:pt x="2093" y="515"/>
                  </a:lnTo>
                  <a:lnTo>
                    <a:pt x="2093" y="515"/>
                  </a:lnTo>
                  <a:lnTo>
                    <a:pt x="1987" y="440"/>
                  </a:lnTo>
                  <a:lnTo>
                    <a:pt x="1" y="0"/>
                  </a:lnTo>
                  <a:close/>
                </a:path>
              </a:pathLst>
            </a:custGeom>
            <a:solidFill>
              <a:srgbClr val="F3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2"/>
            <p:cNvSpPr/>
            <p:nvPr/>
          </p:nvSpPr>
          <p:spPr>
            <a:xfrm>
              <a:off x="3235450" y="4566775"/>
              <a:ext cx="668350" cy="266550"/>
            </a:xfrm>
            <a:custGeom>
              <a:avLst/>
              <a:gdLst/>
              <a:ahLst/>
              <a:cxnLst/>
              <a:rect l="l" t="t" r="r" b="b"/>
              <a:pathLst>
                <a:path w="26734" h="10662" extrusionOk="0">
                  <a:moveTo>
                    <a:pt x="1452" y="424"/>
                  </a:moveTo>
                  <a:lnTo>
                    <a:pt x="3564" y="1365"/>
                  </a:lnTo>
                  <a:lnTo>
                    <a:pt x="3475" y="1371"/>
                  </a:lnTo>
                  <a:lnTo>
                    <a:pt x="1366" y="432"/>
                  </a:lnTo>
                  <a:cubicBezTo>
                    <a:pt x="1393" y="429"/>
                    <a:pt x="1424" y="426"/>
                    <a:pt x="1452" y="424"/>
                  </a:cubicBezTo>
                  <a:close/>
                  <a:moveTo>
                    <a:pt x="2714" y="421"/>
                  </a:moveTo>
                  <a:lnTo>
                    <a:pt x="2834" y="429"/>
                  </a:lnTo>
                  <a:lnTo>
                    <a:pt x="4695" y="1371"/>
                  </a:lnTo>
                  <a:cubicBezTo>
                    <a:pt x="4653" y="1368"/>
                    <a:pt x="4614" y="1365"/>
                    <a:pt x="4575" y="1362"/>
                  </a:cubicBezTo>
                  <a:lnTo>
                    <a:pt x="2714" y="421"/>
                  </a:lnTo>
                  <a:close/>
                  <a:moveTo>
                    <a:pt x="641" y="605"/>
                  </a:moveTo>
                  <a:lnTo>
                    <a:pt x="2892" y="1507"/>
                  </a:lnTo>
                  <a:cubicBezTo>
                    <a:pt x="2876" y="1516"/>
                    <a:pt x="2862" y="1524"/>
                    <a:pt x="2845" y="1532"/>
                  </a:cubicBezTo>
                  <a:lnTo>
                    <a:pt x="2845" y="1530"/>
                  </a:lnTo>
                  <a:lnTo>
                    <a:pt x="594" y="627"/>
                  </a:lnTo>
                  <a:cubicBezTo>
                    <a:pt x="608" y="621"/>
                    <a:pt x="624" y="613"/>
                    <a:pt x="641" y="605"/>
                  </a:cubicBezTo>
                  <a:close/>
                  <a:moveTo>
                    <a:pt x="4650" y="658"/>
                  </a:moveTo>
                  <a:lnTo>
                    <a:pt x="4806" y="685"/>
                  </a:lnTo>
                  <a:lnTo>
                    <a:pt x="6331" y="1585"/>
                  </a:lnTo>
                  <a:lnTo>
                    <a:pt x="6177" y="1557"/>
                  </a:lnTo>
                  <a:lnTo>
                    <a:pt x="4650" y="658"/>
                  </a:lnTo>
                  <a:close/>
                  <a:moveTo>
                    <a:pt x="248" y="958"/>
                  </a:moveTo>
                  <a:lnTo>
                    <a:pt x="2569" y="1789"/>
                  </a:lnTo>
                  <a:cubicBezTo>
                    <a:pt x="2566" y="1797"/>
                    <a:pt x="2561" y="1805"/>
                    <a:pt x="2558" y="1814"/>
                  </a:cubicBezTo>
                  <a:lnTo>
                    <a:pt x="2555" y="1814"/>
                  </a:lnTo>
                  <a:cubicBezTo>
                    <a:pt x="2555" y="1817"/>
                    <a:pt x="2555" y="1822"/>
                    <a:pt x="2552" y="1825"/>
                  </a:cubicBezTo>
                  <a:lnTo>
                    <a:pt x="237" y="995"/>
                  </a:lnTo>
                  <a:cubicBezTo>
                    <a:pt x="240" y="989"/>
                    <a:pt x="240" y="981"/>
                    <a:pt x="240" y="972"/>
                  </a:cubicBezTo>
                  <a:cubicBezTo>
                    <a:pt x="243" y="967"/>
                    <a:pt x="248" y="964"/>
                    <a:pt x="248" y="958"/>
                  </a:cubicBezTo>
                  <a:close/>
                  <a:moveTo>
                    <a:pt x="6300" y="981"/>
                  </a:moveTo>
                  <a:lnTo>
                    <a:pt x="6473" y="1020"/>
                  </a:lnTo>
                  <a:lnTo>
                    <a:pt x="7668" y="1856"/>
                  </a:lnTo>
                  <a:lnTo>
                    <a:pt x="7668" y="1856"/>
                  </a:lnTo>
                  <a:lnTo>
                    <a:pt x="7495" y="1817"/>
                  </a:lnTo>
                  <a:lnTo>
                    <a:pt x="6300" y="981"/>
                  </a:lnTo>
                  <a:close/>
                  <a:moveTo>
                    <a:pt x="8548" y="1535"/>
                  </a:moveTo>
                  <a:lnTo>
                    <a:pt x="8548" y="1535"/>
                  </a:lnTo>
                  <a:cubicBezTo>
                    <a:pt x="8610" y="1552"/>
                    <a:pt x="8674" y="1569"/>
                    <a:pt x="8735" y="1588"/>
                  </a:cubicBezTo>
                  <a:lnTo>
                    <a:pt x="8735" y="1585"/>
                  </a:lnTo>
                  <a:lnTo>
                    <a:pt x="9543" y="2324"/>
                  </a:lnTo>
                  <a:cubicBezTo>
                    <a:pt x="9479" y="2307"/>
                    <a:pt x="9418" y="2290"/>
                    <a:pt x="9354" y="2274"/>
                  </a:cubicBezTo>
                  <a:lnTo>
                    <a:pt x="8548" y="1535"/>
                  </a:lnTo>
                  <a:close/>
                  <a:moveTo>
                    <a:pt x="11100" y="2287"/>
                  </a:moveTo>
                  <a:cubicBezTo>
                    <a:pt x="11167" y="2310"/>
                    <a:pt x="11234" y="2332"/>
                    <a:pt x="11301" y="2352"/>
                  </a:cubicBezTo>
                  <a:lnTo>
                    <a:pt x="11635" y="2951"/>
                  </a:lnTo>
                  <a:lnTo>
                    <a:pt x="11438" y="2889"/>
                  </a:lnTo>
                  <a:lnTo>
                    <a:pt x="11100" y="2287"/>
                  </a:lnTo>
                  <a:close/>
                  <a:moveTo>
                    <a:pt x="15937" y="4020"/>
                  </a:moveTo>
                  <a:lnTo>
                    <a:pt x="16132" y="4098"/>
                  </a:lnTo>
                  <a:lnTo>
                    <a:pt x="15575" y="4377"/>
                  </a:lnTo>
                  <a:cubicBezTo>
                    <a:pt x="15508" y="4352"/>
                    <a:pt x="15444" y="4324"/>
                    <a:pt x="15377" y="4299"/>
                  </a:cubicBezTo>
                  <a:lnTo>
                    <a:pt x="15937" y="4020"/>
                  </a:lnTo>
                  <a:close/>
                  <a:moveTo>
                    <a:pt x="18144" y="4948"/>
                  </a:moveTo>
                  <a:lnTo>
                    <a:pt x="18328" y="5029"/>
                  </a:lnTo>
                  <a:lnTo>
                    <a:pt x="17361" y="5138"/>
                  </a:lnTo>
                  <a:cubicBezTo>
                    <a:pt x="17300" y="5110"/>
                    <a:pt x="17238" y="5082"/>
                    <a:pt x="17177" y="5054"/>
                  </a:cubicBezTo>
                  <a:lnTo>
                    <a:pt x="18144" y="4948"/>
                  </a:lnTo>
                  <a:close/>
                  <a:moveTo>
                    <a:pt x="5222" y="5023"/>
                  </a:moveTo>
                  <a:lnTo>
                    <a:pt x="6606" y="5113"/>
                  </a:lnTo>
                  <a:lnTo>
                    <a:pt x="6768" y="5196"/>
                  </a:lnTo>
                  <a:lnTo>
                    <a:pt x="5383" y="5104"/>
                  </a:lnTo>
                  <a:lnTo>
                    <a:pt x="5222" y="5023"/>
                  </a:lnTo>
                  <a:close/>
                  <a:moveTo>
                    <a:pt x="19049" y="5937"/>
                  </a:moveTo>
                  <a:lnTo>
                    <a:pt x="20437" y="6026"/>
                  </a:lnTo>
                  <a:lnTo>
                    <a:pt x="20598" y="6110"/>
                  </a:lnTo>
                  <a:lnTo>
                    <a:pt x="20598" y="6110"/>
                  </a:lnTo>
                  <a:lnTo>
                    <a:pt x="19211" y="6018"/>
                  </a:lnTo>
                  <a:lnTo>
                    <a:pt x="19049" y="5937"/>
                  </a:lnTo>
                  <a:close/>
                  <a:moveTo>
                    <a:pt x="8495" y="6015"/>
                  </a:moveTo>
                  <a:cubicBezTo>
                    <a:pt x="8557" y="6043"/>
                    <a:pt x="8618" y="6068"/>
                    <a:pt x="8679" y="6096"/>
                  </a:cubicBezTo>
                  <a:lnTo>
                    <a:pt x="7712" y="6205"/>
                  </a:lnTo>
                  <a:lnTo>
                    <a:pt x="7529" y="6121"/>
                  </a:lnTo>
                  <a:lnTo>
                    <a:pt x="8495" y="6015"/>
                  </a:lnTo>
                  <a:close/>
                  <a:moveTo>
                    <a:pt x="10348" y="6801"/>
                  </a:moveTo>
                  <a:cubicBezTo>
                    <a:pt x="10412" y="6826"/>
                    <a:pt x="10476" y="6854"/>
                    <a:pt x="10543" y="6879"/>
                  </a:cubicBezTo>
                  <a:lnTo>
                    <a:pt x="9983" y="7158"/>
                  </a:lnTo>
                  <a:lnTo>
                    <a:pt x="9788" y="7080"/>
                  </a:lnTo>
                  <a:lnTo>
                    <a:pt x="10348" y="6801"/>
                  </a:lnTo>
                  <a:close/>
                  <a:moveTo>
                    <a:pt x="20668" y="6807"/>
                  </a:moveTo>
                  <a:lnTo>
                    <a:pt x="22418" y="7094"/>
                  </a:lnTo>
                  <a:cubicBezTo>
                    <a:pt x="22462" y="7121"/>
                    <a:pt x="22510" y="7147"/>
                    <a:pt x="22552" y="7174"/>
                  </a:cubicBezTo>
                  <a:lnTo>
                    <a:pt x="20805" y="6885"/>
                  </a:lnTo>
                  <a:cubicBezTo>
                    <a:pt x="20760" y="6860"/>
                    <a:pt x="20715" y="6832"/>
                    <a:pt x="20668" y="6807"/>
                  </a:cubicBezTo>
                  <a:close/>
                  <a:moveTo>
                    <a:pt x="21766" y="7492"/>
                  </a:moveTo>
                  <a:lnTo>
                    <a:pt x="23755" y="7932"/>
                  </a:lnTo>
                  <a:lnTo>
                    <a:pt x="23858" y="8007"/>
                  </a:lnTo>
                  <a:lnTo>
                    <a:pt x="23858" y="8007"/>
                  </a:lnTo>
                  <a:lnTo>
                    <a:pt x="21872" y="7564"/>
                  </a:lnTo>
                  <a:cubicBezTo>
                    <a:pt x="21836" y="7542"/>
                    <a:pt x="21802" y="7517"/>
                    <a:pt x="21766" y="7492"/>
                  </a:cubicBezTo>
                  <a:close/>
                  <a:moveTo>
                    <a:pt x="12332" y="7559"/>
                  </a:moveTo>
                  <a:lnTo>
                    <a:pt x="12533" y="7631"/>
                  </a:lnTo>
                  <a:lnTo>
                    <a:pt x="12404" y="8074"/>
                  </a:lnTo>
                  <a:lnTo>
                    <a:pt x="12204" y="8002"/>
                  </a:lnTo>
                  <a:lnTo>
                    <a:pt x="12332" y="7559"/>
                  </a:lnTo>
                  <a:close/>
                  <a:moveTo>
                    <a:pt x="22638" y="8155"/>
                  </a:moveTo>
                  <a:lnTo>
                    <a:pt x="24811" y="8746"/>
                  </a:lnTo>
                  <a:cubicBezTo>
                    <a:pt x="24836" y="8768"/>
                    <a:pt x="24858" y="8788"/>
                    <a:pt x="24881" y="8810"/>
                  </a:cubicBezTo>
                  <a:lnTo>
                    <a:pt x="22708" y="8222"/>
                  </a:lnTo>
                  <a:cubicBezTo>
                    <a:pt x="22682" y="8200"/>
                    <a:pt x="22660" y="8177"/>
                    <a:pt x="22638" y="8155"/>
                  </a:cubicBezTo>
                  <a:close/>
                  <a:moveTo>
                    <a:pt x="14449" y="8278"/>
                  </a:moveTo>
                  <a:lnTo>
                    <a:pt x="14647" y="8339"/>
                  </a:lnTo>
                  <a:lnTo>
                    <a:pt x="14984" y="8941"/>
                  </a:lnTo>
                  <a:lnTo>
                    <a:pt x="14984" y="8941"/>
                  </a:lnTo>
                  <a:lnTo>
                    <a:pt x="14784" y="8877"/>
                  </a:lnTo>
                  <a:lnTo>
                    <a:pt x="14449" y="8278"/>
                  </a:lnTo>
                  <a:close/>
                  <a:moveTo>
                    <a:pt x="23220" y="8804"/>
                  </a:moveTo>
                  <a:lnTo>
                    <a:pt x="25516" y="9537"/>
                  </a:lnTo>
                  <a:cubicBezTo>
                    <a:pt x="25527" y="9554"/>
                    <a:pt x="25538" y="9570"/>
                    <a:pt x="25549" y="9590"/>
                  </a:cubicBezTo>
                  <a:lnTo>
                    <a:pt x="23251" y="8857"/>
                  </a:lnTo>
                  <a:cubicBezTo>
                    <a:pt x="23243" y="8841"/>
                    <a:pt x="23231" y="8824"/>
                    <a:pt x="23220" y="8804"/>
                  </a:cubicBezTo>
                  <a:close/>
                  <a:moveTo>
                    <a:pt x="16606" y="8913"/>
                  </a:moveTo>
                  <a:lnTo>
                    <a:pt x="16606" y="8913"/>
                  </a:lnTo>
                  <a:cubicBezTo>
                    <a:pt x="16667" y="8930"/>
                    <a:pt x="16731" y="8946"/>
                    <a:pt x="16795" y="8963"/>
                  </a:cubicBezTo>
                  <a:lnTo>
                    <a:pt x="17603" y="9704"/>
                  </a:lnTo>
                  <a:lnTo>
                    <a:pt x="17414" y="9651"/>
                  </a:lnTo>
                  <a:lnTo>
                    <a:pt x="16606" y="8913"/>
                  </a:lnTo>
                  <a:close/>
                  <a:moveTo>
                    <a:pt x="23362" y="9231"/>
                  </a:moveTo>
                  <a:lnTo>
                    <a:pt x="25683" y="10061"/>
                  </a:lnTo>
                  <a:cubicBezTo>
                    <a:pt x="25680" y="10075"/>
                    <a:pt x="25678" y="10089"/>
                    <a:pt x="25678" y="10100"/>
                  </a:cubicBezTo>
                  <a:lnTo>
                    <a:pt x="25675" y="10100"/>
                  </a:lnTo>
                  <a:lnTo>
                    <a:pt x="23360" y="9272"/>
                  </a:lnTo>
                  <a:cubicBezTo>
                    <a:pt x="23360" y="9258"/>
                    <a:pt x="23360" y="9245"/>
                    <a:pt x="23362" y="9231"/>
                  </a:cubicBezTo>
                  <a:close/>
                  <a:moveTo>
                    <a:pt x="18230" y="9314"/>
                  </a:moveTo>
                  <a:lnTo>
                    <a:pt x="18230" y="9314"/>
                  </a:lnTo>
                  <a:cubicBezTo>
                    <a:pt x="18289" y="9328"/>
                    <a:pt x="18344" y="9339"/>
                    <a:pt x="18403" y="9353"/>
                  </a:cubicBezTo>
                  <a:lnTo>
                    <a:pt x="19598" y="10189"/>
                  </a:lnTo>
                  <a:cubicBezTo>
                    <a:pt x="19542" y="10178"/>
                    <a:pt x="19487" y="10167"/>
                    <a:pt x="19428" y="10153"/>
                  </a:cubicBezTo>
                  <a:lnTo>
                    <a:pt x="19425" y="10150"/>
                  </a:lnTo>
                  <a:lnTo>
                    <a:pt x="18230" y="9314"/>
                  </a:lnTo>
                  <a:close/>
                  <a:moveTo>
                    <a:pt x="19871" y="9635"/>
                  </a:moveTo>
                  <a:lnTo>
                    <a:pt x="20022" y="9660"/>
                  </a:lnTo>
                  <a:lnTo>
                    <a:pt x="21546" y="10560"/>
                  </a:lnTo>
                  <a:lnTo>
                    <a:pt x="21546" y="10560"/>
                  </a:lnTo>
                  <a:lnTo>
                    <a:pt x="21398" y="10534"/>
                  </a:lnTo>
                  <a:lnTo>
                    <a:pt x="19871" y="9635"/>
                  </a:lnTo>
                  <a:close/>
                  <a:moveTo>
                    <a:pt x="1439" y="1"/>
                  </a:moveTo>
                  <a:cubicBezTo>
                    <a:pt x="637" y="1"/>
                    <a:pt x="135" y="158"/>
                    <a:pt x="12" y="499"/>
                  </a:cubicBezTo>
                  <a:cubicBezTo>
                    <a:pt x="0" y="552"/>
                    <a:pt x="0" y="605"/>
                    <a:pt x="14" y="658"/>
                  </a:cubicBezTo>
                  <a:cubicBezTo>
                    <a:pt x="51" y="878"/>
                    <a:pt x="262" y="1212"/>
                    <a:pt x="630" y="1624"/>
                  </a:cubicBezTo>
                  <a:lnTo>
                    <a:pt x="2614" y="2254"/>
                  </a:lnTo>
                  <a:cubicBezTo>
                    <a:pt x="2622" y="2274"/>
                    <a:pt x="2633" y="2290"/>
                    <a:pt x="2642" y="2307"/>
                  </a:cubicBezTo>
                  <a:lnTo>
                    <a:pt x="680" y="1683"/>
                  </a:lnTo>
                  <a:lnTo>
                    <a:pt x="680" y="1683"/>
                  </a:lnTo>
                  <a:cubicBezTo>
                    <a:pt x="886" y="1909"/>
                    <a:pt x="1140" y="2157"/>
                    <a:pt x="1430" y="2421"/>
                  </a:cubicBezTo>
                  <a:lnTo>
                    <a:pt x="3110" y="2875"/>
                  </a:lnTo>
                  <a:cubicBezTo>
                    <a:pt x="3132" y="2895"/>
                    <a:pt x="3157" y="2917"/>
                    <a:pt x="3179" y="2939"/>
                  </a:cubicBezTo>
                  <a:lnTo>
                    <a:pt x="1502" y="2485"/>
                  </a:lnTo>
                  <a:lnTo>
                    <a:pt x="1502" y="2485"/>
                  </a:lnTo>
                  <a:cubicBezTo>
                    <a:pt x="1744" y="2705"/>
                    <a:pt x="2012" y="2934"/>
                    <a:pt x="2310" y="3173"/>
                  </a:cubicBezTo>
                  <a:lnTo>
                    <a:pt x="3920" y="3530"/>
                  </a:lnTo>
                  <a:cubicBezTo>
                    <a:pt x="3954" y="3555"/>
                    <a:pt x="3990" y="3580"/>
                    <a:pt x="4024" y="3603"/>
                  </a:cubicBezTo>
                  <a:lnTo>
                    <a:pt x="2394" y="3240"/>
                  </a:lnTo>
                  <a:lnTo>
                    <a:pt x="2394" y="3240"/>
                  </a:lnTo>
                  <a:cubicBezTo>
                    <a:pt x="2681" y="3469"/>
                    <a:pt x="2998" y="3706"/>
                    <a:pt x="3333" y="3948"/>
                  </a:cubicBezTo>
                  <a:lnTo>
                    <a:pt x="4985" y="4221"/>
                  </a:lnTo>
                  <a:cubicBezTo>
                    <a:pt x="5029" y="4246"/>
                    <a:pt x="5071" y="4271"/>
                    <a:pt x="5116" y="4299"/>
                  </a:cubicBezTo>
                  <a:lnTo>
                    <a:pt x="3438" y="4020"/>
                  </a:lnTo>
                  <a:lnTo>
                    <a:pt x="3438" y="4020"/>
                  </a:lnTo>
                  <a:cubicBezTo>
                    <a:pt x="5562" y="5542"/>
                    <a:pt x="8540" y="7238"/>
                    <a:pt x="12048" y="8512"/>
                  </a:cubicBezTo>
                  <a:cubicBezTo>
                    <a:pt x="16241" y="10033"/>
                    <a:pt x="20253" y="10607"/>
                    <a:pt x="22969" y="10660"/>
                  </a:cubicBezTo>
                  <a:lnTo>
                    <a:pt x="21281" y="9805"/>
                  </a:lnTo>
                  <a:lnTo>
                    <a:pt x="21401" y="9813"/>
                  </a:lnTo>
                  <a:lnTo>
                    <a:pt x="23075" y="10660"/>
                  </a:lnTo>
                  <a:cubicBezTo>
                    <a:pt x="23181" y="10661"/>
                    <a:pt x="23284" y="10662"/>
                    <a:pt x="23385" y="10662"/>
                  </a:cubicBezTo>
                  <a:cubicBezTo>
                    <a:pt x="23713" y="10662"/>
                    <a:pt x="24020" y="10655"/>
                    <a:pt x="24301" y="10638"/>
                  </a:cubicBezTo>
                  <a:lnTo>
                    <a:pt x="22415" y="9802"/>
                  </a:lnTo>
                  <a:lnTo>
                    <a:pt x="22496" y="9791"/>
                  </a:lnTo>
                  <a:lnTo>
                    <a:pt x="24396" y="10635"/>
                  </a:lnTo>
                  <a:cubicBezTo>
                    <a:pt x="24741" y="10613"/>
                    <a:pt x="25034" y="10579"/>
                    <a:pt x="25299" y="10534"/>
                  </a:cubicBezTo>
                  <a:lnTo>
                    <a:pt x="23056" y="9637"/>
                  </a:lnTo>
                  <a:cubicBezTo>
                    <a:pt x="23073" y="9629"/>
                    <a:pt x="23092" y="9621"/>
                    <a:pt x="23106" y="9612"/>
                  </a:cubicBezTo>
                  <a:lnTo>
                    <a:pt x="25357" y="10515"/>
                  </a:lnTo>
                  <a:cubicBezTo>
                    <a:pt x="25349" y="10521"/>
                    <a:pt x="25338" y="10526"/>
                    <a:pt x="25327" y="10532"/>
                  </a:cubicBezTo>
                  <a:cubicBezTo>
                    <a:pt x="25778" y="10456"/>
                    <a:pt x="26115" y="10356"/>
                    <a:pt x="26288" y="10234"/>
                  </a:cubicBezTo>
                  <a:cubicBezTo>
                    <a:pt x="26344" y="10195"/>
                    <a:pt x="26391" y="10142"/>
                    <a:pt x="26419" y="10080"/>
                  </a:cubicBezTo>
                  <a:cubicBezTo>
                    <a:pt x="26734" y="9211"/>
                    <a:pt x="21242" y="5909"/>
                    <a:pt x="13951" y="3263"/>
                  </a:cubicBezTo>
                  <a:cubicBezTo>
                    <a:pt x="13903" y="3246"/>
                    <a:pt x="13856" y="3226"/>
                    <a:pt x="13809" y="3212"/>
                  </a:cubicBezTo>
                  <a:lnTo>
                    <a:pt x="13680" y="3653"/>
                  </a:lnTo>
                  <a:lnTo>
                    <a:pt x="13653" y="3644"/>
                  </a:lnTo>
                  <a:cubicBezTo>
                    <a:pt x="13594" y="3622"/>
                    <a:pt x="13538" y="3603"/>
                    <a:pt x="13480" y="3580"/>
                  </a:cubicBezTo>
                  <a:lnTo>
                    <a:pt x="13608" y="3140"/>
                  </a:lnTo>
                  <a:cubicBezTo>
                    <a:pt x="8338" y="1246"/>
                    <a:pt x="3698" y="1"/>
                    <a:pt x="1439"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4" name="Google Shape;1954;p42"/>
          <p:cNvGrpSpPr/>
          <p:nvPr/>
        </p:nvGrpSpPr>
        <p:grpSpPr>
          <a:xfrm>
            <a:off x="812871" y="3074896"/>
            <a:ext cx="1469781" cy="1467573"/>
            <a:chOff x="3674325" y="3743450"/>
            <a:chExt cx="1531500" cy="1529200"/>
          </a:xfrm>
        </p:grpSpPr>
        <p:sp>
          <p:nvSpPr>
            <p:cNvPr id="1955" name="Google Shape;1955;p42"/>
            <p:cNvSpPr/>
            <p:nvPr/>
          </p:nvSpPr>
          <p:spPr>
            <a:xfrm>
              <a:off x="3678700" y="3955175"/>
              <a:ext cx="1322375" cy="677375"/>
            </a:xfrm>
            <a:custGeom>
              <a:avLst/>
              <a:gdLst/>
              <a:ahLst/>
              <a:cxnLst/>
              <a:rect l="l" t="t" r="r" b="b"/>
              <a:pathLst>
                <a:path w="52895" h="27095" extrusionOk="0">
                  <a:moveTo>
                    <a:pt x="51685" y="1"/>
                  </a:moveTo>
                  <a:lnTo>
                    <a:pt x="1" y="25388"/>
                  </a:lnTo>
                  <a:cubicBezTo>
                    <a:pt x="63" y="25956"/>
                    <a:pt x="139" y="26526"/>
                    <a:pt x="236" y="27094"/>
                  </a:cubicBezTo>
                  <a:lnTo>
                    <a:pt x="52895" y="1229"/>
                  </a:lnTo>
                  <a:cubicBezTo>
                    <a:pt x="52500" y="807"/>
                    <a:pt x="52098" y="398"/>
                    <a:pt x="51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2"/>
            <p:cNvSpPr/>
            <p:nvPr/>
          </p:nvSpPr>
          <p:spPr>
            <a:xfrm>
              <a:off x="3696250" y="4029925"/>
              <a:ext cx="1367825" cy="699775"/>
            </a:xfrm>
            <a:custGeom>
              <a:avLst/>
              <a:gdLst/>
              <a:ahLst/>
              <a:cxnLst/>
              <a:rect l="l" t="t" r="r" b="b"/>
              <a:pathLst>
                <a:path w="54713" h="27991" extrusionOk="0">
                  <a:moveTo>
                    <a:pt x="53710" y="1"/>
                  </a:moveTo>
                  <a:lnTo>
                    <a:pt x="1" y="26383"/>
                  </a:lnTo>
                  <a:cubicBezTo>
                    <a:pt x="130" y="26921"/>
                    <a:pt x="278" y="27457"/>
                    <a:pt x="440" y="27990"/>
                  </a:cubicBezTo>
                  <a:lnTo>
                    <a:pt x="54712" y="1331"/>
                  </a:lnTo>
                  <a:cubicBezTo>
                    <a:pt x="54389" y="876"/>
                    <a:pt x="54054" y="433"/>
                    <a:pt x="537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2"/>
            <p:cNvSpPr/>
            <p:nvPr/>
          </p:nvSpPr>
          <p:spPr>
            <a:xfrm>
              <a:off x="3679750" y="3826975"/>
              <a:ext cx="1154800" cy="591475"/>
            </a:xfrm>
            <a:custGeom>
              <a:avLst/>
              <a:gdLst/>
              <a:ahLst/>
              <a:cxnLst/>
              <a:rect l="l" t="t" r="r" b="b"/>
              <a:pathLst>
                <a:path w="46192" h="23659" extrusionOk="0">
                  <a:moveTo>
                    <a:pt x="44448" y="0"/>
                  </a:moveTo>
                  <a:lnTo>
                    <a:pt x="301" y="21689"/>
                  </a:lnTo>
                  <a:cubicBezTo>
                    <a:pt x="178" y="22340"/>
                    <a:pt x="79" y="22998"/>
                    <a:pt x="0" y="23658"/>
                  </a:cubicBezTo>
                  <a:lnTo>
                    <a:pt x="46192" y="968"/>
                  </a:lnTo>
                  <a:cubicBezTo>
                    <a:pt x="45619" y="626"/>
                    <a:pt x="45039" y="303"/>
                    <a:pt x="4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2"/>
            <p:cNvSpPr/>
            <p:nvPr/>
          </p:nvSpPr>
          <p:spPr>
            <a:xfrm>
              <a:off x="3674325" y="3887075"/>
              <a:ext cx="1250975" cy="642100"/>
            </a:xfrm>
            <a:custGeom>
              <a:avLst/>
              <a:gdLst/>
              <a:ahLst/>
              <a:cxnLst/>
              <a:rect l="l" t="t" r="r" b="b"/>
              <a:pathLst>
                <a:path w="50039" h="25684" extrusionOk="0">
                  <a:moveTo>
                    <a:pt x="48588" y="0"/>
                  </a:moveTo>
                  <a:lnTo>
                    <a:pt x="21" y="23857"/>
                  </a:lnTo>
                  <a:cubicBezTo>
                    <a:pt x="0" y="24464"/>
                    <a:pt x="0" y="25073"/>
                    <a:pt x="14" y="25683"/>
                  </a:cubicBezTo>
                  <a:lnTo>
                    <a:pt x="50038" y="1111"/>
                  </a:lnTo>
                  <a:cubicBezTo>
                    <a:pt x="49565" y="725"/>
                    <a:pt x="49082" y="356"/>
                    <a:pt x="48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2"/>
            <p:cNvSpPr/>
            <p:nvPr/>
          </p:nvSpPr>
          <p:spPr>
            <a:xfrm>
              <a:off x="3864575" y="3743450"/>
              <a:ext cx="528100" cy="259425"/>
            </a:xfrm>
            <a:custGeom>
              <a:avLst/>
              <a:gdLst/>
              <a:ahLst/>
              <a:cxnLst/>
              <a:rect l="l" t="t" r="r" b="b"/>
              <a:pathLst>
                <a:path w="21124" h="10377" extrusionOk="0">
                  <a:moveTo>
                    <a:pt x="21123" y="0"/>
                  </a:moveTo>
                  <a:lnTo>
                    <a:pt x="21123" y="0"/>
                  </a:lnTo>
                  <a:cubicBezTo>
                    <a:pt x="19304" y="114"/>
                    <a:pt x="17498" y="391"/>
                    <a:pt x="15727" y="827"/>
                  </a:cubicBezTo>
                  <a:lnTo>
                    <a:pt x="3951" y="6611"/>
                  </a:lnTo>
                  <a:cubicBezTo>
                    <a:pt x="2525" y="7745"/>
                    <a:pt x="1201" y="9005"/>
                    <a:pt x="1" y="10377"/>
                  </a:cubicBezTo>
                  <a:lnTo>
                    <a:pt x="211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2"/>
            <p:cNvSpPr/>
            <p:nvPr/>
          </p:nvSpPr>
          <p:spPr>
            <a:xfrm>
              <a:off x="3703825" y="3777625"/>
              <a:ext cx="1020925" cy="520750"/>
            </a:xfrm>
            <a:custGeom>
              <a:avLst/>
              <a:gdLst/>
              <a:ahLst/>
              <a:cxnLst/>
              <a:rect l="l" t="t" r="r" b="b"/>
              <a:pathLst>
                <a:path w="40837" h="20830" extrusionOk="0">
                  <a:moveTo>
                    <a:pt x="38687" y="0"/>
                  </a:moveTo>
                  <a:lnTo>
                    <a:pt x="705" y="18659"/>
                  </a:lnTo>
                  <a:cubicBezTo>
                    <a:pt x="444" y="19373"/>
                    <a:pt x="210" y="20095"/>
                    <a:pt x="0" y="20830"/>
                  </a:cubicBezTo>
                  <a:lnTo>
                    <a:pt x="40837" y="769"/>
                  </a:lnTo>
                  <a:cubicBezTo>
                    <a:pt x="40128" y="487"/>
                    <a:pt x="39412" y="231"/>
                    <a:pt x="386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2"/>
            <p:cNvSpPr/>
            <p:nvPr/>
          </p:nvSpPr>
          <p:spPr>
            <a:xfrm>
              <a:off x="3755950" y="3745750"/>
              <a:ext cx="831025" cy="418775"/>
            </a:xfrm>
            <a:custGeom>
              <a:avLst/>
              <a:gdLst/>
              <a:ahLst/>
              <a:cxnLst/>
              <a:rect l="l" t="t" r="r" b="b"/>
              <a:pathLst>
                <a:path w="33241" h="16751" extrusionOk="0">
                  <a:moveTo>
                    <a:pt x="30384" y="1"/>
                  </a:moveTo>
                  <a:lnTo>
                    <a:pt x="1413" y="14231"/>
                  </a:lnTo>
                  <a:cubicBezTo>
                    <a:pt x="903" y="15051"/>
                    <a:pt x="430" y="15889"/>
                    <a:pt x="0" y="16750"/>
                  </a:cubicBezTo>
                  <a:lnTo>
                    <a:pt x="33240" y="421"/>
                  </a:lnTo>
                  <a:cubicBezTo>
                    <a:pt x="32298" y="236"/>
                    <a:pt x="31345" y="95"/>
                    <a:pt x="30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2"/>
            <p:cNvSpPr/>
            <p:nvPr/>
          </p:nvSpPr>
          <p:spPr>
            <a:xfrm>
              <a:off x="3725525" y="4111150"/>
              <a:ext cx="1480300" cy="1161500"/>
            </a:xfrm>
            <a:custGeom>
              <a:avLst/>
              <a:gdLst/>
              <a:ahLst/>
              <a:cxnLst/>
              <a:rect l="l" t="t" r="r" b="b"/>
              <a:pathLst>
                <a:path w="59212" h="46460" extrusionOk="0">
                  <a:moveTo>
                    <a:pt x="54804" y="1"/>
                  </a:moveTo>
                  <a:lnTo>
                    <a:pt x="0" y="26930"/>
                  </a:lnTo>
                  <a:cubicBezTo>
                    <a:pt x="188" y="27413"/>
                    <a:pt x="416" y="27932"/>
                    <a:pt x="631" y="28413"/>
                  </a:cubicBezTo>
                  <a:lnTo>
                    <a:pt x="622" y="28417"/>
                  </a:lnTo>
                  <a:cubicBezTo>
                    <a:pt x="5431" y="39055"/>
                    <a:pt x="16124" y="46460"/>
                    <a:pt x="28556" y="46460"/>
                  </a:cubicBezTo>
                  <a:cubicBezTo>
                    <a:pt x="45483" y="46460"/>
                    <a:pt x="59205" y="32740"/>
                    <a:pt x="59205" y="15813"/>
                  </a:cubicBezTo>
                  <a:cubicBezTo>
                    <a:pt x="59212" y="10788"/>
                    <a:pt x="57977" y="5840"/>
                    <a:pt x="55610" y="1407"/>
                  </a:cubicBezTo>
                  <a:lnTo>
                    <a:pt x="55608" y="1409"/>
                  </a:lnTo>
                  <a:cubicBezTo>
                    <a:pt x="55351" y="929"/>
                    <a:pt x="55083" y="460"/>
                    <a:pt x="548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2"/>
          <p:cNvGrpSpPr/>
          <p:nvPr/>
        </p:nvGrpSpPr>
        <p:grpSpPr>
          <a:xfrm>
            <a:off x="2730947" y="1356241"/>
            <a:ext cx="1436424" cy="1467578"/>
            <a:chOff x="1743675" y="3664875"/>
            <a:chExt cx="1495825" cy="1528250"/>
          </a:xfrm>
        </p:grpSpPr>
        <p:sp>
          <p:nvSpPr>
            <p:cNvPr id="1964" name="Google Shape;1964;p42"/>
            <p:cNvSpPr/>
            <p:nvPr/>
          </p:nvSpPr>
          <p:spPr>
            <a:xfrm>
              <a:off x="2228675" y="3696875"/>
              <a:ext cx="40900" cy="1464250"/>
            </a:xfrm>
            <a:custGeom>
              <a:avLst/>
              <a:gdLst/>
              <a:ahLst/>
              <a:cxnLst/>
              <a:rect l="l" t="t" r="r" b="b"/>
              <a:pathLst>
                <a:path w="1636" h="58570" extrusionOk="0">
                  <a:moveTo>
                    <a:pt x="1635" y="0"/>
                  </a:moveTo>
                  <a:cubicBezTo>
                    <a:pt x="1083" y="166"/>
                    <a:pt x="538" y="346"/>
                    <a:pt x="0" y="543"/>
                  </a:cubicBezTo>
                  <a:lnTo>
                    <a:pt x="0" y="58027"/>
                  </a:lnTo>
                  <a:cubicBezTo>
                    <a:pt x="538" y="58223"/>
                    <a:pt x="1083" y="58404"/>
                    <a:pt x="1635" y="58570"/>
                  </a:cubicBezTo>
                  <a:lnTo>
                    <a:pt x="1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2"/>
            <p:cNvSpPr/>
            <p:nvPr/>
          </p:nvSpPr>
          <p:spPr>
            <a:xfrm>
              <a:off x="2325650" y="3674400"/>
              <a:ext cx="40900" cy="1509200"/>
            </a:xfrm>
            <a:custGeom>
              <a:avLst/>
              <a:gdLst/>
              <a:ahLst/>
              <a:cxnLst/>
              <a:rect l="l" t="t" r="r" b="b"/>
              <a:pathLst>
                <a:path w="1636" h="60368" extrusionOk="0">
                  <a:moveTo>
                    <a:pt x="1635" y="1"/>
                  </a:moveTo>
                  <a:cubicBezTo>
                    <a:pt x="1086" y="91"/>
                    <a:pt x="541" y="197"/>
                    <a:pt x="0" y="315"/>
                  </a:cubicBezTo>
                  <a:lnTo>
                    <a:pt x="0" y="60055"/>
                  </a:lnTo>
                  <a:cubicBezTo>
                    <a:pt x="541" y="60173"/>
                    <a:pt x="1086" y="60277"/>
                    <a:pt x="1635" y="60367"/>
                  </a:cubicBezTo>
                  <a:lnTo>
                    <a:pt x="1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2"/>
            <p:cNvSpPr/>
            <p:nvPr/>
          </p:nvSpPr>
          <p:spPr>
            <a:xfrm>
              <a:off x="2034650" y="3786800"/>
              <a:ext cx="40900" cy="1284400"/>
            </a:xfrm>
            <a:custGeom>
              <a:avLst/>
              <a:gdLst/>
              <a:ahLst/>
              <a:cxnLst/>
              <a:rect l="l" t="t" r="r" b="b"/>
              <a:pathLst>
                <a:path w="1636" h="51376" extrusionOk="0">
                  <a:moveTo>
                    <a:pt x="1636" y="0"/>
                  </a:moveTo>
                  <a:cubicBezTo>
                    <a:pt x="1077" y="361"/>
                    <a:pt x="532" y="739"/>
                    <a:pt x="1" y="1136"/>
                  </a:cubicBezTo>
                  <a:lnTo>
                    <a:pt x="1" y="50242"/>
                  </a:lnTo>
                  <a:cubicBezTo>
                    <a:pt x="532" y="50637"/>
                    <a:pt x="1077" y="51015"/>
                    <a:pt x="1636" y="51375"/>
                  </a:cubicBezTo>
                  <a:lnTo>
                    <a:pt x="16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2"/>
            <p:cNvSpPr/>
            <p:nvPr/>
          </p:nvSpPr>
          <p:spPr>
            <a:xfrm>
              <a:off x="2131700" y="3733525"/>
              <a:ext cx="40825" cy="1390950"/>
            </a:xfrm>
            <a:custGeom>
              <a:avLst/>
              <a:gdLst/>
              <a:ahLst/>
              <a:cxnLst/>
              <a:rect l="l" t="t" r="r" b="b"/>
              <a:pathLst>
                <a:path w="1633" h="55638" extrusionOk="0">
                  <a:moveTo>
                    <a:pt x="1633" y="0"/>
                  </a:moveTo>
                  <a:cubicBezTo>
                    <a:pt x="1079" y="254"/>
                    <a:pt x="536" y="524"/>
                    <a:pt x="0" y="808"/>
                  </a:cubicBezTo>
                  <a:lnTo>
                    <a:pt x="0" y="54829"/>
                  </a:lnTo>
                  <a:cubicBezTo>
                    <a:pt x="536" y="55113"/>
                    <a:pt x="1079" y="55384"/>
                    <a:pt x="1633" y="55638"/>
                  </a:cubicBezTo>
                  <a:lnTo>
                    <a:pt x="1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2"/>
            <p:cNvSpPr/>
            <p:nvPr/>
          </p:nvSpPr>
          <p:spPr>
            <a:xfrm>
              <a:off x="1743675" y="4135275"/>
              <a:ext cx="40900" cy="587375"/>
            </a:xfrm>
            <a:custGeom>
              <a:avLst/>
              <a:gdLst/>
              <a:ahLst/>
              <a:cxnLst/>
              <a:rect l="l" t="t" r="r" b="b"/>
              <a:pathLst>
                <a:path w="1636" h="23495" extrusionOk="0">
                  <a:moveTo>
                    <a:pt x="1635" y="1"/>
                  </a:moveTo>
                  <a:cubicBezTo>
                    <a:pt x="935" y="1682"/>
                    <a:pt x="388" y="3420"/>
                    <a:pt x="0" y="5201"/>
                  </a:cubicBezTo>
                  <a:lnTo>
                    <a:pt x="0" y="18300"/>
                  </a:lnTo>
                  <a:cubicBezTo>
                    <a:pt x="388" y="20075"/>
                    <a:pt x="935" y="21816"/>
                    <a:pt x="1635" y="23495"/>
                  </a:cubicBezTo>
                  <a:lnTo>
                    <a:pt x="1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2"/>
            <p:cNvSpPr/>
            <p:nvPr/>
          </p:nvSpPr>
          <p:spPr>
            <a:xfrm>
              <a:off x="1937675" y="3861275"/>
              <a:ext cx="40850" cy="1135450"/>
            </a:xfrm>
            <a:custGeom>
              <a:avLst/>
              <a:gdLst/>
              <a:ahLst/>
              <a:cxnLst/>
              <a:rect l="l" t="t" r="r" b="b"/>
              <a:pathLst>
                <a:path w="1634" h="45418" extrusionOk="0">
                  <a:moveTo>
                    <a:pt x="1633" y="0"/>
                  </a:moveTo>
                  <a:cubicBezTo>
                    <a:pt x="1070" y="508"/>
                    <a:pt x="525" y="1037"/>
                    <a:pt x="1" y="1586"/>
                  </a:cubicBezTo>
                  <a:lnTo>
                    <a:pt x="1" y="43832"/>
                  </a:lnTo>
                  <a:cubicBezTo>
                    <a:pt x="525" y="44381"/>
                    <a:pt x="1070" y="44910"/>
                    <a:pt x="1633" y="45418"/>
                  </a:cubicBezTo>
                  <a:lnTo>
                    <a:pt x="1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2"/>
            <p:cNvSpPr/>
            <p:nvPr/>
          </p:nvSpPr>
          <p:spPr>
            <a:xfrm>
              <a:off x="1840700" y="3966850"/>
              <a:ext cx="40850" cy="924300"/>
            </a:xfrm>
            <a:custGeom>
              <a:avLst/>
              <a:gdLst/>
              <a:ahLst/>
              <a:cxnLst/>
              <a:rect l="l" t="t" r="r" b="b"/>
              <a:pathLst>
                <a:path w="1634" h="36972" extrusionOk="0">
                  <a:moveTo>
                    <a:pt x="1633" y="0"/>
                  </a:moveTo>
                  <a:cubicBezTo>
                    <a:pt x="1054" y="764"/>
                    <a:pt x="509" y="1556"/>
                    <a:pt x="1" y="2374"/>
                  </a:cubicBezTo>
                  <a:lnTo>
                    <a:pt x="1" y="34598"/>
                  </a:lnTo>
                  <a:cubicBezTo>
                    <a:pt x="506" y="35415"/>
                    <a:pt x="1051" y="36207"/>
                    <a:pt x="1633" y="36972"/>
                  </a:cubicBezTo>
                  <a:lnTo>
                    <a:pt x="1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2"/>
            <p:cNvSpPr/>
            <p:nvPr/>
          </p:nvSpPr>
          <p:spPr>
            <a:xfrm>
              <a:off x="2422675" y="3664875"/>
              <a:ext cx="40850" cy="1528250"/>
            </a:xfrm>
            <a:custGeom>
              <a:avLst/>
              <a:gdLst/>
              <a:ahLst/>
              <a:cxnLst/>
              <a:rect l="l" t="t" r="r" b="b"/>
              <a:pathLst>
                <a:path w="1634" h="61130" extrusionOk="0">
                  <a:moveTo>
                    <a:pt x="1633" y="1"/>
                  </a:moveTo>
                  <a:cubicBezTo>
                    <a:pt x="1086" y="19"/>
                    <a:pt x="541" y="54"/>
                    <a:pt x="1" y="100"/>
                  </a:cubicBezTo>
                  <a:lnTo>
                    <a:pt x="1" y="61030"/>
                  </a:lnTo>
                  <a:cubicBezTo>
                    <a:pt x="541" y="61078"/>
                    <a:pt x="1086" y="61111"/>
                    <a:pt x="1633" y="61129"/>
                  </a:cubicBezTo>
                  <a:lnTo>
                    <a:pt x="16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2"/>
            <p:cNvSpPr/>
            <p:nvPr/>
          </p:nvSpPr>
          <p:spPr>
            <a:xfrm>
              <a:off x="2907675" y="3788000"/>
              <a:ext cx="40850" cy="1281975"/>
            </a:xfrm>
            <a:custGeom>
              <a:avLst/>
              <a:gdLst/>
              <a:ahLst/>
              <a:cxnLst/>
              <a:rect l="l" t="t" r="r" b="b"/>
              <a:pathLst>
                <a:path w="1634" h="51279" extrusionOk="0">
                  <a:moveTo>
                    <a:pt x="1" y="1"/>
                  </a:moveTo>
                  <a:lnTo>
                    <a:pt x="1" y="51279"/>
                  </a:lnTo>
                  <a:cubicBezTo>
                    <a:pt x="557" y="50916"/>
                    <a:pt x="1102" y="50538"/>
                    <a:pt x="1633" y="50141"/>
                  </a:cubicBezTo>
                  <a:lnTo>
                    <a:pt x="1633" y="1139"/>
                  </a:lnTo>
                  <a:cubicBezTo>
                    <a:pt x="1102" y="742"/>
                    <a:pt x="557" y="36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2"/>
            <p:cNvSpPr/>
            <p:nvPr/>
          </p:nvSpPr>
          <p:spPr>
            <a:xfrm>
              <a:off x="3101700" y="3969200"/>
              <a:ext cx="40825" cy="919650"/>
            </a:xfrm>
            <a:custGeom>
              <a:avLst/>
              <a:gdLst/>
              <a:ahLst/>
              <a:cxnLst/>
              <a:rect l="l" t="t" r="r" b="b"/>
              <a:pathLst>
                <a:path w="1633" h="36786" extrusionOk="0">
                  <a:moveTo>
                    <a:pt x="0" y="1"/>
                  </a:moveTo>
                  <a:lnTo>
                    <a:pt x="0" y="36785"/>
                  </a:lnTo>
                  <a:cubicBezTo>
                    <a:pt x="580" y="36014"/>
                    <a:pt x="1125" y="35215"/>
                    <a:pt x="1633" y="34389"/>
                  </a:cubicBezTo>
                  <a:lnTo>
                    <a:pt x="1633" y="2395"/>
                  </a:lnTo>
                  <a:cubicBezTo>
                    <a:pt x="1125" y="1571"/>
                    <a:pt x="580" y="77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2"/>
            <p:cNvSpPr/>
            <p:nvPr/>
          </p:nvSpPr>
          <p:spPr>
            <a:xfrm>
              <a:off x="3004650" y="3862825"/>
              <a:ext cx="40900" cy="1132350"/>
            </a:xfrm>
            <a:custGeom>
              <a:avLst/>
              <a:gdLst/>
              <a:ahLst/>
              <a:cxnLst/>
              <a:rect l="l" t="t" r="r" b="b"/>
              <a:pathLst>
                <a:path w="1636" h="45294" extrusionOk="0">
                  <a:moveTo>
                    <a:pt x="1" y="0"/>
                  </a:moveTo>
                  <a:lnTo>
                    <a:pt x="1" y="45293"/>
                  </a:lnTo>
                  <a:cubicBezTo>
                    <a:pt x="567" y="44781"/>
                    <a:pt x="1109" y="44248"/>
                    <a:pt x="1636" y="43693"/>
                  </a:cubicBezTo>
                  <a:lnTo>
                    <a:pt x="1636" y="1600"/>
                  </a:lnTo>
                  <a:cubicBezTo>
                    <a:pt x="1109" y="1049"/>
                    <a:pt x="567" y="51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2"/>
            <p:cNvSpPr/>
            <p:nvPr/>
          </p:nvSpPr>
          <p:spPr>
            <a:xfrm>
              <a:off x="3198675" y="4139725"/>
              <a:ext cx="40825" cy="578600"/>
            </a:xfrm>
            <a:custGeom>
              <a:avLst/>
              <a:gdLst/>
              <a:ahLst/>
              <a:cxnLst/>
              <a:rect l="l" t="t" r="r" b="b"/>
              <a:pathLst>
                <a:path w="1633" h="23144" extrusionOk="0">
                  <a:moveTo>
                    <a:pt x="0" y="1"/>
                  </a:moveTo>
                  <a:lnTo>
                    <a:pt x="0" y="23144"/>
                  </a:lnTo>
                  <a:cubicBezTo>
                    <a:pt x="709" y="21412"/>
                    <a:pt x="1254" y="19620"/>
                    <a:pt x="1633" y="17791"/>
                  </a:cubicBezTo>
                  <a:lnTo>
                    <a:pt x="1633" y="5353"/>
                  </a:lnTo>
                  <a:cubicBezTo>
                    <a:pt x="1254" y="3522"/>
                    <a:pt x="709" y="1730"/>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2"/>
            <p:cNvSpPr/>
            <p:nvPr/>
          </p:nvSpPr>
          <p:spPr>
            <a:xfrm>
              <a:off x="2616700" y="3674700"/>
              <a:ext cx="40825" cy="1508600"/>
            </a:xfrm>
            <a:custGeom>
              <a:avLst/>
              <a:gdLst/>
              <a:ahLst/>
              <a:cxnLst/>
              <a:rect l="l" t="t" r="r" b="b"/>
              <a:pathLst>
                <a:path w="1633" h="60344" extrusionOk="0">
                  <a:moveTo>
                    <a:pt x="0" y="0"/>
                  </a:moveTo>
                  <a:lnTo>
                    <a:pt x="0" y="60343"/>
                  </a:lnTo>
                  <a:cubicBezTo>
                    <a:pt x="550" y="60251"/>
                    <a:pt x="1092" y="60145"/>
                    <a:pt x="1633" y="60025"/>
                  </a:cubicBezTo>
                  <a:lnTo>
                    <a:pt x="1633" y="319"/>
                  </a:lnTo>
                  <a:cubicBezTo>
                    <a:pt x="1095" y="199"/>
                    <a:pt x="550" y="9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2"/>
            <p:cNvSpPr/>
            <p:nvPr/>
          </p:nvSpPr>
          <p:spPr>
            <a:xfrm>
              <a:off x="2810650" y="3734375"/>
              <a:ext cx="40900" cy="1389300"/>
            </a:xfrm>
            <a:custGeom>
              <a:avLst/>
              <a:gdLst/>
              <a:ahLst/>
              <a:cxnLst/>
              <a:rect l="l" t="t" r="r" b="b"/>
              <a:pathLst>
                <a:path w="1636" h="55572" extrusionOk="0">
                  <a:moveTo>
                    <a:pt x="0" y="1"/>
                  </a:moveTo>
                  <a:lnTo>
                    <a:pt x="0" y="55571"/>
                  </a:lnTo>
                  <a:cubicBezTo>
                    <a:pt x="555" y="55315"/>
                    <a:pt x="1100" y="55043"/>
                    <a:pt x="1635" y="54756"/>
                  </a:cubicBezTo>
                  <a:lnTo>
                    <a:pt x="1635" y="814"/>
                  </a:lnTo>
                  <a:cubicBezTo>
                    <a:pt x="1100" y="527"/>
                    <a:pt x="555" y="25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2"/>
            <p:cNvSpPr/>
            <p:nvPr/>
          </p:nvSpPr>
          <p:spPr>
            <a:xfrm>
              <a:off x="2519650" y="3664950"/>
              <a:ext cx="40900" cy="1528175"/>
            </a:xfrm>
            <a:custGeom>
              <a:avLst/>
              <a:gdLst/>
              <a:ahLst/>
              <a:cxnLst/>
              <a:rect l="l" t="t" r="r" b="b"/>
              <a:pathLst>
                <a:path w="1636" h="61127" extrusionOk="0">
                  <a:moveTo>
                    <a:pt x="1" y="0"/>
                  </a:moveTo>
                  <a:lnTo>
                    <a:pt x="1" y="61126"/>
                  </a:lnTo>
                  <a:cubicBezTo>
                    <a:pt x="550" y="61105"/>
                    <a:pt x="1093" y="61071"/>
                    <a:pt x="1636" y="61020"/>
                  </a:cubicBezTo>
                  <a:lnTo>
                    <a:pt x="1636" y="104"/>
                  </a:lnTo>
                  <a:cubicBezTo>
                    <a:pt x="1093" y="56"/>
                    <a:pt x="550" y="2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2"/>
            <p:cNvSpPr/>
            <p:nvPr/>
          </p:nvSpPr>
          <p:spPr>
            <a:xfrm>
              <a:off x="2713675" y="3697450"/>
              <a:ext cx="40825" cy="1463175"/>
            </a:xfrm>
            <a:custGeom>
              <a:avLst/>
              <a:gdLst/>
              <a:ahLst/>
              <a:cxnLst/>
              <a:rect l="l" t="t" r="r" b="b"/>
              <a:pathLst>
                <a:path w="1633" h="58527" extrusionOk="0">
                  <a:moveTo>
                    <a:pt x="0" y="0"/>
                  </a:moveTo>
                  <a:lnTo>
                    <a:pt x="0" y="58526"/>
                  </a:lnTo>
                  <a:cubicBezTo>
                    <a:pt x="552" y="58358"/>
                    <a:pt x="1095" y="58175"/>
                    <a:pt x="1633" y="57979"/>
                  </a:cubicBezTo>
                  <a:lnTo>
                    <a:pt x="1633" y="545"/>
                  </a:lnTo>
                  <a:cubicBezTo>
                    <a:pt x="1097" y="349"/>
                    <a:pt x="552" y="16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0" name="Google Shape;1980;p42"/>
          <p:cNvGrpSpPr/>
          <p:nvPr/>
        </p:nvGrpSpPr>
        <p:grpSpPr>
          <a:xfrm>
            <a:off x="795115" y="1408200"/>
            <a:ext cx="1622783" cy="1467526"/>
            <a:chOff x="1727900" y="695750"/>
            <a:chExt cx="1971550" cy="1782925"/>
          </a:xfrm>
        </p:grpSpPr>
        <p:sp>
          <p:nvSpPr>
            <p:cNvPr id="1981" name="Google Shape;1981;p42"/>
            <p:cNvSpPr/>
            <p:nvPr/>
          </p:nvSpPr>
          <p:spPr>
            <a:xfrm>
              <a:off x="2065725" y="695750"/>
              <a:ext cx="1633725" cy="1633700"/>
            </a:xfrm>
            <a:custGeom>
              <a:avLst/>
              <a:gdLst/>
              <a:ahLst/>
              <a:cxnLst/>
              <a:rect l="l" t="t" r="r" b="b"/>
              <a:pathLst>
                <a:path w="65349" h="65348" extrusionOk="0">
                  <a:moveTo>
                    <a:pt x="32674" y="1"/>
                  </a:moveTo>
                  <a:cubicBezTo>
                    <a:pt x="24009" y="1"/>
                    <a:pt x="15699" y="3443"/>
                    <a:pt x="9571" y="9571"/>
                  </a:cubicBezTo>
                  <a:cubicBezTo>
                    <a:pt x="3443" y="15697"/>
                    <a:pt x="0" y="24010"/>
                    <a:pt x="0" y="32675"/>
                  </a:cubicBezTo>
                  <a:cubicBezTo>
                    <a:pt x="0" y="41341"/>
                    <a:pt x="3443" y="49651"/>
                    <a:pt x="9571" y="55779"/>
                  </a:cubicBezTo>
                  <a:cubicBezTo>
                    <a:pt x="15699" y="61905"/>
                    <a:pt x="24009" y="65347"/>
                    <a:pt x="32674" y="65347"/>
                  </a:cubicBezTo>
                  <a:cubicBezTo>
                    <a:pt x="41340" y="65347"/>
                    <a:pt x="49650" y="61905"/>
                    <a:pt x="55778" y="55779"/>
                  </a:cubicBezTo>
                  <a:cubicBezTo>
                    <a:pt x="61906" y="49651"/>
                    <a:pt x="65349" y="41341"/>
                    <a:pt x="65349" y="32675"/>
                  </a:cubicBezTo>
                  <a:cubicBezTo>
                    <a:pt x="65349" y="24010"/>
                    <a:pt x="61906" y="15697"/>
                    <a:pt x="55778" y="9571"/>
                  </a:cubicBezTo>
                  <a:cubicBezTo>
                    <a:pt x="49650" y="3443"/>
                    <a:pt x="41340" y="1"/>
                    <a:pt x="32674" y="1"/>
                  </a:cubicBez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2"/>
            <p:cNvSpPr/>
            <p:nvPr/>
          </p:nvSpPr>
          <p:spPr>
            <a:xfrm>
              <a:off x="2205225" y="1006025"/>
              <a:ext cx="40275" cy="1441175"/>
            </a:xfrm>
            <a:custGeom>
              <a:avLst/>
              <a:gdLst/>
              <a:ahLst/>
              <a:cxnLst/>
              <a:rect l="l" t="t" r="r" b="b"/>
              <a:pathLst>
                <a:path w="1611" h="57647" extrusionOk="0">
                  <a:moveTo>
                    <a:pt x="1610" y="0"/>
                  </a:moveTo>
                  <a:cubicBezTo>
                    <a:pt x="1068" y="164"/>
                    <a:pt x="532" y="342"/>
                    <a:pt x="1" y="534"/>
                  </a:cubicBezTo>
                  <a:lnTo>
                    <a:pt x="1" y="57113"/>
                  </a:lnTo>
                  <a:cubicBezTo>
                    <a:pt x="530" y="57305"/>
                    <a:pt x="1068" y="57483"/>
                    <a:pt x="1610" y="57647"/>
                  </a:cubicBezTo>
                  <a:lnTo>
                    <a:pt x="1610" y="0"/>
                  </a:ln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2"/>
            <p:cNvSpPr/>
            <p:nvPr/>
          </p:nvSpPr>
          <p:spPr>
            <a:xfrm>
              <a:off x="2300700" y="983975"/>
              <a:ext cx="40275" cy="1485275"/>
            </a:xfrm>
            <a:custGeom>
              <a:avLst/>
              <a:gdLst/>
              <a:ahLst/>
              <a:cxnLst/>
              <a:rect l="l" t="t" r="r" b="b"/>
              <a:pathLst>
                <a:path w="1611" h="59411" extrusionOk="0">
                  <a:moveTo>
                    <a:pt x="1610" y="0"/>
                  </a:moveTo>
                  <a:cubicBezTo>
                    <a:pt x="1068" y="88"/>
                    <a:pt x="532" y="190"/>
                    <a:pt x="1" y="308"/>
                  </a:cubicBezTo>
                  <a:lnTo>
                    <a:pt x="1" y="59101"/>
                  </a:lnTo>
                  <a:cubicBezTo>
                    <a:pt x="532" y="59219"/>
                    <a:pt x="1068" y="59321"/>
                    <a:pt x="1610" y="59411"/>
                  </a:cubicBezTo>
                  <a:lnTo>
                    <a:pt x="1610" y="0"/>
                  </a:ln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2"/>
            <p:cNvSpPr/>
            <p:nvPr/>
          </p:nvSpPr>
          <p:spPr>
            <a:xfrm>
              <a:off x="2014350" y="1094575"/>
              <a:ext cx="40200" cy="1264075"/>
            </a:xfrm>
            <a:custGeom>
              <a:avLst/>
              <a:gdLst/>
              <a:ahLst/>
              <a:cxnLst/>
              <a:rect l="l" t="t" r="r" b="b"/>
              <a:pathLst>
                <a:path w="1608" h="50563" extrusionOk="0">
                  <a:moveTo>
                    <a:pt x="1607" y="0"/>
                  </a:moveTo>
                  <a:cubicBezTo>
                    <a:pt x="1060" y="354"/>
                    <a:pt x="524" y="728"/>
                    <a:pt x="0" y="1116"/>
                  </a:cubicBezTo>
                  <a:lnTo>
                    <a:pt x="0" y="49445"/>
                  </a:lnTo>
                  <a:cubicBezTo>
                    <a:pt x="522" y="49835"/>
                    <a:pt x="1058" y="50207"/>
                    <a:pt x="1607" y="50563"/>
                  </a:cubicBezTo>
                  <a:lnTo>
                    <a:pt x="1607" y="0"/>
                  </a:ln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2"/>
            <p:cNvSpPr/>
            <p:nvPr/>
          </p:nvSpPr>
          <p:spPr>
            <a:xfrm>
              <a:off x="2109750" y="1042100"/>
              <a:ext cx="40275" cy="1368975"/>
            </a:xfrm>
            <a:custGeom>
              <a:avLst/>
              <a:gdLst/>
              <a:ahLst/>
              <a:cxnLst/>
              <a:rect l="l" t="t" r="r" b="b"/>
              <a:pathLst>
                <a:path w="1611" h="54759" extrusionOk="0">
                  <a:moveTo>
                    <a:pt x="1610" y="1"/>
                  </a:moveTo>
                  <a:cubicBezTo>
                    <a:pt x="1065" y="250"/>
                    <a:pt x="530" y="516"/>
                    <a:pt x="1" y="797"/>
                  </a:cubicBezTo>
                  <a:lnTo>
                    <a:pt x="1" y="53962"/>
                  </a:lnTo>
                  <a:cubicBezTo>
                    <a:pt x="530" y="54241"/>
                    <a:pt x="1065" y="54507"/>
                    <a:pt x="1610" y="54758"/>
                  </a:cubicBezTo>
                  <a:lnTo>
                    <a:pt x="1610" y="1"/>
                  </a:ln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2"/>
            <p:cNvSpPr/>
            <p:nvPr/>
          </p:nvSpPr>
          <p:spPr>
            <a:xfrm>
              <a:off x="1727900" y="1437575"/>
              <a:ext cx="40275" cy="578025"/>
            </a:xfrm>
            <a:custGeom>
              <a:avLst/>
              <a:gdLst/>
              <a:ahLst/>
              <a:cxnLst/>
              <a:rect l="l" t="t" r="r" b="b"/>
              <a:pathLst>
                <a:path w="1611" h="23121" extrusionOk="0">
                  <a:moveTo>
                    <a:pt x="1610" y="0"/>
                  </a:moveTo>
                  <a:cubicBezTo>
                    <a:pt x="922" y="1654"/>
                    <a:pt x="382" y="3365"/>
                    <a:pt x="1" y="5115"/>
                  </a:cubicBezTo>
                  <a:lnTo>
                    <a:pt x="1" y="18006"/>
                  </a:lnTo>
                  <a:cubicBezTo>
                    <a:pt x="382" y="19756"/>
                    <a:pt x="922" y="21467"/>
                    <a:pt x="1610" y="23120"/>
                  </a:cubicBezTo>
                  <a:lnTo>
                    <a:pt x="1610" y="0"/>
                  </a:ln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2"/>
            <p:cNvSpPr/>
            <p:nvPr/>
          </p:nvSpPr>
          <p:spPr>
            <a:xfrm>
              <a:off x="1918875" y="1167825"/>
              <a:ext cx="40200" cy="1117525"/>
            </a:xfrm>
            <a:custGeom>
              <a:avLst/>
              <a:gdLst/>
              <a:ahLst/>
              <a:cxnLst/>
              <a:rect l="l" t="t" r="r" b="b"/>
              <a:pathLst>
                <a:path w="1608" h="44701" extrusionOk="0">
                  <a:moveTo>
                    <a:pt x="1607" y="1"/>
                  </a:moveTo>
                  <a:cubicBezTo>
                    <a:pt x="1053" y="499"/>
                    <a:pt x="517" y="1021"/>
                    <a:pt x="0" y="1561"/>
                  </a:cubicBezTo>
                  <a:lnTo>
                    <a:pt x="0" y="43139"/>
                  </a:lnTo>
                  <a:cubicBezTo>
                    <a:pt x="517" y="43680"/>
                    <a:pt x="1053" y="44199"/>
                    <a:pt x="1607" y="44700"/>
                  </a:cubicBezTo>
                  <a:lnTo>
                    <a:pt x="1607" y="1"/>
                  </a:ln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2"/>
            <p:cNvSpPr/>
            <p:nvPr/>
          </p:nvSpPr>
          <p:spPr>
            <a:xfrm>
              <a:off x="1823400" y="1271725"/>
              <a:ext cx="40200" cy="909725"/>
            </a:xfrm>
            <a:custGeom>
              <a:avLst/>
              <a:gdLst/>
              <a:ahLst/>
              <a:cxnLst/>
              <a:rect l="l" t="t" r="r" b="b"/>
              <a:pathLst>
                <a:path w="1608" h="36389" extrusionOk="0">
                  <a:moveTo>
                    <a:pt x="1607" y="1"/>
                  </a:moveTo>
                  <a:cubicBezTo>
                    <a:pt x="1037" y="753"/>
                    <a:pt x="501" y="1532"/>
                    <a:pt x="0" y="2340"/>
                  </a:cubicBezTo>
                  <a:lnTo>
                    <a:pt x="0" y="34051"/>
                  </a:lnTo>
                  <a:cubicBezTo>
                    <a:pt x="501" y="34855"/>
                    <a:pt x="1037" y="35635"/>
                    <a:pt x="1607" y="36388"/>
                  </a:cubicBezTo>
                  <a:lnTo>
                    <a:pt x="1607" y="1"/>
                  </a:ln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2"/>
            <p:cNvSpPr/>
            <p:nvPr/>
          </p:nvSpPr>
          <p:spPr>
            <a:xfrm>
              <a:off x="2396200" y="974575"/>
              <a:ext cx="40200" cy="1504100"/>
            </a:xfrm>
            <a:custGeom>
              <a:avLst/>
              <a:gdLst/>
              <a:ahLst/>
              <a:cxnLst/>
              <a:rect l="l" t="t" r="r" b="b"/>
              <a:pathLst>
                <a:path w="1608" h="60164" extrusionOk="0">
                  <a:moveTo>
                    <a:pt x="1607" y="0"/>
                  </a:moveTo>
                  <a:cubicBezTo>
                    <a:pt x="1069" y="19"/>
                    <a:pt x="533" y="51"/>
                    <a:pt x="0" y="97"/>
                  </a:cubicBezTo>
                  <a:lnTo>
                    <a:pt x="0" y="60064"/>
                  </a:lnTo>
                  <a:cubicBezTo>
                    <a:pt x="533" y="60110"/>
                    <a:pt x="1069" y="60142"/>
                    <a:pt x="1607" y="60163"/>
                  </a:cubicBezTo>
                  <a:lnTo>
                    <a:pt x="1607" y="0"/>
                  </a:ln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2"/>
            <p:cNvSpPr/>
            <p:nvPr/>
          </p:nvSpPr>
          <p:spPr>
            <a:xfrm>
              <a:off x="2873500" y="1095725"/>
              <a:ext cx="40275" cy="1261725"/>
            </a:xfrm>
            <a:custGeom>
              <a:avLst/>
              <a:gdLst/>
              <a:ahLst/>
              <a:cxnLst/>
              <a:rect l="l" t="t" r="r" b="b"/>
              <a:pathLst>
                <a:path w="1611" h="50469" extrusionOk="0">
                  <a:moveTo>
                    <a:pt x="1" y="1"/>
                  </a:moveTo>
                  <a:lnTo>
                    <a:pt x="1" y="50468"/>
                  </a:lnTo>
                  <a:cubicBezTo>
                    <a:pt x="551" y="50113"/>
                    <a:pt x="1086" y="49739"/>
                    <a:pt x="1610" y="49348"/>
                  </a:cubicBezTo>
                  <a:lnTo>
                    <a:pt x="1610" y="1123"/>
                  </a:lnTo>
                  <a:cubicBezTo>
                    <a:pt x="1086" y="730"/>
                    <a:pt x="551" y="356"/>
                    <a:pt x="1"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2"/>
            <p:cNvSpPr/>
            <p:nvPr/>
          </p:nvSpPr>
          <p:spPr>
            <a:xfrm>
              <a:off x="3064475" y="1274050"/>
              <a:ext cx="40200" cy="905075"/>
            </a:xfrm>
            <a:custGeom>
              <a:avLst/>
              <a:gdLst/>
              <a:ahLst/>
              <a:cxnLst/>
              <a:rect l="l" t="t" r="r" b="b"/>
              <a:pathLst>
                <a:path w="1608" h="36203" extrusionOk="0">
                  <a:moveTo>
                    <a:pt x="0" y="0"/>
                  </a:moveTo>
                  <a:lnTo>
                    <a:pt x="0" y="36203"/>
                  </a:lnTo>
                  <a:cubicBezTo>
                    <a:pt x="570" y="35445"/>
                    <a:pt x="1108" y="34658"/>
                    <a:pt x="1607" y="33845"/>
                  </a:cubicBezTo>
                  <a:lnTo>
                    <a:pt x="1607" y="2358"/>
                  </a:lnTo>
                  <a:cubicBezTo>
                    <a:pt x="1106" y="1545"/>
                    <a:pt x="570" y="760"/>
                    <a:pt x="0" y="0"/>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2"/>
            <p:cNvSpPr/>
            <p:nvPr/>
          </p:nvSpPr>
          <p:spPr>
            <a:xfrm>
              <a:off x="2969000" y="1169375"/>
              <a:ext cx="40200" cy="1114400"/>
            </a:xfrm>
            <a:custGeom>
              <a:avLst/>
              <a:gdLst/>
              <a:ahLst/>
              <a:cxnLst/>
              <a:rect l="l" t="t" r="r" b="b"/>
              <a:pathLst>
                <a:path w="1608" h="44576" extrusionOk="0">
                  <a:moveTo>
                    <a:pt x="0" y="1"/>
                  </a:moveTo>
                  <a:lnTo>
                    <a:pt x="0" y="44576"/>
                  </a:lnTo>
                  <a:cubicBezTo>
                    <a:pt x="556" y="44073"/>
                    <a:pt x="1092" y="43546"/>
                    <a:pt x="1607" y="43001"/>
                  </a:cubicBezTo>
                  <a:lnTo>
                    <a:pt x="1607" y="1576"/>
                  </a:lnTo>
                  <a:cubicBezTo>
                    <a:pt x="1092" y="1031"/>
                    <a:pt x="556" y="507"/>
                    <a:pt x="0"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2"/>
            <p:cNvSpPr/>
            <p:nvPr/>
          </p:nvSpPr>
          <p:spPr>
            <a:xfrm>
              <a:off x="3159950" y="1441900"/>
              <a:ext cx="40200" cy="569425"/>
            </a:xfrm>
            <a:custGeom>
              <a:avLst/>
              <a:gdLst/>
              <a:ahLst/>
              <a:cxnLst/>
              <a:rect l="l" t="t" r="r" b="b"/>
              <a:pathLst>
                <a:path w="1608" h="22777" extrusionOk="0">
                  <a:moveTo>
                    <a:pt x="0" y="1"/>
                  </a:moveTo>
                  <a:lnTo>
                    <a:pt x="0" y="22777"/>
                  </a:lnTo>
                  <a:cubicBezTo>
                    <a:pt x="697" y="21072"/>
                    <a:pt x="1235" y="19311"/>
                    <a:pt x="1607" y="17507"/>
                  </a:cubicBezTo>
                  <a:lnTo>
                    <a:pt x="1607" y="5267"/>
                  </a:lnTo>
                  <a:cubicBezTo>
                    <a:pt x="1235" y="3466"/>
                    <a:pt x="697" y="1702"/>
                    <a:pt x="0"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2"/>
            <p:cNvSpPr/>
            <p:nvPr/>
          </p:nvSpPr>
          <p:spPr>
            <a:xfrm>
              <a:off x="2587150" y="984250"/>
              <a:ext cx="40200" cy="1484725"/>
            </a:xfrm>
            <a:custGeom>
              <a:avLst/>
              <a:gdLst/>
              <a:ahLst/>
              <a:cxnLst/>
              <a:rect l="l" t="t" r="r" b="b"/>
              <a:pathLst>
                <a:path w="1608" h="59389" extrusionOk="0">
                  <a:moveTo>
                    <a:pt x="0" y="1"/>
                  </a:moveTo>
                  <a:lnTo>
                    <a:pt x="0" y="59388"/>
                  </a:lnTo>
                  <a:cubicBezTo>
                    <a:pt x="540" y="59298"/>
                    <a:pt x="1076" y="59194"/>
                    <a:pt x="1607" y="59074"/>
                  </a:cubicBezTo>
                  <a:lnTo>
                    <a:pt x="1607" y="310"/>
                  </a:lnTo>
                  <a:cubicBezTo>
                    <a:pt x="1076" y="193"/>
                    <a:pt x="540" y="89"/>
                    <a:pt x="0"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2"/>
            <p:cNvSpPr/>
            <p:nvPr/>
          </p:nvSpPr>
          <p:spPr>
            <a:xfrm>
              <a:off x="2778025" y="1042900"/>
              <a:ext cx="40275" cy="1367350"/>
            </a:xfrm>
            <a:custGeom>
              <a:avLst/>
              <a:gdLst/>
              <a:ahLst/>
              <a:cxnLst/>
              <a:rect l="l" t="t" r="r" b="b"/>
              <a:pathLst>
                <a:path w="1611" h="54694" extrusionOk="0">
                  <a:moveTo>
                    <a:pt x="1" y="1"/>
                  </a:moveTo>
                  <a:lnTo>
                    <a:pt x="1" y="54694"/>
                  </a:lnTo>
                  <a:cubicBezTo>
                    <a:pt x="546" y="54442"/>
                    <a:pt x="1082" y="54174"/>
                    <a:pt x="1610" y="53893"/>
                  </a:cubicBezTo>
                  <a:lnTo>
                    <a:pt x="1610" y="802"/>
                  </a:lnTo>
                  <a:cubicBezTo>
                    <a:pt x="1084" y="520"/>
                    <a:pt x="546" y="253"/>
                    <a:pt x="1"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2"/>
            <p:cNvSpPr/>
            <p:nvPr/>
          </p:nvSpPr>
          <p:spPr>
            <a:xfrm>
              <a:off x="2491675" y="974625"/>
              <a:ext cx="40200" cy="1503975"/>
            </a:xfrm>
            <a:custGeom>
              <a:avLst/>
              <a:gdLst/>
              <a:ahLst/>
              <a:cxnLst/>
              <a:rect l="l" t="t" r="r" b="b"/>
              <a:pathLst>
                <a:path w="1608" h="60159" extrusionOk="0">
                  <a:moveTo>
                    <a:pt x="0" y="0"/>
                  </a:moveTo>
                  <a:lnTo>
                    <a:pt x="0" y="60159"/>
                  </a:lnTo>
                  <a:cubicBezTo>
                    <a:pt x="538" y="60138"/>
                    <a:pt x="1074" y="60103"/>
                    <a:pt x="1607" y="60055"/>
                  </a:cubicBezTo>
                  <a:lnTo>
                    <a:pt x="1607" y="102"/>
                  </a:lnTo>
                  <a:cubicBezTo>
                    <a:pt x="1076" y="54"/>
                    <a:pt x="540" y="21"/>
                    <a:pt x="0" y="0"/>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2"/>
            <p:cNvSpPr/>
            <p:nvPr/>
          </p:nvSpPr>
          <p:spPr>
            <a:xfrm>
              <a:off x="2682625" y="1006550"/>
              <a:ext cx="40200" cy="1440075"/>
            </a:xfrm>
            <a:custGeom>
              <a:avLst/>
              <a:gdLst/>
              <a:ahLst/>
              <a:cxnLst/>
              <a:rect l="l" t="t" r="r" b="b"/>
              <a:pathLst>
                <a:path w="1608" h="57603" extrusionOk="0">
                  <a:moveTo>
                    <a:pt x="0" y="0"/>
                  </a:moveTo>
                  <a:lnTo>
                    <a:pt x="0" y="57603"/>
                  </a:lnTo>
                  <a:cubicBezTo>
                    <a:pt x="540" y="57436"/>
                    <a:pt x="1076" y="57256"/>
                    <a:pt x="1607" y="57065"/>
                  </a:cubicBezTo>
                  <a:lnTo>
                    <a:pt x="1607" y="538"/>
                  </a:lnTo>
                  <a:cubicBezTo>
                    <a:pt x="1078" y="344"/>
                    <a:pt x="543" y="167"/>
                    <a:pt x="0" y="0"/>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8" name="Google Shape;1998;p42"/>
          <p:cNvGrpSpPr/>
          <p:nvPr/>
        </p:nvGrpSpPr>
        <p:grpSpPr>
          <a:xfrm>
            <a:off x="2794233" y="3140801"/>
            <a:ext cx="1261197" cy="1241069"/>
            <a:chOff x="4333200" y="955700"/>
            <a:chExt cx="955525" cy="940275"/>
          </a:xfrm>
        </p:grpSpPr>
        <p:sp>
          <p:nvSpPr>
            <p:cNvPr id="1999" name="Google Shape;1999;p42"/>
            <p:cNvSpPr/>
            <p:nvPr/>
          </p:nvSpPr>
          <p:spPr>
            <a:xfrm>
              <a:off x="4333200" y="955700"/>
              <a:ext cx="165050" cy="149775"/>
            </a:xfrm>
            <a:custGeom>
              <a:avLst/>
              <a:gdLst/>
              <a:ahLst/>
              <a:cxnLst/>
              <a:rect l="l" t="t" r="r" b="b"/>
              <a:pathLst>
                <a:path w="6602" h="5991" extrusionOk="0">
                  <a:moveTo>
                    <a:pt x="3299" y="0"/>
                  </a:moveTo>
                  <a:cubicBezTo>
                    <a:pt x="1950" y="0"/>
                    <a:pt x="725" y="919"/>
                    <a:pt x="390" y="2288"/>
                  </a:cubicBezTo>
                  <a:cubicBezTo>
                    <a:pt x="0" y="3895"/>
                    <a:pt x="986" y="5514"/>
                    <a:pt x="2593" y="5904"/>
                  </a:cubicBezTo>
                  <a:cubicBezTo>
                    <a:pt x="2832" y="5962"/>
                    <a:pt x="3070" y="5990"/>
                    <a:pt x="3306" y="5990"/>
                  </a:cubicBezTo>
                  <a:cubicBezTo>
                    <a:pt x="4654" y="5990"/>
                    <a:pt x="5879" y="5072"/>
                    <a:pt x="6211" y="3704"/>
                  </a:cubicBezTo>
                  <a:cubicBezTo>
                    <a:pt x="6601" y="2097"/>
                    <a:pt x="5616" y="476"/>
                    <a:pt x="4008" y="85"/>
                  </a:cubicBezTo>
                  <a:cubicBezTo>
                    <a:pt x="3771" y="28"/>
                    <a:pt x="3533" y="0"/>
                    <a:pt x="3299"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2"/>
            <p:cNvSpPr/>
            <p:nvPr/>
          </p:nvSpPr>
          <p:spPr>
            <a:xfrm>
              <a:off x="4333525" y="1219125"/>
              <a:ext cx="164425" cy="149800"/>
            </a:xfrm>
            <a:custGeom>
              <a:avLst/>
              <a:gdLst/>
              <a:ahLst/>
              <a:cxnLst/>
              <a:rect l="l" t="t" r="r" b="b"/>
              <a:pathLst>
                <a:path w="6577" h="5992" extrusionOk="0">
                  <a:moveTo>
                    <a:pt x="3288" y="1"/>
                  </a:moveTo>
                  <a:cubicBezTo>
                    <a:pt x="2522" y="1"/>
                    <a:pt x="1756" y="293"/>
                    <a:pt x="1172" y="879"/>
                  </a:cubicBezTo>
                  <a:cubicBezTo>
                    <a:pt x="1" y="2047"/>
                    <a:pt x="1" y="3945"/>
                    <a:pt x="1172" y="5113"/>
                  </a:cubicBezTo>
                  <a:cubicBezTo>
                    <a:pt x="1756" y="5699"/>
                    <a:pt x="2522" y="5991"/>
                    <a:pt x="3288" y="5991"/>
                  </a:cubicBezTo>
                  <a:cubicBezTo>
                    <a:pt x="4054" y="5991"/>
                    <a:pt x="4821" y="5699"/>
                    <a:pt x="5406" y="5113"/>
                  </a:cubicBezTo>
                  <a:cubicBezTo>
                    <a:pt x="6577" y="3945"/>
                    <a:pt x="6577" y="2047"/>
                    <a:pt x="5406" y="879"/>
                  </a:cubicBezTo>
                  <a:cubicBezTo>
                    <a:pt x="4821" y="293"/>
                    <a:pt x="4054" y="1"/>
                    <a:pt x="3288"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2"/>
            <p:cNvSpPr/>
            <p:nvPr/>
          </p:nvSpPr>
          <p:spPr>
            <a:xfrm>
              <a:off x="4333600" y="1746025"/>
              <a:ext cx="164350" cy="149775"/>
            </a:xfrm>
            <a:custGeom>
              <a:avLst/>
              <a:gdLst/>
              <a:ahLst/>
              <a:cxnLst/>
              <a:rect l="l" t="t" r="r" b="b"/>
              <a:pathLst>
                <a:path w="6574" h="5991" extrusionOk="0">
                  <a:moveTo>
                    <a:pt x="3282" y="0"/>
                  </a:moveTo>
                  <a:cubicBezTo>
                    <a:pt x="1916" y="0"/>
                    <a:pt x="681" y="943"/>
                    <a:pt x="365" y="2331"/>
                  </a:cubicBezTo>
                  <a:cubicBezTo>
                    <a:pt x="0" y="3945"/>
                    <a:pt x="1009" y="5550"/>
                    <a:pt x="2623" y="5915"/>
                  </a:cubicBezTo>
                  <a:cubicBezTo>
                    <a:pt x="2847" y="5966"/>
                    <a:pt x="3070" y="5990"/>
                    <a:pt x="3290" y="5990"/>
                  </a:cubicBezTo>
                  <a:cubicBezTo>
                    <a:pt x="4658" y="5990"/>
                    <a:pt x="5891" y="5047"/>
                    <a:pt x="6207" y="3659"/>
                  </a:cubicBezTo>
                  <a:cubicBezTo>
                    <a:pt x="6574" y="2045"/>
                    <a:pt x="5563" y="440"/>
                    <a:pt x="3949" y="76"/>
                  </a:cubicBezTo>
                  <a:cubicBezTo>
                    <a:pt x="3725" y="25"/>
                    <a:pt x="3502" y="0"/>
                    <a:pt x="3282"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2"/>
            <p:cNvSpPr/>
            <p:nvPr/>
          </p:nvSpPr>
          <p:spPr>
            <a:xfrm>
              <a:off x="4333600" y="1482575"/>
              <a:ext cx="164350" cy="149800"/>
            </a:xfrm>
            <a:custGeom>
              <a:avLst/>
              <a:gdLst/>
              <a:ahLst/>
              <a:cxnLst/>
              <a:rect l="l" t="t" r="r" b="b"/>
              <a:pathLst>
                <a:path w="6574" h="5992" extrusionOk="0">
                  <a:moveTo>
                    <a:pt x="3282" y="0"/>
                  </a:moveTo>
                  <a:cubicBezTo>
                    <a:pt x="1916" y="0"/>
                    <a:pt x="681" y="943"/>
                    <a:pt x="365" y="2334"/>
                  </a:cubicBezTo>
                  <a:cubicBezTo>
                    <a:pt x="0" y="3945"/>
                    <a:pt x="1009" y="5550"/>
                    <a:pt x="2623" y="5917"/>
                  </a:cubicBezTo>
                  <a:cubicBezTo>
                    <a:pt x="2846" y="5967"/>
                    <a:pt x="3068" y="5992"/>
                    <a:pt x="3287" y="5992"/>
                  </a:cubicBezTo>
                  <a:cubicBezTo>
                    <a:pt x="4656" y="5992"/>
                    <a:pt x="5890" y="5048"/>
                    <a:pt x="6207" y="3659"/>
                  </a:cubicBezTo>
                  <a:cubicBezTo>
                    <a:pt x="6574" y="2045"/>
                    <a:pt x="5563" y="443"/>
                    <a:pt x="3949" y="75"/>
                  </a:cubicBezTo>
                  <a:cubicBezTo>
                    <a:pt x="3725" y="25"/>
                    <a:pt x="3502" y="0"/>
                    <a:pt x="3282"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2"/>
            <p:cNvSpPr/>
            <p:nvPr/>
          </p:nvSpPr>
          <p:spPr>
            <a:xfrm>
              <a:off x="4597050" y="955825"/>
              <a:ext cx="164700" cy="149775"/>
            </a:xfrm>
            <a:custGeom>
              <a:avLst/>
              <a:gdLst/>
              <a:ahLst/>
              <a:cxnLst/>
              <a:rect l="l" t="t" r="r" b="b"/>
              <a:pathLst>
                <a:path w="6588" h="5991" extrusionOk="0">
                  <a:moveTo>
                    <a:pt x="3293" y="0"/>
                  </a:moveTo>
                  <a:cubicBezTo>
                    <a:pt x="1935" y="0"/>
                    <a:pt x="704" y="930"/>
                    <a:pt x="379" y="2311"/>
                  </a:cubicBezTo>
                  <a:cubicBezTo>
                    <a:pt x="0" y="3920"/>
                    <a:pt x="1000" y="5532"/>
                    <a:pt x="2610" y="5911"/>
                  </a:cubicBezTo>
                  <a:cubicBezTo>
                    <a:pt x="2840" y="5965"/>
                    <a:pt x="3071" y="5991"/>
                    <a:pt x="3298" y="5991"/>
                  </a:cubicBezTo>
                  <a:cubicBezTo>
                    <a:pt x="4655" y="5991"/>
                    <a:pt x="5885" y="5061"/>
                    <a:pt x="6209" y="3683"/>
                  </a:cubicBezTo>
                  <a:cubicBezTo>
                    <a:pt x="6588" y="2071"/>
                    <a:pt x="5590" y="459"/>
                    <a:pt x="3981" y="80"/>
                  </a:cubicBezTo>
                  <a:cubicBezTo>
                    <a:pt x="3751" y="26"/>
                    <a:pt x="3520" y="0"/>
                    <a:pt x="3293"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2"/>
            <p:cNvSpPr/>
            <p:nvPr/>
          </p:nvSpPr>
          <p:spPr>
            <a:xfrm>
              <a:off x="4597000" y="1219125"/>
              <a:ext cx="164350" cy="149800"/>
            </a:xfrm>
            <a:custGeom>
              <a:avLst/>
              <a:gdLst/>
              <a:ahLst/>
              <a:cxnLst/>
              <a:rect l="l" t="t" r="r" b="b"/>
              <a:pathLst>
                <a:path w="6574" h="5992" extrusionOk="0">
                  <a:moveTo>
                    <a:pt x="3287" y="1"/>
                  </a:moveTo>
                  <a:cubicBezTo>
                    <a:pt x="2520" y="1"/>
                    <a:pt x="1754" y="293"/>
                    <a:pt x="1168" y="879"/>
                  </a:cubicBezTo>
                  <a:cubicBezTo>
                    <a:pt x="0" y="2047"/>
                    <a:pt x="0" y="3945"/>
                    <a:pt x="1168" y="5113"/>
                  </a:cubicBezTo>
                  <a:cubicBezTo>
                    <a:pt x="1754" y="5699"/>
                    <a:pt x="2520" y="5991"/>
                    <a:pt x="3287" y="5991"/>
                  </a:cubicBezTo>
                  <a:cubicBezTo>
                    <a:pt x="4054" y="5991"/>
                    <a:pt x="4820" y="5699"/>
                    <a:pt x="5405" y="5113"/>
                  </a:cubicBezTo>
                  <a:cubicBezTo>
                    <a:pt x="6574" y="3945"/>
                    <a:pt x="6574" y="2047"/>
                    <a:pt x="5405" y="879"/>
                  </a:cubicBezTo>
                  <a:cubicBezTo>
                    <a:pt x="4820" y="293"/>
                    <a:pt x="4054" y="1"/>
                    <a:pt x="3287"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2"/>
            <p:cNvSpPr/>
            <p:nvPr/>
          </p:nvSpPr>
          <p:spPr>
            <a:xfrm>
              <a:off x="4597050" y="1746175"/>
              <a:ext cx="164700" cy="149800"/>
            </a:xfrm>
            <a:custGeom>
              <a:avLst/>
              <a:gdLst/>
              <a:ahLst/>
              <a:cxnLst/>
              <a:rect l="l" t="t" r="r" b="b"/>
              <a:pathLst>
                <a:path w="6588" h="5992" extrusionOk="0">
                  <a:moveTo>
                    <a:pt x="3292" y="1"/>
                  </a:moveTo>
                  <a:cubicBezTo>
                    <a:pt x="1933" y="1"/>
                    <a:pt x="704" y="931"/>
                    <a:pt x="379" y="2312"/>
                  </a:cubicBezTo>
                  <a:cubicBezTo>
                    <a:pt x="0" y="3921"/>
                    <a:pt x="998" y="5533"/>
                    <a:pt x="2607" y="5911"/>
                  </a:cubicBezTo>
                  <a:cubicBezTo>
                    <a:pt x="2838" y="5966"/>
                    <a:pt x="3069" y="5992"/>
                    <a:pt x="3296" y="5992"/>
                  </a:cubicBezTo>
                  <a:cubicBezTo>
                    <a:pt x="4655" y="5992"/>
                    <a:pt x="5885" y="5062"/>
                    <a:pt x="6209" y="3683"/>
                  </a:cubicBezTo>
                  <a:cubicBezTo>
                    <a:pt x="6588" y="2072"/>
                    <a:pt x="5590" y="460"/>
                    <a:pt x="3981" y="81"/>
                  </a:cubicBezTo>
                  <a:cubicBezTo>
                    <a:pt x="3750" y="27"/>
                    <a:pt x="3519" y="1"/>
                    <a:pt x="3292"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2"/>
            <p:cNvSpPr/>
            <p:nvPr/>
          </p:nvSpPr>
          <p:spPr>
            <a:xfrm>
              <a:off x="4597050" y="1482725"/>
              <a:ext cx="164700" cy="149800"/>
            </a:xfrm>
            <a:custGeom>
              <a:avLst/>
              <a:gdLst/>
              <a:ahLst/>
              <a:cxnLst/>
              <a:rect l="l" t="t" r="r" b="b"/>
              <a:pathLst>
                <a:path w="6588" h="5992" extrusionOk="0">
                  <a:moveTo>
                    <a:pt x="3292" y="1"/>
                  </a:moveTo>
                  <a:cubicBezTo>
                    <a:pt x="1933" y="1"/>
                    <a:pt x="704" y="931"/>
                    <a:pt x="379" y="2311"/>
                  </a:cubicBezTo>
                  <a:cubicBezTo>
                    <a:pt x="0" y="3921"/>
                    <a:pt x="998" y="5532"/>
                    <a:pt x="2610" y="5911"/>
                  </a:cubicBezTo>
                  <a:cubicBezTo>
                    <a:pt x="2840" y="5965"/>
                    <a:pt x="3071" y="5991"/>
                    <a:pt x="3298" y="5991"/>
                  </a:cubicBezTo>
                  <a:cubicBezTo>
                    <a:pt x="4655" y="5991"/>
                    <a:pt x="5885" y="5062"/>
                    <a:pt x="6209" y="3683"/>
                  </a:cubicBezTo>
                  <a:cubicBezTo>
                    <a:pt x="6588" y="2071"/>
                    <a:pt x="5590" y="460"/>
                    <a:pt x="3981" y="81"/>
                  </a:cubicBezTo>
                  <a:cubicBezTo>
                    <a:pt x="3750" y="27"/>
                    <a:pt x="3519" y="1"/>
                    <a:pt x="3292"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2"/>
            <p:cNvSpPr/>
            <p:nvPr/>
          </p:nvSpPr>
          <p:spPr>
            <a:xfrm>
              <a:off x="4860500" y="955825"/>
              <a:ext cx="164775" cy="149775"/>
            </a:xfrm>
            <a:custGeom>
              <a:avLst/>
              <a:gdLst/>
              <a:ahLst/>
              <a:cxnLst/>
              <a:rect l="l" t="t" r="r" b="b"/>
              <a:pathLst>
                <a:path w="6591" h="5991" extrusionOk="0">
                  <a:moveTo>
                    <a:pt x="3293" y="0"/>
                  </a:moveTo>
                  <a:cubicBezTo>
                    <a:pt x="1935" y="0"/>
                    <a:pt x="706" y="930"/>
                    <a:pt x="379" y="2311"/>
                  </a:cubicBezTo>
                  <a:cubicBezTo>
                    <a:pt x="1" y="3920"/>
                    <a:pt x="1000" y="5532"/>
                    <a:pt x="2610" y="5911"/>
                  </a:cubicBezTo>
                  <a:cubicBezTo>
                    <a:pt x="2840" y="5965"/>
                    <a:pt x="3071" y="5991"/>
                    <a:pt x="3298" y="5991"/>
                  </a:cubicBezTo>
                  <a:cubicBezTo>
                    <a:pt x="4656" y="5991"/>
                    <a:pt x="5885" y="5061"/>
                    <a:pt x="6212" y="3683"/>
                  </a:cubicBezTo>
                  <a:cubicBezTo>
                    <a:pt x="6590" y="2071"/>
                    <a:pt x="5591" y="459"/>
                    <a:pt x="3981" y="80"/>
                  </a:cubicBezTo>
                  <a:cubicBezTo>
                    <a:pt x="3751" y="26"/>
                    <a:pt x="3520" y="0"/>
                    <a:pt x="3293" y="0"/>
                  </a:cubicBez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2"/>
            <p:cNvSpPr/>
            <p:nvPr/>
          </p:nvSpPr>
          <p:spPr>
            <a:xfrm>
              <a:off x="4860450" y="1219125"/>
              <a:ext cx="164350" cy="149800"/>
            </a:xfrm>
            <a:custGeom>
              <a:avLst/>
              <a:gdLst/>
              <a:ahLst/>
              <a:cxnLst/>
              <a:rect l="l" t="t" r="r" b="b"/>
              <a:pathLst>
                <a:path w="6574" h="5992" extrusionOk="0">
                  <a:moveTo>
                    <a:pt x="3287" y="1"/>
                  </a:moveTo>
                  <a:cubicBezTo>
                    <a:pt x="2521" y="1"/>
                    <a:pt x="1754" y="293"/>
                    <a:pt x="1169" y="879"/>
                  </a:cubicBezTo>
                  <a:cubicBezTo>
                    <a:pt x="0" y="2047"/>
                    <a:pt x="0" y="3945"/>
                    <a:pt x="1169" y="5113"/>
                  </a:cubicBezTo>
                  <a:cubicBezTo>
                    <a:pt x="1754" y="5699"/>
                    <a:pt x="2521" y="5991"/>
                    <a:pt x="3287" y="5991"/>
                  </a:cubicBezTo>
                  <a:cubicBezTo>
                    <a:pt x="4053" y="5991"/>
                    <a:pt x="4819" y="5699"/>
                    <a:pt x="5403" y="5113"/>
                  </a:cubicBezTo>
                  <a:cubicBezTo>
                    <a:pt x="6574" y="3945"/>
                    <a:pt x="6574" y="2047"/>
                    <a:pt x="5403" y="879"/>
                  </a:cubicBezTo>
                  <a:cubicBezTo>
                    <a:pt x="4819" y="293"/>
                    <a:pt x="4053" y="1"/>
                    <a:pt x="3287" y="1"/>
                  </a:cubicBez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2"/>
            <p:cNvSpPr/>
            <p:nvPr/>
          </p:nvSpPr>
          <p:spPr>
            <a:xfrm>
              <a:off x="4860500" y="1746175"/>
              <a:ext cx="164725" cy="149800"/>
            </a:xfrm>
            <a:custGeom>
              <a:avLst/>
              <a:gdLst/>
              <a:ahLst/>
              <a:cxnLst/>
              <a:rect l="l" t="t" r="r" b="b"/>
              <a:pathLst>
                <a:path w="6589" h="5992" extrusionOk="0">
                  <a:moveTo>
                    <a:pt x="3292" y="1"/>
                  </a:moveTo>
                  <a:cubicBezTo>
                    <a:pt x="1933" y="1"/>
                    <a:pt x="704" y="931"/>
                    <a:pt x="379" y="2312"/>
                  </a:cubicBezTo>
                  <a:cubicBezTo>
                    <a:pt x="1" y="3921"/>
                    <a:pt x="998" y="5533"/>
                    <a:pt x="2610" y="5911"/>
                  </a:cubicBezTo>
                  <a:cubicBezTo>
                    <a:pt x="2840" y="5966"/>
                    <a:pt x="3071" y="5992"/>
                    <a:pt x="3298" y="5992"/>
                  </a:cubicBezTo>
                  <a:cubicBezTo>
                    <a:pt x="4656" y="5992"/>
                    <a:pt x="5885" y="5062"/>
                    <a:pt x="6209" y="3683"/>
                  </a:cubicBezTo>
                  <a:cubicBezTo>
                    <a:pt x="6588" y="2072"/>
                    <a:pt x="5591" y="460"/>
                    <a:pt x="3981" y="81"/>
                  </a:cubicBezTo>
                  <a:cubicBezTo>
                    <a:pt x="3750" y="27"/>
                    <a:pt x="3519" y="1"/>
                    <a:pt x="3292" y="1"/>
                  </a:cubicBez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2"/>
            <p:cNvSpPr/>
            <p:nvPr/>
          </p:nvSpPr>
          <p:spPr>
            <a:xfrm>
              <a:off x="4860500" y="1482725"/>
              <a:ext cx="164725" cy="149800"/>
            </a:xfrm>
            <a:custGeom>
              <a:avLst/>
              <a:gdLst/>
              <a:ahLst/>
              <a:cxnLst/>
              <a:rect l="l" t="t" r="r" b="b"/>
              <a:pathLst>
                <a:path w="6589" h="5992" extrusionOk="0">
                  <a:moveTo>
                    <a:pt x="3292" y="1"/>
                  </a:moveTo>
                  <a:cubicBezTo>
                    <a:pt x="1933" y="1"/>
                    <a:pt x="704" y="931"/>
                    <a:pt x="379" y="2311"/>
                  </a:cubicBezTo>
                  <a:cubicBezTo>
                    <a:pt x="1" y="3921"/>
                    <a:pt x="998" y="5532"/>
                    <a:pt x="2610" y="5911"/>
                  </a:cubicBezTo>
                  <a:cubicBezTo>
                    <a:pt x="2840" y="5965"/>
                    <a:pt x="3071" y="5991"/>
                    <a:pt x="3298" y="5991"/>
                  </a:cubicBezTo>
                  <a:cubicBezTo>
                    <a:pt x="4656" y="5991"/>
                    <a:pt x="5885" y="5062"/>
                    <a:pt x="6209" y="3683"/>
                  </a:cubicBezTo>
                  <a:cubicBezTo>
                    <a:pt x="6588" y="2071"/>
                    <a:pt x="5591" y="460"/>
                    <a:pt x="3981" y="81"/>
                  </a:cubicBezTo>
                  <a:cubicBezTo>
                    <a:pt x="3750" y="27"/>
                    <a:pt x="3519" y="1"/>
                    <a:pt x="3292" y="1"/>
                  </a:cubicBezTo>
                  <a:close/>
                </a:path>
              </a:pathLst>
            </a:custGeom>
            <a:solidFill>
              <a:srgbClr val="C2CC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2"/>
            <p:cNvSpPr/>
            <p:nvPr/>
          </p:nvSpPr>
          <p:spPr>
            <a:xfrm>
              <a:off x="5123950" y="955825"/>
              <a:ext cx="164775" cy="149775"/>
            </a:xfrm>
            <a:custGeom>
              <a:avLst/>
              <a:gdLst/>
              <a:ahLst/>
              <a:cxnLst/>
              <a:rect l="l" t="t" r="r" b="b"/>
              <a:pathLst>
                <a:path w="6591" h="5991" extrusionOk="0">
                  <a:moveTo>
                    <a:pt x="3293" y="0"/>
                  </a:moveTo>
                  <a:cubicBezTo>
                    <a:pt x="1936" y="0"/>
                    <a:pt x="706" y="930"/>
                    <a:pt x="379" y="2311"/>
                  </a:cubicBezTo>
                  <a:cubicBezTo>
                    <a:pt x="1" y="3920"/>
                    <a:pt x="1001" y="5532"/>
                    <a:pt x="2610" y="5911"/>
                  </a:cubicBezTo>
                  <a:cubicBezTo>
                    <a:pt x="2841" y="5965"/>
                    <a:pt x="3071" y="5991"/>
                    <a:pt x="3298" y="5991"/>
                  </a:cubicBezTo>
                  <a:cubicBezTo>
                    <a:pt x="4656" y="5991"/>
                    <a:pt x="5885" y="5061"/>
                    <a:pt x="6210" y="3683"/>
                  </a:cubicBezTo>
                  <a:cubicBezTo>
                    <a:pt x="6591" y="2071"/>
                    <a:pt x="5591" y="459"/>
                    <a:pt x="3981" y="80"/>
                  </a:cubicBezTo>
                  <a:cubicBezTo>
                    <a:pt x="3751" y="26"/>
                    <a:pt x="3520" y="0"/>
                    <a:pt x="3293" y="0"/>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2"/>
            <p:cNvSpPr/>
            <p:nvPr/>
          </p:nvSpPr>
          <p:spPr>
            <a:xfrm>
              <a:off x="5123850" y="1219125"/>
              <a:ext cx="164425" cy="149800"/>
            </a:xfrm>
            <a:custGeom>
              <a:avLst/>
              <a:gdLst/>
              <a:ahLst/>
              <a:cxnLst/>
              <a:rect l="l" t="t" r="r" b="b"/>
              <a:pathLst>
                <a:path w="6577" h="5992" extrusionOk="0">
                  <a:moveTo>
                    <a:pt x="3287" y="1"/>
                  </a:moveTo>
                  <a:cubicBezTo>
                    <a:pt x="2521" y="1"/>
                    <a:pt x="1755" y="293"/>
                    <a:pt x="1171" y="879"/>
                  </a:cubicBezTo>
                  <a:cubicBezTo>
                    <a:pt x="0" y="2047"/>
                    <a:pt x="0" y="3945"/>
                    <a:pt x="1171" y="5113"/>
                  </a:cubicBezTo>
                  <a:cubicBezTo>
                    <a:pt x="1755" y="5699"/>
                    <a:pt x="2521" y="5991"/>
                    <a:pt x="3287" y="5991"/>
                  </a:cubicBezTo>
                  <a:cubicBezTo>
                    <a:pt x="4054" y="5991"/>
                    <a:pt x="4820" y="5699"/>
                    <a:pt x="5405" y="5113"/>
                  </a:cubicBezTo>
                  <a:cubicBezTo>
                    <a:pt x="6576" y="3945"/>
                    <a:pt x="6576" y="2047"/>
                    <a:pt x="5405" y="879"/>
                  </a:cubicBezTo>
                  <a:cubicBezTo>
                    <a:pt x="4820" y="293"/>
                    <a:pt x="4054" y="1"/>
                    <a:pt x="3287"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2"/>
            <p:cNvSpPr/>
            <p:nvPr/>
          </p:nvSpPr>
          <p:spPr>
            <a:xfrm>
              <a:off x="5123950" y="1746175"/>
              <a:ext cx="164725" cy="149800"/>
            </a:xfrm>
            <a:custGeom>
              <a:avLst/>
              <a:gdLst/>
              <a:ahLst/>
              <a:cxnLst/>
              <a:rect l="l" t="t" r="r" b="b"/>
              <a:pathLst>
                <a:path w="6589" h="5992" extrusionOk="0">
                  <a:moveTo>
                    <a:pt x="3292" y="1"/>
                  </a:moveTo>
                  <a:cubicBezTo>
                    <a:pt x="1933" y="1"/>
                    <a:pt x="704" y="931"/>
                    <a:pt x="379" y="2312"/>
                  </a:cubicBezTo>
                  <a:cubicBezTo>
                    <a:pt x="1" y="3921"/>
                    <a:pt x="998" y="5533"/>
                    <a:pt x="2608" y="5911"/>
                  </a:cubicBezTo>
                  <a:cubicBezTo>
                    <a:pt x="2839" y="5966"/>
                    <a:pt x="3069" y="5992"/>
                    <a:pt x="3297" y="5992"/>
                  </a:cubicBezTo>
                  <a:cubicBezTo>
                    <a:pt x="4656" y="5992"/>
                    <a:pt x="5885" y="5062"/>
                    <a:pt x="6210" y="3683"/>
                  </a:cubicBezTo>
                  <a:cubicBezTo>
                    <a:pt x="6588" y="2074"/>
                    <a:pt x="5591" y="460"/>
                    <a:pt x="3981" y="81"/>
                  </a:cubicBezTo>
                  <a:cubicBezTo>
                    <a:pt x="3751" y="27"/>
                    <a:pt x="3520" y="1"/>
                    <a:pt x="3292"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2"/>
            <p:cNvSpPr/>
            <p:nvPr/>
          </p:nvSpPr>
          <p:spPr>
            <a:xfrm>
              <a:off x="5123950" y="1482725"/>
              <a:ext cx="164725" cy="149800"/>
            </a:xfrm>
            <a:custGeom>
              <a:avLst/>
              <a:gdLst/>
              <a:ahLst/>
              <a:cxnLst/>
              <a:rect l="l" t="t" r="r" b="b"/>
              <a:pathLst>
                <a:path w="6589" h="5992" extrusionOk="0">
                  <a:moveTo>
                    <a:pt x="3293" y="1"/>
                  </a:moveTo>
                  <a:cubicBezTo>
                    <a:pt x="1935" y="1"/>
                    <a:pt x="704" y="931"/>
                    <a:pt x="379" y="2311"/>
                  </a:cubicBezTo>
                  <a:cubicBezTo>
                    <a:pt x="1" y="3921"/>
                    <a:pt x="998" y="5532"/>
                    <a:pt x="2610" y="5911"/>
                  </a:cubicBezTo>
                  <a:cubicBezTo>
                    <a:pt x="2841" y="5965"/>
                    <a:pt x="3071" y="5991"/>
                    <a:pt x="3298" y="5991"/>
                  </a:cubicBezTo>
                  <a:cubicBezTo>
                    <a:pt x="4656" y="5991"/>
                    <a:pt x="5885" y="5062"/>
                    <a:pt x="6210" y="3683"/>
                  </a:cubicBezTo>
                  <a:cubicBezTo>
                    <a:pt x="6588" y="2074"/>
                    <a:pt x="5591" y="460"/>
                    <a:pt x="3981" y="81"/>
                  </a:cubicBezTo>
                  <a:cubicBezTo>
                    <a:pt x="3751" y="27"/>
                    <a:pt x="3520" y="1"/>
                    <a:pt x="3293" y="1"/>
                  </a:cubicBez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1345"/>
        <p:cNvGrpSpPr/>
        <p:nvPr/>
      </p:nvGrpSpPr>
      <p:grpSpPr>
        <a:xfrm>
          <a:off x="0" y="0"/>
          <a:ext cx="0" cy="0"/>
          <a:chOff x="0" y="0"/>
          <a:chExt cx="0" cy="0"/>
        </a:xfrm>
      </p:grpSpPr>
      <p:sp>
        <p:nvSpPr>
          <p:cNvPr id="1346" name="Google Shape;1346;p41"/>
          <p:cNvSpPr txBox="1">
            <a:spLocks noGrp="1"/>
          </p:cNvSpPr>
          <p:nvPr>
            <p:ph type="title"/>
          </p:nvPr>
        </p:nvSpPr>
        <p:spPr>
          <a:xfrm>
            <a:off x="720000" y="58846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ICON </a:t>
            </a:r>
            <a:r>
              <a:rPr lang="en">
                <a:solidFill>
                  <a:schemeClr val="accent3"/>
                </a:solidFill>
              </a:rPr>
              <a:t>PACK</a:t>
            </a:r>
            <a:endParaRPr>
              <a:solidFill>
                <a:schemeClr val="accent3"/>
              </a:solidFill>
            </a:endParaRPr>
          </a:p>
        </p:txBody>
      </p:sp>
      <p:grpSp>
        <p:nvGrpSpPr>
          <p:cNvPr id="1347" name="Google Shape;1347;p41"/>
          <p:cNvGrpSpPr/>
          <p:nvPr/>
        </p:nvGrpSpPr>
        <p:grpSpPr>
          <a:xfrm>
            <a:off x="7692834" y="3756842"/>
            <a:ext cx="403105" cy="345226"/>
            <a:chOff x="6220900" y="4083025"/>
            <a:chExt cx="314975" cy="269750"/>
          </a:xfrm>
        </p:grpSpPr>
        <p:sp>
          <p:nvSpPr>
            <p:cNvPr id="1348" name="Google Shape;1348;p41"/>
            <p:cNvSpPr/>
            <p:nvPr/>
          </p:nvSpPr>
          <p:spPr>
            <a:xfrm>
              <a:off x="6285200" y="4131250"/>
              <a:ext cx="203050" cy="173375"/>
            </a:xfrm>
            <a:custGeom>
              <a:avLst/>
              <a:gdLst/>
              <a:ahLst/>
              <a:cxnLst/>
              <a:rect l="l" t="t" r="r" b="b"/>
              <a:pathLst>
                <a:path w="8122" h="6935" extrusionOk="0">
                  <a:moveTo>
                    <a:pt x="3073" y="3168"/>
                  </a:moveTo>
                  <a:lnTo>
                    <a:pt x="3073" y="3787"/>
                  </a:lnTo>
                  <a:lnTo>
                    <a:pt x="2430" y="3787"/>
                  </a:lnTo>
                  <a:lnTo>
                    <a:pt x="2430" y="3168"/>
                  </a:lnTo>
                  <a:close/>
                  <a:moveTo>
                    <a:pt x="6859" y="3168"/>
                  </a:moveTo>
                  <a:lnTo>
                    <a:pt x="6859" y="3787"/>
                  </a:lnTo>
                  <a:lnTo>
                    <a:pt x="6216" y="3787"/>
                  </a:lnTo>
                  <a:lnTo>
                    <a:pt x="6216" y="3168"/>
                  </a:lnTo>
                  <a:close/>
                  <a:moveTo>
                    <a:pt x="4954" y="1263"/>
                  </a:moveTo>
                  <a:lnTo>
                    <a:pt x="4954" y="1954"/>
                  </a:lnTo>
                  <a:cubicBezTo>
                    <a:pt x="5335" y="2073"/>
                    <a:pt x="5597" y="2430"/>
                    <a:pt x="5597" y="2835"/>
                  </a:cubicBezTo>
                  <a:lnTo>
                    <a:pt x="4954" y="2835"/>
                  </a:lnTo>
                  <a:cubicBezTo>
                    <a:pt x="4954" y="2644"/>
                    <a:pt x="4806" y="2517"/>
                    <a:pt x="4651" y="2517"/>
                  </a:cubicBezTo>
                  <a:cubicBezTo>
                    <a:pt x="4573" y="2517"/>
                    <a:pt x="4494" y="2549"/>
                    <a:pt x="4430" y="2620"/>
                  </a:cubicBezTo>
                  <a:cubicBezTo>
                    <a:pt x="4216" y="2811"/>
                    <a:pt x="4359" y="3144"/>
                    <a:pt x="4645" y="3144"/>
                  </a:cubicBezTo>
                  <a:cubicBezTo>
                    <a:pt x="5692" y="3168"/>
                    <a:pt x="5954" y="4621"/>
                    <a:pt x="4954" y="5002"/>
                  </a:cubicBezTo>
                  <a:lnTo>
                    <a:pt x="4954" y="5669"/>
                  </a:lnTo>
                  <a:lnTo>
                    <a:pt x="4335" y="5669"/>
                  </a:lnTo>
                  <a:lnTo>
                    <a:pt x="4335" y="5002"/>
                  </a:lnTo>
                  <a:cubicBezTo>
                    <a:pt x="3954" y="4859"/>
                    <a:pt x="3692" y="4502"/>
                    <a:pt x="3692" y="4097"/>
                  </a:cubicBezTo>
                  <a:lnTo>
                    <a:pt x="4335" y="4097"/>
                  </a:lnTo>
                  <a:cubicBezTo>
                    <a:pt x="4335" y="4287"/>
                    <a:pt x="4483" y="4414"/>
                    <a:pt x="4638" y="4414"/>
                  </a:cubicBezTo>
                  <a:cubicBezTo>
                    <a:pt x="4716" y="4414"/>
                    <a:pt x="4795" y="4383"/>
                    <a:pt x="4859" y="4311"/>
                  </a:cubicBezTo>
                  <a:cubicBezTo>
                    <a:pt x="5073" y="4121"/>
                    <a:pt x="4930" y="3787"/>
                    <a:pt x="4645" y="3787"/>
                  </a:cubicBezTo>
                  <a:cubicBezTo>
                    <a:pt x="3597" y="3763"/>
                    <a:pt x="3335" y="2311"/>
                    <a:pt x="4335" y="1954"/>
                  </a:cubicBezTo>
                  <a:lnTo>
                    <a:pt x="4335" y="1263"/>
                  </a:lnTo>
                  <a:close/>
                  <a:moveTo>
                    <a:pt x="4645" y="1"/>
                  </a:moveTo>
                  <a:cubicBezTo>
                    <a:pt x="1549" y="1"/>
                    <a:pt x="1" y="3740"/>
                    <a:pt x="2192" y="5907"/>
                  </a:cubicBezTo>
                  <a:cubicBezTo>
                    <a:pt x="2894" y="6617"/>
                    <a:pt x="3764" y="6934"/>
                    <a:pt x="4619" y="6934"/>
                  </a:cubicBezTo>
                  <a:cubicBezTo>
                    <a:pt x="6403" y="6934"/>
                    <a:pt x="8121" y="5554"/>
                    <a:pt x="8121" y="3478"/>
                  </a:cubicBezTo>
                  <a:cubicBezTo>
                    <a:pt x="8121" y="1549"/>
                    <a:pt x="6550" y="1"/>
                    <a:pt x="46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49" name="Google Shape;1349;p41"/>
            <p:cNvSpPr/>
            <p:nvPr/>
          </p:nvSpPr>
          <p:spPr>
            <a:xfrm>
              <a:off x="6220900" y="4083025"/>
              <a:ext cx="314975" cy="269750"/>
            </a:xfrm>
            <a:custGeom>
              <a:avLst/>
              <a:gdLst/>
              <a:ahLst/>
              <a:cxnLst/>
              <a:rect l="l" t="t" r="r" b="b"/>
              <a:pathLst>
                <a:path w="12599" h="10790" extrusionOk="0">
                  <a:moveTo>
                    <a:pt x="7176" y="1278"/>
                  </a:moveTo>
                  <a:cubicBezTo>
                    <a:pt x="9289" y="1278"/>
                    <a:pt x="11313" y="2921"/>
                    <a:pt x="11313" y="5407"/>
                  </a:cubicBezTo>
                  <a:cubicBezTo>
                    <a:pt x="11313" y="7669"/>
                    <a:pt x="9479" y="9503"/>
                    <a:pt x="7217" y="9503"/>
                  </a:cubicBezTo>
                  <a:cubicBezTo>
                    <a:pt x="3549" y="9503"/>
                    <a:pt x="1715" y="5073"/>
                    <a:pt x="4311" y="2478"/>
                  </a:cubicBezTo>
                  <a:cubicBezTo>
                    <a:pt x="5148" y="1649"/>
                    <a:pt x="6172" y="1278"/>
                    <a:pt x="7176" y="1278"/>
                  </a:cubicBezTo>
                  <a:close/>
                  <a:moveTo>
                    <a:pt x="7217" y="1"/>
                  </a:moveTo>
                  <a:cubicBezTo>
                    <a:pt x="2406" y="1"/>
                    <a:pt x="1" y="5812"/>
                    <a:pt x="3406" y="9193"/>
                  </a:cubicBezTo>
                  <a:cubicBezTo>
                    <a:pt x="4501" y="10296"/>
                    <a:pt x="5850" y="10789"/>
                    <a:pt x="7175" y="10789"/>
                  </a:cubicBezTo>
                  <a:cubicBezTo>
                    <a:pt x="9941" y="10789"/>
                    <a:pt x="12599" y="8636"/>
                    <a:pt x="12599" y="5383"/>
                  </a:cubicBezTo>
                  <a:cubicBezTo>
                    <a:pt x="12599" y="2430"/>
                    <a:pt x="10193" y="25"/>
                    <a:pt x="7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350" name="Google Shape;1350;p41"/>
          <p:cNvGrpSpPr/>
          <p:nvPr/>
        </p:nvGrpSpPr>
        <p:grpSpPr>
          <a:xfrm>
            <a:off x="7031466" y="3756842"/>
            <a:ext cx="304048" cy="345194"/>
            <a:chOff x="5704125" y="4083025"/>
            <a:chExt cx="237575" cy="269725"/>
          </a:xfrm>
        </p:grpSpPr>
        <p:sp>
          <p:nvSpPr>
            <p:cNvPr id="1351" name="Google Shape;1351;p41"/>
            <p:cNvSpPr/>
            <p:nvPr/>
          </p:nvSpPr>
          <p:spPr>
            <a:xfrm>
              <a:off x="5704125" y="4083025"/>
              <a:ext cx="142325" cy="269725"/>
            </a:xfrm>
            <a:custGeom>
              <a:avLst/>
              <a:gdLst/>
              <a:ahLst/>
              <a:cxnLst/>
              <a:rect l="l" t="t" r="r" b="b"/>
              <a:pathLst>
                <a:path w="5693" h="10789" extrusionOk="0">
                  <a:moveTo>
                    <a:pt x="3168" y="668"/>
                  </a:moveTo>
                  <a:lnTo>
                    <a:pt x="3168" y="1287"/>
                  </a:lnTo>
                  <a:lnTo>
                    <a:pt x="2549" y="1287"/>
                  </a:lnTo>
                  <a:lnTo>
                    <a:pt x="2549" y="668"/>
                  </a:lnTo>
                  <a:close/>
                  <a:moveTo>
                    <a:pt x="3811" y="9503"/>
                  </a:moveTo>
                  <a:lnTo>
                    <a:pt x="3811" y="10122"/>
                  </a:lnTo>
                  <a:lnTo>
                    <a:pt x="1906" y="10122"/>
                  </a:lnTo>
                  <a:lnTo>
                    <a:pt x="1906" y="9503"/>
                  </a:lnTo>
                  <a:close/>
                  <a:moveTo>
                    <a:pt x="1" y="1"/>
                  </a:moveTo>
                  <a:lnTo>
                    <a:pt x="1" y="10789"/>
                  </a:lnTo>
                  <a:lnTo>
                    <a:pt x="5692" y="10789"/>
                  </a:lnTo>
                  <a:lnTo>
                    <a:pt x="5692" y="8241"/>
                  </a:lnTo>
                  <a:lnTo>
                    <a:pt x="2549" y="8241"/>
                  </a:lnTo>
                  <a:lnTo>
                    <a:pt x="2549" y="8860"/>
                  </a:lnTo>
                  <a:lnTo>
                    <a:pt x="1906" y="8860"/>
                  </a:lnTo>
                  <a:lnTo>
                    <a:pt x="1906" y="1930"/>
                  </a:lnTo>
                  <a:lnTo>
                    <a:pt x="2549" y="1930"/>
                  </a:lnTo>
                  <a:lnTo>
                    <a:pt x="2549" y="2549"/>
                  </a:lnTo>
                  <a:lnTo>
                    <a:pt x="5692" y="2549"/>
                  </a:lnTo>
                  <a:lnTo>
                    <a:pt x="56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52" name="Google Shape;1352;p41"/>
            <p:cNvSpPr/>
            <p:nvPr/>
          </p:nvSpPr>
          <p:spPr>
            <a:xfrm>
              <a:off x="5843450" y="4209850"/>
              <a:ext cx="18475" cy="15700"/>
            </a:xfrm>
            <a:custGeom>
              <a:avLst/>
              <a:gdLst/>
              <a:ahLst/>
              <a:cxnLst/>
              <a:rect l="l" t="t" r="r" b="b"/>
              <a:pathLst>
                <a:path w="739" h="628" extrusionOk="0">
                  <a:moveTo>
                    <a:pt x="429" y="0"/>
                  </a:moveTo>
                  <a:cubicBezTo>
                    <a:pt x="143" y="0"/>
                    <a:pt x="0" y="334"/>
                    <a:pt x="191" y="524"/>
                  </a:cubicBezTo>
                  <a:cubicBezTo>
                    <a:pt x="262" y="596"/>
                    <a:pt x="347" y="627"/>
                    <a:pt x="428" y="627"/>
                  </a:cubicBezTo>
                  <a:cubicBezTo>
                    <a:pt x="590" y="627"/>
                    <a:pt x="739" y="500"/>
                    <a:pt x="739" y="310"/>
                  </a:cubicBezTo>
                  <a:cubicBezTo>
                    <a:pt x="739" y="143"/>
                    <a:pt x="596" y="0"/>
                    <a:pt x="4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53" name="Google Shape;1353;p41"/>
            <p:cNvSpPr/>
            <p:nvPr/>
          </p:nvSpPr>
          <p:spPr>
            <a:xfrm>
              <a:off x="5909525" y="4162800"/>
              <a:ext cx="31575" cy="31600"/>
            </a:xfrm>
            <a:custGeom>
              <a:avLst/>
              <a:gdLst/>
              <a:ahLst/>
              <a:cxnLst/>
              <a:rect l="l" t="t" r="r" b="b"/>
              <a:pathLst>
                <a:path w="1263" h="1264" extrusionOk="0">
                  <a:moveTo>
                    <a:pt x="1" y="1"/>
                  </a:moveTo>
                  <a:lnTo>
                    <a:pt x="1" y="620"/>
                  </a:lnTo>
                  <a:cubicBezTo>
                    <a:pt x="1" y="977"/>
                    <a:pt x="287" y="1263"/>
                    <a:pt x="620" y="1263"/>
                  </a:cubicBezTo>
                  <a:lnTo>
                    <a:pt x="1263" y="1263"/>
                  </a:lnTo>
                  <a:lnTo>
                    <a:pt x="1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54" name="Google Shape;1354;p41"/>
            <p:cNvSpPr/>
            <p:nvPr/>
          </p:nvSpPr>
          <p:spPr>
            <a:xfrm>
              <a:off x="5767825" y="4162800"/>
              <a:ext cx="173875" cy="110175"/>
            </a:xfrm>
            <a:custGeom>
              <a:avLst/>
              <a:gdLst/>
              <a:ahLst/>
              <a:cxnLst/>
              <a:rect l="l" t="t" r="r" b="b"/>
              <a:pathLst>
                <a:path w="6955" h="4407" extrusionOk="0">
                  <a:moveTo>
                    <a:pt x="3444" y="1249"/>
                  </a:moveTo>
                  <a:cubicBezTo>
                    <a:pt x="3934" y="1249"/>
                    <a:pt x="4407" y="1633"/>
                    <a:pt x="4407" y="2216"/>
                  </a:cubicBezTo>
                  <a:cubicBezTo>
                    <a:pt x="4383" y="2716"/>
                    <a:pt x="3978" y="3144"/>
                    <a:pt x="3454" y="3144"/>
                  </a:cubicBezTo>
                  <a:cubicBezTo>
                    <a:pt x="2597" y="3144"/>
                    <a:pt x="2192" y="2120"/>
                    <a:pt x="2787" y="1525"/>
                  </a:cubicBezTo>
                  <a:cubicBezTo>
                    <a:pt x="2978" y="1334"/>
                    <a:pt x="3213" y="1249"/>
                    <a:pt x="3444" y="1249"/>
                  </a:cubicBezTo>
                  <a:close/>
                  <a:moveTo>
                    <a:pt x="1882" y="1"/>
                  </a:moveTo>
                  <a:lnTo>
                    <a:pt x="1882" y="620"/>
                  </a:lnTo>
                  <a:cubicBezTo>
                    <a:pt x="1882" y="1311"/>
                    <a:pt x="1311" y="1882"/>
                    <a:pt x="620" y="1882"/>
                  </a:cubicBezTo>
                  <a:lnTo>
                    <a:pt x="1" y="1882"/>
                  </a:lnTo>
                  <a:lnTo>
                    <a:pt x="1" y="2525"/>
                  </a:lnTo>
                  <a:lnTo>
                    <a:pt x="620" y="2525"/>
                  </a:lnTo>
                  <a:cubicBezTo>
                    <a:pt x="1311" y="2525"/>
                    <a:pt x="1882" y="3073"/>
                    <a:pt x="1882" y="3787"/>
                  </a:cubicBezTo>
                  <a:lnTo>
                    <a:pt x="1882" y="4407"/>
                  </a:lnTo>
                  <a:lnTo>
                    <a:pt x="5050" y="4407"/>
                  </a:lnTo>
                  <a:lnTo>
                    <a:pt x="5050" y="3787"/>
                  </a:lnTo>
                  <a:cubicBezTo>
                    <a:pt x="5050" y="3073"/>
                    <a:pt x="5621" y="2525"/>
                    <a:pt x="6312" y="2525"/>
                  </a:cubicBezTo>
                  <a:lnTo>
                    <a:pt x="6955" y="2525"/>
                  </a:lnTo>
                  <a:lnTo>
                    <a:pt x="6955" y="1882"/>
                  </a:lnTo>
                  <a:lnTo>
                    <a:pt x="6312" y="1882"/>
                  </a:lnTo>
                  <a:cubicBezTo>
                    <a:pt x="5621" y="1882"/>
                    <a:pt x="5050" y="1311"/>
                    <a:pt x="5050" y="620"/>
                  </a:cubicBezTo>
                  <a:lnTo>
                    <a:pt x="50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55" name="Google Shape;1355;p41"/>
            <p:cNvSpPr/>
            <p:nvPr/>
          </p:nvSpPr>
          <p:spPr>
            <a:xfrm>
              <a:off x="5909525" y="4241400"/>
              <a:ext cx="31575" cy="31575"/>
            </a:xfrm>
            <a:custGeom>
              <a:avLst/>
              <a:gdLst/>
              <a:ahLst/>
              <a:cxnLst/>
              <a:rect l="l" t="t" r="r" b="b"/>
              <a:pathLst>
                <a:path w="1263" h="1263" extrusionOk="0">
                  <a:moveTo>
                    <a:pt x="620" y="0"/>
                  </a:moveTo>
                  <a:cubicBezTo>
                    <a:pt x="287" y="0"/>
                    <a:pt x="1" y="286"/>
                    <a:pt x="1" y="643"/>
                  </a:cubicBezTo>
                  <a:lnTo>
                    <a:pt x="1" y="1263"/>
                  </a:lnTo>
                  <a:lnTo>
                    <a:pt x="1263" y="1263"/>
                  </a:lnTo>
                  <a:lnTo>
                    <a:pt x="12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56" name="Google Shape;1356;p41"/>
            <p:cNvSpPr/>
            <p:nvPr/>
          </p:nvSpPr>
          <p:spPr>
            <a:xfrm>
              <a:off x="5767825" y="4162800"/>
              <a:ext cx="31000" cy="31600"/>
            </a:xfrm>
            <a:custGeom>
              <a:avLst/>
              <a:gdLst/>
              <a:ahLst/>
              <a:cxnLst/>
              <a:rect l="l" t="t" r="r" b="b"/>
              <a:pathLst>
                <a:path w="1240" h="1264" extrusionOk="0">
                  <a:moveTo>
                    <a:pt x="1" y="1"/>
                  </a:moveTo>
                  <a:lnTo>
                    <a:pt x="1" y="1263"/>
                  </a:lnTo>
                  <a:lnTo>
                    <a:pt x="620" y="1263"/>
                  </a:lnTo>
                  <a:cubicBezTo>
                    <a:pt x="977" y="1239"/>
                    <a:pt x="1239" y="977"/>
                    <a:pt x="1239" y="620"/>
                  </a:cubicBezTo>
                  <a:lnTo>
                    <a:pt x="12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57" name="Google Shape;1357;p41"/>
            <p:cNvSpPr/>
            <p:nvPr/>
          </p:nvSpPr>
          <p:spPr>
            <a:xfrm>
              <a:off x="5767825" y="4241400"/>
              <a:ext cx="31600" cy="31575"/>
            </a:xfrm>
            <a:custGeom>
              <a:avLst/>
              <a:gdLst/>
              <a:ahLst/>
              <a:cxnLst/>
              <a:rect l="l" t="t" r="r" b="b"/>
              <a:pathLst>
                <a:path w="1264" h="1263" extrusionOk="0">
                  <a:moveTo>
                    <a:pt x="1" y="0"/>
                  </a:moveTo>
                  <a:lnTo>
                    <a:pt x="1" y="1263"/>
                  </a:lnTo>
                  <a:lnTo>
                    <a:pt x="1263" y="1263"/>
                  </a:lnTo>
                  <a:lnTo>
                    <a:pt x="1263" y="643"/>
                  </a:lnTo>
                  <a:cubicBezTo>
                    <a:pt x="1263" y="286"/>
                    <a:pt x="977" y="0"/>
                    <a:pt x="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358" name="Google Shape;1358;p41"/>
          <p:cNvGrpSpPr/>
          <p:nvPr/>
        </p:nvGrpSpPr>
        <p:grpSpPr>
          <a:xfrm>
            <a:off x="6273344" y="3756842"/>
            <a:ext cx="329197" cy="344426"/>
            <a:chOff x="5111750" y="4083025"/>
            <a:chExt cx="257225" cy="269125"/>
          </a:xfrm>
        </p:grpSpPr>
        <p:sp>
          <p:nvSpPr>
            <p:cNvPr id="1359" name="Google Shape;1359;p41"/>
            <p:cNvSpPr/>
            <p:nvPr/>
          </p:nvSpPr>
          <p:spPr>
            <a:xfrm>
              <a:off x="5217125" y="4121125"/>
              <a:ext cx="151850" cy="151850"/>
            </a:xfrm>
            <a:custGeom>
              <a:avLst/>
              <a:gdLst/>
              <a:ahLst/>
              <a:cxnLst/>
              <a:rect l="l" t="t" r="r" b="b"/>
              <a:pathLst>
                <a:path w="6074" h="6074" extrusionOk="0">
                  <a:moveTo>
                    <a:pt x="3358" y="2287"/>
                  </a:moveTo>
                  <a:lnTo>
                    <a:pt x="3358" y="3549"/>
                  </a:lnTo>
                  <a:lnTo>
                    <a:pt x="2715" y="3549"/>
                  </a:lnTo>
                  <a:lnTo>
                    <a:pt x="2715" y="2287"/>
                  </a:lnTo>
                  <a:close/>
                  <a:moveTo>
                    <a:pt x="3358" y="4192"/>
                  </a:moveTo>
                  <a:lnTo>
                    <a:pt x="3358" y="4811"/>
                  </a:lnTo>
                  <a:lnTo>
                    <a:pt x="2715" y="4811"/>
                  </a:lnTo>
                  <a:lnTo>
                    <a:pt x="2715" y="4192"/>
                  </a:lnTo>
                  <a:close/>
                  <a:moveTo>
                    <a:pt x="3025" y="1"/>
                  </a:moveTo>
                  <a:lnTo>
                    <a:pt x="1" y="6074"/>
                  </a:lnTo>
                  <a:lnTo>
                    <a:pt x="6073" y="6074"/>
                  </a:lnTo>
                  <a:lnTo>
                    <a:pt x="30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60" name="Google Shape;1360;p41"/>
            <p:cNvSpPr/>
            <p:nvPr/>
          </p:nvSpPr>
          <p:spPr>
            <a:xfrm>
              <a:off x="5111750" y="4083025"/>
              <a:ext cx="141725" cy="269125"/>
            </a:xfrm>
            <a:custGeom>
              <a:avLst/>
              <a:gdLst/>
              <a:ahLst/>
              <a:cxnLst/>
              <a:rect l="l" t="t" r="r" b="b"/>
              <a:pathLst>
                <a:path w="5669" h="10765" extrusionOk="0">
                  <a:moveTo>
                    <a:pt x="3144" y="1287"/>
                  </a:moveTo>
                  <a:lnTo>
                    <a:pt x="3144" y="1930"/>
                  </a:lnTo>
                  <a:lnTo>
                    <a:pt x="2525" y="1930"/>
                  </a:lnTo>
                  <a:lnTo>
                    <a:pt x="2525" y="1287"/>
                  </a:lnTo>
                  <a:close/>
                  <a:moveTo>
                    <a:pt x="3144" y="3192"/>
                  </a:moveTo>
                  <a:lnTo>
                    <a:pt x="3144" y="3883"/>
                  </a:lnTo>
                  <a:cubicBezTo>
                    <a:pt x="3525" y="4002"/>
                    <a:pt x="3787" y="4359"/>
                    <a:pt x="3787" y="4764"/>
                  </a:cubicBezTo>
                  <a:lnTo>
                    <a:pt x="3144" y="4764"/>
                  </a:lnTo>
                  <a:cubicBezTo>
                    <a:pt x="3144" y="4573"/>
                    <a:pt x="2996" y="4446"/>
                    <a:pt x="2840" y="4446"/>
                  </a:cubicBezTo>
                  <a:cubicBezTo>
                    <a:pt x="2763" y="4446"/>
                    <a:pt x="2683" y="4478"/>
                    <a:pt x="2620" y="4549"/>
                  </a:cubicBezTo>
                  <a:cubicBezTo>
                    <a:pt x="2406" y="4740"/>
                    <a:pt x="2549" y="5073"/>
                    <a:pt x="2834" y="5073"/>
                  </a:cubicBezTo>
                  <a:cubicBezTo>
                    <a:pt x="3882" y="5073"/>
                    <a:pt x="4144" y="6550"/>
                    <a:pt x="3144" y="6907"/>
                  </a:cubicBezTo>
                  <a:lnTo>
                    <a:pt x="3144" y="7598"/>
                  </a:lnTo>
                  <a:lnTo>
                    <a:pt x="2525" y="7598"/>
                  </a:lnTo>
                  <a:lnTo>
                    <a:pt x="2525" y="6907"/>
                  </a:lnTo>
                  <a:cubicBezTo>
                    <a:pt x="2144" y="6788"/>
                    <a:pt x="1882" y="6431"/>
                    <a:pt x="1882" y="6026"/>
                  </a:cubicBezTo>
                  <a:lnTo>
                    <a:pt x="2525" y="6026"/>
                  </a:lnTo>
                  <a:cubicBezTo>
                    <a:pt x="2525" y="6216"/>
                    <a:pt x="2673" y="6333"/>
                    <a:pt x="2828" y="6333"/>
                  </a:cubicBezTo>
                  <a:cubicBezTo>
                    <a:pt x="2906" y="6333"/>
                    <a:pt x="2985" y="6304"/>
                    <a:pt x="3049" y="6240"/>
                  </a:cubicBezTo>
                  <a:cubicBezTo>
                    <a:pt x="3263" y="6050"/>
                    <a:pt x="3120" y="5716"/>
                    <a:pt x="2834" y="5716"/>
                  </a:cubicBezTo>
                  <a:cubicBezTo>
                    <a:pt x="1786" y="5692"/>
                    <a:pt x="1525" y="4240"/>
                    <a:pt x="2525" y="3883"/>
                  </a:cubicBezTo>
                  <a:lnTo>
                    <a:pt x="2525" y="3192"/>
                  </a:lnTo>
                  <a:close/>
                  <a:moveTo>
                    <a:pt x="3787" y="8860"/>
                  </a:moveTo>
                  <a:lnTo>
                    <a:pt x="3787" y="9503"/>
                  </a:lnTo>
                  <a:lnTo>
                    <a:pt x="1882" y="9503"/>
                  </a:lnTo>
                  <a:lnTo>
                    <a:pt x="1882" y="8860"/>
                  </a:lnTo>
                  <a:close/>
                  <a:moveTo>
                    <a:pt x="0" y="1"/>
                  </a:moveTo>
                  <a:lnTo>
                    <a:pt x="0" y="10765"/>
                  </a:lnTo>
                  <a:lnTo>
                    <a:pt x="5668" y="10765"/>
                  </a:lnTo>
                  <a:lnTo>
                    <a:pt x="5668" y="8241"/>
                  </a:lnTo>
                  <a:lnTo>
                    <a:pt x="3192" y="8241"/>
                  </a:lnTo>
                  <a:lnTo>
                    <a:pt x="5668" y="3263"/>
                  </a:lnTo>
                  <a:lnTo>
                    <a:pt x="56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361" name="Google Shape;1361;p41"/>
          <p:cNvGrpSpPr/>
          <p:nvPr/>
        </p:nvGrpSpPr>
        <p:grpSpPr>
          <a:xfrm>
            <a:off x="5531956" y="3797987"/>
            <a:ext cx="344458" cy="262903"/>
            <a:chOff x="4532450" y="4115175"/>
            <a:chExt cx="269150" cy="205425"/>
          </a:xfrm>
        </p:grpSpPr>
        <p:sp>
          <p:nvSpPr>
            <p:cNvPr id="1362" name="Google Shape;1362;p41"/>
            <p:cNvSpPr/>
            <p:nvPr/>
          </p:nvSpPr>
          <p:spPr>
            <a:xfrm>
              <a:off x="4626525" y="4115175"/>
              <a:ext cx="80400" cy="205425"/>
            </a:xfrm>
            <a:custGeom>
              <a:avLst/>
              <a:gdLst/>
              <a:ahLst/>
              <a:cxnLst/>
              <a:rect l="l" t="t" r="r" b="b"/>
              <a:pathLst>
                <a:path w="3216" h="8217" extrusionOk="0">
                  <a:moveTo>
                    <a:pt x="2573" y="5049"/>
                  </a:moveTo>
                  <a:lnTo>
                    <a:pt x="2573" y="5692"/>
                  </a:lnTo>
                  <a:lnTo>
                    <a:pt x="644" y="5692"/>
                  </a:lnTo>
                  <a:lnTo>
                    <a:pt x="644" y="5049"/>
                  </a:lnTo>
                  <a:close/>
                  <a:moveTo>
                    <a:pt x="1" y="1"/>
                  </a:moveTo>
                  <a:lnTo>
                    <a:pt x="1" y="8217"/>
                  </a:lnTo>
                  <a:lnTo>
                    <a:pt x="3216" y="8217"/>
                  </a:lnTo>
                  <a:lnTo>
                    <a:pt x="32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63" name="Google Shape;1363;p41"/>
            <p:cNvSpPr/>
            <p:nvPr/>
          </p:nvSpPr>
          <p:spPr>
            <a:xfrm>
              <a:off x="4722375" y="4115175"/>
              <a:ext cx="79225" cy="126850"/>
            </a:xfrm>
            <a:custGeom>
              <a:avLst/>
              <a:gdLst/>
              <a:ahLst/>
              <a:cxnLst/>
              <a:rect l="l" t="t" r="r" b="b"/>
              <a:pathLst>
                <a:path w="3169" h="5074" extrusionOk="0">
                  <a:moveTo>
                    <a:pt x="1" y="1"/>
                  </a:moveTo>
                  <a:lnTo>
                    <a:pt x="1" y="5073"/>
                  </a:lnTo>
                  <a:lnTo>
                    <a:pt x="1263" y="5073"/>
                  </a:lnTo>
                  <a:cubicBezTo>
                    <a:pt x="1263" y="4192"/>
                    <a:pt x="1977" y="3478"/>
                    <a:pt x="2858" y="3478"/>
                  </a:cubicBezTo>
                  <a:lnTo>
                    <a:pt x="3168" y="3478"/>
                  </a:lnTo>
                  <a:lnTo>
                    <a:pt x="3168" y="1573"/>
                  </a:lnTo>
                  <a:lnTo>
                    <a:pt x="2858" y="1573"/>
                  </a:lnTo>
                  <a:cubicBezTo>
                    <a:pt x="1977" y="1573"/>
                    <a:pt x="1263" y="882"/>
                    <a:pt x="1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64" name="Google Shape;1364;p41"/>
            <p:cNvSpPr/>
            <p:nvPr/>
          </p:nvSpPr>
          <p:spPr>
            <a:xfrm>
              <a:off x="4770000" y="4115175"/>
              <a:ext cx="31600" cy="23850"/>
            </a:xfrm>
            <a:custGeom>
              <a:avLst/>
              <a:gdLst/>
              <a:ahLst/>
              <a:cxnLst/>
              <a:rect l="l" t="t" r="r" b="b"/>
              <a:pathLst>
                <a:path w="1264" h="954" extrusionOk="0">
                  <a:moveTo>
                    <a:pt x="1" y="1"/>
                  </a:moveTo>
                  <a:cubicBezTo>
                    <a:pt x="1" y="525"/>
                    <a:pt x="430" y="953"/>
                    <a:pt x="953" y="953"/>
                  </a:cubicBezTo>
                  <a:lnTo>
                    <a:pt x="1263" y="953"/>
                  </a:lnTo>
                  <a:lnTo>
                    <a:pt x="1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65" name="Google Shape;1365;p41"/>
            <p:cNvSpPr/>
            <p:nvPr/>
          </p:nvSpPr>
          <p:spPr>
            <a:xfrm>
              <a:off x="4770000" y="4218150"/>
              <a:ext cx="31600" cy="23275"/>
            </a:xfrm>
            <a:custGeom>
              <a:avLst/>
              <a:gdLst/>
              <a:ahLst/>
              <a:cxnLst/>
              <a:rect l="l" t="t" r="r" b="b"/>
              <a:pathLst>
                <a:path w="1264" h="931" extrusionOk="0">
                  <a:moveTo>
                    <a:pt x="912" y="1"/>
                  </a:moveTo>
                  <a:cubicBezTo>
                    <a:pt x="407" y="1"/>
                    <a:pt x="1" y="421"/>
                    <a:pt x="1" y="930"/>
                  </a:cubicBezTo>
                  <a:lnTo>
                    <a:pt x="1263" y="930"/>
                  </a:lnTo>
                  <a:lnTo>
                    <a:pt x="1263" y="2"/>
                  </a:lnTo>
                  <a:lnTo>
                    <a:pt x="953" y="2"/>
                  </a:lnTo>
                  <a:cubicBezTo>
                    <a:pt x="940" y="1"/>
                    <a:pt x="926" y="1"/>
                    <a:pt x="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66" name="Google Shape;1366;p41"/>
            <p:cNvSpPr/>
            <p:nvPr/>
          </p:nvSpPr>
          <p:spPr>
            <a:xfrm>
              <a:off x="4532450" y="4218150"/>
              <a:ext cx="31600" cy="23275"/>
            </a:xfrm>
            <a:custGeom>
              <a:avLst/>
              <a:gdLst/>
              <a:ahLst/>
              <a:cxnLst/>
              <a:rect l="l" t="t" r="r" b="b"/>
              <a:pathLst>
                <a:path w="1264" h="931" extrusionOk="0">
                  <a:moveTo>
                    <a:pt x="328" y="1"/>
                  </a:moveTo>
                  <a:cubicBezTo>
                    <a:pt x="314" y="1"/>
                    <a:pt x="301" y="1"/>
                    <a:pt x="287" y="2"/>
                  </a:cubicBezTo>
                  <a:lnTo>
                    <a:pt x="1" y="2"/>
                  </a:lnTo>
                  <a:lnTo>
                    <a:pt x="1" y="930"/>
                  </a:lnTo>
                  <a:lnTo>
                    <a:pt x="1263" y="930"/>
                  </a:lnTo>
                  <a:cubicBezTo>
                    <a:pt x="1263" y="421"/>
                    <a:pt x="834" y="1"/>
                    <a:pt x="3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67" name="Google Shape;1367;p41"/>
            <p:cNvSpPr/>
            <p:nvPr/>
          </p:nvSpPr>
          <p:spPr>
            <a:xfrm>
              <a:off x="4532450" y="4115175"/>
              <a:ext cx="31000" cy="23850"/>
            </a:xfrm>
            <a:custGeom>
              <a:avLst/>
              <a:gdLst/>
              <a:ahLst/>
              <a:cxnLst/>
              <a:rect l="l" t="t" r="r" b="b"/>
              <a:pathLst>
                <a:path w="1240" h="954" extrusionOk="0">
                  <a:moveTo>
                    <a:pt x="1" y="1"/>
                  </a:moveTo>
                  <a:lnTo>
                    <a:pt x="1" y="953"/>
                  </a:lnTo>
                  <a:lnTo>
                    <a:pt x="287" y="953"/>
                  </a:lnTo>
                  <a:cubicBezTo>
                    <a:pt x="811" y="953"/>
                    <a:pt x="1239" y="525"/>
                    <a:pt x="1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68" name="Google Shape;1368;p41"/>
            <p:cNvSpPr/>
            <p:nvPr/>
          </p:nvSpPr>
          <p:spPr>
            <a:xfrm>
              <a:off x="4532450" y="4115175"/>
              <a:ext cx="78625" cy="126250"/>
            </a:xfrm>
            <a:custGeom>
              <a:avLst/>
              <a:gdLst/>
              <a:ahLst/>
              <a:cxnLst/>
              <a:rect l="l" t="t" r="r" b="b"/>
              <a:pathLst>
                <a:path w="3145" h="5050" extrusionOk="0">
                  <a:moveTo>
                    <a:pt x="1882" y="1"/>
                  </a:moveTo>
                  <a:cubicBezTo>
                    <a:pt x="1882" y="858"/>
                    <a:pt x="1168" y="1573"/>
                    <a:pt x="310" y="1573"/>
                  </a:cubicBezTo>
                  <a:lnTo>
                    <a:pt x="1" y="1573"/>
                  </a:lnTo>
                  <a:lnTo>
                    <a:pt x="1" y="3478"/>
                  </a:lnTo>
                  <a:lnTo>
                    <a:pt x="287" y="3478"/>
                  </a:lnTo>
                  <a:cubicBezTo>
                    <a:pt x="301" y="3477"/>
                    <a:pt x="315" y="3477"/>
                    <a:pt x="329" y="3477"/>
                  </a:cubicBezTo>
                  <a:cubicBezTo>
                    <a:pt x="1191" y="3477"/>
                    <a:pt x="1882" y="4183"/>
                    <a:pt x="1882" y="5049"/>
                  </a:cubicBezTo>
                  <a:lnTo>
                    <a:pt x="3144" y="5049"/>
                  </a:lnTo>
                  <a:lnTo>
                    <a:pt x="3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69" name="Google Shape;1369;p41"/>
            <p:cNvSpPr/>
            <p:nvPr/>
          </p:nvSpPr>
          <p:spPr>
            <a:xfrm>
              <a:off x="4532450" y="4257475"/>
              <a:ext cx="63150" cy="23250"/>
            </a:xfrm>
            <a:custGeom>
              <a:avLst/>
              <a:gdLst/>
              <a:ahLst/>
              <a:cxnLst/>
              <a:rect l="l" t="t" r="r" b="b"/>
              <a:pathLst>
                <a:path w="2526" h="930" extrusionOk="0">
                  <a:moveTo>
                    <a:pt x="1" y="0"/>
                  </a:moveTo>
                  <a:lnTo>
                    <a:pt x="1" y="929"/>
                  </a:lnTo>
                  <a:lnTo>
                    <a:pt x="2525" y="929"/>
                  </a:lnTo>
                  <a:lnTo>
                    <a:pt x="2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70" name="Google Shape;1370;p41"/>
            <p:cNvSpPr/>
            <p:nvPr/>
          </p:nvSpPr>
          <p:spPr>
            <a:xfrm>
              <a:off x="4532450" y="4296775"/>
              <a:ext cx="63150" cy="23825"/>
            </a:xfrm>
            <a:custGeom>
              <a:avLst/>
              <a:gdLst/>
              <a:ahLst/>
              <a:cxnLst/>
              <a:rect l="l" t="t" r="r" b="b"/>
              <a:pathLst>
                <a:path w="2526" h="953" extrusionOk="0">
                  <a:moveTo>
                    <a:pt x="1" y="0"/>
                  </a:moveTo>
                  <a:lnTo>
                    <a:pt x="1" y="953"/>
                  </a:lnTo>
                  <a:lnTo>
                    <a:pt x="2525" y="953"/>
                  </a:lnTo>
                  <a:lnTo>
                    <a:pt x="2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71" name="Google Shape;1371;p41"/>
            <p:cNvSpPr/>
            <p:nvPr/>
          </p:nvSpPr>
          <p:spPr>
            <a:xfrm>
              <a:off x="4738450" y="4257475"/>
              <a:ext cx="63150" cy="23250"/>
            </a:xfrm>
            <a:custGeom>
              <a:avLst/>
              <a:gdLst/>
              <a:ahLst/>
              <a:cxnLst/>
              <a:rect l="l" t="t" r="r" b="b"/>
              <a:pathLst>
                <a:path w="2526" h="930" extrusionOk="0">
                  <a:moveTo>
                    <a:pt x="1" y="0"/>
                  </a:moveTo>
                  <a:lnTo>
                    <a:pt x="1" y="929"/>
                  </a:lnTo>
                  <a:lnTo>
                    <a:pt x="2525" y="929"/>
                  </a:lnTo>
                  <a:lnTo>
                    <a:pt x="2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72" name="Google Shape;1372;p41"/>
            <p:cNvSpPr/>
            <p:nvPr/>
          </p:nvSpPr>
          <p:spPr>
            <a:xfrm>
              <a:off x="4738450" y="4296775"/>
              <a:ext cx="63150" cy="23825"/>
            </a:xfrm>
            <a:custGeom>
              <a:avLst/>
              <a:gdLst/>
              <a:ahLst/>
              <a:cxnLst/>
              <a:rect l="l" t="t" r="r" b="b"/>
              <a:pathLst>
                <a:path w="2526" h="953" extrusionOk="0">
                  <a:moveTo>
                    <a:pt x="1" y="0"/>
                  </a:moveTo>
                  <a:lnTo>
                    <a:pt x="1" y="953"/>
                  </a:lnTo>
                  <a:lnTo>
                    <a:pt x="2525" y="953"/>
                  </a:lnTo>
                  <a:lnTo>
                    <a:pt x="2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373" name="Google Shape;1373;p41"/>
          <p:cNvGrpSpPr/>
          <p:nvPr/>
        </p:nvGrpSpPr>
        <p:grpSpPr>
          <a:xfrm>
            <a:off x="4785257" y="3756842"/>
            <a:ext cx="344426" cy="345194"/>
            <a:chOff x="3949000" y="4083025"/>
            <a:chExt cx="269125" cy="269725"/>
          </a:xfrm>
        </p:grpSpPr>
        <p:sp>
          <p:nvSpPr>
            <p:cNvPr id="1374" name="Google Shape;1374;p41"/>
            <p:cNvSpPr/>
            <p:nvPr/>
          </p:nvSpPr>
          <p:spPr>
            <a:xfrm>
              <a:off x="4138925" y="4328925"/>
              <a:ext cx="79200" cy="23825"/>
            </a:xfrm>
            <a:custGeom>
              <a:avLst/>
              <a:gdLst/>
              <a:ahLst/>
              <a:cxnLst/>
              <a:rect l="l" t="t" r="r" b="b"/>
              <a:pathLst>
                <a:path w="3168" h="953" extrusionOk="0">
                  <a:moveTo>
                    <a:pt x="1" y="0"/>
                  </a:moveTo>
                  <a:lnTo>
                    <a:pt x="1" y="953"/>
                  </a:lnTo>
                  <a:lnTo>
                    <a:pt x="3168" y="953"/>
                  </a:lnTo>
                  <a:lnTo>
                    <a:pt x="3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75" name="Google Shape;1375;p41"/>
            <p:cNvSpPr/>
            <p:nvPr/>
          </p:nvSpPr>
          <p:spPr>
            <a:xfrm>
              <a:off x="4138925" y="4289625"/>
              <a:ext cx="79200" cy="23250"/>
            </a:xfrm>
            <a:custGeom>
              <a:avLst/>
              <a:gdLst/>
              <a:ahLst/>
              <a:cxnLst/>
              <a:rect l="l" t="t" r="r" b="b"/>
              <a:pathLst>
                <a:path w="3168" h="930" extrusionOk="0">
                  <a:moveTo>
                    <a:pt x="1" y="0"/>
                  </a:moveTo>
                  <a:lnTo>
                    <a:pt x="1" y="929"/>
                  </a:lnTo>
                  <a:lnTo>
                    <a:pt x="3168" y="929"/>
                  </a:lnTo>
                  <a:lnTo>
                    <a:pt x="3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76" name="Google Shape;1376;p41"/>
            <p:cNvSpPr/>
            <p:nvPr/>
          </p:nvSpPr>
          <p:spPr>
            <a:xfrm>
              <a:off x="4138925" y="4249725"/>
              <a:ext cx="79200" cy="23850"/>
            </a:xfrm>
            <a:custGeom>
              <a:avLst/>
              <a:gdLst/>
              <a:ahLst/>
              <a:cxnLst/>
              <a:rect l="l" t="t" r="r" b="b"/>
              <a:pathLst>
                <a:path w="3168" h="954" extrusionOk="0">
                  <a:moveTo>
                    <a:pt x="1" y="1"/>
                  </a:moveTo>
                  <a:lnTo>
                    <a:pt x="1" y="953"/>
                  </a:lnTo>
                  <a:lnTo>
                    <a:pt x="3168" y="953"/>
                  </a:lnTo>
                  <a:lnTo>
                    <a:pt x="3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77" name="Google Shape;1377;p41"/>
            <p:cNvSpPr/>
            <p:nvPr/>
          </p:nvSpPr>
          <p:spPr>
            <a:xfrm>
              <a:off x="4044275" y="4249725"/>
              <a:ext cx="78600" cy="23850"/>
            </a:xfrm>
            <a:custGeom>
              <a:avLst/>
              <a:gdLst/>
              <a:ahLst/>
              <a:cxnLst/>
              <a:rect l="l" t="t" r="r" b="b"/>
              <a:pathLst>
                <a:path w="3144" h="954" extrusionOk="0">
                  <a:moveTo>
                    <a:pt x="0" y="1"/>
                  </a:moveTo>
                  <a:lnTo>
                    <a:pt x="0" y="953"/>
                  </a:lnTo>
                  <a:lnTo>
                    <a:pt x="3144" y="953"/>
                  </a:lnTo>
                  <a:lnTo>
                    <a:pt x="3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78" name="Google Shape;1378;p41"/>
            <p:cNvSpPr/>
            <p:nvPr/>
          </p:nvSpPr>
          <p:spPr>
            <a:xfrm>
              <a:off x="4138925" y="4210450"/>
              <a:ext cx="79200" cy="23825"/>
            </a:xfrm>
            <a:custGeom>
              <a:avLst/>
              <a:gdLst/>
              <a:ahLst/>
              <a:cxnLst/>
              <a:rect l="l" t="t" r="r" b="b"/>
              <a:pathLst>
                <a:path w="3168" h="953" extrusionOk="0">
                  <a:moveTo>
                    <a:pt x="1" y="0"/>
                  </a:moveTo>
                  <a:lnTo>
                    <a:pt x="1" y="953"/>
                  </a:lnTo>
                  <a:lnTo>
                    <a:pt x="3168" y="953"/>
                  </a:lnTo>
                  <a:lnTo>
                    <a:pt x="3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79" name="Google Shape;1379;p41"/>
            <p:cNvSpPr/>
            <p:nvPr/>
          </p:nvSpPr>
          <p:spPr>
            <a:xfrm>
              <a:off x="3949000" y="4328925"/>
              <a:ext cx="79225" cy="23825"/>
            </a:xfrm>
            <a:custGeom>
              <a:avLst/>
              <a:gdLst/>
              <a:ahLst/>
              <a:cxnLst/>
              <a:rect l="l" t="t" r="r" b="b"/>
              <a:pathLst>
                <a:path w="3169" h="953" extrusionOk="0">
                  <a:moveTo>
                    <a:pt x="1" y="0"/>
                  </a:moveTo>
                  <a:lnTo>
                    <a:pt x="1" y="953"/>
                  </a:lnTo>
                  <a:lnTo>
                    <a:pt x="3168" y="953"/>
                  </a:lnTo>
                  <a:lnTo>
                    <a:pt x="3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80" name="Google Shape;1380;p41"/>
            <p:cNvSpPr/>
            <p:nvPr/>
          </p:nvSpPr>
          <p:spPr>
            <a:xfrm>
              <a:off x="3949000" y="4083025"/>
              <a:ext cx="95275" cy="229850"/>
            </a:xfrm>
            <a:custGeom>
              <a:avLst/>
              <a:gdLst/>
              <a:ahLst/>
              <a:cxnLst/>
              <a:rect l="l" t="t" r="r" b="b"/>
              <a:pathLst>
                <a:path w="3811" h="9194" extrusionOk="0">
                  <a:moveTo>
                    <a:pt x="1" y="1"/>
                  </a:moveTo>
                  <a:lnTo>
                    <a:pt x="1" y="9193"/>
                  </a:lnTo>
                  <a:lnTo>
                    <a:pt x="3168" y="9193"/>
                  </a:lnTo>
                  <a:lnTo>
                    <a:pt x="3168" y="8264"/>
                  </a:lnTo>
                  <a:lnTo>
                    <a:pt x="620" y="8264"/>
                  </a:lnTo>
                  <a:lnTo>
                    <a:pt x="620" y="3835"/>
                  </a:lnTo>
                  <a:lnTo>
                    <a:pt x="3811" y="3835"/>
                  </a:lnTo>
                  <a:lnTo>
                    <a:pt x="3811" y="644"/>
                  </a:lnTo>
                  <a:lnTo>
                    <a:pt x="620" y="644"/>
                  </a:lnTo>
                  <a:lnTo>
                    <a:pt x="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81" name="Google Shape;1381;p41"/>
            <p:cNvSpPr/>
            <p:nvPr/>
          </p:nvSpPr>
          <p:spPr>
            <a:xfrm>
              <a:off x="4028200" y="4131250"/>
              <a:ext cx="83950" cy="79225"/>
            </a:xfrm>
            <a:custGeom>
              <a:avLst/>
              <a:gdLst/>
              <a:ahLst/>
              <a:cxnLst/>
              <a:rect l="l" t="t" r="r" b="b"/>
              <a:pathLst>
                <a:path w="3358" h="3169" extrusionOk="0">
                  <a:moveTo>
                    <a:pt x="1262" y="1"/>
                  </a:moveTo>
                  <a:lnTo>
                    <a:pt x="1262" y="2549"/>
                  </a:lnTo>
                  <a:lnTo>
                    <a:pt x="0" y="2549"/>
                  </a:lnTo>
                  <a:lnTo>
                    <a:pt x="0" y="3168"/>
                  </a:lnTo>
                  <a:lnTo>
                    <a:pt x="3358" y="3168"/>
                  </a:lnTo>
                  <a:lnTo>
                    <a:pt x="2572" y="1596"/>
                  </a:lnTo>
                  <a:lnTo>
                    <a:pt x="3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82" name="Google Shape;1382;p41"/>
            <p:cNvSpPr/>
            <p:nvPr/>
          </p:nvSpPr>
          <p:spPr>
            <a:xfrm>
              <a:off x="4044275" y="4328925"/>
              <a:ext cx="78600" cy="23825"/>
            </a:xfrm>
            <a:custGeom>
              <a:avLst/>
              <a:gdLst/>
              <a:ahLst/>
              <a:cxnLst/>
              <a:rect l="l" t="t" r="r" b="b"/>
              <a:pathLst>
                <a:path w="3144" h="953" extrusionOk="0">
                  <a:moveTo>
                    <a:pt x="0" y="0"/>
                  </a:moveTo>
                  <a:lnTo>
                    <a:pt x="0" y="953"/>
                  </a:lnTo>
                  <a:lnTo>
                    <a:pt x="3144" y="953"/>
                  </a:lnTo>
                  <a:lnTo>
                    <a:pt x="3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83" name="Google Shape;1383;p41"/>
            <p:cNvSpPr/>
            <p:nvPr/>
          </p:nvSpPr>
          <p:spPr>
            <a:xfrm>
              <a:off x="4044275" y="4289625"/>
              <a:ext cx="78600" cy="23250"/>
            </a:xfrm>
            <a:custGeom>
              <a:avLst/>
              <a:gdLst/>
              <a:ahLst/>
              <a:cxnLst/>
              <a:rect l="l" t="t" r="r" b="b"/>
              <a:pathLst>
                <a:path w="3144" h="930" extrusionOk="0">
                  <a:moveTo>
                    <a:pt x="0" y="0"/>
                  </a:moveTo>
                  <a:lnTo>
                    <a:pt x="0" y="929"/>
                  </a:lnTo>
                  <a:lnTo>
                    <a:pt x="3144" y="929"/>
                  </a:lnTo>
                  <a:lnTo>
                    <a:pt x="3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384" name="Google Shape;1384;p41"/>
          <p:cNvGrpSpPr/>
          <p:nvPr/>
        </p:nvGrpSpPr>
        <p:grpSpPr>
          <a:xfrm>
            <a:off x="4040093" y="3756842"/>
            <a:ext cx="344426" cy="345194"/>
            <a:chOff x="3366750" y="4083025"/>
            <a:chExt cx="269125" cy="269725"/>
          </a:xfrm>
        </p:grpSpPr>
        <p:sp>
          <p:nvSpPr>
            <p:cNvPr id="1385" name="Google Shape;1385;p41"/>
            <p:cNvSpPr/>
            <p:nvPr/>
          </p:nvSpPr>
          <p:spPr>
            <a:xfrm>
              <a:off x="3524500" y="4241400"/>
              <a:ext cx="111375" cy="111350"/>
            </a:xfrm>
            <a:custGeom>
              <a:avLst/>
              <a:gdLst/>
              <a:ahLst/>
              <a:cxnLst/>
              <a:rect l="l" t="t" r="r" b="b"/>
              <a:pathLst>
                <a:path w="4455" h="4454" extrusionOk="0">
                  <a:moveTo>
                    <a:pt x="1" y="0"/>
                  </a:moveTo>
                  <a:lnTo>
                    <a:pt x="1" y="4454"/>
                  </a:lnTo>
                  <a:lnTo>
                    <a:pt x="4454" y="4454"/>
                  </a:lnTo>
                  <a:lnTo>
                    <a:pt x="4454" y="0"/>
                  </a:lnTo>
                  <a:lnTo>
                    <a:pt x="3168" y="0"/>
                  </a:lnTo>
                  <a:lnTo>
                    <a:pt x="3192" y="1263"/>
                  </a:lnTo>
                  <a:lnTo>
                    <a:pt x="2549" y="1263"/>
                  </a:lnTo>
                  <a:lnTo>
                    <a:pt x="2549" y="0"/>
                  </a:lnTo>
                  <a:lnTo>
                    <a:pt x="1906" y="0"/>
                  </a:lnTo>
                  <a:lnTo>
                    <a:pt x="1906" y="1263"/>
                  </a:lnTo>
                  <a:lnTo>
                    <a:pt x="1287" y="1263"/>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86" name="Google Shape;1386;p41"/>
            <p:cNvSpPr/>
            <p:nvPr/>
          </p:nvSpPr>
          <p:spPr>
            <a:xfrm>
              <a:off x="3556650" y="4210000"/>
              <a:ext cx="47075" cy="31425"/>
            </a:xfrm>
            <a:custGeom>
              <a:avLst/>
              <a:gdLst/>
              <a:ahLst/>
              <a:cxnLst/>
              <a:rect l="l" t="t" r="r" b="b"/>
              <a:pathLst>
                <a:path w="1883" h="1257" extrusionOk="0">
                  <a:moveTo>
                    <a:pt x="942" y="0"/>
                  </a:moveTo>
                  <a:cubicBezTo>
                    <a:pt x="471" y="0"/>
                    <a:pt x="1" y="316"/>
                    <a:pt x="1" y="947"/>
                  </a:cubicBezTo>
                  <a:lnTo>
                    <a:pt x="1" y="1256"/>
                  </a:lnTo>
                  <a:lnTo>
                    <a:pt x="620" y="1256"/>
                  </a:lnTo>
                  <a:lnTo>
                    <a:pt x="620" y="947"/>
                  </a:lnTo>
                  <a:cubicBezTo>
                    <a:pt x="620" y="733"/>
                    <a:pt x="781" y="625"/>
                    <a:pt x="942" y="625"/>
                  </a:cubicBezTo>
                  <a:cubicBezTo>
                    <a:pt x="1102" y="625"/>
                    <a:pt x="1263" y="733"/>
                    <a:pt x="1263" y="947"/>
                  </a:cubicBezTo>
                  <a:lnTo>
                    <a:pt x="1263" y="1256"/>
                  </a:lnTo>
                  <a:lnTo>
                    <a:pt x="1882" y="1256"/>
                  </a:lnTo>
                  <a:lnTo>
                    <a:pt x="1882" y="947"/>
                  </a:lnTo>
                  <a:cubicBezTo>
                    <a:pt x="1882" y="316"/>
                    <a:pt x="1412" y="0"/>
                    <a:pt x="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87" name="Google Shape;1387;p41"/>
            <p:cNvSpPr/>
            <p:nvPr/>
          </p:nvSpPr>
          <p:spPr>
            <a:xfrm>
              <a:off x="3366750" y="4083025"/>
              <a:ext cx="142900" cy="142925"/>
            </a:xfrm>
            <a:custGeom>
              <a:avLst/>
              <a:gdLst/>
              <a:ahLst/>
              <a:cxnLst/>
              <a:rect l="l" t="t" r="r" b="b"/>
              <a:pathLst>
                <a:path w="5716" h="5717" extrusionOk="0">
                  <a:moveTo>
                    <a:pt x="3191" y="668"/>
                  </a:moveTo>
                  <a:lnTo>
                    <a:pt x="3191" y="1358"/>
                  </a:lnTo>
                  <a:cubicBezTo>
                    <a:pt x="3572" y="1477"/>
                    <a:pt x="3834" y="1835"/>
                    <a:pt x="3834" y="2239"/>
                  </a:cubicBezTo>
                  <a:lnTo>
                    <a:pt x="3191" y="2239"/>
                  </a:lnTo>
                  <a:cubicBezTo>
                    <a:pt x="3191" y="2049"/>
                    <a:pt x="3043" y="1922"/>
                    <a:pt x="2881" y="1922"/>
                  </a:cubicBezTo>
                  <a:cubicBezTo>
                    <a:pt x="2800" y="1922"/>
                    <a:pt x="2715" y="1954"/>
                    <a:pt x="2644" y="2025"/>
                  </a:cubicBezTo>
                  <a:cubicBezTo>
                    <a:pt x="2453" y="2216"/>
                    <a:pt x="2596" y="2549"/>
                    <a:pt x="2882" y="2549"/>
                  </a:cubicBezTo>
                  <a:lnTo>
                    <a:pt x="2858" y="2549"/>
                  </a:lnTo>
                  <a:cubicBezTo>
                    <a:pt x="3906" y="2549"/>
                    <a:pt x="4168" y="4025"/>
                    <a:pt x="3167" y="4383"/>
                  </a:cubicBezTo>
                  <a:lnTo>
                    <a:pt x="3167" y="5073"/>
                  </a:lnTo>
                  <a:lnTo>
                    <a:pt x="2572" y="5073"/>
                  </a:lnTo>
                  <a:lnTo>
                    <a:pt x="2572" y="4383"/>
                  </a:lnTo>
                  <a:cubicBezTo>
                    <a:pt x="2191" y="4264"/>
                    <a:pt x="1929" y="3883"/>
                    <a:pt x="1929" y="3502"/>
                  </a:cubicBezTo>
                  <a:lnTo>
                    <a:pt x="2572" y="3502"/>
                  </a:lnTo>
                  <a:cubicBezTo>
                    <a:pt x="2556" y="3680"/>
                    <a:pt x="2717" y="3803"/>
                    <a:pt x="2881" y="3803"/>
                  </a:cubicBezTo>
                  <a:cubicBezTo>
                    <a:pt x="2958" y="3803"/>
                    <a:pt x="3035" y="3777"/>
                    <a:pt x="3096" y="3716"/>
                  </a:cubicBezTo>
                  <a:cubicBezTo>
                    <a:pt x="3287" y="3525"/>
                    <a:pt x="3167" y="3168"/>
                    <a:pt x="2882" y="3168"/>
                  </a:cubicBezTo>
                  <a:cubicBezTo>
                    <a:pt x="1834" y="3168"/>
                    <a:pt x="1572" y="1716"/>
                    <a:pt x="2572" y="1358"/>
                  </a:cubicBezTo>
                  <a:lnTo>
                    <a:pt x="2572" y="668"/>
                  </a:lnTo>
                  <a:close/>
                  <a:moveTo>
                    <a:pt x="2858" y="1"/>
                  </a:moveTo>
                  <a:cubicBezTo>
                    <a:pt x="1286" y="1"/>
                    <a:pt x="0" y="1287"/>
                    <a:pt x="0" y="2859"/>
                  </a:cubicBezTo>
                  <a:cubicBezTo>
                    <a:pt x="0" y="4430"/>
                    <a:pt x="1286" y="5716"/>
                    <a:pt x="2858" y="5716"/>
                  </a:cubicBezTo>
                  <a:cubicBezTo>
                    <a:pt x="4430" y="5716"/>
                    <a:pt x="5716" y="4430"/>
                    <a:pt x="5716" y="2859"/>
                  </a:cubicBezTo>
                  <a:cubicBezTo>
                    <a:pt x="5716" y="1287"/>
                    <a:pt x="4430" y="1"/>
                    <a:pt x="28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88" name="Google Shape;1388;p41"/>
            <p:cNvSpPr/>
            <p:nvPr/>
          </p:nvSpPr>
          <p:spPr>
            <a:xfrm>
              <a:off x="3401275" y="4238425"/>
              <a:ext cx="92300" cy="82175"/>
            </a:xfrm>
            <a:custGeom>
              <a:avLst/>
              <a:gdLst/>
              <a:ahLst/>
              <a:cxnLst/>
              <a:rect l="l" t="t" r="r" b="b"/>
              <a:pathLst>
                <a:path w="3692" h="3287" extrusionOk="0">
                  <a:moveTo>
                    <a:pt x="1477" y="0"/>
                  </a:moveTo>
                  <a:lnTo>
                    <a:pt x="0" y="1477"/>
                  </a:lnTo>
                  <a:lnTo>
                    <a:pt x="429" y="1929"/>
                  </a:lnTo>
                  <a:lnTo>
                    <a:pt x="1167" y="1191"/>
                  </a:lnTo>
                  <a:lnTo>
                    <a:pt x="1167" y="3287"/>
                  </a:lnTo>
                  <a:lnTo>
                    <a:pt x="3692" y="3287"/>
                  </a:lnTo>
                  <a:lnTo>
                    <a:pt x="3692" y="2644"/>
                  </a:lnTo>
                  <a:lnTo>
                    <a:pt x="1786" y="2644"/>
                  </a:lnTo>
                  <a:lnTo>
                    <a:pt x="1786" y="1191"/>
                  </a:lnTo>
                  <a:lnTo>
                    <a:pt x="2525" y="1929"/>
                  </a:lnTo>
                  <a:lnTo>
                    <a:pt x="2977" y="1477"/>
                  </a:lnTo>
                  <a:lnTo>
                    <a:pt x="14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89" name="Google Shape;1389;p41"/>
            <p:cNvSpPr/>
            <p:nvPr/>
          </p:nvSpPr>
          <p:spPr>
            <a:xfrm>
              <a:off x="3525100" y="4099100"/>
              <a:ext cx="92325" cy="82800"/>
            </a:xfrm>
            <a:custGeom>
              <a:avLst/>
              <a:gdLst/>
              <a:ahLst/>
              <a:cxnLst/>
              <a:rect l="l" t="t" r="r" b="b"/>
              <a:pathLst>
                <a:path w="3693" h="3312" extrusionOk="0">
                  <a:moveTo>
                    <a:pt x="2525" y="1"/>
                  </a:moveTo>
                  <a:lnTo>
                    <a:pt x="1" y="25"/>
                  </a:lnTo>
                  <a:lnTo>
                    <a:pt x="1" y="644"/>
                  </a:lnTo>
                  <a:lnTo>
                    <a:pt x="1882" y="644"/>
                  </a:lnTo>
                  <a:lnTo>
                    <a:pt x="1882" y="2097"/>
                  </a:lnTo>
                  <a:lnTo>
                    <a:pt x="1168" y="1358"/>
                  </a:lnTo>
                  <a:lnTo>
                    <a:pt x="715" y="1811"/>
                  </a:lnTo>
                  <a:lnTo>
                    <a:pt x="2192" y="3311"/>
                  </a:lnTo>
                  <a:lnTo>
                    <a:pt x="3692" y="1811"/>
                  </a:lnTo>
                  <a:lnTo>
                    <a:pt x="3240" y="1358"/>
                  </a:lnTo>
                  <a:lnTo>
                    <a:pt x="2525" y="2097"/>
                  </a:lnTo>
                  <a:lnTo>
                    <a:pt x="2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390" name="Google Shape;1390;p41"/>
          <p:cNvGrpSpPr/>
          <p:nvPr/>
        </p:nvGrpSpPr>
        <p:grpSpPr>
          <a:xfrm>
            <a:off x="3309391" y="3756938"/>
            <a:ext cx="345162" cy="345098"/>
            <a:chOff x="2795800" y="4083100"/>
            <a:chExt cx="269700" cy="269650"/>
          </a:xfrm>
        </p:grpSpPr>
        <p:sp>
          <p:nvSpPr>
            <p:cNvPr id="1391" name="Google Shape;1391;p41"/>
            <p:cNvSpPr/>
            <p:nvPr/>
          </p:nvSpPr>
          <p:spPr>
            <a:xfrm>
              <a:off x="2795800" y="4083100"/>
              <a:ext cx="166725" cy="142850"/>
            </a:xfrm>
            <a:custGeom>
              <a:avLst/>
              <a:gdLst/>
              <a:ahLst/>
              <a:cxnLst/>
              <a:rect l="l" t="t" r="r" b="b"/>
              <a:pathLst>
                <a:path w="6669" h="5714" extrusionOk="0">
                  <a:moveTo>
                    <a:pt x="3191" y="665"/>
                  </a:moveTo>
                  <a:lnTo>
                    <a:pt x="3191" y="1355"/>
                  </a:lnTo>
                  <a:cubicBezTo>
                    <a:pt x="3548" y="1474"/>
                    <a:pt x="3810" y="1832"/>
                    <a:pt x="3810" y="2236"/>
                  </a:cubicBezTo>
                  <a:lnTo>
                    <a:pt x="3191" y="2236"/>
                  </a:lnTo>
                  <a:cubicBezTo>
                    <a:pt x="3191" y="2046"/>
                    <a:pt x="3032" y="1919"/>
                    <a:pt x="2870" y="1919"/>
                  </a:cubicBezTo>
                  <a:cubicBezTo>
                    <a:pt x="2789" y="1919"/>
                    <a:pt x="2707" y="1951"/>
                    <a:pt x="2643" y="2022"/>
                  </a:cubicBezTo>
                  <a:cubicBezTo>
                    <a:pt x="2453" y="2213"/>
                    <a:pt x="2572" y="2546"/>
                    <a:pt x="2858" y="2546"/>
                  </a:cubicBezTo>
                  <a:cubicBezTo>
                    <a:pt x="3929" y="2546"/>
                    <a:pt x="4191" y="4046"/>
                    <a:pt x="3191" y="4380"/>
                  </a:cubicBezTo>
                  <a:lnTo>
                    <a:pt x="3191" y="5070"/>
                  </a:lnTo>
                  <a:lnTo>
                    <a:pt x="2548" y="5070"/>
                  </a:lnTo>
                  <a:lnTo>
                    <a:pt x="2548" y="4380"/>
                  </a:lnTo>
                  <a:cubicBezTo>
                    <a:pt x="2167" y="4261"/>
                    <a:pt x="1905" y="3903"/>
                    <a:pt x="1929" y="3499"/>
                  </a:cubicBezTo>
                  <a:lnTo>
                    <a:pt x="2548" y="3499"/>
                  </a:lnTo>
                  <a:cubicBezTo>
                    <a:pt x="2548" y="3689"/>
                    <a:pt x="2696" y="3816"/>
                    <a:pt x="2859" y="3816"/>
                  </a:cubicBezTo>
                  <a:cubicBezTo>
                    <a:pt x="2940" y="3816"/>
                    <a:pt x="3024" y="3784"/>
                    <a:pt x="3096" y="3713"/>
                  </a:cubicBezTo>
                  <a:cubicBezTo>
                    <a:pt x="3286" y="3522"/>
                    <a:pt x="3144" y="3189"/>
                    <a:pt x="2858" y="3189"/>
                  </a:cubicBezTo>
                  <a:cubicBezTo>
                    <a:pt x="1810" y="3189"/>
                    <a:pt x="1548" y="1689"/>
                    <a:pt x="2548" y="1355"/>
                  </a:cubicBezTo>
                  <a:lnTo>
                    <a:pt x="2548" y="665"/>
                  </a:lnTo>
                  <a:close/>
                  <a:moveTo>
                    <a:pt x="2881" y="0"/>
                  </a:moveTo>
                  <a:cubicBezTo>
                    <a:pt x="1414" y="0"/>
                    <a:pt x="0" y="1143"/>
                    <a:pt x="0" y="2856"/>
                  </a:cubicBezTo>
                  <a:cubicBezTo>
                    <a:pt x="24" y="4427"/>
                    <a:pt x="1286" y="5713"/>
                    <a:pt x="2858" y="5713"/>
                  </a:cubicBezTo>
                  <a:cubicBezTo>
                    <a:pt x="5406" y="5689"/>
                    <a:pt x="6668" y="2617"/>
                    <a:pt x="4858" y="831"/>
                  </a:cubicBezTo>
                  <a:cubicBezTo>
                    <a:pt x="4284" y="257"/>
                    <a:pt x="3577" y="0"/>
                    <a:pt x="2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92" name="Google Shape;1392;p41"/>
            <p:cNvSpPr/>
            <p:nvPr/>
          </p:nvSpPr>
          <p:spPr>
            <a:xfrm>
              <a:off x="2830325" y="4238425"/>
              <a:ext cx="92300" cy="82175"/>
            </a:xfrm>
            <a:custGeom>
              <a:avLst/>
              <a:gdLst/>
              <a:ahLst/>
              <a:cxnLst/>
              <a:rect l="l" t="t" r="r" b="b"/>
              <a:pathLst>
                <a:path w="3692" h="3287" extrusionOk="0">
                  <a:moveTo>
                    <a:pt x="1477" y="0"/>
                  </a:moveTo>
                  <a:lnTo>
                    <a:pt x="0" y="1477"/>
                  </a:lnTo>
                  <a:lnTo>
                    <a:pt x="453" y="1929"/>
                  </a:lnTo>
                  <a:lnTo>
                    <a:pt x="1167" y="1191"/>
                  </a:lnTo>
                  <a:lnTo>
                    <a:pt x="1167" y="3287"/>
                  </a:lnTo>
                  <a:lnTo>
                    <a:pt x="3692" y="3287"/>
                  </a:lnTo>
                  <a:lnTo>
                    <a:pt x="3692" y="2644"/>
                  </a:lnTo>
                  <a:lnTo>
                    <a:pt x="1786" y="2644"/>
                  </a:lnTo>
                  <a:lnTo>
                    <a:pt x="1786" y="1215"/>
                  </a:lnTo>
                  <a:lnTo>
                    <a:pt x="2525" y="1929"/>
                  </a:lnTo>
                  <a:lnTo>
                    <a:pt x="2977" y="1477"/>
                  </a:lnTo>
                  <a:lnTo>
                    <a:pt x="14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93" name="Google Shape;1393;p41"/>
            <p:cNvSpPr/>
            <p:nvPr/>
          </p:nvSpPr>
          <p:spPr>
            <a:xfrm>
              <a:off x="2954750" y="4099100"/>
              <a:ext cx="92900" cy="82800"/>
            </a:xfrm>
            <a:custGeom>
              <a:avLst/>
              <a:gdLst/>
              <a:ahLst/>
              <a:cxnLst/>
              <a:rect l="l" t="t" r="r" b="b"/>
              <a:pathLst>
                <a:path w="3716" h="3312" extrusionOk="0">
                  <a:moveTo>
                    <a:pt x="0" y="1"/>
                  </a:moveTo>
                  <a:lnTo>
                    <a:pt x="0" y="644"/>
                  </a:lnTo>
                  <a:lnTo>
                    <a:pt x="1882" y="644"/>
                  </a:lnTo>
                  <a:lnTo>
                    <a:pt x="1882" y="2097"/>
                  </a:lnTo>
                  <a:lnTo>
                    <a:pt x="1191" y="1358"/>
                  </a:lnTo>
                  <a:lnTo>
                    <a:pt x="739" y="1811"/>
                  </a:lnTo>
                  <a:lnTo>
                    <a:pt x="2215" y="3311"/>
                  </a:lnTo>
                  <a:lnTo>
                    <a:pt x="3716" y="1811"/>
                  </a:lnTo>
                  <a:lnTo>
                    <a:pt x="3263" y="1358"/>
                  </a:lnTo>
                  <a:lnTo>
                    <a:pt x="2549" y="2097"/>
                  </a:lnTo>
                  <a:lnTo>
                    <a:pt x="25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94" name="Google Shape;1394;p41"/>
            <p:cNvSpPr/>
            <p:nvPr/>
          </p:nvSpPr>
          <p:spPr>
            <a:xfrm>
              <a:off x="2954750" y="4194375"/>
              <a:ext cx="110750" cy="110150"/>
            </a:xfrm>
            <a:custGeom>
              <a:avLst/>
              <a:gdLst/>
              <a:ahLst/>
              <a:cxnLst/>
              <a:rect l="l" t="t" r="r" b="b"/>
              <a:pathLst>
                <a:path w="4430" h="4406" extrusionOk="0">
                  <a:moveTo>
                    <a:pt x="2930" y="1643"/>
                  </a:moveTo>
                  <a:lnTo>
                    <a:pt x="3382" y="2096"/>
                  </a:lnTo>
                  <a:lnTo>
                    <a:pt x="2215" y="3263"/>
                  </a:lnTo>
                  <a:lnTo>
                    <a:pt x="1048" y="2096"/>
                  </a:lnTo>
                  <a:lnTo>
                    <a:pt x="1477" y="1643"/>
                  </a:lnTo>
                  <a:lnTo>
                    <a:pt x="2215" y="2382"/>
                  </a:lnTo>
                  <a:lnTo>
                    <a:pt x="2930" y="1643"/>
                  </a:lnTo>
                  <a:close/>
                  <a:moveTo>
                    <a:pt x="2215" y="0"/>
                  </a:moveTo>
                  <a:cubicBezTo>
                    <a:pt x="1001" y="0"/>
                    <a:pt x="0" y="977"/>
                    <a:pt x="0" y="2191"/>
                  </a:cubicBezTo>
                  <a:cubicBezTo>
                    <a:pt x="0" y="2882"/>
                    <a:pt x="334" y="3548"/>
                    <a:pt x="882" y="3953"/>
                  </a:cubicBezTo>
                  <a:cubicBezTo>
                    <a:pt x="1025" y="4072"/>
                    <a:pt x="1144" y="4239"/>
                    <a:pt x="1191" y="4406"/>
                  </a:cubicBezTo>
                  <a:lnTo>
                    <a:pt x="3215" y="4406"/>
                  </a:lnTo>
                  <a:cubicBezTo>
                    <a:pt x="3287" y="4239"/>
                    <a:pt x="3382" y="4072"/>
                    <a:pt x="3549" y="3953"/>
                  </a:cubicBezTo>
                  <a:cubicBezTo>
                    <a:pt x="4097" y="3548"/>
                    <a:pt x="4430" y="2882"/>
                    <a:pt x="4406" y="2191"/>
                  </a:cubicBezTo>
                  <a:cubicBezTo>
                    <a:pt x="4406" y="977"/>
                    <a:pt x="3430" y="0"/>
                    <a:pt x="2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95" name="Google Shape;1395;p41"/>
            <p:cNvSpPr/>
            <p:nvPr/>
          </p:nvSpPr>
          <p:spPr>
            <a:xfrm>
              <a:off x="2986300" y="4320575"/>
              <a:ext cx="47650" cy="32175"/>
            </a:xfrm>
            <a:custGeom>
              <a:avLst/>
              <a:gdLst/>
              <a:ahLst/>
              <a:cxnLst/>
              <a:rect l="l" t="t" r="r" b="b"/>
              <a:pathLst>
                <a:path w="1906" h="1287" extrusionOk="0">
                  <a:moveTo>
                    <a:pt x="1" y="1"/>
                  </a:moveTo>
                  <a:lnTo>
                    <a:pt x="1" y="1287"/>
                  </a:lnTo>
                  <a:lnTo>
                    <a:pt x="1906" y="1287"/>
                  </a:lnTo>
                  <a:lnTo>
                    <a:pt x="19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396" name="Google Shape;1396;p41"/>
          <p:cNvGrpSpPr/>
          <p:nvPr/>
        </p:nvGrpSpPr>
        <p:grpSpPr>
          <a:xfrm>
            <a:off x="2561156" y="3756842"/>
            <a:ext cx="343658" cy="345194"/>
            <a:chOff x="2211150" y="4083025"/>
            <a:chExt cx="268525" cy="269725"/>
          </a:xfrm>
        </p:grpSpPr>
        <p:sp>
          <p:nvSpPr>
            <p:cNvPr id="1397" name="Google Shape;1397;p41"/>
            <p:cNvSpPr/>
            <p:nvPr/>
          </p:nvSpPr>
          <p:spPr>
            <a:xfrm>
              <a:off x="2334375" y="4131250"/>
              <a:ext cx="20875" cy="15500"/>
            </a:xfrm>
            <a:custGeom>
              <a:avLst/>
              <a:gdLst/>
              <a:ahLst/>
              <a:cxnLst/>
              <a:rect l="l" t="t" r="r" b="b"/>
              <a:pathLst>
                <a:path w="835" h="620" extrusionOk="0">
                  <a:moveTo>
                    <a:pt x="429" y="1"/>
                  </a:moveTo>
                  <a:cubicBezTo>
                    <a:pt x="1" y="1"/>
                    <a:pt x="1" y="620"/>
                    <a:pt x="429" y="620"/>
                  </a:cubicBezTo>
                  <a:cubicBezTo>
                    <a:pt x="834" y="620"/>
                    <a:pt x="834" y="1"/>
                    <a:pt x="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98" name="Google Shape;1398;p41"/>
            <p:cNvSpPr/>
            <p:nvPr/>
          </p:nvSpPr>
          <p:spPr>
            <a:xfrm>
              <a:off x="2399875" y="4083025"/>
              <a:ext cx="31575" cy="32175"/>
            </a:xfrm>
            <a:custGeom>
              <a:avLst/>
              <a:gdLst/>
              <a:ahLst/>
              <a:cxnLst/>
              <a:rect l="l" t="t" r="r" b="b"/>
              <a:pathLst>
                <a:path w="1263" h="1287" extrusionOk="0">
                  <a:moveTo>
                    <a:pt x="0" y="1"/>
                  </a:moveTo>
                  <a:lnTo>
                    <a:pt x="0" y="668"/>
                  </a:lnTo>
                  <a:cubicBezTo>
                    <a:pt x="0" y="1001"/>
                    <a:pt x="286" y="1287"/>
                    <a:pt x="643" y="1287"/>
                  </a:cubicBezTo>
                  <a:lnTo>
                    <a:pt x="1263" y="1287"/>
                  </a:lnTo>
                  <a:lnTo>
                    <a:pt x="1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399" name="Google Shape;1399;p41"/>
            <p:cNvSpPr/>
            <p:nvPr/>
          </p:nvSpPr>
          <p:spPr>
            <a:xfrm>
              <a:off x="2258175" y="4083025"/>
              <a:ext cx="173275" cy="111950"/>
            </a:xfrm>
            <a:custGeom>
              <a:avLst/>
              <a:gdLst/>
              <a:ahLst/>
              <a:cxnLst/>
              <a:rect l="l" t="t" r="r" b="b"/>
              <a:pathLst>
                <a:path w="6931" h="4478" extrusionOk="0">
                  <a:moveTo>
                    <a:pt x="3477" y="1287"/>
                  </a:moveTo>
                  <a:cubicBezTo>
                    <a:pt x="4311" y="1287"/>
                    <a:pt x="4740" y="2311"/>
                    <a:pt x="4144" y="2906"/>
                  </a:cubicBezTo>
                  <a:cubicBezTo>
                    <a:pt x="3953" y="3098"/>
                    <a:pt x="3716" y="3183"/>
                    <a:pt x="3484" y="3183"/>
                  </a:cubicBezTo>
                  <a:cubicBezTo>
                    <a:pt x="2996" y="3183"/>
                    <a:pt x="2525" y="2804"/>
                    <a:pt x="2525" y="2239"/>
                  </a:cubicBezTo>
                  <a:cubicBezTo>
                    <a:pt x="2525" y="1716"/>
                    <a:pt x="2954" y="1287"/>
                    <a:pt x="3477" y="1287"/>
                  </a:cubicBezTo>
                  <a:close/>
                  <a:moveTo>
                    <a:pt x="1882" y="1"/>
                  </a:moveTo>
                  <a:lnTo>
                    <a:pt x="1882" y="668"/>
                  </a:lnTo>
                  <a:cubicBezTo>
                    <a:pt x="1882" y="1358"/>
                    <a:pt x="1334" y="1930"/>
                    <a:pt x="620" y="1930"/>
                  </a:cubicBezTo>
                  <a:lnTo>
                    <a:pt x="1" y="1930"/>
                  </a:lnTo>
                  <a:lnTo>
                    <a:pt x="1" y="2549"/>
                  </a:lnTo>
                  <a:lnTo>
                    <a:pt x="620" y="2549"/>
                  </a:lnTo>
                  <a:cubicBezTo>
                    <a:pt x="1334" y="2549"/>
                    <a:pt x="1882" y="3144"/>
                    <a:pt x="1882" y="3835"/>
                  </a:cubicBezTo>
                  <a:lnTo>
                    <a:pt x="1882" y="4478"/>
                  </a:lnTo>
                  <a:lnTo>
                    <a:pt x="5049" y="4478"/>
                  </a:lnTo>
                  <a:lnTo>
                    <a:pt x="5049" y="3835"/>
                  </a:lnTo>
                  <a:cubicBezTo>
                    <a:pt x="5049" y="3121"/>
                    <a:pt x="5597" y="2549"/>
                    <a:pt x="6311" y="2549"/>
                  </a:cubicBezTo>
                  <a:lnTo>
                    <a:pt x="6931" y="2549"/>
                  </a:lnTo>
                  <a:lnTo>
                    <a:pt x="6931" y="1930"/>
                  </a:lnTo>
                  <a:lnTo>
                    <a:pt x="6311" y="1930"/>
                  </a:lnTo>
                  <a:cubicBezTo>
                    <a:pt x="5621" y="1930"/>
                    <a:pt x="5049" y="1358"/>
                    <a:pt x="5049" y="668"/>
                  </a:cubicBezTo>
                  <a:lnTo>
                    <a:pt x="5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00" name="Google Shape;1400;p41"/>
            <p:cNvSpPr/>
            <p:nvPr/>
          </p:nvSpPr>
          <p:spPr>
            <a:xfrm>
              <a:off x="2399875" y="4162800"/>
              <a:ext cx="31575" cy="32175"/>
            </a:xfrm>
            <a:custGeom>
              <a:avLst/>
              <a:gdLst/>
              <a:ahLst/>
              <a:cxnLst/>
              <a:rect l="l" t="t" r="r" b="b"/>
              <a:pathLst>
                <a:path w="1263" h="1287" extrusionOk="0">
                  <a:moveTo>
                    <a:pt x="643" y="1"/>
                  </a:moveTo>
                  <a:cubicBezTo>
                    <a:pt x="286" y="1"/>
                    <a:pt x="0" y="287"/>
                    <a:pt x="0" y="644"/>
                  </a:cubicBezTo>
                  <a:lnTo>
                    <a:pt x="0" y="1287"/>
                  </a:lnTo>
                  <a:lnTo>
                    <a:pt x="1263" y="1287"/>
                  </a:lnTo>
                  <a:lnTo>
                    <a:pt x="1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01" name="Google Shape;1401;p41"/>
            <p:cNvSpPr/>
            <p:nvPr/>
          </p:nvSpPr>
          <p:spPr>
            <a:xfrm>
              <a:off x="2258175" y="4083025"/>
              <a:ext cx="31575" cy="32175"/>
            </a:xfrm>
            <a:custGeom>
              <a:avLst/>
              <a:gdLst/>
              <a:ahLst/>
              <a:cxnLst/>
              <a:rect l="l" t="t" r="r" b="b"/>
              <a:pathLst>
                <a:path w="1263" h="1287" extrusionOk="0">
                  <a:moveTo>
                    <a:pt x="1" y="1"/>
                  </a:moveTo>
                  <a:lnTo>
                    <a:pt x="1" y="1287"/>
                  </a:lnTo>
                  <a:lnTo>
                    <a:pt x="620" y="1287"/>
                  </a:lnTo>
                  <a:cubicBezTo>
                    <a:pt x="977" y="1287"/>
                    <a:pt x="1263" y="1001"/>
                    <a:pt x="1263" y="668"/>
                  </a:cubicBezTo>
                  <a:lnTo>
                    <a:pt x="1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02" name="Google Shape;1402;p41"/>
            <p:cNvSpPr/>
            <p:nvPr/>
          </p:nvSpPr>
          <p:spPr>
            <a:xfrm>
              <a:off x="2258175" y="4162800"/>
              <a:ext cx="31575" cy="32175"/>
            </a:xfrm>
            <a:custGeom>
              <a:avLst/>
              <a:gdLst/>
              <a:ahLst/>
              <a:cxnLst/>
              <a:rect l="l" t="t" r="r" b="b"/>
              <a:pathLst>
                <a:path w="1263" h="1287" extrusionOk="0">
                  <a:moveTo>
                    <a:pt x="1" y="1"/>
                  </a:moveTo>
                  <a:lnTo>
                    <a:pt x="1" y="1287"/>
                  </a:lnTo>
                  <a:lnTo>
                    <a:pt x="1263" y="1287"/>
                  </a:lnTo>
                  <a:lnTo>
                    <a:pt x="1263" y="644"/>
                  </a:lnTo>
                  <a:cubicBezTo>
                    <a:pt x="1263" y="287"/>
                    <a:pt x="977" y="1"/>
                    <a:pt x="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03" name="Google Shape;1403;p41"/>
            <p:cNvSpPr/>
            <p:nvPr/>
          </p:nvSpPr>
          <p:spPr>
            <a:xfrm>
              <a:off x="2255200" y="4273550"/>
              <a:ext cx="50025" cy="16100"/>
            </a:xfrm>
            <a:custGeom>
              <a:avLst/>
              <a:gdLst/>
              <a:ahLst/>
              <a:cxnLst/>
              <a:rect l="l" t="t" r="r" b="b"/>
              <a:pathLst>
                <a:path w="2001" h="644" extrusionOk="0">
                  <a:moveTo>
                    <a:pt x="429" y="0"/>
                  </a:moveTo>
                  <a:lnTo>
                    <a:pt x="0" y="643"/>
                  </a:lnTo>
                  <a:lnTo>
                    <a:pt x="2001" y="643"/>
                  </a:lnTo>
                  <a:lnTo>
                    <a:pt x="20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04" name="Google Shape;1404;p41"/>
            <p:cNvSpPr/>
            <p:nvPr/>
          </p:nvSpPr>
          <p:spPr>
            <a:xfrm>
              <a:off x="2277225" y="4242000"/>
              <a:ext cx="59575" cy="16100"/>
            </a:xfrm>
            <a:custGeom>
              <a:avLst/>
              <a:gdLst/>
              <a:ahLst/>
              <a:cxnLst/>
              <a:rect l="l" t="t" r="r" b="b"/>
              <a:pathLst>
                <a:path w="2383" h="644" extrusionOk="0">
                  <a:moveTo>
                    <a:pt x="429" y="0"/>
                  </a:moveTo>
                  <a:lnTo>
                    <a:pt x="1" y="643"/>
                  </a:lnTo>
                  <a:lnTo>
                    <a:pt x="2382" y="643"/>
                  </a:lnTo>
                  <a:lnTo>
                    <a:pt x="2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05" name="Google Shape;1405;p41"/>
            <p:cNvSpPr/>
            <p:nvPr/>
          </p:nvSpPr>
          <p:spPr>
            <a:xfrm>
              <a:off x="2232575" y="4305100"/>
              <a:ext cx="48850" cy="16100"/>
            </a:xfrm>
            <a:custGeom>
              <a:avLst/>
              <a:gdLst/>
              <a:ahLst/>
              <a:cxnLst/>
              <a:rect l="l" t="t" r="r" b="b"/>
              <a:pathLst>
                <a:path w="1954" h="644" extrusionOk="0">
                  <a:moveTo>
                    <a:pt x="453" y="1"/>
                  </a:moveTo>
                  <a:lnTo>
                    <a:pt x="1" y="644"/>
                  </a:lnTo>
                  <a:lnTo>
                    <a:pt x="1953" y="644"/>
                  </a:lnTo>
                  <a:lnTo>
                    <a:pt x="1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06" name="Google Shape;1406;p41"/>
            <p:cNvSpPr/>
            <p:nvPr/>
          </p:nvSpPr>
          <p:spPr>
            <a:xfrm>
              <a:off x="2352850" y="4242000"/>
              <a:ext cx="60150" cy="16100"/>
            </a:xfrm>
            <a:custGeom>
              <a:avLst/>
              <a:gdLst/>
              <a:ahLst/>
              <a:cxnLst/>
              <a:rect l="l" t="t" r="r" b="b"/>
              <a:pathLst>
                <a:path w="2406" h="644" extrusionOk="0">
                  <a:moveTo>
                    <a:pt x="0" y="0"/>
                  </a:moveTo>
                  <a:lnTo>
                    <a:pt x="0" y="643"/>
                  </a:lnTo>
                  <a:lnTo>
                    <a:pt x="2405" y="643"/>
                  </a:lnTo>
                  <a:lnTo>
                    <a:pt x="1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07" name="Google Shape;1407;p41"/>
            <p:cNvSpPr/>
            <p:nvPr/>
          </p:nvSpPr>
          <p:spPr>
            <a:xfrm>
              <a:off x="2352850" y="4305100"/>
              <a:ext cx="39300" cy="16100"/>
            </a:xfrm>
            <a:custGeom>
              <a:avLst/>
              <a:gdLst/>
              <a:ahLst/>
              <a:cxnLst/>
              <a:rect l="l" t="t" r="r" b="b"/>
              <a:pathLst>
                <a:path w="1572" h="644" extrusionOk="0">
                  <a:moveTo>
                    <a:pt x="0" y="1"/>
                  </a:moveTo>
                  <a:lnTo>
                    <a:pt x="0" y="644"/>
                  </a:lnTo>
                  <a:lnTo>
                    <a:pt x="1572" y="644"/>
                  </a:lnTo>
                  <a:lnTo>
                    <a:pt x="1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08" name="Google Shape;1408;p41"/>
            <p:cNvSpPr/>
            <p:nvPr/>
          </p:nvSpPr>
          <p:spPr>
            <a:xfrm>
              <a:off x="2321275" y="4273550"/>
              <a:ext cx="47075" cy="16100"/>
            </a:xfrm>
            <a:custGeom>
              <a:avLst/>
              <a:gdLst/>
              <a:ahLst/>
              <a:cxnLst/>
              <a:rect l="l" t="t" r="r" b="b"/>
              <a:pathLst>
                <a:path w="1883" h="644" extrusionOk="0">
                  <a:moveTo>
                    <a:pt x="1" y="0"/>
                  </a:moveTo>
                  <a:lnTo>
                    <a:pt x="1" y="643"/>
                  </a:lnTo>
                  <a:lnTo>
                    <a:pt x="1882" y="643"/>
                  </a:lnTo>
                  <a:lnTo>
                    <a:pt x="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09" name="Google Shape;1409;p41"/>
            <p:cNvSpPr/>
            <p:nvPr/>
          </p:nvSpPr>
          <p:spPr>
            <a:xfrm>
              <a:off x="2297475" y="4305100"/>
              <a:ext cx="39325" cy="16100"/>
            </a:xfrm>
            <a:custGeom>
              <a:avLst/>
              <a:gdLst/>
              <a:ahLst/>
              <a:cxnLst/>
              <a:rect l="l" t="t" r="r" b="b"/>
              <a:pathLst>
                <a:path w="1573" h="644" extrusionOk="0">
                  <a:moveTo>
                    <a:pt x="0" y="1"/>
                  </a:moveTo>
                  <a:lnTo>
                    <a:pt x="0" y="644"/>
                  </a:lnTo>
                  <a:lnTo>
                    <a:pt x="1572" y="644"/>
                  </a:lnTo>
                  <a:lnTo>
                    <a:pt x="1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10" name="Google Shape;1410;p41"/>
            <p:cNvSpPr/>
            <p:nvPr/>
          </p:nvSpPr>
          <p:spPr>
            <a:xfrm>
              <a:off x="2299250" y="4210450"/>
              <a:ext cx="91125" cy="16100"/>
            </a:xfrm>
            <a:custGeom>
              <a:avLst/>
              <a:gdLst/>
              <a:ahLst/>
              <a:cxnLst/>
              <a:rect l="l" t="t" r="r" b="b"/>
              <a:pathLst>
                <a:path w="3645" h="644" extrusionOk="0">
                  <a:moveTo>
                    <a:pt x="429" y="0"/>
                  </a:moveTo>
                  <a:lnTo>
                    <a:pt x="1" y="643"/>
                  </a:lnTo>
                  <a:lnTo>
                    <a:pt x="3644" y="643"/>
                  </a:lnTo>
                  <a:lnTo>
                    <a:pt x="32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11" name="Google Shape;1411;p41"/>
            <p:cNvSpPr/>
            <p:nvPr/>
          </p:nvSpPr>
          <p:spPr>
            <a:xfrm>
              <a:off x="2408200" y="4305100"/>
              <a:ext cx="48850" cy="16100"/>
            </a:xfrm>
            <a:custGeom>
              <a:avLst/>
              <a:gdLst/>
              <a:ahLst/>
              <a:cxnLst/>
              <a:rect l="l" t="t" r="r" b="b"/>
              <a:pathLst>
                <a:path w="1954" h="644" extrusionOk="0">
                  <a:moveTo>
                    <a:pt x="1" y="1"/>
                  </a:moveTo>
                  <a:lnTo>
                    <a:pt x="1" y="644"/>
                  </a:lnTo>
                  <a:lnTo>
                    <a:pt x="1954" y="644"/>
                  </a:lnTo>
                  <a:lnTo>
                    <a:pt x="15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12" name="Google Shape;1412;p41"/>
            <p:cNvSpPr/>
            <p:nvPr/>
          </p:nvSpPr>
          <p:spPr>
            <a:xfrm>
              <a:off x="2384400" y="4273550"/>
              <a:ext cx="50625" cy="16100"/>
            </a:xfrm>
            <a:custGeom>
              <a:avLst/>
              <a:gdLst/>
              <a:ahLst/>
              <a:cxnLst/>
              <a:rect l="l" t="t" r="r" b="b"/>
              <a:pathLst>
                <a:path w="2025" h="644" extrusionOk="0">
                  <a:moveTo>
                    <a:pt x="0" y="0"/>
                  </a:moveTo>
                  <a:lnTo>
                    <a:pt x="0" y="643"/>
                  </a:lnTo>
                  <a:lnTo>
                    <a:pt x="2024" y="643"/>
                  </a:lnTo>
                  <a:lnTo>
                    <a:pt x="15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13" name="Google Shape;1413;p41"/>
            <p:cNvSpPr/>
            <p:nvPr/>
          </p:nvSpPr>
          <p:spPr>
            <a:xfrm>
              <a:off x="2437975" y="4337250"/>
              <a:ext cx="41700" cy="15500"/>
            </a:xfrm>
            <a:custGeom>
              <a:avLst/>
              <a:gdLst/>
              <a:ahLst/>
              <a:cxnLst/>
              <a:rect l="l" t="t" r="r" b="b"/>
              <a:pathLst>
                <a:path w="1668" h="620" extrusionOk="0">
                  <a:moveTo>
                    <a:pt x="1" y="1"/>
                  </a:moveTo>
                  <a:lnTo>
                    <a:pt x="1" y="620"/>
                  </a:lnTo>
                  <a:lnTo>
                    <a:pt x="1668" y="620"/>
                  </a:lnTo>
                  <a:lnTo>
                    <a:pt x="12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14" name="Google Shape;1414;p41"/>
            <p:cNvSpPr/>
            <p:nvPr/>
          </p:nvSpPr>
          <p:spPr>
            <a:xfrm>
              <a:off x="2324250" y="4337250"/>
              <a:ext cx="41125" cy="15500"/>
            </a:xfrm>
            <a:custGeom>
              <a:avLst/>
              <a:gdLst/>
              <a:ahLst/>
              <a:cxnLst/>
              <a:rect l="l" t="t" r="r" b="b"/>
              <a:pathLst>
                <a:path w="1645" h="620" extrusionOk="0">
                  <a:moveTo>
                    <a:pt x="1" y="1"/>
                  </a:moveTo>
                  <a:lnTo>
                    <a:pt x="1" y="620"/>
                  </a:lnTo>
                  <a:lnTo>
                    <a:pt x="1644" y="620"/>
                  </a:lnTo>
                  <a:lnTo>
                    <a:pt x="1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15" name="Google Shape;1415;p41"/>
            <p:cNvSpPr/>
            <p:nvPr/>
          </p:nvSpPr>
          <p:spPr>
            <a:xfrm>
              <a:off x="2211150" y="4337250"/>
              <a:ext cx="40500" cy="15500"/>
            </a:xfrm>
            <a:custGeom>
              <a:avLst/>
              <a:gdLst/>
              <a:ahLst/>
              <a:cxnLst/>
              <a:rect l="l" t="t" r="r" b="b"/>
              <a:pathLst>
                <a:path w="1620" h="620" extrusionOk="0">
                  <a:moveTo>
                    <a:pt x="429" y="1"/>
                  </a:moveTo>
                  <a:lnTo>
                    <a:pt x="0" y="620"/>
                  </a:lnTo>
                  <a:lnTo>
                    <a:pt x="1620" y="620"/>
                  </a:lnTo>
                  <a:lnTo>
                    <a:pt x="1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16" name="Google Shape;1416;p41"/>
            <p:cNvSpPr/>
            <p:nvPr/>
          </p:nvSpPr>
          <p:spPr>
            <a:xfrm>
              <a:off x="2267700" y="4337250"/>
              <a:ext cx="41100" cy="15500"/>
            </a:xfrm>
            <a:custGeom>
              <a:avLst/>
              <a:gdLst/>
              <a:ahLst/>
              <a:cxnLst/>
              <a:rect l="l" t="t" r="r" b="b"/>
              <a:pathLst>
                <a:path w="1644" h="620" extrusionOk="0">
                  <a:moveTo>
                    <a:pt x="1" y="1"/>
                  </a:moveTo>
                  <a:lnTo>
                    <a:pt x="1" y="620"/>
                  </a:lnTo>
                  <a:lnTo>
                    <a:pt x="1644" y="620"/>
                  </a:lnTo>
                  <a:lnTo>
                    <a:pt x="1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17" name="Google Shape;1417;p41"/>
            <p:cNvSpPr/>
            <p:nvPr/>
          </p:nvSpPr>
          <p:spPr>
            <a:xfrm>
              <a:off x="2381425" y="4337250"/>
              <a:ext cx="41100" cy="15500"/>
            </a:xfrm>
            <a:custGeom>
              <a:avLst/>
              <a:gdLst/>
              <a:ahLst/>
              <a:cxnLst/>
              <a:rect l="l" t="t" r="r" b="b"/>
              <a:pathLst>
                <a:path w="1644" h="620" extrusionOk="0">
                  <a:moveTo>
                    <a:pt x="0" y="1"/>
                  </a:moveTo>
                  <a:lnTo>
                    <a:pt x="0" y="620"/>
                  </a:lnTo>
                  <a:lnTo>
                    <a:pt x="1643" y="620"/>
                  </a:lnTo>
                  <a:lnTo>
                    <a:pt x="16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418" name="Google Shape;1418;p41"/>
          <p:cNvGrpSpPr/>
          <p:nvPr/>
        </p:nvGrpSpPr>
        <p:grpSpPr>
          <a:xfrm>
            <a:off x="1832726" y="3756842"/>
            <a:ext cx="344426" cy="345194"/>
            <a:chOff x="1641975" y="4083025"/>
            <a:chExt cx="269125" cy="269725"/>
          </a:xfrm>
        </p:grpSpPr>
        <p:sp>
          <p:nvSpPr>
            <p:cNvPr id="1419" name="Google Shape;1419;p41"/>
            <p:cNvSpPr/>
            <p:nvPr/>
          </p:nvSpPr>
          <p:spPr>
            <a:xfrm>
              <a:off x="1705675" y="4146650"/>
              <a:ext cx="166125" cy="142400"/>
            </a:xfrm>
            <a:custGeom>
              <a:avLst/>
              <a:gdLst/>
              <a:ahLst/>
              <a:cxnLst/>
              <a:rect l="l" t="t" r="r" b="b"/>
              <a:pathLst>
                <a:path w="6645" h="5696" extrusionOk="0">
                  <a:moveTo>
                    <a:pt x="3144" y="623"/>
                  </a:moveTo>
                  <a:lnTo>
                    <a:pt x="3144" y="1314"/>
                  </a:lnTo>
                  <a:cubicBezTo>
                    <a:pt x="3525" y="1457"/>
                    <a:pt x="3787" y="1814"/>
                    <a:pt x="3787" y="2219"/>
                  </a:cubicBezTo>
                  <a:lnTo>
                    <a:pt x="3144" y="2219"/>
                  </a:lnTo>
                  <a:cubicBezTo>
                    <a:pt x="3144" y="2023"/>
                    <a:pt x="2987" y="1894"/>
                    <a:pt x="2827" y="1894"/>
                  </a:cubicBezTo>
                  <a:cubicBezTo>
                    <a:pt x="2754" y="1894"/>
                    <a:pt x="2680" y="1921"/>
                    <a:pt x="2620" y="1981"/>
                  </a:cubicBezTo>
                  <a:cubicBezTo>
                    <a:pt x="2406" y="2195"/>
                    <a:pt x="2549" y="2528"/>
                    <a:pt x="2835" y="2528"/>
                  </a:cubicBezTo>
                  <a:cubicBezTo>
                    <a:pt x="3906" y="2528"/>
                    <a:pt x="4168" y="4005"/>
                    <a:pt x="3144" y="4362"/>
                  </a:cubicBezTo>
                  <a:lnTo>
                    <a:pt x="3144" y="5053"/>
                  </a:lnTo>
                  <a:lnTo>
                    <a:pt x="2525" y="5053"/>
                  </a:lnTo>
                  <a:lnTo>
                    <a:pt x="2525" y="4362"/>
                  </a:lnTo>
                  <a:cubicBezTo>
                    <a:pt x="2144" y="4243"/>
                    <a:pt x="1882" y="3886"/>
                    <a:pt x="1882" y="3481"/>
                  </a:cubicBezTo>
                  <a:lnTo>
                    <a:pt x="2525" y="3481"/>
                  </a:lnTo>
                  <a:cubicBezTo>
                    <a:pt x="2525" y="3671"/>
                    <a:pt x="2673" y="3798"/>
                    <a:pt x="2836" y="3798"/>
                  </a:cubicBezTo>
                  <a:cubicBezTo>
                    <a:pt x="2917" y="3798"/>
                    <a:pt x="3001" y="3767"/>
                    <a:pt x="3073" y="3695"/>
                  </a:cubicBezTo>
                  <a:cubicBezTo>
                    <a:pt x="3257" y="3511"/>
                    <a:pt x="3129" y="3170"/>
                    <a:pt x="2862" y="3170"/>
                  </a:cubicBezTo>
                  <a:cubicBezTo>
                    <a:pt x="2853" y="3170"/>
                    <a:pt x="2844" y="3171"/>
                    <a:pt x="2835" y="3171"/>
                  </a:cubicBezTo>
                  <a:cubicBezTo>
                    <a:pt x="1787" y="3147"/>
                    <a:pt x="1525" y="1695"/>
                    <a:pt x="2525" y="1314"/>
                  </a:cubicBezTo>
                  <a:lnTo>
                    <a:pt x="2525" y="623"/>
                  </a:lnTo>
                  <a:close/>
                  <a:moveTo>
                    <a:pt x="2858" y="1"/>
                  </a:moveTo>
                  <a:cubicBezTo>
                    <a:pt x="1395" y="1"/>
                    <a:pt x="1" y="1131"/>
                    <a:pt x="1" y="2838"/>
                  </a:cubicBezTo>
                  <a:cubicBezTo>
                    <a:pt x="1" y="4410"/>
                    <a:pt x="1263" y="5696"/>
                    <a:pt x="2835" y="5696"/>
                  </a:cubicBezTo>
                  <a:cubicBezTo>
                    <a:pt x="5359" y="5696"/>
                    <a:pt x="6645" y="2624"/>
                    <a:pt x="4859" y="838"/>
                  </a:cubicBezTo>
                  <a:cubicBezTo>
                    <a:pt x="4273" y="259"/>
                    <a:pt x="3558" y="1"/>
                    <a:pt x="28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20" name="Google Shape;1420;p41"/>
            <p:cNvSpPr/>
            <p:nvPr/>
          </p:nvSpPr>
          <p:spPr>
            <a:xfrm>
              <a:off x="1768800" y="4083025"/>
              <a:ext cx="15500" cy="32175"/>
            </a:xfrm>
            <a:custGeom>
              <a:avLst/>
              <a:gdLst/>
              <a:ahLst/>
              <a:cxnLst/>
              <a:rect l="l" t="t" r="r" b="b"/>
              <a:pathLst>
                <a:path w="620" h="1287" extrusionOk="0">
                  <a:moveTo>
                    <a:pt x="0" y="1"/>
                  </a:moveTo>
                  <a:lnTo>
                    <a:pt x="0" y="1287"/>
                  </a:lnTo>
                  <a:lnTo>
                    <a:pt x="619" y="1287"/>
                  </a:lnTo>
                  <a:lnTo>
                    <a:pt x="6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21" name="Google Shape;1421;p41"/>
            <p:cNvSpPr/>
            <p:nvPr/>
          </p:nvSpPr>
          <p:spPr>
            <a:xfrm>
              <a:off x="1768800" y="4320575"/>
              <a:ext cx="15500" cy="32175"/>
            </a:xfrm>
            <a:custGeom>
              <a:avLst/>
              <a:gdLst/>
              <a:ahLst/>
              <a:cxnLst/>
              <a:rect l="l" t="t" r="r" b="b"/>
              <a:pathLst>
                <a:path w="620" h="1287" extrusionOk="0">
                  <a:moveTo>
                    <a:pt x="0" y="1"/>
                  </a:moveTo>
                  <a:lnTo>
                    <a:pt x="0" y="1287"/>
                  </a:lnTo>
                  <a:lnTo>
                    <a:pt x="619" y="1287"/>
                  </a:lnTo>
                  <a:lnTo>
                    <a:pt x="6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22" name="Google Shape;1422;p41"/>
            <p:cNvSpPr/>
            <p:nvPr/>
          </p:nvSpPr>
          <p:spPr>
            <a:xfrm>
              <a:off x="1675900" y="4117575"/>
              <a:ext cx="33975" cy="33350"/>
            </a:xfrm>
            <a:custGeom>
              <a:avLst/>
              <a:gdLst/>
              <a:ahLst/>
              <a:cxnLst/>
              <a:rect l="l" t="t" r="r" b="b"/>
              <a:pathLst>
                <a:path w="1359" h="1334" extrusionOk="0">
                  <a:moveTo>
                    <a:pt x="453" y="0"/>
                  </a:moveTo>
                  <a:lnTo>
                    <a:pt x="1" y="453"/>
                  </a:lnTo>
                  <a:lnTo>
                    <a:pt x="906" y="1334"/>
                  </a:lnTo>
                  <a:lnTo>
                    <a:pt x="1358" y="881"/>
                  </a:lnTo>
                  <a:lnTo>
                    <a:pt x="4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23" name="Google Shape;1423;p41"/>
            <p:cNvSpPr/>
            <p:nvPr/>
          </p:nvSpPr>
          <p:spPr>
            <a:xfrm>
              <a:off x="1843800" y="4284850"/>
              <a:ext cx="33375" cy="33375"/>
            </a:xfrm>
            <a:custGeom>
              <a:avLst/>
              <a:gdLst/>
              <a:ahLst/>
              <a:cxnLst/>
              <a:rect l="l" t="t" r="r" b="b"/>
              <a:pathLst>
                <a:path w="1335" h="1335" extrusionOk="0">
                  <a:moveTo>
                    <a:pt x="429" y="1"/>
                  </a:moveTo>
                  <a:lnTo>
                    <a:pt x="1" y="453"/>
                  </a:lnTo>
                  <a:lnTo>
                    <a:pt x="882" y="1335"/>
                  </a:lnTo>
                  <a:lnTo>
                    <a:pt x="1334" y="882"/>
                  </a:lnTo>
                  <a:lnTo>
                    <a:pt x="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24" name="Google Shape;1424;p41"/>
            <p:cNvSpPr/>
            <p:nvPr/>
          </p:nvSpPr>
          <p:spPr>
            <a:xfrm>
              <a:off x="1843800" y="4117575"/>
              <a:ext cx="33375" cy="33350"/>
            </a:xfrm>
            <a:custGeom>
              <a:avLst/>
              <a:gdLst/>
              <a:ahLst/>
              <a:cxnLst/>
              <a:rect l="l" t="t" r="r" b="b"/>
              <a:pathLst>
                <a:path w="1335" h="1334" extrusionOk="0">
                  <a:moveTo>
                    <a:pt x="882" y="0"/>
                  </a:moveTo>
                  <a:lnTo>
                    <a:pt x="1" y="881"/>
                  </a:lnTo>
                  <a:lnTo>
                    <a:pt x="429" y="1334"/>
                  </a:lnTo>
                  <a:lnTo>
                    <a:pt x="1334" y="429"/>
                  </a:lnTo>
                  <a:lnTo>
                    <a:pt x="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25" name="Google Shape;1425;p41"/>
            <p:cNvSpPr/>
            <p:nvPr/>
          </p:nvSpPr>
          <p:spPr>
            <a:xfrm>
              <a:off x="1675900" y="4284850"/>
              <a:ext cx="33975" cy="33375"/>
            </a:xfrm>
            <a:custGeom>
              <a:avLst/>
              <a:gdLst/>
              <a:ahLst/>
              <a:cxnLst/>
              <a:rect l="l" t="t" r="r" b="b"/>
              <a:pathLst>
                <a:path w="1359" h="1335" extrusionOk="0">
                  <a:moveTo>
                    <a:pt x="906" y="1"/>
                  </a:moveTo>
                  <a:lnTo>
                    <a:pt x="1" y="906"/>
                  </a:lnTo>
                  <a:lnTo>
                    <a:pt x="453" y="1335"/>
                  </a:lnTo>
                  <a:lnTo>
                    <a:pt x="1358" y="453"/>
                  </a:lnTo>
                  <a:lnTo>
                    <a:pt x="9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26" name="Google Shape;1426;p41"/>
            <p:cNvSpPr/>
            <p:nvPr/>
          </p:nvSpPr>
          <p:spPr>
            <a:xfrm>
              <a:off x="1845600" y="4165800"/>
              <a:ext cx="65500" cy="104200"/>
            </a:xfrm>
            <a:custGeom>
              <a:avLst/>
              <a:gdLst/>
              <a:ahLst/>
              <a:cxnLst/>
              <a:rect l="l" t="t" r="r" b="b"/>
              <a:pathLst>
                <a:path w="2620" h="4168" extrusionOk="0">
                  <a:moveTo>
                    <a:pt x="0" y="0"/>
                  </a:moveTo>
                  <a:lnTo>
                    <a:pt x="0" y="0"/>
                  </a:lnTo>
                  <a:cubicBezTo>
                    <a:pt x="929" y="1238"/>
                    <a:pt x="929" y="2929"/>
                    <a:pt x="0" y="4168"/>
                  </a:cubicBezTo>
                  <a:cubicBezTo>
                    <a:pt x="977" y="3620"/>
                    <a:pt x="1858" y="2929"/>
                    <a:pt x="2620" y="2096"/>
                  </a:cubicBezTo>
                  <a:cubicBezTo>
                    <a:pt x="1858" y="1238"/>
                    <a:pt x="977" y="548"/>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27" name="Google Shape;1427;p41"/>
            <p:cNvSpPr/>
            <p:nvPr/>
          </p:nvSpPr>
          <p:spPr>
            <a:xfrm>
              <a:off x="1641975" y="4165800"/>
              <a:ext cx="65525" cy="104200"/>
            </a:xfrm>
            <a:custGeom>
              <a:avLst/>
              <a:gdLst/>
              <a:ahLst/>
              <a:cxnLst/>
              <a:rect l="l" t="t" r="r" b="b"/>
              <a:pathLst>
                <a:path w="2621" h="4168" extrusionOk="0">
                  <a:moveTo>
                    <a:pt x="2620" y="0"/>
                  </a:moveTo>
                  <a:lnTo>
                    <a:pt x="2620" y="0"/>
                  </a:lnTo>
                  <a:cubicBezTo>
                    <a:pt x="1620" y="548"/>
                    <a:pt x="739" y="1238"/>
                    <a:pt x="1" y="2096"/>
                  </a:cubicBezTo>
                  <a:cubicBezTo>
                    <a:pt x="739" y="2929"/>
                    <a:pt x="1620" y="3620"/>
                    <a:pt x="2620" y="4168"/>
                  </a:cubicBezTo>
                  <a:cubicBezTo>
                    <a:pt x="1668" y="2929"/>
                    <a:pt x="1668" y="1238"/>
                    <a:pt x="2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428" name="Google Shape;1428;p41"/>
          <p:cNvGrpSpPr/>
          <p:nvPr/>
        </p:nvGrpSpPr>
        <p:grpSpPr>
          <a:xfrm>
            <a:off x="1093642" y="3756842"/>
            <a:ext cx="343658" cy="345226"/>
            <a:chOff x="1064475" y="4083025"/>
            <a:chExt cx="268525" cy="269750"/>
          </a:xfrm>
        </p:grpSpPr>
        <p:sp>
          <p:nvSpPr>
            <p:cNvPr id="1429" name="Google Shape;1429;p41"/>
            <p:cNvSpPr/>
            <p:nvPr/>
          </p:nvSpPr>
          <p:spPr>
            <a:xfrm>
              <a:off x="1064475" y="4083025"/>
              <a:ext cx="63125" cy="174475"/>
            </a:xfrm>
            <a:custGeom>
              <a:avLst/>
              <a:gdLst/>
              <a:ahLst/>
              <a:cxnLst/>
              <a:rect l="l" t="t" r="r" b="b"/>
              <a:pathLst>
                <a:path w="2525" h="6979" extrusionOk="0">
                  <a:moveTo>
                    <a:pt x="1" y="1"/>
                  </a:moveTo>
                  <a:lnTo>
                    <a:pt x="1" y="6978"/>
                  </a:lnTo>
                  <a:lnTo>
                    <a:pt x="2525" y="6978"/>
                  </a:lnTo>
                  <a:lnTo>
                    <a:pt x="2525" y="6335"/>
                  </a:lnTo>
                  <a:lnTo>
                    <a:pt x="1882" y="6335"/>
                  </a:lnTo>
                  <a:lnTo>
                    <a:pt x="1882" y="5716"/>
                  </a:lnTo>
                  <a:lnTo>
                    <a:pt x="2525" y="5716"/>
                  </a:lnTo>
                  <a:lnTo>
                    <a:pt x="2525" y="5073"/>
                  </a:lnTo>
                  <a:lnTo>
                    <a:pt x="1882" y="5073"/>
                  </a:lnTo>
                  <a:lnTo>
                    <a:pt x="1882" y="4454"/>
                  </a:lnTo>
                  <a:lnTo>
                    <a:pt x="2525" y="4454"/>
                  </a:lnTo>
                  <a:lnTo>
                    <a:pt x="2525" y="3811"/>
                  </a:lnTo>
                  <a:lnTo>
                    <a:pt x="1882" y="3811"/>
                  </a:lnTo>
                  <a:lnTo>
                    <a:pt x="1882" y="3192"/>
                  </a:lnTo>
                  <a:lnTo>
                    <a:pt x="2525" y="3192"/>
                  </a:lnTo>
                  <a:lnTo>
                    <a:pt x="2525" y="2549"/>
                  </a:lnTo>
                  <a:lnTo>
                    <a:pt x="1882" y="2549"/>
                  </a:lnTo>
                  <a:lnTo>
                    <a:pt x="1882" y="1930"/>
                  </a:lnTo>
                  <a:lnTo>
                    <a:pt x="2525" y="1930"/>
                  </a:lnTo>
                  <a:lnTo>
                    <a:pt x="2525" y="1287"/>
                  </a:lnTo>
                  <a:lnTo>
                    <a:pt x="1882" y="1287"/>
                  </a:lnTo>
                  <a:lnTo>
                    <a:pt x="1882" y="668"/>
                  </a:lnTo>
                  <a:lnTo>
                    <a:pt x="2525" y="668"/>
                  </a:lnTo>
                  <a:lnTo>
                    <a:pt x="2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30" name="Google Shape;1430;p41"/>
            <p:cNvSpPr/>
            <p:nvPr/>
          </p:nvSpPr>
          <p:spPr>
            <a:xfrm>
              <a:off x="1143075" y="4083025"/>
              <a:ext cx="189925" cy="174475"/>
            </a:xfrm>
            <a:custGeom>
              <a:avLst/>
              <a:gdLst/>
              <a:ahLst/>
              <a:cxnLst/>
              <a:rect l="l" t="t" r="r" b="b"/>
              <a:pathLst>
                <a:path w="7597" h="6979" extrusionOk="0">
                  <a:moveTo>
                    <a:pt x="4120" y="1287"/>
                  </a:moveTo>
                  <a:lnTo>
                    <a:pt x="4120" y="1977"/>
                  </a:lnTo>
                  <a:cubicBezTo>
                    <a:pt x="4501" y="2120"/>
                    <a:pt x="4739" y="2478"/>
                    <a:pt x="4739" y="2882"/>
                  </a:cubicBezTo>
                  <a:lnTo>
                    <a:pt x="4120" y="2882"/>
                  </a:lnTo>
                  <a:cubicBezTo>
                    <a:pt x="4120" y="2668"/>
                    <a:pt x="3959" y="2561"/>
                    <a:pt x="3798" y="2561"/>
                  </a:cubicBezTo>
                  <a:cubicBezTo>
                    <a:pt x="3638" y="2561"/>
                    <a:pt x="3477" y="2668"/>
                    <a:pt x="3477" y="2882"/>
                  </a:cubicBezTo>
                  <a:cubicBezTo>
                    <a:pt x="3477" y="3049"/>
                    <a:pt x="3620" y="3192"/>
                    <a:pt x="3787" y="3192"/>
                  </a:cubicBezTo>
                  <a:cubicBezTo>
                    <a:pt x="4858" y="3192"/>
                    <a:pt x="5096" y="4668"/>
                    <a:pt x="4120" y="5026"/>
                  </a:cubicBezTo>
                  <a:lnTo>
                    <a:pt x="4120" y="5716"/>
                  </a:lnTo>
                  <a:lnTo>
                    <a:pt x="3477" y="5716"/>
                  </a:lnTo>
                  <a:lnTo>
                    <a:pt x="3477" y="5026"/>
                  </a:lnTo>
                  <a:cubicBezTo>
                    <a:pt x="3096" y="4883"/>
                    <a:pt x="2858" y="4526"/>
                    <a:pt x="2858" y="4121"/>
                  </a:cubicBezTo>
                  <a:lnTo>
                    <a:pt x="3477" y="4121"/>
                  </a:lnTo>
                  <a:cubicBezTo>
                    <a:pt x="3477" y="4317"/>
                    <a:pt x="3645" y="4446"/>
                    <a:pt x="3812" y="4446"/>
                  </a:cubicBezTo>
                  <a:cubicBezTo>
                    <a:pt x="3889" y="4446"/>
                    <a:pt x="3965" y="4419"/>
                    <a:pt x="4025" y="4359"/>
                  </a:cubicBezTo>
                  <a:cubicBezTo>
                    <a:pt x="4215" y="4145"/>
                    <a:pt x="4072" y="3811"/>
                    <a:pt x="3787" y="3811"/>
                  </a:cubicBezTo>
                  <a:cubicBezTo>
                    <a:pt x="2739" y="3811"/>
                    <a:pt x="2501" y="2335"/>
                    <a:pt x="3477" y="1977"/>
                  </a:cubicBezTo>
                  <a:lnTo>
                    <a:pt x="3477" y="1287"/>
                  </a:lnTo>
                  <a:close/>
                  <a:moveTo>
                    <a:pt x="0" y="1"/>
                  </a:moveTo>
                  <a:lnTo>
                    <a:pt x="0" y="668"/>
                  </a:lnTo>
                  <a:lnTo>
                    <a:pt x="643" y="668"/>
                  </a:lnTo>
                  <a:lnTo>
                    <a:pt x="643" y="1287"/>
                  </a:lnTo>
                  <a:lnTo>
                    <a:pt x="0" y="1287"/>
                  </a:lnTo>
                  <a:lnTo>
                    <a:pt x="0" y="1930"/>
                  </a:lnTo>
                  <a:lnTo>
                    <a:pt x="643" y="1930"/>
                  </a:lnTo>
                  <a:lnTo>
                    <a:pt x="643" y="2549"/>
                  </a:lnTo>
                  <a:lnTo>
                    <a:pt x="0" y="2549"/>
                  </a:lnTo>
                  <a:lnTo>
                    <a:pt x="0" y="3192"/>
                  </a:lnTo>
                  <a:lnTo>
                    <a:pt x="643" y="3192"/>
                  </a:lnTo>
                  <a:lnTo>
                    <a:pt x="643" y="3811"/>
                  </a:lnTo>
                  <a:lnTo>
                    <a:pt x="0" y="3811"/>
                  </a:lnTo>
                  <a:lnTo>
                    <a:pt x="0" y="4454"/>
                  </a:lnTo>
                  <a:lnTo>
                    <a:pt x="643" y="4454"/>
                  </a:lnTo>
                  <a:lnTo>
                    <a:pt x="643" y="5073"/>
                  </a:lnTo>
                  <a:lnTo>
                    <a:pt x="0" y="5073"/>
                  </a:lnTo>
                  <a:lnTo>
                    <a:pt x="0" y="5716"/>
                  </a:lnTo>
                  <a:lnTo>
                    <a:pt x="643" y="5716"/>
                  </a:lnTo>
                  <a:lnTo>
                    <a:pt x="643" y="6335"/>
                  </a:lnTo>
                  <a:lnTo>
                    <a:pt x="0" y="6335"/>
                  </a:lnTo>
                  <a:lnTo>
                    <a:pt x="0" y="6978"/>
                  </a:lnTo>
                  <a:lnTo>
                    <a:pt x="7597" y="6978"/>
                  </a:lnTo>
                  <a:lnTo>
                    <a:pt x="7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31" name="Google Shape;1431;p41"/>
            <p:cNvSpPr/>
            <p:nvPr/>
          </p:nvSpPr>
          <p:spPr>
            <a:xfrm>
              <a:off x="1086500" y="4272950"/>
              <a:ext cx="151850" cy="48250"/>
            </a:xfrm>
            <a:custGeom>
              <a:avLst/>
              <a:gdLst/>
              <a:ahLst/>
              <a:cxnLst/>
              <a:rect l="l" t="t" r="r" b="b"/>
              <a:pathLst>
                <a:path w="6074" h="1930" extrusionOk="0">
                  <a:moveTo>
                    <a:pt x="1906" y="1"/>
                  </a:moveTo>
                  <a:lnTo>
                    <a:pt x="1" y="953"/>
                  </a:lnTo>
                  <a:lnTo>
                    <a:pt x="1906" y="1930"/>
                  </a:lnTo>
                  <a:lnTo>
                    <a:pt x="6073" y="1930"/>
                  </a:lnTo>
                  <a:lnTo>
                    <a:pt x="6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32" name="Google Shape;1432;p41"/>
            <p:cNvSpPr/>
            <p:nvPr/>
          </p:nvSpPr>
          <p:spPr>
            <a:xfrm>
              <a:off x="1206175" y="4273550"/>
              <a:ext cx="95275" cy="79225"/>
            </a:xfrm>
            <a:custGeom>
              <a:avLst/>
              <a:gdLst/>
              <a:ahLst/>
              <a:cxnLst/>
              <a:rect l="l" t="t" r="r" b="b"/>
              <a:pathLst>
                <a:path w="3811" h="3169" extrusionOk="0">
                  <a:moveTo>
                    <a:pt x="1906" y="0"/>
                  </a:moveTo>
                  <a:lnTo>
                    <a:pt x="1906" y="1906"/>
                  </a:lnTo>
                  <a:lnTo>
                    <a:pt x="2215" y="1906"/>
                  </a:lnTo>
                  <a:cubicBezTo>
                    <a:pt x="2644" y="1906"/>
                    <a:pt x="2644" y="2549"/>
                    <a:pt x="2215" y="2549"/>
                  </a:cubicBezTo>
                  <a:lnTo>
                    <a:pt x="0" y="2549"/>
                  </a:lnTo>
                  <a:lnTo>
                    <a:pt x="0" y="3168"/>
                  </a:lnTo>
                  <a:lnTo>
                    <a:pt x="2215" y="3168"/>
                  </a:lnTo>
                  <a:cubicBezTo>
                    <a:pt x="2227" y="3168"/>
                    <a:pt x="2238" y="3168"/>
                    <a:pt x="2250" y="3168"/>
                  </a:cubicBezTo>
                  <a:cubicBezTo>
                    <a:pt x="2897" y="3168"/>
                    <a:pt x="3331" y="2514"/>
                    <a:pt x="3120" y="1906"/>
                  </a:cubicBezTo>
                  <a:lnTo>
                    <a:pt x="3811" y="1906"/>
                  </a:lnTo>
                  <a:lnTo>
                    <a:pt x="38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433" name="Google Shape;1433;p41"/>
          <p:cNvGrpSpPr/>
          <p:nvPr/>
        </p:nvGrpSpPr>
        <p:grpSpPr>
          <a:xfrm>
            <a:off x="7751513" y="3202912"/>
            <a:ext cx="344426" cy="344426"/>
            <a:chOff x="6266750" y="3650200"/>
            <a:chExt cx="269125" cy="269125"/>
          </a:xfrm>
        </p:grpSpPr>
        <p:sp>
          <p:nvSpPr>
            <p:cNvPr id="1434" name="Google Shape;1434;p41"/>
            <p:cNvSpPr/>
            <p:nvPr/>
          </p:nvSpPr>
          <p:spPr>
            <a:xfrm>
              <a:off x="6266750" y="3805000"/>
              <a:ext cx="260200" cy="114325"/>
            </a:xfrm>
            <a:custGeom>
              <a:avLst/>
              <a:gdLst/>
              <a:ahLst/>
              <a:cxnLst/>
              <a:rect l="l" t="t" r="r" b="b"/>
              <a:pathLst>
                <a:path w="10408" h="4573" extrusionOk="0">
                  <a:moveTo>
                    <a:pt x="620" y="1"/>
                  </a:moveTo>
                  <a:lnTo>
                    <a:pt x="0" y="120"/>
                  </a:lnTo>
                  <a:cubicBezTo>
                    <a:pt x="501" y="2692"/>
                    <a:pt x="2739" y="4573"/>
                    <a:pt x="5359" y="4573"/>
                  </a:cubicBezTo>
                  <a:cubicBezTo>
                    <a:pt x="6669" y="4573"/>
                    <a:pt x="7955" y="4073"/>
                    <a:pt x="8931" y="3215"/>
                  </a:cubicBezTo>
                  <a:lnTo>
                    <a:pt x="9907" y="3906"/>
                  </a:lnTo>
                  <a:lnTo>
                    <a:pt x="10407" y="667"/>
                  </a:lnTo>
                  <a:lnTo>
                    <a:pt x="7526" y="2239"/>
                  </a:lnTo>
                  <a:lnTo>
                    <a:pt x="8407" y="2834"/>
                  </a:lnTo>
                  <a:cubicBezTo>
                    <a:pt x="7550" y="3549"/>
                    <a:pt x="6454" y="3930"/>
                    <a:pt x="5335" y="3954"/>
                  </a:cubicBezTo>
                  <a:cubicBezTo>
                    <a:pt x="3025" y="3930"/>
                    <a:pt x="1048" y="2263"/>
                    <a:pt x="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35" name="Google Shape;1435;p41"/>
            <p:cNvSpPr/>
            <p:nvPr/>
          </p:nvSpPr>
          <p:spPr>
            <a:xfrm>
              <a:off x="6393150" y="3776625"/>
              <a:ext cx="18900" cy="15900"/>
            </a:xfrm>
            <a:custGeom>
              <a:avLst/>
              <a:gdLst/>
              <a:ahLst/>
              <a:cxnLst/>
              <a:rect l="l" t="t" r="r" b="b"/>
              <a:pathLst>
                <a:path w="756" h="636" extrusionOk="0">
                  <a:moveTo>
                    <a:pt x="329" y="1"/>
                  </a:moveTo>
                  <a:cubicBezTo>
                    <a:pt x="164" y="1"/>
                    <a:pt x="1" y="130"/>
                    <a:pt x="17" y="326"/>
                  </a:cubicBezTo>
                  <a:cubicBezTo>
                    <a:pt x="17" y="493"/>
                    <a:pt x="136" y="635"/>
                    <a:pt x="327" y="635"/>
                  </a:cubicBezTo>
                  <a:cubicBezTo>
                    <a:pt x="612" y="635"/>
                    <a:pt x="755" y="302"/>
                    <a:pt x="541" y="88"/>
                  </a:cubicBezTo>
                  <a:cubicBezTo>
                    <a:pt x="481" y="28"/>
                    <a:pt x="405" y="1"/>
                    <a:pt x="3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36" name="Google Shape;1436;p41"/>
            <p:cNvSpPr/>
            <p:nvPr/>
          </p:nvSpPr>
          <p:spPr>
            <a:xfrm>
              <a:off x="6457275" y="3729400"/>
              <a:ext cx="31575" cy="31575"/>
            </a:xfrm>
            <a:custGeom>
              <a:avLst/>
              <a:gdLst/>
              <a:ahLst/>
              <a:cxnLst/>
              <a:rect l="l" t="t" r="r" b="b"/>
              <a:pathLst>
                <a:path w="1263" h="1263" extrusionOk="0">
                  <a:moveTo>
                    <a:pt x="0" y="0"/>
                  </a:moveTo>
                  <a:lnTo>
                    <a:pt x="0" y="643"/>
                  </a:lnTo>
                  <a:cubicBezTo>
                    <a:pt x="0" y="977"/>
                    <a:pt x="262" y="1262"/>
                    <a:pt x="619" y="1262"/>
                  </a:cubicBezTo>
                  <a:lnTo>
                    <a:pt x="1262" y="1262"/>
                  </a:lnTo>
                  <a:lnTo>
                    <a:pt x="1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37" name="Google Shape;1437;p41"/>
            <p:cNvSpPr/>
            <p:nvPr/>
          </p:nvSpPr>
          <p:spPr>
            <a:xfrm>
              <a:off x="6313775" y="3729400"/>
              <a:ext cx="175075" cy="110750"/>
            </a:xfrm>
            <a:custGeom>
              <a:avLst/>
              <a:gdLst/>
              <a:ahLst/>
              <a:cxnLst/>
              <a:rect l="l" t="t" r="r" b="b"/>
              <a:pathLst>
                <a:path w="7003" h="4430" extrusionOk="0">
                  <a:moveTo>
                    <a:pt x="3502" y="1262"/>
                  </a:moveTo>
                  <a:cubicBezTo>
                    <a:pt x="4335" y="1262"/>
                    <a:pt x="4764" y="2286"/>
                    <a:pt x="4168" y="2882"/>
                  </a:cubicBezTo>
                  <a:cubicBezTo>
                    <a:pt x="3977" y="3073"/>
                    <a:pt x="3740" y="3159"/>
                    <a:pt x="3508" y="3159"/>
                  </a:cubicBezTo>
                  <a:cubicBezTo>
                    <a:pt x="3020" y="3159"/>
                    <a:pt x="2549" y="2780"/>
                    <a:pt x="2549" y="2215"/>
                  </a:cubicBezTo>
                  <a:cubicBezTo>
                    <a:pt x="2549" y="1691"/>
                    <a:pt x="2978" y="1262"/>
                    <a:pt x="3502" y="1262"/>
                  </a:cubicBezTo>
                  <a:close/>
                  <a:moveTo>
                    <a:pt x="1906" y="0"/>
                  </a:moveTo>
                  <a:lnTo>
                    <a:pt x="1906" y="643"/>
                  </a:lnTo>
                  <a:cubicBezTo>
                    <a:pt x="1906" y="1334"/>
                    <a:pt x="1334" y="1905"/>
                    <a:pt x="644" y="1905"/>
                  </a:cubicBezTo>
                  <a:lnTo>
                    <a:pt x="1" y="1905"/>
                  </a:lnTo>
                  <a:lnTo>
                    <a:pt x="1" y="2524"/>
                  </a:lnTo>
                  <a:lnTo>
                    <a:pt x="644" y="2524"/>
                  </a:lnTo>
                  <a:cubicBezTo>
                    <a:pt x="1334" y="2524"/>
                    <a:pt x="1906" y="3096"/>
                    <a:pt x="1906" y="3787"/>
                  </a:cubicBezTo>
                  <a:lnTo>
                    <a:pt x="1906" y="4430"/>
                  </a:lnTo>
                  <a:lnTo>
                    <a:pt x="5097" y="4430"/>
                  </a:lnTo>
                  <a:lnTo>
                    <a:pt x="5097" y="3787"/>
                  </a:lnTo>
                  <a:cubicBezTo>
                    <a:pt x="5097" y="3096"/>
                    <a:pt x="5669" y="2524"/>
                    <a:pt x="6359" y="2524"/>
                  </a:cubicBezTo>
                  <a:lnTo>
                    <a:pt x="7002" y="2524"/>
                  </a:lnTo>
                  <a:lnTo>
                    <a:pt x="7002" y="1905"/>
                  </a:lnTo>
                  <a:lnTo>
                    <a:pt x="6359" y="1905"/>
                  </a:lnTo>
                  <a:cubicBezTo>
                    <a:pt x="5669" y="1905"/>
                    <a:pt x="5097" y="1334"/>
                    <a:pt x="5097" y="643"/>
                  </a:cubicBezTo>
                  <a:lnTo>
                    <a:pt x="5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38" name="Google Shape;1438;p41"/>
            <p:cNvSpPr/>
            <p:nvPr/>
          </p:nvSpPr>
          <p:spPr>
            <a:xfrm>
              <a:off x="6456675" y="3808575"/>
              <a:ext cx="32175" cy="31575"/>
            </a:xfrm>
            <a:custGeom>
              <a:avLst/>
              <a:gdLst/>
              <a:ahLst/>
              <a:cxnLst/>
              <a:rect l="l" t="t" r="r" b="b"/>
              <a:pathLst>
                <a:path w="1287" h="1263" extrusionOk="0">
                  <a:moveTo>
                    <a:pt x="643" y="0"/>
                  </a:moveTo>
                  <a:cubicBezTo>
                    <a:pt x="286" y="0"/>
                    <a:pt x="0" y="286"/>
                    <a:pt x="24" y="620"/>
                  </a:cubicBezTo>
                  <a:lnTo>
                    <a:pt x="24" y="1263"/>
                  </a:lnTo>
                  <a:lnTo>
                    <a:pt x="1286" y="1263"/>
                  </a:lnTo>
                  <a:lnTo>
                    <a:pt x="1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39" name="Google Shape;1439;p41"/>
            <p:cNvSpPr/>
            <p:nvPr/>
          </p:nvSpPr>
          <p:spPr>
            <a:xfrm>
              <a:off x="6313775" y="3729400"/>
              <a:ext cx="31575" cy="31575"/>
            </a:xfrm>
            <a:custGeom>
              <a:avLst/>
              <a:gdLst/>
              <a:ahLst/>
              <a:cxnLst/>
              <a:rect l="l" t="t" r="r" b="b"/>
              <a:pathLst>
                <a:path w="1263" h="1263" extrusionOk="0">
                  <a:moveTo>
                    <a:pt x="1" y="0"/>
                  </a:moveTo>
                  <a:lnTo>
                    <a:pt x="1" y="1262"/>
                  </a:lnTo>
                  <a:lnTo>
                    <a:pt x="644" y="1262"/>
                  </a:lnTo>
                  <a:cubicBezTo>
                    <a:pt x="977" y="1262"/>
                    <a:pt x="1263" y="977"/>
                    <a:pt x="1263" y="643"/>
                  </a:cubicBezTo>
                  <a:lnTo>
                    <a:pt x="12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40" name="Google Shape;1440;p41"/>
            <p:cNvSpPr/>
            <p:nvPr/>
          </p:nvSpPr>
          <p:spPr>
            <a:xfrm>
              <a:off x="6313775" y="3808575"/>
              <a:ext cx="31575" cy="31575"/>
            </a:xfrm>
            <a:custGeom>
              <a:avLst/>
              <a:gdLst/>
              <a:ahLst/>
              <a:cxnLst/>
              <a:rect l="l" t="t" r="r" b="b"/>
              <a:pathLst>
                <a:path w="1263" h="1263" extrusionOk="0">
                  <a:moveTo>
                    <a:pt x="1" y="0"/>
                  </a:moveTo>
                  <a:lnTo>
                    <a:pt x="1" y="1263"/>
                  </a:lnTo>
                  <a:lnTo>
                    <a:pt x="1263" y="1263"/>
                  </a:lnTo>
                  <a:lnTo>
                    <a:pt x="1263" y="620"/>
                  </a:lnTo>
                  <a:cubicBezTo>
                    <a:pt x="1263" y="286"/>
                    <a:pt x="977" y="0"/>
                    <a:pt x="6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41" name="Google Shape;1441;p41"/>
            <p:cNvSpPr/>
            <p:nvPr/>
          </p:nvSpPr>
          <p:spPr>
            <a:xfrm>
              <a:off x="6273900" y="3650200"/>
              <a:ext cx="261975" cy="113750"/>
            </a:xfrm>
            <a:custGeom>
              <a:avLst/>
              <a:gdLst/>
              <a:ahLst/>
              <a:cxnLst/>
              <a:rect l="l" t="t" r="r" b="b"/>
              <a:pathLst>
                <a:path w="10479" h="4550" extrusionOk="0">
                  <a:moveTo>
                    <a:pt x="5097" y="1"/>
                  </a:moveTo>
                  <a:cubicBezTo>
                    <a:pt x="3715" y="1"/>
                    <a:pt x="2406" y="501"/>
                    <a:pt x="1429" y="1454"/>
                  </a:cubicBezTo>
                  <a:lnTo>
                    <a:pt x="477" y="787"/>
                  </a:lnTo>
                  <a:lnTo>
                    <a:pt x="0" y="4002"/>
                  </a:lnTo>
                  <a:lnTo>
                    <a:pt x="2858" y="2454"/>
                  </a:lnTo>
                  <a:lnTo>
                    <a:pt x="1953" y="1811"/>
                  </a:lnTo>
                  <a:cubicBezTo>
                    <a:pt x="2810" y="1049"/>
                    <a:pt x="3930" y="620"/>
                    <a:pt x="5097" y="620"/>
                  </a:cubicBezTo>
                  <a:cubicBezTo>
                    <a:pt x="7407" y="620"/>
                    <a:pt x="9407" y="2263"/>
                    <a:pt x="9859" y="4549"/>
                  </a:cubicBezTo>
                  <a:lnTo>
                    <a:pt x="10479" y="4454"/>
                  </a:lnTo>
                  <a:cubicBezTo>
                    <a:pt x="9955" y="1858"/>
                    <a:pt x="7716" y="1"/>
                    <a:pt x="50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442" name="Google Shape;1442;p41"/>
          <p:cNvGrpSpPr/>
          <p:nvPr/>
        </p:nvGrpSpPr>
        <p:grpSpPr>
          <a:xfrm>
            <a:off x="7010893" y="3202912"/>
            <a:ext cx="345194" cy="344426"/>
            <a:chOff x="5688050" y="3650200"/>
            <a:chExt cx="269725" cy="269125"/>
          </a:xfrm>
        </p:grpSpPr>
        <p:sp>
          <p:nvSpPr>
            <p:cNvPr id="1443" name="Google Shape;1443;p41"/>
            <p:cNvSpPr/>
            <p:nvPr/>
          </p:nvSpPr>
          <p:spPr>
            <a:xfrm>
              <a:off x="5811900" y="3697825"/>
              <a:ext cx="21450" cy="16100"/>
            </a:xfrm>
            <a:custGeom>
              <a:avLst/>
              <a:gdLst/>
              <a:ahLst/>
              <a:cxnLst/>
              <a:rect l="l" t="t" r="r" b="b"/>
              <a:pathLst>
                <a:path w="858" h="644" extrusionOk="0">
                  <a:moveTo>
                    <a:pt x="429" y="1"/>
                  </a:moveTo>
                  <a:cubicBezTo>
                    <a:pt x="0" y="1"/>
                    <a:pt x="0" y="644"/>
                    <a:pt x="429" y="644"/>
                  </a:cubicBezTo>
                  <a:cubicBezTo>
                    <a:pt x="858" y="644"/>
                    <a:pt x="858" y="1"/>
                    <a:pt x="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44" name="Google Shape;1444;p41"/>
            <p:cNvSpPr/>
            <p:nvPr/>
          </p:nvSpPr>
          <p:spPr>
            <a:xfrm>
              <a:off x="5877975" y="3650200"/>
              <a:ext cx="32175" cy="32175"/>
            </a:xfrm>
            <a:custGeom>
              <a:avLst/>
              <a:gdLst/>
              <a:ahLst/>
              <a:cxnLst/>
              <a:rect l="l" t="t" r="r" b="b"/>
              <a:pathLst>
                <a:path w="1287" h="1287" extrusionOk="0">
                  <a:moveTo>
                    <a:pt x="1" y="1"/>
                  </a:moveTo>
                  <a:lnTo>
                    <a:pt x="1" y="644"/>
                  </a:lnTo>
                  <a:cubicBezTo>
                    <a:pt x="1" y="1001"/>
                    <a:pt x="286" y="1287"/>
                    <a:pt x="644" y="1287"/>
                  </a:cubicBezTo>
                  <a:lnTo>
                    <a:pt x="1287" y="1287"/>
                  </a:lnTo>
                  <a:lnTo>
                    <a:pt x="1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45" name="Google Shape;1445;p41"/>
            <p:cNvSpPr/>
            <p:nvPr/>
          </p:nvSpPr>
          <p:spPr>
            <a:xfrm>
              <a:off x="5735675" y="3650200"/>
              <a:ext cx="173875" cy="110775"/>
            </a:xfrm>
            <a:custGeom>
              <a:avLst/>
              <a:gdLst/>
              <a:ahLst/>
              <a:cxnLst/>
              <a:rect l="l" t="t" r="r" b="b"/>
              <a:pathLst>
                <a:path w="6955" h="4431" extrusionOk="0">
                  <a:moveTo>
                    <a:pt x="3471" y="1271"/>
                  </a:moveTo>
                  <a:cubicBezTo>
                    <a:pt x="3960" y="1271"/>
                    <a:pt x="4430" y="1650"/>
                    <a:pt x="4430" y="2216"/>
                  </a:cubicBezTo>
                  <a:cubicBezTo>
                    <a:pt x="4430" y="2739"/>
                    <a:pt x="4002" y="3168"/>
                    <a:pt x="3478" y="3168"/>
                  </a:cubicBezTo>
                  <a:cubicBezTo>
                    <a:pt x="2644" y="3168"/>
                    <a:pt x="2216" y="2144"/>
                    <a:pt x="2811" y="1549"/>
                  </a:cubicBezTo>
                  <a:cubicBezTo>
                    <a:pt x="3003" y="1357"/>
                    <a:pt x="3239" y="1271"/>
                    <a:pt x="3471" y="1271"/>
                  </a:cubicBezTo>
                  <a:close/>
                  <a:moveTo>
                    <a:pt x="1906" y="1"/>
                  </a:moveTo>
                  <a:lnTo>
                    <a:pt x="1906" y="644"/>
                  </a:lnTo>
                  <a:cubicBezTo>
                    <a:pt x="1906" y="1334"/>
                    <a:pt x="1335" y="1906"/>
                    <a:pt x="644" y="1906"/>
                  </a:cubicBezTo>
                  <a:lnTo>
                    <a:pt x="1" y="1906"/>
                  </a:lnTo>
                  <a:lnTo>
                    <a:pt x="1" y="2549"/>
                  </a:lnTo>
                  <a:lnTo>
                    <a:pt x="644" y="2549"/>
                  </a:lnTo>
                  <a:cubicBezTo>
                    <a:pt x="1335" y="2549"/>
                    <a:pt x="1906" y="3097"/>
                    <a:pt x="1906" y="3811"/>
                  </a:cubicBezTo>
                  <a:lnTo>
                    <a:pt x="1906" y="4430"/>
                  </a:lnTo>
                  <a:lnTo>
                    <a:pt x="5050" y="4430"/>
                  </a:lnTo>
                  <a:lnTo>
                    <a:pt x="5050" y="3811"/>
                  </a:lnTo>
                  <a:cubicBezTo>
                    <a:pt x="5050" y="3097"/>
                    <a:pt x="5621" y="2549"/>
                    <a:pt x="6312" y="2549"/>
                  </a:cubicBezTo>
                  <a:lnTo>
                    <a:pt x="6955" y="2549"/>
                  </a:lnTo>
                  <a:lnTo>
                    <a:pt x="6955" y="1906"/>
                  </a:lnTo>
                  <a:lnTo>
                    <a:pt x="6336" y="1906"/>
                  </a:lnTo>
                  <a:cubicBezTo>
                    <a:pt x="5645" y="1906"/>
                    <a:pt x="5073" y="1334"/>
                    <a:pt x="5073" y="644"/>
                  </a:cubicBezTo>
                  <a:lnTo>
                    <a:pt x="5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46" name="Google Shape;1446;p41"/>
            <p:cNvSpPr/>
            <p:nvPr/>
          </p:nvSpPr>
          <p:spPr>
            <a:xfrm>
              <a:off x="5877975" y="3729400"/>
              <a:ext cx="31575" cy="31575"/>
            </a:xfrm>
            <a:custGeom>
              <a:avLst/>
              <a:gdLst/>
              <a:ahLst/>
              <a:cxnLst/>
              <a:rect l="l" t="t" r="r" b="b"/>
              <a:pathLst>
                <a:path w="1263" h="1263" extrusionOk="0">
                  <a:moveTo>
                    <a:pt x="644" y="0"/>
                  </a:moveTo>
                  <a:cubicBezTo>
                    <a:pt x="286" y="0"/>
                    <a:pt x="1" y="286"/>
                    <a:pt x="1" y="643"/>
                  </a:cubicBezTo>
                  <a:lnTo>
                    <a:pt x="1" y="1262"/>
                  </a:lnTo>
                  <a:lnTo>
                    <a:pt x="1263" y="1262"/>
                  </a:lnTo>
                  <a:lnTo>
                    <a:pt x="12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47" name="Google Shape;1447;p41"/>
            <p:cNvSpPr/>
            <p:nvPr/>
          </p:nvSpPr>
          <p:spPr>
            <a:xfrm>
              <a:off x="5735675" y="3650200"/>
              <a:ext cx="31600" cy="32175"/>
            </a:xfrm>
            <a:custGeom>
              <a:avLst/>
              <a:gdLst/>
              <a:ahLst/>
              <a:cxnLst/>
              <a:rect l="l" t="t" r="r" b="b"/>
              <a:pathLst>
                <a:path w="1264" h="1287" extrusionOk="0">
                  <a:moveTo>
                    <a:pt x="1" y="1"/>
                  </a:moveTo>
                  <a:lnTo>
                    <a:pt x="1" y="1287"/>
                  </a:lnTo>
                  <a:lnTo>
                    <a:pt x="644" y="1287"/>
                  </a:lnTo>
                  <a:cubicBezTo>
                    <a:pt x="977" y="1287"/>
                    <a:pt x="1263" y="1001"/>
                    <a:pt x="1263" y="644"/>
                  </a:cubicBezTo>
                  <a:lnTo>
                    <a:pt x="1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48" name="Google Shape;1448;p41"/>
            <p:cNvSpPr/>
            <p:nvPr/>
          </p:nvSpPr>
          <p:spPr>
            <a:xfrm>
              <a:off x="5736275" y="3729400"/>
              <a:ext cx="31575" cy="31575"/>
            </a:xfrm>
            <a:custGeom>
              <a:avLst/>
              <a:gdLst/>
              <a:ahLst/>
              <a:cxnLst/>
              <a:rect l="l" t="t" r="r" b="b"/>
              <a:pathLst>
                <a:path w="1263" h="1263" extrusionOk="0">
                  <a:moveTo>
                    <a:pt x="1" y="0"/>
                  </a:moveTo>
                  <a:lnTo>
                    <a:pt x="1" y="1262"/>
                  </a:lnTo>
                  <a:lnTo>
                    <a:pt x="1263" y="1262"/>
                  </a:lnTo>
                  <a:lnTo>
                    <a:pt x="1263" y="643"/>
                  </a:lnTo>
                  <a:cubicBezTo>
                    <a:pt x="1263" y="286"/>
                    <a:pt x="977" y="0"/>
                    <a:pt x="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49" name="Google Shape;1449;p41"/>
            <p:cNvSpPr/>
            <p:nvPr/>
          </p:nvSpPr>
          <p:spPr>
            <a:xfrm>
              <a:off x="5688050" y="3763325"/>
              <a:ext cx="269725" cy="156000"/>
            </a:xfrm>
            <a:custGeom>
              <a:avLst/>
              <a:gdLst/>
              <a:ahLst/>
              <a:cxnLst/>
              <a:rect l="l" t="t" r="r" b="b"/>
              <a:pathLst>
                <a:path w="10789" h="6240" extrusionOk="0">
                  <a:moveTo>
                    <a:pt x="9979" y="1"/>
                  </a:moveTo>
                  <a:lnTo>
                    <a:pt x="7050" y="2430"/>
                  </a:lnTo>
                  <a:lnTo>
                    <a:pt x="4454" y="2430"/>
                  </a:lnTo>
                  <a:lnTo>
                    <a:pt x="4454" y="1810"/>
                  </a:lnTo>
                  <a:lnTo>
                    <a:pt x="6978" y="1810"/>
                  </a:lnTo>
                  <a:lnTo>
                    <a:pt x="6978" y="548"/>
                  </a:lnTo>
                  <a:lnTo>
                    <a:pt x="3359" y="548"/>
                  </a:lnTo>
                  <a:lnTo>
                    <a:pt x="1" y="3644"/>
                  </a:lnTo>
                  <a:lnTo>
                    <a:pt x="2216" y="6240"/>
                  </a:lnTo>
                  <a:lnTo>
                    <a:pt x="4240" y="4335"/>
                  </a:lnTo>
                  <a:lnTo>
                    <a:pt x="6764" y="4335"/>
                  </a:lnTo>
                  <a:lnTo>
                    <a:pt x="10789" y="977"/>
                  </a:lnTo>
                  <a:lnTo>
                    <a:pt x="99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1450" name="Google Shape;1450;p41"/>
          <p:cNvSpPr/>
          <p:nvPr/>
        </p:nvSpPr>
        <p:spPr>
          <a:xfrm>
            <a:off x="6326315" y="3202687"/>
            <a:ext cx="222525" cy="344426"/>
          </a:xfrm>
          <a:custGeom>
            <a:avLst/>
            <a:gdLst/>
            <a:ahLst/>
            <a:cxnLst/>
            <a:rect l="l" t="t" r="r" b="b"/>
            <a:pathLst>
              <a:path w="6955" h="10765" extrusionOk="0">
                <a:moveTo>
                  <a:pt x="3787" y="2525"/>
                </a:moveTo>
                <a:lnTo>
                  <a:pt x="3787" y="3216"/>
                </a:lnTo>
                <a:cubicBezTo>
                  <a:pt x="4168" y="3359"/>
                  <a:pt x="4430" y="3716"/>
                  <a:pt x="4430" y="4121"/>
                </a:cubicBezTo>
                <a:lnTo>
                  <a:pt x="3787" y="4121"/>
                </a:lnTo>
                <a:cubicBezTo>
                  <a:pt x="3787" y="3925"/>
                  <a:pt x="3630" y="3796"/>
                  <a:pt x="3462" y="3796"/>
                </a:cubicBezTo>
                <a:cubicBezTo>
                  <a:pt x="3385" y="3796"/>
                  <a:pt x="3306" y="3823"/>
                  <a:pt x="3239" y="3883"/>
                </a:cubicBezTo>
                <a:cubicBezTo>
                  <a:pt x="3049" y="4097"/>
                  <a:pt x="3192" y="4430"/>
                  <a:pt x="3477" y="4430"/>
                </a:cubicBezTo>
                <a:cubicBezTo>
                  <a:pt x="4525" y="4430"/>
                  <a:pt x="4787" y="5907"/>
                  <a:pt x="3787" y="6264"/>
                </a:cubicBezTo>
                <a:lnTo>
                  <a:pt x="3787" y="6955"/>
                </a:lnTo>
                <a:lnTo>
                  <a:pt x="3168" y="6955"/>
                </a:lnTo>
                <a:lnTo>
                  <a:pt x="3168" y="6264"/>
                </a:lnTo>
                <a:cubicBezTo>
                  <a:pt x="2787" y="6121"/>
                  <a:pt x="2525" y="5764"/>
                  <a:pt x="2525" y="5359"/>
                </a:cubicBezTo>
                <a:lnTo>
                  <a:pt x="3168" y="5359"/>
                </a:lnTo>
                <a:cubicBezTo>
                  <a:pt x="3168" y="5555"/>
                  <a:pt x="3325" y="5684"/>
                  <a:pt x="3485" y="5684"/>
                </a:cubicBezTo>
                <a:cubicBezTo>
                  <a:pt x="3558" y="5684"/>
                  <a:pt x="3632" y="5657"/>
                  <a:pt x="3692" y="5597"/>
                </a:cubicBezTo>
                <a:cubicBezTo>
                  <a:pt x="3882" y="5383"/>
                  <a:pt x="3763" y="5049"/>
                  <a:pt x="3477" y="5049"/>
                </a:cubicBezTo>
                <a:cubicBezTo>
                  <a:pt x="2406" y="5049"/>
                  <a:pt x="2168" y="3573"/>
                  <a:pt x="3168" y="3216"/>
                </a:cubicBezTo>
                <a:lnTo>
                  <a:pt x="3168" y="2525"/>
                </a:lnTo>
                <a:close/>
                <a:moveTo>
                  <a:pt x="1906" y="7574"/>
                </a:moveTo>
                <a:lnTo>
                  <a:pt x="1906" y="8217"/>
                </a:lnTo>
                <a:lnTo>
                  <a:pt x="1263" y="8217"/>
                </a:lnTo>
                <a:lnTo>
                  <a:pt x="1263" y="7574"/>
                </a:lnTo>
                <a:close/>
                <a:moveTo>
                  <a:pt x="5692" y="7574"/>
                </a:moveTo>
                <a:lnTo>
                  <a:pt x="5692" y="8217"/>
                </a:lnTo>
                <a:lnTo>
                  <a:pt x="2549" y="8217"/>
                </a:lnTo>
                <a:lnTo>
                  <a:pt x="2549" y="7574"/>
                </a:lnTo>
                <a:close/>
                <a:moveTo>
                  <a:pt x="4430" y="8836"/>
                </a:moveTo>
                <a:lnTo>
                  <a:pt x="4430" y="9479"/>
                </a:lnTo>
                <a:lnTo>
                  <a:pt x="1263" y="9479"/>
                </a:lnTo>
                <a:lnTo>
                  <a:pt x="1263" y="8836"/>
                </a:lnTo>
                <a:close/>
                <a:moveTo>
                  <a:pt x="5692" y="8836"/>
                </a:moveTo>
                <a:lnTo>
                  <a:pt x="5692" y="9479"/>
                </a:lnTo>
                <a:lnTo>
                  <a:pt x="5049" y="9479"/>
                </a:lnTo>
                <a:lnTo>
                  <a:pt x="5049" y="8836"/>
                </a:lnTo>
                <a:close/>
                <a:moveTo>
                  <a:pt x="1572" y="1"/>
                </a:moveTo>
                <a:lnTo>
                  <a:pt x="905" y="691"/>
                </a:lnTo>
                <a:lnTo>
                  <a:pt x="0" y="144"/>
                </a:lnTo>
                <a:lnTo>
                  <a:pt x="0" y="10765"/>
                </a:lnTo>
                <a:lnTo>
                  <a:pt x="6954" y="10765"/>
                </a:lnTo>
                <a:lnTo>
                  <a:pt x="6954" y="144"/>
                </a:lnTo>
                <a:lnTo>
                  <a:pt x="6049" y="668"/>
                </a:lnTo>
                <a:lnTo>
                  <a:pt x="5359" y="1"/>
                </a:lnTo>
                <a:lnTo>
                  <a:pt x="4739" y="620"/>
                </a:lnTo>
                <a:lnTo>
                  <a:pt x="4096" y="1"/>
                </a:lnTo>
                <a:lnTo>
                  <a:pt x="3477" y="620"/>
                </a:lnTo>
                <a:lnTo>
                  <a:pt x="2834" y="1"/>
                </a:lnTo>
                <a:lnTo>
                  <a:pt x="2215" y="620"/>
                </a:lnTo>
                <a:lnTo>
                  <a:pt x="1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1451" name="Google Shape;1451;p41"/>
          <p:cNvGrpSpPr/>
          <p:nvPr/>
        </p:nvGrpSpPr>
        <p:grpSpPr>
          <a:xfrm>
            <a:off x="5572366" y="3202912"/>
            <a:ext cx="262135" cy="344426"/>
            <a:chOff x="4564025" y="3650200"/>
            <a:chExt cx="204825" cy="269125"/>
          </a:xfrm>
        </p:grpSpPr>
        <p:sp>
          <p:nvSpPr>
            <p:cNvPr id="1452" name="Google Shape;1452;p41"/>
            <p:cNvSpPr/>
            <p:nvPr/>
          </p:nvSpPr>
          <p:spPr>
            <a:xfrm>
              <a:off x="4564025" y="3713900"/>
              <a:ext cx="204825" cy="205425"/>
            </a:xfrm>
            <a:custGeom>
              <a:avLst/>
              <a:gdLst/>
              <a:ahLst/>
              <a:cxnLst/>
              <a:rect l="l" t="t" r="r" b="b"/>
              <a:pathLst>
                <a:path w="8193" h="8217" extrusionOk="0">
                  <a:moveTo>
                    <a:pt x="4430" y="1906"/>
                  </a:moveTo>
                  <a:lnTo>
                    <a:pt x="4430" y="2597"/>
                  </a:lnTo>
                  <a:cubicBezTo>
                    <a:pt x="4811" y="2740"/>
                    <a:pt x="5049" y="3097"/>
                    <a:pt x="5049" y="3502"/>
                  </a:cubicBezTo>
                  <a:lnTo>
                    <a:pt x="4430" y="3502"/>
                  </a:lnTo>
                  <a:cubicBezTo>
                    <a:pt x="4430" y="3311"/>
                    <a:pt x="4263" y="3168"/>
                    <a:pt x="4096" y="3168"/>
                  </a:cubicBezTo>
                  <a:cubicBezTo>
                    <a:pt x="3929" y="3192"/>
                    <a:pt x="3810" y="3311"/>
                    <a:pt x="3787" y="3478"/>
                  </a:cubicBezTo>
                  <a:cubicBezTo>
                    <a:pt x="3787" y="3645"/>
                    <a:pt x="3929" y="3787"/>
                    <a:pt x="4120" y="3787"/>
                  </a:cubicBezTo>
                  <a:cubicBezTo>
                    <a:pt x="5168" y="3787"/>
                    <a:pt x="5406" y="5264"/>
                    <a:pt x="4430" y="5621"/>
                  </a:cubicBezTo>
                  <a:lnTo>
                    <a:pt x="4430" y="6288"/>
                  </a:lnTo>
                  <a:lnTo>
                    <a:pt x="3787" y="6288"/>
                  </a:lnTo>
                  <a:lnTo>
                    <a:pt x="3787" y="5597"/>
                  </a:lnTo>
                  <a:cubicBezTo>
                    <a:pt x="3406" y="5478"/>
                    <a:pt x="3167" y="5121"/>
                    <a:pt x="3167" y="4716"/>
                  </a:cubicBezTo>
                  <a:lnTo>
                    <a:pt x="3787" y="4716"/>
                  </a:lnTo>
                  <a:cubicBezTo>
                    <a:pt x="3787" y="4934"/>
                    <a:pt x="3946" y="5041"/>
                    <a:pt x="4106" y="5041"/>
                  </a:cubicBezTo>
                  <a:cubicBezTo>
                    <a:pt x="4261" y="5041"/>
                    <a:pt x="4418" y="4940"/>
                    <a:pt x="4430" y="4740"/>
                  </a:cubicBezTo>
                  <a:cubicBezTo>
                    <a:pt x="4430" y="4550"/>
                    <a:pt x="4287" y="4407"/>
                    <a:pt x="4120" y="4407"/>
                  </a:cubicBezTo>
                  <a:cubicBezTo>
                    <a:pt x="3048" y="4407"/>
                    <a:pt x="2786" y="2906"/>
                    <a:pt x="3787" y="2573"/>
                  </a:cubicBezTo>
                  <a:lnTo>
                    <a:pt x="3787" y="1906"/>
                  </a:lnTo>
                  <a:close/>
                  <a:moveTo>
                    <a:pt x="4120" y="1"/>
                  </a:moveTo>
                  <a:cubicBezTo>
                    <a:pt x="2882" y="1"/>
                    <a:pt x="1739" y="644"/>
                    <a:pt x="1143" y="1716"/>
                  </a:cubicBezTo>
                  <a:cubicBezTo>
                    <a:pt x="453" y="2930"/>
                    <a:pt x="71" y="4288"/>
                    <a:pt x="0" y="5669"/>
                  </a:cubicBezTo>
                  <a:cubicBezTo>
                    <a:pt x="0" y="8003"/>
                    <a:pt x="1596" y="8217"/>
                    <a:pt x="3787" y="8217"/>
                  </a:cubicBezTo>
                  <a:lnTo>
                    <a:pt x="4406" y="8217"/>
                  </a:lnTo>
                  <a:cubicBezTo>
                    <a:pt x="6573" y="8217"/>
                    <a:pt x="8192" y="8026"/>
                    <a:pt x="8192" y="5669"/>
                  </a:cubicBezTo>
                  <a:cubicBezTo>
                    <a:pt x="8145" y="4288"/>
                    <a:pt x="7764" y="2930"/>
                    <a:pt x="7073" y="1716"/>
                  </a:cubicBezTo>
                  <a:cubicBezTo>
                    <a:pt x="6478" y="644"/>
                    <a:pt x="5334" y="1"/>
                    <a:pt x="4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53" name="Google Shape;1453;p41"/>
            <p:cNvSpPr/>
            <p:nvPr/>
          </p:nvSpPr>
          <p:spPr>
            <a:xfrm>
              <a:off x="4712250" y="3690100"/>
              <a:ext cx="25625" cy="27400"/>
            </a:xfrm>
            <a:custGeom>
              <a:avLst/>
              <a:gdLst/>
              <a:ahLst/>
              <a:cxnLst/>
              <a:rect l="l" t="t" r="r" b="b"/>
              <a:pathLst>
                <a:path w="1025" h="1096" extrusionOk="0">
                  <a:moveTo>
                    <a:pt x="382" y="0"/>
                  </a:moveTo>
                  <a:cubicBezTo>
                    <a:pt x="382" y="310"/>
                    <a:pt x="239" y="596"/>
                    <a:pt x="1" y="762"/>
                  </a:cubicBezTo>
                  <a:cubicBezTo>
                    <a:pt x="191" y="858"/>
                    <a:pt x="382" y="977"/>
                    <a:pt x="572" y="1096"/>
                  </a:cubicBezTo>
                  <a:cubicBezTo>
                    <a:pt x="858" y="810"/>
                    <a:pt x="1025" y="429"/>
                    <a:pt x="1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54" name="Google Shape;1454;p41"/>
            <p:cNvSpPr/>
            <p:nvPr/>
          </p:nvSpPr>
          <p:spPr>
            <a:xfrm>
              <a:off x="4627725" y="3650200"/>
              <a:ext cx="78600" cy="54800"/>
            </a:xfrm>
            <a:custGeom>
              <a:avLst/>
              <a:gdLst/>
              <a:ahLst/>
              <a:cxnLst/>
              <a:rect l="l" t="t" r="r" b="b"/>
              <a:pathLst>
                <a:path w="3144" h="2192" extrusionOk="0">
                  <a:moveTo>
                    <a:pt x="0" y="1"/>
                  </a:moveTo>
                  <a:lnTo>
                    <a:pt x="0" y="1596"/>
                  </a:lnTo>
                  <a:cubicBezTo>
                    <a:pt x="0" y="1811"/>
                    <a:pt x="24" y="2001"/>
                    <a:pt x="95" y="2192"/>
                  </a:cubicBezTo>
                  <a:cubicBezTo>
                    <a:pt x="572" y="2013"/>
                    <a:pt x="1072" y="1924"/>
                    <a:pt x="1569" y="1924"/>
                  </a:cubicBezTo>
                  <a:cubicBezTo>
                    <a:pt x="2066" y="1924"/>
                    <a:pt x="2560" y="2013"/>
                    <a:pt x="3025" y="2192"/>
                  </a:cubicBezTo>
                  <a:cubicBezTo>
                    <a:pt x="3096" y="2001"/>
                    <a:pt x="3144" y="1811"/>
                    <a:pt x="3144" y="1596"/>
                  </a:cubicBezTo>
                  <a:lnTo>
                    <a:pt x="3144" y="1"/>
                  </a:lnTo>
                  <a:lnTo>
                    <a:pt x="1882" y="1"/>
                  </a:lnTo>
                  <a:lnTo>
                    <a:pt x="1882" y="1287"/>
                  </a:lnTo>
                  <a:lnTo>
                    <a:pt x="1262" y="1287"/>
                  </a:lnTo>
                  <a:lnTo>
                    <a:pt x="12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455" name="Google Shape;1455;p41"/>
          <p:cNvGrpSpPr/>
          <p:nvPr/>
        </p:nvGrpSpPr>
        <p:grpSpPr>
          <a:xfrm>
            <a:off x="4805830" y="3202912"/>
            <a:ext cx="303281" cy="344426"/>
            <a:chOff x="3965075" y="3650200"/>
            <a:chExt cx="236975" cy="269125"/>
          </a:xfrm>
        </p:grpSpPr>
        <p:sp>
          <p:nvSpPr>
            <p:cNvPr id="1456" name="Google Shape;1456;p41"/>
            <p:cNvSpPr/>
            <p:nvPr/>
          </p:nvSpPr>
          <p:spPr>
            <a:xfrm>
              <a:off x="3987700" y="3682350"/>
              <a:ext cx="65525" cy="110775"/>
            </a:xfrm>
            <a:custGeom>
              <a:avLst/>
              <a:gdLst/>
              <a:ahLst/>
              <a:cxnLst/>
              <a:rect l="l" t="t" r="r" b="b"/>
              <a:pathLst>
                <a:path w="2621" h="4431" extrusionOk="0">
                  <a:moveTo>
                    <a:pt x="1001" y="1"/>
                  </a:moveTo>
                  <a:lnTo>
                    <a:pt x="1001" y="691"/>
                  </a:lnTo>
                  <a:cubicBezTo>
                    <a:pt x="1" y="1049"/>
                    <a:pt x="263" y="2501"/>
                    <a:pt x="1310" y="2525"/>
                  </a:cubicBezTo>
                  <a:cubicBezTo>
                    <a:pt x="1739" y="2525"/>
                    <a:pt x="1739" y="3144"/>
                    <a:pt x="1310" y="3144"/>
                  </a:cubicBezTo>
                  <a:cubicBezTo>
                    <a:pt x="1144" y="3144"/>
                    <a:pt x="1001" y="3001"/>
                    <a:pt x="1001" y="2835"/>
                  </a:cubicBezTo>
                  <a:lnTo>
                    <a:pt x="358" y="2835"/>
                  </a:lnTo>
                  <a:cubicBezTo>
                    <a:pt x="358" y="3240"/>
                    <a:pt x="620" y="3597"/>
                    <a:pt x="1001" y="3740"/>
                  </a:cubicBezTo>
                  <a:lnTo>
                    <a:pt x="1001" y="4430"/>
                  </a:lnTo>
                  <a:lnTo>
                    <a:pt x="1620" y="4430"/>
                  </a:lnTo>
                  <a:lnTo>
                    <a:pt x="1620" y="3740"/>
                  </a:lnTo>
                  <a:cubicBezTo>
                    <a:pt x="2620" y="3359"/>
                    <a:pt x="2358" y="1906"/>
                    <a:pt x="1310" y="1882"/>
                  </a:cubicBezTo>
                  <a:cubicBezTo>
                    <a:pt x="882" y="1882"/>
                    <a:pt x="882" y="1263"/>
                    <a:pt x="1310" y="1263"/>
                  </a:cubicBezTo>
                  <a:cubicBezTo>
                    <a:pt x="1477" y="1263"/>
                    <a:pt x="1620" y="1406"/>
                    <a:pt x="1620" y="1573"/>
                  </a:cubicBezTo>
                  <a:lnTo>
                    <a:pt x="2263" y="1573"/>
                  </a:lnTo>
                  <a:cubicBezTo>
                    <a:pt x="2263" y="1168"/>
                    <a:pt x="2001" y="810"/>
                    <a:pt x="1620" y="691"/>
                  </a:cubicBezTo>
                  <a:lnTo>
                    <a:pt x="1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57" name="Google Shape;1457;p41"/>
            <p:cNvSpPr/>
            <p:nvPr/>
          </p:nvSpPr>
          <p:spPr>
            <a:xfrm>
              <a:off x="4091300" y="3650200"/>
              <a:ext cx="110750" cy="190550"/>
            </a:xfrm>
            <a:custGeom>
              <a:avLst/>
              <a:gdLst/>
              <a:ahLst/>
              <a:cxnLst/>
              <a:rect l="l" t="t" r="r" b="b"/>
              <a:pathLst>
                <a:path w="4430" h="7622" extrusionOk="0">
                  <a:moveTo>
                    <a:pt x="0" y="1"/>
                  </a:moveTo>
                  <a:lnTo>
                    <a:pt x="0" y="977"/>
                  </a:lnTo>
                  <a:cubicBezTo>
                    <a:pt x="0" y="1858"/>
                    <a:pt x="715" y="2549"/>
                    <a:pt x="1572" y="2549"/>
                  </a:cubicBezTo>
                  <a:lnTo>
                    <a:pt x="1906" y="2549"/>
                  </a:lnTo>
                  <a:lnTo>
                    <a:pt x="1906" y="3502"/>
                  </a:lnTo>
                  <a:cubicBezTo>
                    <a:pt x="1620" y="3311"/>
                    <a:pt x="1286" y="3192"/>
                    <a:pt x="953" y="3192"/>
                  </a:cubicBezTo>
                  <a:lnTo>
                    <a:pt x="0" y="3192"/>
                  </a:lnTo>
                  <a:lnTo>
                    <a:pt x="0" y="4145"/>
                  </a:lnTo>
                  <a:cubicBezTo>
                    <a:pt x="0" y="5002"/>
                    <a:pt x="715" y="5716"/>
                    <a:pt x="1572" y="5716"/>
                  </a:cubicBezTo>
                  <a:lnTo>
                    <a:pt x="1906" y="5716"/>
                  </a:lnTo>
                  <a:lnTo>
                    <a:pt x="1906" y="6693"/>
                  </a:lnTo>
                  <a:lnTo>
                    <a:pt x="643" y="6693"/>
                  </a:lnTo>
                  <a:lnTo>
                    <a:pt x="643" y="7621"/>
                  </a:lnTo>
                  <a:lnTo>
                    <a:pt x="3787" y="7621"/>
                  </a:lnTo>
                  <a:lnTo>
                    <a:pt x="3787" y="6693"/>
                  </a:lnTo>
                  <a:lnTo>
                    <a:pt x="2525" y="6693"/>
                  </a:lnTo>
                  <a:lnTo>
                    <a:pt x="2525" y="3811"/>
                  </a:lnTo>
                  <a:lnTo>
                    <a:pt x="2834" y="3811"/>
                  </a:lnTo>
                  <a:cubicBezTo>
                    <a:pt x="3715" y="3811"/>
                    <a:pt x="4430" y="3097"/>
                    <a:pt x="4430" y="2216"/>
                  </a:cubicBezTo>
                  <a:lnTo>
                    <a:pt x="4430" y="1287"/>
                  </a:lnTo>
                  <a:lnTo>
                    <a:pt x="3477" y="1287"/>
                  </a:lnTo>
                  <a:cubicBezTo>
                    <a:pt x="3144" y="1287"/>
                    <a:pt x="2810" y="1382"/>
                    <a:pt x="2525" y="1596"/>
                  </a:cubicBezTo>
                  <a:cubicBezTo>
                    <a:pt x="2525" y="715"/>
                    <a:pt x="1834" y="1"/>
                    <a:pt x="9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58" name="Google Shape;1458;p41"/>
            <p:cNvSpPr/>
            <p:nvPr/>
          </p:nvSpPr>
          <p:spPr>
            <a:xfrm>
              <a:off x="3981150" y="3816900"/>
              <a:ext cx="78625" cy="23850"/>
            </a:xfrm>
            <a:custGeom>
              <a:avLst/>
              <a:gdLst/>
              <a:ahLst/>
              <a:cxnLst/>
              <a:rect l="l" t="t" r="r" b="b"/>
              <a:pathLst>
                <a:path w="3145" h="954" extrusionOk="0">
                  <a:moveTo>
                    <a:pt x="1" y="1"/>
                  </a:moveTo>
                  <a:lnTo>
                    <a:pt x="1" y="953"/>
                  </a:lnTo>
                  <a:lnTo>
                    <a:pt x="3144" y="953"/>
                  </a:lnTo>
                  <a:lnTo>
                    <a:pt x="3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59" name="Google Shape;1459;p41"/>
            <p:cNvSpPr/>
            <p:nvPr/>
          </p:nvSpPr>
          <p:spPr>
            <a:xfrm>
              <a:off x="3981150" y="3895500"/>
              <a:ext cx="78625" cy="23825"/>
            </a:xfrm>
            <a:custGeom>
              <a:avLst/>
              <a:gdLst/>
              <a:ahLst/>
              <a:cxnLst/>
              <a:rect l="l" t="t" r="r" b="b"/>
              <a:pathLst>
                <a:path w="3145" h="953" extrusionOk="0">
                  <a:moveTo>
                    <a:pt x="1" y="0"/>
                  </a:moveTo>
                  <a:lnTo>
                    <a:pt x="1" y="953"/>
                  </a:lnTo>
                  <a:lnTo>
                    <a:pt x="3144" y="953"/>
                  </a:lnTo>
                  <a:lnTo>
                    <a:pt x="3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60" name="Google Shape;1460;p41"/>
            <p:cNvSpPr/>
            <p:nvPr/>
          </p:nvSpPr>
          <p:spPr>
            <a:xfrm>
              <a:off x="3965075" y="3856200"/>
              <a:ext cx="79200" cy="23850"/>
            </a:xfrm>
            <a:custGeom>
              <a:avLst/>
              <a:gdLst/>
              <a:ahLst/>
              <a:cxnLst/>
              <a:rect l="l" t="t" r="r" b="b"/>
              <a:pathLst>
                <a:path w="3168" h="954" extrusionOk="0">
                  <a:moveTo>
                    <a:pt x="1" y="1"/>
                  </a:moveTo>
                  <a:lnTo>
                    <a:pt x="1" y="953"/>
                  </a:lnTo>
                  <a:lnTo>
                    <a:pt x="3168" y="953"/>
                  </a:lnTo>
                  <a:lnTo>
                    <a:pt x="3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61" name="Google Shape;1461;p41"/>
            <p:cNvSpPr/>
            <p:nvPr/>
          </p:nvSpPr>
          <p:spPr>
            <a:xfrm>
              <a:off x="4107375" y="3895500"/>
              <a:ext cx="78600" cy="23825"/>
            </a:xfrm>
            <a:custGeom>
              <a:avLst/>
              <a:gdLst/>
              <a:ahLst/>
              <a:cxnLst/>
              <a:rect l="l" t="t" r="r" b="b"/>
              <a:pathLst>
                <a:path w="3144" h="953" extrusionOk="0">
                  <a:moveTo>
                    <a:pt x="0" y="0"/>
                  </a:moveTo>
                  <a:lnTo>
                    <a:pt x="0" y="953"/>
                  </a:lnTo>
                  <a:lnTo>
                    <a:pt x="3144" y="953"/>
                  </a:lnTo>
                  <a:lnTo>
                    <a:pt x="3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62" name="Google Shape;1462;p41"/>
            <p:cNvSpPr/>
            <p:nvPr/>
          </p:nvSpPr>
          <p:spPr>
            <a:xfrm>
              <a:off x="4091300" y="3856200"/>
              <a:ext cx="79200" cy="23850"/>
            </a:xfrm>
            <a:custGeom>
              <a:avLst/>
              <a:gdLst/>
              <a:ahLst/>
              <a:cxnLst/>
              <a:rect l="l" t="t" r="r" b="b"/>
              <a:pathLst>
                <a:path w="3168" h="954" extrusionOk="0">
                  <a:moveTo>
                    <a:pt x="0" y="1"/>
                  </a:moveTo>
                  <a:lnTo>
                    <a:pt x="0" y="953"/>
                  </a:lnTo>
                  <a:lnTo>
                    <a:pt x="3168" y="953"/>
                  </a:lnTo>
                  <a:lnTo>
                    <a:pt x="3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463" name="Google Shape;1463;p41"/>
          <p:cNvGrpSpPr/>
          <p:nvPr/>
        </p:nvGrpSpPr>
        <p:grpSpPr>
          <a:xfrm>
            <a:off x="4040093" y="3202912"/>
            <a:ext cx="344426" cy="344426"/>
            <a:chOff x="3366750" y="3650200"/>
            <a:chExt cx="269125" cy="269125"/>
          </a:xfrm>
        </p:grpSpPr>
        <p:sp>
          <p:nvSpPr>
            <p:cNvPr id="1464" name="Google Shape;1464;p41"/>
            <p:cNvSpPr/>
            <p:nvPr/>
          </p:nvSpPr>
          <p:spPr>
            <a:xfrm>
              <a:off x="3538200" y="3855600"/>
              <a:ext cx="18475" cy="15900"/>
            </a:xfrm>
            <a:custGeom>
              <a:avLst/>
              <a:gdLst/>
              <a:ahLst/>
              <a:cxnLst/>
              <a:rect l="l" t="t" r="r" b="b"/>
              <a:pathLst>
                <a:path w="739" h="636" extrusionOk="0">
                  <a:moveTo>
                    <a:pt x="429" y="1"/>
                  </a:moveTo>
                  <a:cubicBezTo>
                    <a:pt x="144" y="1"/>
                    <a:pt x="1" y="358"/>
                    <a:pt x="191" y="549"/>
                  </a:cubicBezTo>
                  <a:cubicBezTo>
                    <a:pt x="259" y="609"/>
                    <a:pt x="340" y="636"/>
                    <a:pt x="417" y="636"/>
                  </a:cubicBezTo>
                  <a:cubicBezTo>
                    <a:pt x="584" y="636"/>
                    <a:pt x="739" y="513"/>
                    <a:pt x="739" y="334"/>
                  </a:cubicBezTo>
                  <a:cubicBezTo>
                    <a:pt x="739" y="144"/>
                    <a:pt x="596" y="1"/>
                    <a:pt x="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65" name="Google Shape;1465;p41"/>
            <p:cNvSpPr/>
            <p:nvPr/>
          </p:nvSpPr>
          <p:spPr>
            <a:xfrm>
              <a:off x="3604300" y="3808575"/>
              <a:ext cx="31575" cy="31575"/>
            </a:xfrm>
            <a:custGeom>
              <a:avLst/>
              <a:gdLst/>
              <a:ahLst/>
              <a:cxnLst/>
              <a:rect l="l" t="t" r="r" b="b"/>
              <a:pathLst>
                <a:path w="1263" h="1263" extrusionOk="0">
                  <a:moveTo>
                    <a:pt x="0" y="0"/>
                  </a:moveTo>
                  <a:lnTo>
                    <a:pt x="0" y="620"/>
                  </a:lnTo>
                  <a:cubicBezTo>
                    <a:pt x="0" y="977"/>
                    <a:pt x="262" y="1263"/>
                    <a:pt x="619" y="1263"/>
                  </a:cubicBezTo>
                  <a:lnTo>
                    <a:pt x="1262" y="1263"/>
                  </a:lnTo>
                  <a:lnTo>
                    <a:pt x="1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66" name="Google Shape;1466;p41"/>
            <p:cNvSpPr/>
            <p:nvPr/>
          </p:nvSpPr>
          <p:spPr>
            <a:xfrm>
              <a:off x="3462000" y="3808575"/>
              <a:ext cx="173875" cy="110750"/>
            </a:xfrm>
            <a:custGeom>
              <a:avLst/>
              <a:gdLst/>
              <a:ahLst/>
              <a:cxnLst/>
              <a:rect l="l" t="t" r="r" b="b"/>
              <a:pathLst>
                <a:path w="6955" h="4430" extrusionOk="0">
                  <a:moveTo>
                    <a:pt x="3458" y="1255"/>
                  </a:moveTo>
                  <a:cubicBezTo>
                    <a:pt x="3942" y="1255"/>
                    <a:pt x="4406" y="1638"/>
                    <a:pt x="4406" y="2215"/>
                  </a:cubicBezTo>
                  <a:cubicBezTo>
                    <a:pt x="4406" y="2715"/>
                    <a:pt x="4001" y="3144"/>
                    <a:pt x="3477" y="3144"/>
                  </a:cubicBezTo>
                  <a:cubicBezTo>
                    <a:pt x="3468" y="3144"/>
                    <a:pt x="3458" y="3144"/>
                    <a:pt x="3448" y="3144"/>
                  </a:cubicBezTo>
                  <a:cubicBezTo>
                    <a:pt x="2610" y="3144"/>
                    <a:pt x="2198" y="2137"/>
                    <a:pt x="2787" y="1548"/>
                  </a:cubicBezTo>
                  <a:cubicBezTo>
                    <a:pt x="2981" y="1346"/>
                    <a:pt x="3222" y="1255"/>
                    <a:pt x="3458" y="1255"/>
                  </a:cubicBezTo>
                  <a:close/>
                  <a:moveTo>
                    <a:pt x="1882" y="0"/>
                  </a:moveTo>
                  <a:lnTo>
                    <a:pt x="1882" y="643"/>
                  </a:lnTo>
                  <a:cubicBezTo>
                    <a:pt x="1882" y="1334"/>
                    <a:pt x="1334" y="1906"/>
                    <a:pt x="620" y="1906"/>
                  </a:cubicBezTo>
                  <a:lnTo>
                    <a:pt x="0" y="1906"/>
                  </a:lnTo>
                  <a:lnTo>
                    <a:pt x="0" y="2525"/>
                  </a:lnTo>
                  <a:lnTo>
                    <a:pt x="620" y="2525"/>
                  </a:lnTo>
                  <a:cubicBezTo>
                    <a:pt x="1334" y="2525"/>
                    <a:pt x="1882" y="3096"/>
                    <a:pt x="1882" y="3787"/>
                  </a:cubicBezTo>
                  <a:lnTo>
                    <a:pt x="1882" y="4430"/>
                  </a:lnTo>
                  <a:lnTo>
                    <a:pt x="5049" y="4430"/>
                  </a:lnTo>
                  <a:lnTo>
                    <a:pt x="5049" y="3787"/>
                  </a:lnTo>
                  <a:cubicBezTo>
                    <a:pt x="5049" y="3072"/>
                    <a:pt x="5621" y="2525"/>
                    <a:pt x="6311" y="2525"/>
                  </a:cubicBezTo>
                  <a:lnTo>
                    <a:pt x="6954" y="2525"/>
                  </a:lnTo>
                  <a:lnTo>
                    <a:pt x="6954" y="1882"/>
                  </a:lnTo>
                  <a:lnTo>
                    <a:pt x="6311" y="1882"/>
                  </a:lnTo>
                  <a:cubicBezTo>
                    <a:pt x="5621" y="1882"/>
                    <a:pt x="5049" y="1334"/>
                    <a:pt x="5049" y="620"/>
                  </a:cubicBezTo>
                  <a:lnTo>
                    <a:pt x="5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67" name="Google Shape;1467;p41"/>
            <p:cNvSpPr/>
            <p:nvPr/>
          </p:nvSpPr>
          <p:spPr>
            <a:xfrm>
              <a:off x="3604300" y="3887150"/>
              <a:ext cx="31575" cy="32175"/>
            </a:xfrm>
            <a:custGeom>
              <a:avLst/>
              <a:gdLst/>
              <a:ahLst/>
              <a:cxnLst/>
              <a:rect l="l" t="t" r="r" b="b"/>
              <a:pathLst>
                <a:path w="1263" h="1287" extrusionOk="0">
                  <a:moveTo>
                    <a:pt x="619" y="1"/>
                  </a:moveTo>
                  <a:cubicBezTo>
                    <a:pt x="262" y="1"/>
                    <a:pt x="0" y="287"/>
                    <a:pt x="0" y="644"/>
                  </a:cubicBezTo>
                  <a:lnTo>
                    <a:pt x="0" y="1287"/>
                  </a:lnTo>
                  <a:lnTo>
                    <a:pt x="1262" y="1287"/>
                  </a:lnTo>
                  <a:lnTo>
                    <a:pt x="12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68" name="Google Shape;1468;p41"/>
            <p:cNvSpPr/>
            <p:nvPr/>
          </p:nvSpPr>
          <p:spPr>
            <a:xfrm>
              <a:off x="3462000" y="3808575"/>
              <a:ext cx="31575" cy="31575"/>
            </a:xfrm>
            <a:custGeom>
              <a:avLst/>
              <a:gdLst/>
              <a:ahLst/>
              <a:cxnLst/>
              <a:rect l="l" t="t" r="r" b="b"/>
              <a:pathLst>
                <a:path w="1263" h="1263" extrusionOk="0">
                  <a:moveTo>
                    <a:pt x="0" y="0"/>
                  </a:moveTo>
                  <a:lnTo>
                    <a:pt x="0" y="1263"/>
                  </a:lnTo>
                  <a:lnTo>
                    <a:pt x="620" y="1263"/>
                  </a:lnTo>
                  <a:cubicBezTo>
                    <a:pt x="977" y="1263"/>
                    <a:pt x="1263" y="977"/>
                    <a:pt x="1263" y="620"/>
                  </a:cubicBezTo>
                  <a:lnTo>
                    <a:pt x="12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69" name="Google Shape;1469;p41"/>
            <p:cNvSpPr/>
            <p:nvPr/>
          </p:nvSpPr>
          <p:spPr>
            <a:xfrm>
              <a:off x="3462000" y="3887150"/>
              <a:ext cx="31575" cy="32175"/>
            </a:xfrm>
            <a:custGeom>
              <a:avLst/>
              <a:gdLst/>
              <a:ahLst/>
              <a:cxnLst/>
              <a:rect l="l" t="t" r="r" b="b"/>
              <a:pathLst>
                <a:path w="1263" h="1287" extrusionOk="0">
                  <a:moveTo>
                    <a:pt x="0" y="1"/>
                  </a:moveTo>
                  <a:lnTo>
                    <a:pt x="0" y="1287"/>
                  </a:lnTo>
                  <a:lnTo>
                    <a:pt x="1263" y="1287"/>
                  </a:lnTo>
                  <a:lnTo>
                    <a:pt x="1263" y="644"/>
                  </a:lnTo>
                  <a:cubicBezTo>
                    <a:pt x="1263" y="287"/>
                    <a:pt x="977" y="1"/>
                    <a:pt x="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70" name="Google Shape;1470;p41"/>
            <p:cNvSpPr/>
            <p:nvPr/>
          </p:nvSpPr>
          <p:spPr>
            <a:xfrm>
              <a:off x="3366750" y="3650200"/>
              <a:ext cx="205425" cy="202450"/>
            </a:xfrm>
            <a:custGeom>
              <a:avLst/>
              <a:gdLst/>
              <a:ahLst/>
              <a:cxnLst/>
              <a:rect l="l" t="t" r="r" b="b"/>
              <a:pathLst>
                <a:path w="8217" h="8098" extrusionOk="0">
                  <a:moveTo>
                    <a:pt x="4453" y="1906"/>
                  </a:moveTo>
                  <a:lnTo>
                    <a:pt x="4453" y="3811"/>
                  </a:lnTo>
                  <a:lnTo>
                    <a:pt x="6335" y="3811"/>
                  </a:lnTo>
                  <a:lnTo>
                    <a:pt x="6335" y="4430"/>
                  </a:lnTo>
                  <a:lnTo>
                    <a:pt x="3810" y="4430"/>
                  </a:lnTo>
                  <a:lnTo>
                    <a:pt x="3810" y="1906"/>
                  </a:lnTo>
                  <a:close/>
                  <a:moveTo>
                    <a:pt x="3810" y="1"/>
                  </a:moveTo>
                  <a:cubicBezTo>
                    <a:pt x="2953" y="72"/>
                    <a:pt x="2120" y="429"/>
                    <a:pt x="1453" y="1001"/>
                  </a:cubicBezTo>
                  <a:lnTo>
                    <a:pt x="2358" y="1906"/>
                  </a:lnTo>
                  <a:lnTo>
                    <a:pt x="1905" y="2358"/>
                  </a:lnTo>
                  <a:lnTo>
                    <a:pt x="1024" y="1454"/>
                  </a:lnTo>
                  <a:cubicBezTo>
                    <a:pt x="453" y="2120"/>
                    <a:pt x="95" y="2930"/>
                    <a:pt x="24" y="3811"/>
                  </a:cubicBezTo>
                  <a:lnTo>
                    <a:pt x="1310" y="3811"/>
                  </a:lnTo>
                  <a:lnTo>
                    <a:pt x="1310" y="4430"/>
                  </a:lnTo>
                  <a:lnTo>
                    <a:pt x="0" y="4430"/>
                  </a:lnTo>
                  <a:cubicBezTo>
                    <a:pt x="72" y="5311"/>
                    <a:pt x="429" y="6121"/>
                    <a:pt x="1000" y="6788"/>
                  </a:cubicBezTo>
                  <a:lnTo>
                    <a:pt x="1881" y="5883"/>
                  </a:lnTo>
                  <a:lnTo>
                    <a:pt x="2334" y="6335"/>
                  </a:lnTo>
                  <a:lnTo>
                    <a:pt x="1453" y="7240"/>
                  </a:lnTo>
                  <a:cubicBezTo>
                    <a:pt x="1929" y="7645"/>
                    <a:pt x="2524" y="7955"/>
                    <a:pt x="3167" y="8098"/>
                  </a:cubicBezTo>
                  <a:lnTo>
                    <a:pt x="3167" y="5692"/>
                  </a:lnTo>
                  <a:lnTo>
                    <a:pt x="7883" y="5692"/>
                  </a:lnTo>
                  <a:cubicBezTo>
                    <a:pt x="8049" y="5288"/>
                    <a:pt x="8168" y="4859"/>
                    <a:pt x="8192" y="4430"/>
                  </a:cubicBezTo>
                  <a:lnTo>
                    <a:pt x="6978" y="4430"/>
                  </a:lnTo>
                  <a:lnTo>
                    <a:pt x="6978" y="3811"/>
                  </a:lnTo>
                  <a:lnTo>
                    <a:pt x="8216" y="3811"/>
                  </a:lnTo>
                  <a:cubicBezTo>
                    <a:pt x="8145" y="2930"/>
                    <a:pt x="7811" y="2120"/>
                    <a:pt x="7240" y="1454"/>
                  </a:cubicBezTo>
                  <a:lnTo>
                    <a:pt x="6359" y="2358"/>
                  </a:lnTo>
                  <a:lnTo>
                    <a:pt x="5906" y="1906"/>
                  </a:lnTo>
                  <a:lnTo>
                    <a:pt x="6787" y="1001"/>
                  </a:lnTo>
                  <a:cubicBezTo>
                    <a:pt x="6144" y="429"/>
                    <a:pt x="5311" y="72"/>
                    <a:pt x="4453" y="1"/>
                  </a:cubicBezTo>
                  <a:lnTo>
                    <a:pt x="4453" y="1287"/>
                  </a:lnTo>
                  <a:lnTo>
                    <a:pt x="3810" y="1287"/>
                  </a:lnTo>
                  <a:lnTo>
                    <a:pt x="3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471" name="Google Shape;1471;p41"/>
          <p:cNvGrpSpPr/>
          <p:nvPr/>
        </p:nvGrpSpPr>
        <p:grpSpPr>
          <a:xfrm>
            <a:off x="3298673" y="3225405"/>
            <a:ext cx="355880" cy="301361"/>
            <a:chOff x="2787425" y="3667775"/>
            <a:chExt cx="278075" cy="235475"/>
          </a:xfrm>
        </p:grpSpPr>
        <p:sp>
          <p:nvSpPr>
            <p:cNvPr id="1472" name="Google Shape;1472;p41"/>
            <p:cNvSpPr/>
            <p:nvPr/>
          </p:nvSpPr>
          <p:spPr>
            <a:xfrm>
              <a:off x="2787425" y="3667775"/>
              <a:ext cx="261425" cy="124750"/>
            </a:xfrm>
            <a:custGeom>
              <a:avLst/>
              <a:gdLst/>
              <a:ahLst/>
              <a:cxnLst/>
              <a:rect l="l" t="t" r="r" b="b"/>
              <a:pathLst>
                <a:path w="10457" h="4990" extrusionOk="0">
                  <a:moveTo>
                    <a:pt x="3836" y="0"/>
                  </a:moveTo>
                  <a:cubicBezTo>
                    <a:pt x="3377" y="0"/>
                    <a:pt x="2919" y="298"/>
                    <a:pt x="2883" y="893"/>
                  </a:cubicBezTo>
                  <a:lnTo>
                    <a:pt x="2883" y="1012"/>
                  </a:lnTo>
                  <a:lnTo>
                    <a:pt x="1954" y="1465"/>
                  </a:lnTo>
                  <a:cubicBezTo>
                    <a:pt x="1788" y="1298"/>
                    <a:pt x="1550" y="1203"/>
                    <a:pt x="1311" y="1203"/>
                  </a:cubicBezTo>
                  <a:cubicBezTo>
                    <a:pt x="1289" y="1202"/>
                    <a:pt x="1266" y="1201"/>
                    <a:pt x="1244" y="1201"/>
                  </a:cubicBezTo>
                  <a:cubicBezTo>
                    <a:pt x="0" y="1201"/>
                    <a:pt x="0" y="3110"/>
                    <a:pt x="1244" y="3110"/>
                  </a:cubicBezTo>
                  <a:cubicBezTo>
                    <a:pt x="1266" y="3110"/>
                    <a:pt x="1289" y="3109"/>
                    <a:pt x="1311" y="3108"/>
                  </a:cubicBezTo>
                  <a:cubicBezTo>
                    <a:pt x="1835" y="3108"/>
                    <a:pt x="2264" y="2679"/>
                    <a:pt x="2264" y="2156"/>
                  </a:cubicBezTo>
                  <a:cubicBezTo>
                    <a:pt x="2264" y="2108"/>
                    <a:pt x="2264" y="2084"/>
                    <a:pt x="2264" y="2036"/>
                  </a:cubicBezTo>
                  <a:lnTo>
                    <a:pt x="3193" y="1584"/>
                  </a:lnTo>
                  <a:cubicBezTo>
                    <a:pt x="3371" y="1746"/>
                    <a:pt x="3604" y="1842"/>
                    <a:pt x="3847" y="1842"/>
                  </a:cubicBezTo>
                  <a:cubicBezTo>
                    <a:pt x="3962" y="1842"/>
                    <a:pt x="4078" y="1820"/>
                    <a:pt x="4193" y="1775"/>
                  </a:cubicBezTo>
                  <a:lnTo>
                    <a:pt x="4907" y="2965"/>
                  </a:lnTo>
                  <a:cubicBezTo>
                    <a:pt x="4836" y="3108"/>
                    <a:pt x="4788" y="3251"/>
                    <a:pt x="4788" y="3418"/>
                  </a:cubicBezTo>
                  <a:cubicBezTo>
                    <a:pt x="4767" y="3962"/>
                    <a:pt x="5206" y="4396"/>
                    <a:pt x="5734" y="4396"/>
                  </a:cubicBezTo>
                  <a:cubicBezTo>
                    <a:pt x="5806" y="4396"/>
                    <a:pt x="5880" y="4388"/>
                    <a:pt x="5955" y="4370"/>
                  </a:cubicBezTo>
                  <a:cubicBezTo>
                    <a:pt x="6551" y="4227"/>
                    <a:pt x="6860" y="3561"/>
                    <a:pt x="6574" y="3013"/>
                  </a:cubicBezTo>
                  <a:lnTo>
                    <a:pt x="7217" y="2370"/>
                  </a:lnTo>
                  <a:cubicBezTo>
                    <a:pt x="7336" y="2441"/>
                    <a:pt x="7479" y="2465"/>
                    <a:pt x="7622" y="2465"/>
                  </a:cubicBezTo>
                  <a:cubicBezTo>
                    <a:pt x="7718" y="2465"/>
                    <a:pt x="7813" y="2441"/>
                    <a:pt x="7908" y="2418"/>
                  </a:cubicBezTo>
                  <a:lnTo>
                    <a:pt x="9480" y="4370"/>
                  </a:lnTo>
                  <a:lnTo>
                    <a:pt x="8551" y="4370"/>
                  </a:lnTo>
                  <a:lnTo>
                    <a:pt x="8551" y="4989"/>
                  </a:lnTo>
                  <a:lnTo>
                    <a:pt x="10456" y="4989"/>
                  </a:lnTo>
                  <a:lnTo>
                    <a:pt x="10456" y="3108"/>
                  </a:lnTo>
                  <a:lnTo>
                    <a:pt x="9813" y="3108"/>
                  </a:lnTo>
                  <a:lnTo>
                    <a:pt x="9813" y="3775"/>
                  </a:lnTo>
                  <a:lnTo>
                    <a:pt x="8408" y="2013"/>
                  </a:lnTo>
                  <a:cubicBezTo>
                    <a:pt x="8503" y="1870"/>
                    <a:pt x="8551" y="1703"/>
                    <a:pt x="8551" y="1513"/>
                  </a:cubicBezTo>
                  <a:cubicBezTo>
                    <a:pt x="8572" y="960"/>
                    <a:pt x="8120" y="541"/>
                    <a:pt x="7600" y="541"/>
                  </a:cubicBezTo>
                  <a:cubicBezTo>
                    <a:pt x="7537" y="541"/>
                    <a:pt x="7472" y="547"/>
                    <a:pt x="7408" y="560"/>
                  </a:cubicBezTo>
                  <a:cubicBezTo>
                    <a:pt x="6789" y="703"/>
                    <a:pt x="6479" y="1370"/>
                    <a:pt x="6765" y="1917"/>
                  </a:cubicBezTo>
                  <a:lnTo>
                    <a:pt x="6122" y="2560"/>
                  </a:lnTo>
                  <a:cubicBezTo>
                    <a:pt x="6003" y="2513"/>
                    <a:pt x="5860" y="2465"/>
                    <a:pt x="5717" y="2465"/>
                  </a:cubicBezTo>
                  <a:cubicBezTo>
                    <a:pt x="5598" y="2465"/>
                    <a:pt x="5503" y="2489"/>
                    <a:pt x="5384" y="2537"/>
                  </a:cubicBezTo>
                  <a:lnTo>
                    <a:pt x="4645" y="1346"/>
                  </a:lnTo>
                  <a:cubicBezTo>
                    <a:pt x="4741" y="1203"/>
                    <a:pt x="4788" y="1060"/>
                    <a:pt x="4788" y="893"/>
                  </a:cubicBezTo>
                  <a:cubicBezTo>
                    <a:pt x="4753" y="298"/>
                    <a:pt x="4294" y="0"/>
                    <a:pt x="38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73" name="Google Shape;1473;p41"/>
            <p:cNvSpPr/>
            <p:nvPr/>
          </p:nvSpPr>
          <p:spPr>
            <a:xfrm>
              <a:off x="2795800" y="3879425"/>
              <a:ext cx="79800" cy="23825"/>
            </a:xfrm>
            <a:custGeom>
              <a:avLst/>
              <a:gdLst/>
              <a:ahLst/>
              <a:cxnLst/>
              <a:rect l="l" t="t" r="r" b="b"/>
              <a:pathLst>
                <a:path w="3192" h="953" extrusionOk="0">
                  <a:moveTo>
                    <a:pt x="0" y="0"/>
                  </a:moveTo>
                  <a:lnTo>
                    <a:pt x="0" y="953"/>
                  </a:lnTo>
                  <a:lnTo>
                    <a:pt x="3191" y="953"/>
                  </a:lnTo>
                  <a:lnTo>
                    <a:pt x="3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74" name="Google Shape;1474;p41"/>
            <p:cNvSpPr/>
            <p:nvPr/>
          </p:nvSpPr>
          <p:spPr>
            <a:xfrm>
              <a:off x="2795800" y="3840125"/>
              <a:ext cx="79800" cy="23850"/>
            </a:xfrm>
            <a:custGeom>
              <a:avLst/>
              <a:gdLst/>
              <a:ahLst/>
              <a:cxnLst/>
              <a:rect l="l" t="t" r="r" b="b"/>
              <a:pathLst>
                <a:path w="3192" h="954" extrusionOk="0">
                  <a:moveTo>
                    <a:pt x="0" y="1"/>
                  </a:moveTo>
                  <a:lnTo>
                    <a:pt x="0" y="953"/>
                  </a:lnTo>
                  <a:lnTo>
                    <a:pt x="3191" y="953"/>
                  </a:lnTo>
                  <a:lnTo>
                    <a:pt x="3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75" name="Google Shape;1475;p41"/>
            <p:cNvSpPr/>
            <p:nvPr/>
          </p:nvSpPr>
          <p:spPr>
            <a:xfrm>
              <a:off x="2795800" y="3800825"/>
              <a:ext cx="79800" cy="23250"/>
            </a:xfrm>
            <a:custGeom>
              <a:avLst/>
              <a:gdLst/>
              <a:ahLst/>
              <a:cxnLst/>
              <a:rect l="l" t="t" r="r" b="b"/>
              <a:pathLst>
                <a:path w="3192" h="930" extrusionOk="0">
                  <a:moveTo>
                    <a:pt x="0" y="1"/>
                  </a:moveTo>
                  <a:lnTo>
                    <a:pt x="0" y="930"/>
                  </a:lnTo>
                  <a:lnTo>
                    <a:pt x="3191" y="930"/>
                  </a:lnTo>
                  <a:lnTo>
                    <a:pt x="3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76" name="Google Shape;1476;p41"/>
            <p:cNvSpPr/>
            <p:nvPr/>
          </p:nvSpPr>
          <p:spPr>
            <a:xfrm>
              <a:off x="2891050" y="3800825"/>
              <a:ext cx="79200" cy="23250"/>
            </a:xfrm>
            <a:custGeom>
              <a:avLst/>
              <a:gdLst/>
              <a:ahLst/>
              <a:cxnLst/>
              <a:rect l="l" t="t" r="r" b="b"/>
              <a:pathLst>
                <a:path w="3168" h="930" extrusionOk="0">
                  <a:moveTo>
                    <a:pt x="0" y="1"/>
                  </a:moveTo>
                  <a:lnTo>
                    <a:pt x="0" y="930"/>
                  </a:lnTo>
                  <a:lnTo>
                    <a:pt x="3168" y="930"/>
                  </a:lnTo>
                  <a:lnTo>
                    <a:pt x="3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77" name="Google Shape;1477;p41"/>
            <p:cNvSpPr/>
            <p:nvPr/>
          </p:nvSpPr>
          <p:spPr>
            <a:xfrm>
              <a:off x="2795800" y="3760950"/>
              <a:ext cx="79800" cy="23825"/>
            </a:xfrm>
            <a:custGeom>
              <a:avLst/>
              <a:gdLst/>
              <a:ahLst/>
              <a:cxnLst/>
              <a:rect l="l" t="t" r="r" b="b"/>
              <a:pathLst>
                <a:path w="3192" h="953" extrusionOk="0">
                  <a:moveTo>
                    <a:pt x="0" y="0"/>
                  </a:moveTo>
                  <a:lnTo>
                    <a:pt x="0" y="953"/>
                  </a:lnTo>
                  <a:lnTo>
                    <a:pt x="3191" y="953"/>
                  </a:lnTo>
                  <a:lnTo>
                    <a:pt x="31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78" name="Google Shape;1478;p41"/>
            <p:cNvSpPr/>
            <p:nvPr/>
          </p:nvSpPr>
          <p:spPr>
            <a:xfrm>
              <a:off x="2985700" y="3879425"/>
              <a:ext cx="79800" cy="23825"/>
            </a:xfrm>
            <a:custGeom>
              <a:avLst/>
              <a:gdLst/>
              <a:ahLst/>
              <a:cxnLst/>
              <a:rect l="l" t="t" r="r" b="b"/>
              <a:pathLst>
                <a:path w="3192" h="953" extrusionOk="0">
                  <a:moveTo>
                    <a:pt x="1" y="0"/>
                  </a:moveTo>
                  <a:lnTo>
                    <a:pt x="1" y="953"/>
                  </a:lnTo>
                  <a:lnTo>
                    <a:pt x="3192" y="953"/>
                  </a:lnTo>
                  <a:lnTo>
                    <a:pt x="3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79" name="Google Shape;1479;p41"/>
            <p:cNvSpPr/>
            <p:nvPr/>
          </p:nvSpPr>
          <p:spPr>
            <a:xfrm>
              <a:off x="2985700" y="3840125"/>
              <a:ext cx="79800" cy="23850"/>
            </a:xfrm>
            <a:custGeom>
              <a:avLst/>
              <a:gdLst/>
              <a:ahLst/>
              <a:cxnLst/>
              <a:rect l="l" t="t" r="r" b="b"/>
              <a:pathLst>
                <a:path w="3192" h="954" extrusionOk="0">
                  <a:moveTo>
                    <a:pt x="1" y="1"/>
                  </a:moveTo>
                  <a:lnTo>
                    <a:pt x="1" y="953"/>
                  </a:lnTo>
                  <a:lnTo>
                    <a:pt x="3192" y="953"/>
                  </a:lnTo>
                  <a:lnTo>
                    <a:pt x="3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0" name="Google Shape;1480;p41"/>
            <p:cNvSpPr/>
            <p:nvPr/>
          </p:nvSpPr>
          <p:spPr>
            <a:xfrm>
              <a:off x="2891050" y="3879425"/>
              <a:ext cx="79200" cy="23825"/>
            </a:xfrm>
            <a:custGeom>
              <a:avLst/>
              <a:gdLst/>
              <a:ahLst/>
              <a:cxnLst/>
              <a:rect l="l" t="t" r="r" b="b"/>
              <a:pathLst>
                <a:path w="3168" h="953" extrusionOk="0">
                  <a:moveTo>
                    <a:pt x="0" y="0"/>
                  </a:moveTo>
                  <a:lnTo>
                    <a:pt x="0" y="953"/>
                  </a:lnTo>
                  <a:lnTo>
                    <a:pt x="3168" y="953"/>
                  </a:lnTo>
                  <a:lnTo>
                    <a:pt x="3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1" name="Google Shape;1481;p41"/>
            <p:cNvSpPr/>
            <p:nvPr/>
          </p:nvSpPr>
          <p:spPr>
            <a:xfrm>
              <a:off x="2891050" y="3840125"/>
              <a:ext cx="79200" cy="23850"/>
            </a:xfrm>
            <a:custGeom>
              <a:avLst/>
              <a:gdLst/>
              <a:ahLst/>
              <a:cxnLst/>
              <a:rect l="l" t="t" r="r" b="b"/>
              <a:pathLst>
                <a:path w="3168" h="954" extrusionOk="0">
                  <a:moveTo>
                    <a:pt x="0" y="1"/>
                  </a:moveTo>
                  <a:lnTo>
                    <a:pt x="0" y="953"/>
                  </a:lnTo>
                  <a:lnTo>
                    <a:pt x="3168" y="953"/>
                  </a:lnTo>
                  <a:lnTo>
                    <a:pt x="3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482" name="Google Shape;1482;p41"/>
          <p:cNvGrpSpPr/>
          <p:nvPr/>
        </p:nvGrpSpPr>
        <p:grpSpPr>
          <a:xfrm>
            <a:off x="2560389" y="3202912"/>
            <a:ext cx="344426" cy="344426"/>
            <a:chOff x="2210550" y="3650200"/>
            <a:chExt cx="269125" cy="269125"/>
          </a:xfrm>
        </p:grpSpPr>
        <p:sp>
          <p:nvSpPr>
            <p:cNvPr id="1483" name="Google Shape;1483;p41"/>
            <p:cNvSpPr/>
            <p:nvPr/>
          </p:nvSpPr>
          <p:spPr>
            <a:xfrm>
              <a:off x="2218275" y="3650200"/>
              <a:ext cx="245325" cy="142325"/>
            </a:xfrm>
            <a:custGeom>
              <a:avLst/>
              <a:gdLst/>
              <a:ahLst/>
              <a:cxnLst/>
              <a:rect l="l" t="t" r="r" b="b"/>
              <a:pathLst>
                <a:path w="9813" h="5693" extrusionOk="0">
                  <a:moveTo>
                    <a:pt x="7907" y="1"/>
                  </a:moveTo>
                  <a:lnTo>
                    <a:pt x="7907" y="620"/>
                  </a:lnTo>
                  <a:lnTo>
                    <a:pt x="8717" y="620"/>
                  </a:lnTo>
                  <a:lnTo>
                    <a:pt x="7360" y="1977"/>
                  </a:lnTo>
                  <a:cubicBezTo>
                    <a:pt x="7241" y="1930"/>
                    <a:pt x="7098" y="1882"/>
                    <a:pt x="6955" y="1882"/>
                  </a:cubicBezTo>
                  <a:cubicBezTo>
                    <a:pt x="6264" y="1882"/>
                    <a:pt x="5812" y="2620"/>
                    <a:pt x="6097" y="3240"/>
                  </a:cubicBezTo>
                  <a:lnTo>
                    <a:pt x="5478" y="3883"/>
                  </a:lnTo>
                  <a:cubicBezTo>
                    <a:pt x="5347" y="3811"/>
                    <a:pt x="5204" y="3775"/>
                    <a:pt x="5065" y="3775"/>
                  </a:cubicBezTo>
                  <a:cubicBezTo>
                    <a:pt x="4925" y="3775"/>
                    <a:pt x="4788" y="3811"/>
                    <a:pt x="4669" y="3883"/>
                  </a:cubicBezTo>
                  <a:lnTo>
                    <a:pt x="4026" y="3240"/>
                  </a:lnTo>
                  <a:cubicBezTo>
                    <a:pt x="4335" y="2620"/>
                    <a:pt x="3883" y="1882"/>
                    <a:pt x="3168" y="1882"/>
                  </a:cubicBezTo>
                  <a:cubicBezTo>
                    <a:pt x="2478" y="1882"/>
                    <a:pt x="2001" y="2620"/>
                    <a:pt x="2311" y="3240"/>
                  </a:cubicBezTo>
                  <a:lnTo>
                    <a:pt x="1692" y="3883"/>
                  </a:lnTo>
                  <a:cubicBezTo>
                    <a:pt x="1549" y="3811"/>
                    <a:pt x="1430" y="3787"/>
                    <a:pt x="1287" y="3787"/>
                  </a:cubicBezTo>
                  <a:cubicBezTo>
                    <a:pt x="430" y="3787"/>
                    <a:pt x="1" y="4811"/>
                    <a:pt x="596" y="5407"/>
                  </a:cubicBezTo>
                  <a:cubicBezTo>
                    <a:pt x="788" y="5598"/>
                    <a:pt x="1024" y="5684"/>
                    <a:pt x="1256" y="5684"/>
                  </a:cubicBezTo>
                  <a:cubicBezTo>
                    <a:pt x="1745" y="5684"/>
                    <a:pt x="2216" y="5305"/>
                    <a:pt x="2216" y="4740"/>
                  </a:cubicBezTo>
                  <a:cubicBezTo>
                    <a:pt x="2216" y="4597"/>
                    <a:pt x="2192" y="4454"/>
                    <a:pt x="2120" y="4335"/>
                  </a:cubicBezTo>
                  <a:lnTo>
                    <a:pt x="2763" y="3692"/>
                  </a:lnTo>
                  <a:cubicBezTo>
                    <a:pt x="2883" y="3740"/>
                    <a:pt x="3025" y="3787"/>
                    <a:pt x="3168" y="3787"/>
                  </a:cubicBezTo>
                  <a:cubicBezTo>
                    <a:pt x="3311" y="3787"/>
                    <a:pt x="3454" y="3740"/>
                    <a:pt x="3573" y="3692"/>
                  </a:cubicBezTo>
                  <a:lnTo>
                    <a:pt x="4216" y="4335"/>
                  </a:lnTo>
                  <a:cubicBezTo>
                    <a:pt x="3907" y="4954"/>
                    <a:pt x="4359" y="5692"/>
                    <a:pt x="5073" y="5692"/>
                  </a:cubicBezTo>
                  <a:cubicBezTo>
                    <a:pt x="5764" y="5692"/>
                    <a:pt x="6217" y="4954"/>
                    <a:pt x="5907" y="4335"/>
                  </a:cubicBezTo>
                  <a:lnTo>
                    <a:pt x="6550" y="3692"/>
                  </a:lnTo>
                  <a:cubicBezTo>
                    <a:pt x="6693" y="3740"/>
                    <a:pt x="6812" y="3787"/>
                    <a:pt x="6955" y="3787"/>
                  </a:cubicBezTo>
                  <a:cubicBezTo>
                    <a:pt x="7479" y="3787"/>
                    <a:pt x="7907" y="3359"/>
                    <a:pt x="7907" y="2835"/>
                  </a:cubicBezTo>
                  <a:cubicBezTo>
                    <a:pt x="7907" y="2692"/>
                    <a:pt x="7884" y="2549"/>
                    <a:pt x="7812" y="2430"/>
                  </a:cubicBezTo>
                  <a:lnTo>
                    <a:pt x="9170" y="1072"/>
                  </a:lnTo>
                  <a:lnTo>
                    <a:pt x="9170" y="1882"/>
                  </a:lnTo>
                  <a:lnTo>
                    <a:pt x="9813" y="1882"/>
                  </a:lnTo>
                  <a:lnTo>
                    <a:pt x="98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4" name="Google Shape;1484;p41"/>
            <p:cNvSpPr/>
            <p:nvPr/>
          </p:nvSpPr>
          <p:spPr>
            <a:xfrm>
              <a:off x="2400475" y="3895500"/>
              <a:ext cx="79200" cy="23825"/>
            </a:xfrm>
            <a:custGeom>
              <a:avLst/>
              <a:gdLst/>
              <a:ahLst/>
              <a:cxnLst/>
              <a:rect l="l" t="t" r="r" b="b"/>
              <a:pathLst>
                <a:path w="3168" h="953" extrusionOk="0">
                  <a:moveTo>
                    <a:pt x="0" y="0"/>
                  </a:moveTo>
                  <a:lnTo>
                    <a:pt x="0" y="953"/>
                  </a:lnTo>
                  <a:lnTo>
                    <a:pt x="3168" y="953"/>
                  </a:lnTo>
                  <a:lnTo>
                    <a:pt x="3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5" name="Google Shape;1485;p41"/>
            <p:cNvSpPr/>
            <p:nvPr/>
          </p:nvSpPr>
          <p:spPr>
            <a:xfrm>
              <a:off x="2400475" y="3855600"/>
              <a:ext cx="79200" cy="23850"/>
            </a:xfrm>
            <a:custGeom>
              <a:avLst/>
              <a:gdLst/>
              <a:ahLst/>
              <a:cxnLst/>
              <a:rect l="l" t="t" r="r" b="b"/>
              <a:pathLst>
                <a:path w="3168" h="954" extrusionOk="0">
                  <a:moveTo>
                    <a:pt x="0" y="1"/>
                  </a:moveTo>
                  <a:lnTo>
                    <a:pt x="0" y="953"/>
                  </a:lnTo>
                  <a:lnTo>
                    <a:pt x="3168" y="953"/>
                  </a:lnTo>
                  <a:lnTo>
                    <a:pt x="3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6" name="Google Shape;1486;p41"/>
            <p:cNvSpPr/>
            <p:nvPr/>
          </p:nvSpPr>
          <p:spPr>
            <a:xfrm>
              <a:off x="2400475" y="3816325"/>
              <a:ext cx="79200" cy="23825"/>
            </a:xfrm>
            <a:custGeom>
              <a:avLst/>
              <a:gdLst/>
              <a:ahLst/>
              <a:cxnLst/>
              <a:rect l="l" t="t" r="r" b="b"/>
              <a:pathLst>
                <a:path w="3168" h="953" extrusionOk="0">
                  <a:moveTo>
                    <a:pt x="0" y="0"/>
                  </a:moveTo>
                  <a:lnTo>
                    <a:pt x="0" y="953"/>
                  </a:lnTo>
                  <a:lnTo>
                    <a:pt x="3168" y="953"/>
                  </a:lnTo>
                  <a:lnTo>
                    <a:pt x="3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7" name="Google Shape;1487;p41"/>
            <p:cNvSpPr/>
            <p:nvPr/>
          </p:nvSpPr>
          <p:spPr>
            <a:xfrm>
              <a:off x="2305800" y="3816325"/>
              <a:ext cx="78625" cy="23825"/>
            </a:xfrm>
            <a:custGeom>
              <a:avLst/>
              <a:gdLst/>
              <a:ahLst/>
              <a:cxnLst/>
              <a:rect l="l" t="t" r="r" b="b"/>
              <a:pathLst>
                <a:path w="3145" h="953" extrusionOk="0">
                  <a:moveTo>
                    <a:pt x="1" y="0"/>
                  </a:moveTo>
                  <a:lnTo>
                    <a:pt x="1" y="953"/>
                  </a:lnTo>
                  <a:lnTo>
                    <a:pt x="3144" y="953"/>
                  </a:lnTo>
                  <a:lnTo>
                    <a:pt x="3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8" name="Google Shape;1488;p41"/>
            <p:cNvSpPr/>
            <p:nvPr/>
          </p:nvSpPr>
          <p:spPr>
            <a:xfrm>
              <a:off x="2400475" y="3776425"/>
              <a:ext cx="79200" cy="23850"/>
            </a:xfrm>
            <a:custGeom>
              <a:avLst/>
              <a:gdLst/>
              <a:ahLst/>
              <a:cxnLst/>
              <a:rect l="l" t="t" r="r" b="b"/>
              <a:pathLst>
                <a:path w="3168" h="954" extrusionOk="0">
                  <a:moveTo>
                    <a:pt x="0" y="0"/>
                  </a:moveTo>
                  <a:lnTo>
                    <a:pt x="0" y="953"/>
                  </a:lnTo>
                  <a:lnTo>
                    <a:pt x="3168" y="953"/>
                  </a:lnTo>
                  <a:lnTo>
                    <a:pt x="3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89" name="Google Shape;1489;p41"/>
            <p:cNvSpPr/>
            <p:nvPr/>
          </p:nvSpPr>
          <p:spPr>
            <a:xfrm>
              <a:off x="2210550" y="3895500"/>
              <a:ext cx="79200" cy="23825"/>
            </a:xfrm>
            <a:custGeom>
              <a:avLst/>
              <a:gdLst/>
              <a:ahLst/>
              <a:cxnLst/>
              <a:rect l="l" t="t" r="r" b="b"/>
              <a:pathLst>
                <a:path w="3168" h="953" extrusionOk="0">
                  <a:moveTo>
                    <a:pt x="0" y="0"/>
                  </a:moveTo>
                  <a:lnTo>
                    <a:pt x="0" y="953"/>
                  </a:lnTo>
                  <a:lnTo>
                    <a:pt x="3168" y="953"/>
                  </a:lnTo>
                  <a:lnTo>
                    <a:pt x="3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0" name="Google Shape;1490;p41"/>
            <p:cNvSpPr/>
            <p:nvPr/>
          </p:nvSpPr>
          <p:spPr>
            <a:xfrm>
              <a:off x="2210550" y="3855600"/>
              <a:ext cx="79200" cy="23850"/>
            </a:xfrm>
            <a:custGeom>
              <a:avLst/>
              <a:gdLst/>
              <a:ahLst/>
              <a:cxnLst/>
              <a:rect l="l" t="t" r="r" b="b"/>
              <a:pathLst>
                <a:path w="3168" h="954" extrusionOk="0">
                  <a:moveTo>
                    <a:pt x="0" y="1"/>
                  </a:moveTo>
                  <a:lnTo>
                    <a:pt x="0" y="953"/>
                  </a:lnTo>
                  <a:lnTo>
                    <a:pt x="3168" y="953"/>
                  </a:lnTo>
                  <a:lnTo>
                    <a:pt x="3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1" name="Google Shape;1491;p41"/>
            <p:cNvSpPr/>
            <p:nvPr/>
          </p:nvSpPr>
          <p:spPr>
            <a:xfrm>
              <a:off x="2305800" y="3895500"/>
              <a:ext cx="78625" cy="23825"/>
            </a:xfrm>
            <a:custGeom>
              <a:avLst/>
              <a:gdLst/>
              <a:ahLst/>
              <a:cxnLst/>
              <a:rect l="l" t="t" r="r" b="b"/>
              <a:pathLst>
                <a:path w="3145" h="953" extrusionOk="0">
                  <a:moveTo>
                    <a:pt x="1" y="0"/>
                  </a:moveTo>
                  <a:lnTo>
                    <a:pt x="1" y="953"/>
                  </a:lnTo>
                  <a:lnTo>
                    <a:pt x="3144" y="953"/>
                  </a:lnTo>
                  <a:lnTo>
                    <a:pt x="3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2" name="Google Shape;1492;p41"/>
            <p:cNvSpPr/>
            <p:nvPr/>
          </p:nvSpPr>
          <p:spPr>
            <a:xfrm>
              <a:off x="2305800" y="3855600"/>
              <a:ext cx="78625" cy="23850"/>
            </a:xfrm>
            <a:custGeom>
              <a:avLst/>
              <a:gdLst/>
              <a:ahLst/>
              <a:cxnLst/>
              <a:rect l="l" t="t" r="r" b="b"/>
              <a:pathLst>
                <a:path w="3145" h="954" extrusionOk="0">
                  <a:moveTo>
                    <a:pt x="1" y="1"/>
                  </a:moveTo>
                  <a:lnTo>
                    <a:pt x="1" y="953"/>
                  </a:lnTo>
                  <a:lnTo>
                    <a:pt x="3144" y="953"/>
                  </a:lnTo>
                  <a:lnTo>
                    <a:pt x="3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493" name="Google Shape;1493;p41"/>
          <p:cNvGrpSpPr/>
          <p:nvPr/>
        </p:nvGrpSpPr>
        <p:grpSpPr>
          <a:xfrm>
            <a:off x="1832726" y="3203104"/>
            <a:ext cx="347466" cy="344234"/>
            <a:chOff x="1641975" y="3650350"/>
            <a:chExt cx="271500" cy="268975"/>
          </a:xfrm>
        </p:grpSpPr>
        <p:sp>
          <p:nvSpPr>
            <p:cNvPr id="1494" name="Google Shape;1494;p41"/>
            <p:cNvSpPr/>
            <p:nvPr/>
          </p:nvSpPr>
          <p:spPr>
            <a:xfrm>
              <a:off x="1664000" y="3851450"/>
              <a:ext cx="45875" cy="45850"/>
            </a:xfrm>
            <a:custGeom>
              <a:avLst/>
              <a:gdLst/>
              <a:ahLst/>
              <a:cxnLst/>
              <a:rect l="l" t="t" r="r" b="b"/>
              <a:pathLst>
                <a:path w="1835" h="1834" extrusionOk="0">
                  <a:moveTo>
                    <a:pt x="1382" y="0"/>
                  </a:moveTo>
                  <a:lnTo>
                    <a:pt x="1" y="1381"/>
                  </a:lnTo>
                  <a:lnTo>
                    <a:pt x="453" y="1834"/>
                  </a:lnTo>
                  <a:lnTo>
                    <a:pt x="1834" y="453"/>
                  </a:lnTo>
                  <a:lnTo>
                    <a:pt x="1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5" name="Google Shape;1495;p41"/>
            <p:cNvSpPr/>
            <p:nvPr/>
          </p:nvSpPr>
          <p:spPr>
            <a:xfrm>
              <a:off x="1664000" y="3818100"/>
              <a:ext cx="34550" cy="34550"/>
            </a:xfrm>
            <a:custGeom>
              <a:avLst/>
              <a:gdLst/>
              <a:ahLst/>
              <a:cxnLst/>
              <a:rect l="l" t="t" r="r" b="b"/>
              <a:pathLst>
                <a:path w="1382" h="1382" extrusionOk="0">
                  <a:moveTo>
                    <a:pt x="953" y="0"/>
                  </a:moveTo>
                  <a:lnTo>
                    <a:pt x="1" y="929"/>
                  </a:lnTo>
                  <a:lnTo>
                    <a:pt x="453" y="1382"/>
                  </a:lnTo>
                  <a:lnTo>
                    <a:pt x="1382" y="453"/>
                  </a:lnTo>
                  <a:lnTo>
                    <a:pt x="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6" name="Google Shape;1496;p41"/>
            <p:cNvSpPr/>
            <p:nvPr/>
          </p:nvSpPr>
          <p:spPr>
            <a:xfrm>
              <a:off x="1708650" y="3862750"/>
              <a:ext cx="34575" cy="34550"/>
            </a:xfrm>
            <a:custGeom>
              <a:avLst/>
              <a:gdLst/>
              <a:ahLst/>
              <a:cxnLst/>
              <a:rect l="l" t="t" r="r" b="b"/>
              <a:pathLst>
                <a:path w="1383" h="1382" extrusionOk="0">
                  <a:moveTo>
                    <a:pt x="953" y="1"/>
                  </a:moveTo>
                  <a:lnTo>
                    <a:pt x="1" y="929"/>
                  </a:lnTo>
                  <a:lnTo>
                    <a:pt x="453" y="1382"/>
                  </a:lnTo>
                  <a:lnTo>
                    <a:pt x="1382" y="429"/>
                  </a:lnTo>
                  <a:lnTo>
                    <a:pt x="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7" name="Google Shape;1497;p41"/>
            <p:cNvSpPr/>
            <p:nvPr/>
          </p:nvSpPr>
          <p:spPr>
            <a:xfrm>
              <a:off x="1641975" y="3897275"/>
              <a:ext cx="22050" cy="22050"/>
            </a:xfrm>
            <a:custGeom>
              <a:avLst/>
              <a:gdLst/>
              <a:ahLst/>
              <a:cxnLst/>
              <a:rect l="l" t="t" r="r" b="b"/>
              <a:pathLst>
                <a:path w="882" h="882" extrusionOk="0">
                  <a:moveTo>
                    <a:pt x="453" y="1"/>
                  </a:moveTo>
                  <a:lnTo>
                    <a:pt x="1" y="429"/>
                  </a:lnTo>
                  <a:lnTo>
                    <a:pt x="453" y="882"/>
                  </a:lnTo>
                  <a:lnTo>
                    <a:pt x="882" y="429"/>
                  </a:lnTo>
                  <a:lnTo>
                    <a:pt x="4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8" name="Google Shape;1498;p41"/>
            <p:cNvSpPr/>
            <p:nvPr/>
          </p:nvSpPr>
          <p:spPr>
            <a:xfrm>
              <a:off x="1641975" y="3852625"/>
              <a:ext cx="22050" cy="22050"/>
            </a:xfrm>
            <a:custGeom>
              <a:avLst/>
              <a:gdLst/>
              <a:ahLst/>
              <a:cxnLst/>
              <a:rect l="l" t="t" r="r" b="b"/>
              <a:pathLst>
                <a:path w="882" h="882" extrusionOk="0">
                  <a:moveTo>
                    <a:pt x="453" y="1"/>
                  </a:moveTo>
                  <a:lnTo>
                    <a:pt x="1" y="453"/>
                  </a:lnTo>
                  <a:lnTo>
                    <a:pt x="453" y="882"/>
                  </a:lnTo>
                  <a:lnTo>
                    <a:pt x="882" y="453"/>
                  </a:lnTo>
                  <a:lnTo>
                    <a:pt x="4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99" name="Google Shape;1499;p41"/>
            <p:cNvSpPr/>
            <p:nvPr/>
          </p:nvSpPr>
          <p:spPr>
            <a:xfrm>
              <a:off x="1686625" y="3897275"/>
              <a:ext cx="22050" cy="22050"/>
            </a:xfrm>
            <a:custGeom>
              <a:avLst/>
              <a:gdLst/>
              <a:ahLst/>
              <a:cxnLst/>
              <a:rect l="l" t="t" r="r" b="b"/>
              <a:pathLst>
                <a:path w="882" h="882" extrusionOk="0">
                  <a:moveTo>
                    <a:pt x="453" y="1"/>
                  </a:moveTo>
                  <a:lnTo>
                    <a:pt x="1" y="429"/>
                  </a:lnTo>
                  <a:lnTo>
                    <a:pt x="453" y="882"/>
                  </a:lnTo>
                  <a:lnTo>
                    <a:pt x="882" y="429"/>
                  </a:lnTo>
                  <a:lnTo>
                    <a:pt x="4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0" name="Google Shape;1500;p41"/>
            <p:cNvSpPr/>
            <p:nvPr/>
          </p:nvSpPr>
          <p:spPr>
            <a:xfrm>
              <a:off x="1647325" y="3650350"/>
              <a:ext cx="110175" cy="106450"/>
            </a:xfrm>
            <a:custGeom>
              <a:avLst/>
              <a:gdLst/>
              <a:ahLst/>
              <a:cxnLst/>
              <a:rect l="l" t="t" r="r" b="b"/>
              <a:pathLst>
                <a:path w="4407" h="4258" extrusionOk="0">
                  <a:moveTo>
                    <a:pt x="3006" y="1"/>
                  </a:moveTo>
                  <a:cubicBezTo>
                    <a:pt x="2845" y="1"/>
                    <a:pt x="2683" y="30"/>
                    <a:pt x="2525" y="90"/>
                  </a:cubicBezTo>
                  <a:lnTo>
                    <a:pt x="1" y="924"/>
                  </a:lnTo>
                  <a:lnTo>
                    <a:pt x="549" y="1471"/>
                  </a:lnTo>
                  <a:lnTo>
                    <a:pt x="1906" y="1019"/>
                  </a:lnTo>
                  <a:lnTo>
                    <a:pt x="2097" y="1614"/>
                  </a:lnTo>
                  <a:lnTo>
                    <a:pt x="1049" y="1971"/>
                  </a:lnTo>
                  <a:lnTo>
                    <a:pt x="1073" y="1995"/>
                  </a:lnTo>
                  <a:cubicBezTo>
                    <a:pt x="1215" y="2138"/>
                    <a:pt x="1334" y="2305"/>
                    <a:pt x="1430" y="2519"/>
                  </a:cubicBezTo>
                  <a:lnTo>
                    <a:pt x="2311" y="2210"/>
                  </a:lnTo>
                  <a:lnTo>
                    <a:pt x="2525" y="2805"/>
                  </a:lnTo>
                  <a:lnTo>
                    <a:pt x="1596" y="3115"/>
                  </a:lnTo>
                  <a:cubicBezTo>
                    <a:pt x="1596" y="3162"/>
                    <a:pt x="1596" y="3210"/>
                    <a:pt x="1596" y="3281"/>
                  </a:cubicBezTo>
                  <a:cubicBezTo>
                    <a:pt x="1596" y="3615"/>
                    <a:pt x="1668" y="3948"/>
                    <a:pt x="1811" y="4258"/>
                  </a:cubicBezTo>
                  <a:cubicBezTo>
                    <a:pt x="1977" y="3805"/>
                    <a:pt x="2239" y="3400"/>
                    <a:pt x="2573" y="3067"/>
                  </a:cubicBezTo>
                  <a:cubicBezTo>
                    <a:pt x="3073" y="2567"/>
                    <a:pt x="3692" y="2233"/>
                    <a:pt x="4359" y="2114"/>
                  </a:cubicBezTo>
                  <a:cubicBezTo>
                    <a:pt x="4335" y="1924"/>
                    <a:pt x="4335" y="1733"/>
                    <a:pt x="4359" y="1567"/>
                  </a:cubicBezTo>
                  <a:cubicBezTo>
                    <a:pt x="4407" y="1138"/>
                    <a:pt x="4264" y="709"/>
                    <a:pt x="3954" y="400"/>
                  </a:cubicBezTo>
                  <a:cubicBezTo>
                    <a:pt x="3693" y="139"/>
                    <a:pt x="3354" y="1"/>
                    <a:pt x="30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1" name="Google Shape;1501;p41"/>
            <p:cNvSpPr/>
            <p:nvPr/>
          </p:nvSpPr>
          <p:spPr>
            <a:xfrm>
              <a:off x="1804500" y="3804400"/>
              <a:ext cx="108975" cy="109575"/>
            </a:xfrm>
            <a:custGeom>
              <a:avLst/>
              <a:gdLst/>
              <a:ahLst/>
              <a:cxnLst/>
              <a:rect l="l" t="t" r="r" b="b"/>
              <a:pathLst>
                <a:path w="4359" h="4383" extrusionOk="0">
                  <a:moveTo>
                    <a:pt x="2168" y="1"/>
                  </a:moveTo>
                  <a:cubicBezTo>
                    <a:pt x="1930" y="1168"/>
                    <a:pt x="1120" y="2144"/>
                    <a:pt x="1" y="2573"/>
                  </a:cubicBezTo>
                  <a:cubicBezTo>
                    <a:pt x="311" y="2716"/>
                    <a:pt x="644" y="2787"/>
                    <a:pt x="977" y="2787"/>
                  </a:cubicBezTo>
                  <a:lnTo>
                    <a:pt x="1144" y="2787"/>
                  </a:lnTo>
                  <a:lnTo>
                    <a:pt x="1454" y="1858"/>
                  </a:lnTo>
                  <a:lnTo>
                    <a:pt x="2049" y="2073"/>
                  </a:lnTo>
                  <a:lnTo>
                    <a:pt x="1739" y="2954"/>
                  </a:lnTo>
                  <a:cubicBezTo>
                    <a:pt x="1930" y="3049"/>
                    <a:pt x="2120" y="3168"/>
                    <a:pt x="2263" y="3311"/>
                  </a:cubicBezTo>
                  <a:lnTo>
                    <a:pt x="2287" y="3335"/>
                  </a:lnTo>
                  <a:lnTo>
                    <a:pt x="2644" y="2287"/>
                  </a:lnTo>
                  <a:lnTo>
                    <a:pt x="3240" y="2477"/>
                  </a:lnTo>
                  <a:lnTo>
                    <a:pt x="2787" y="3835"/>
                  </a:lnTo>
                  <a:lnTo>
                    <a:pt x="3335" y="4383"/>
                  </a:lnTo>
                  <a:lnTo>
                    <a:pt x="4168" y="1858"/>
                  </a:lnTo>
                  <a:cubicBezTo>
                    <a:pt x="4359" y="1358"/>
                    <a:pt x="4216" y="810"/>
                    <a:pt x="3859" y="429"/>
                  </a:cubicBezTo>
                  <a:cubicBezTo>
                    <a:pt x="3588" y="159"/>
                    <a:pt x="3227" y="16"/>
                    <a:pt x="2854" y="16"/>
                  </a:cubicBezTo>
                  <a:cubicBezTo>
                    <a:pt x="2800" y="16"/>
                    <a:pt x="2746" y="19"/>
                    <a:pt x="2692" y="25"/>
                  </a:cubicBezTo>
                  <a:cubicBezTo>
                    <a:pt x="2636" y="32"/>
                    <a:pt x="2582" y="34"/>
                    <a:pt x="2530" y="34"/>
                  </a:cubicBezTo>
                  <a:cubicBezTo>
                    <a:pt x="2404" y="34"/>
                    <a:pt x="2286" y="18"/>
                    <a:pt x="2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2" name="Google Shape;1502;p41"/>
            <p:cNvSpPr/>
            <p:nvPr/>
          </p:nvSpPr>
          <p:spPr>
            <a:xfrm>
              <a:off x="1677700" y="3716900"/>
              <a:ext cx="190550" cy="142450"/>
            </a:xfrm>
            <a:custGeom>
              <a:avLst/>
              <a:gdLst/>
              <a:ahLst/>
              <a:cxnLst/>
              <a:rect l="l" t="t" r="r" b="b"/>
              <a:pathLst>
                <a:path w="7622" h="5698" extrusionOk="0">
                  <a:moveTo>
                    <a:pt x="5144" y="1072"/>
                  </a:moveTo>
                  <a:lnTo>
                    <a:pt x="5597" y="1500"/>
                  </a:lnTo>
                  <a:lnTo>
                    <a:pt x="5121" y="2000"/>
                  </a:lnTo>
                  <a:cubicBezTo>
                    <a:pt x="5287" y="2358"/>
                    <a:pt x="5216" y="2786"/>
                    <a:pt x="4930" y="3072"/>
                  </a:cubicBezTo>
                  <a:lnTo>
                    <a:pt x="4478" y="2620"/>
                  </a:lnTo>
                  <a:cubicBezTo>
                    <a:pt x="4692" y="2429"/>
                    <a:pt x="4549" y="2096"/>
                    <a:pt x="4263" y="2096"/>
                  </a:cubicBezTo>
                  <a:cubicBezTo>
                    <a:pt x="3977" y="2096"/>
                    <a:pt x="3835" y="2429"/>
                    <a:pt x="4049" y="2620"/>
                  </a:cubicBezTo>
                  <a:cubicBezTo>
                    <a:pt x="4673" y="3264"/>
                    <a:pt x="4156" y="4250"/>
                    <a:pt x="3391" y="4250"/>
                  </a:cubicBezTo>
                  <a:cubicBezTo>
                    <a:pt x="3251" y="4250"/>
                    <a:pt x="3104" y="4217"/>
                    <a:pt x="2953" y="4144"/>
                  </a:cubicBezTo>
                  <a:lnTo>
                    <a:pt x="2477" y="4644"/>
                  </a:lnTo>
                  <a:lnTo>
                    <a:pt x="2025" y="4191"/>
                  </a:lnTo>
                  <a:lnTo>
                    <a:pt x="2525" y="3691"/>
                  </a:lnTo>
                  <a:cubicBezTo>
                    <a:pt x="2334" y="3334"/>
                    <a:pt x="2406" y="2905"/>
                    <a:pt x="2691" y="2620"/>
                  </a:cubicBezTo>
                  <a:lnTo>
                    <a:pt x="3144" y="3072"/>
                  </a:lnTo>
                  <a:cubicBezTo>
                    <a:pt x="2922" y="3294"/>
                    <a:pt x="3130" y="3616"/>
                    <a:pt x="3379" y="3616"/>
                  </a:cubicBezTo>
                  <a:cubicBezTo>
                    <a:pt x="3451" y="3616"/>
                    <a:pt x="3527" y="3589"/>
                    <a:pt x="3596" y="3525"/>
                  </a:cubicBezTo>
                  <a:cubicBezTo>
                    <a:pt x="3715" y="3405"/>
                    <a:pt x="3715" y="3191"/>
                    <a:pt x="3596" y="3072"/>
                  </a:cubicBezTo>
                  <a:cubicBezTo>
                    <a:pt x="2950" y="2446"/>
                    <a:pt x="3486" y="1443"/>
                    <a:pt x="4244" y="1443"/>
                  </a:cubicBezTo>
                  <a:cubicBezTo>
                    <a:pt x="4380" y="1443"/>
                    <a:pt x="4523" y="1476"/>
                    <a:pt x="4668" y="1548"/>
                  </a:cubicBezTo>
                  <a:lnTo>
                    <a:pt x="5144" y="1072"/>
                  </a:lnTo>
                  <a:close/>
                  <a:moveTo>
                    <a:pt x="3811" y="0"/>
                  </a:moveTo>
                  <a:cubicBezTo>
                    <a:pt x="1286" y="0"/>
                    <a:pt x="0" y="3072"/>
                    <a:pt x="1810" y="4858"/>
                  </a:cubicBezTo>
                  <a:cubicBezTo>
                    <a:pt x="2358" y="5418"/>
                    <a:pt x="3084" y="5698"/>
                    <a:pt x="3814" y="5698"/>
                  </a:cubicBezTo>
                  <a:cubicBezTo>
                    <a:pt x="4543" y="5698"/>
                    <a:pt x="5275" y="5418"/>
                    <a:pt x="5835" y="4858"/>
                  </a:cubicBezTo>
                  <a:cubicBezTo>
                    <a:pt x="7621" y="3072"/>
                    <a:pt x="6335" y="0"/>
                    <a:pt x="38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1503" name="Google Shape;1503;p41"/>
          <p:cNvSpPr/>
          <p:nvPr/>
        </p:nvSpPr>
        <p:spPr>
          <a:xfrm>
            <a:off x="1152242" y="3202495"/>
            <a:ext cx="234715" cy="344618"/>
          </a:xfrm>
          <a:custGeom>
            <a:avLst/>
            <a:gdLst/>
            <a:ahLst/>
            <a:cxnLst/>
            <a:rect l="l" t="t" r="r" b="b"/>
            <a:pathLst>
              <a:path w="7336" h="10771" extrusionOk="0">
                <a:moveTo>
                  <a:pt x="3858" y="1245"/>
                </a:moveTo>
                <a:lnTo>
                  <a:pt x="3858" y="1936"/>
                </a:lnTo>
                <a:cubicBezTo>
                  <a:pt x="4215" y="2079"/>
                  <a:pt x="4477" y="2436"/>
                  <a:pt x="4477" y="2841"/>
                </a:cubicBezTo>
                <a:lnTo>
                  <a:pt x="3858" y="2841"/>
                </a:lnTo>
                <a:cubicBezTo>
                  <a:pt x="3842" y="2650"/>
                  <a:pt x="3689" y="2523"/>
                  <a:pt x="3532" y="2523"/>
                </a:cubicBezTo>
                <a:cubicBezTo>
                  <a:pt x="3453" y="2523"/>
                  <a:pt x="3374" y="2555"/>
                  <a:pt x="3310" y="2626"/>
                </a:cubicBezTo>
                <a:cubicBezTo>
                  <a:pt x="3120" y="2817"/>
                  <a:pt x="3239" y="3150"/>
                  <a:pt x="3525" y="3150"/>
                </a:cubicBezTo>
                <a:cubicBezTo>
                  <a:pt x="4596" y="3150"/>
                  <a:pt x="4858" y="4651"/>
                  <a:pt x="3858" y="4984"/>
                </a:cubicBezTo>
                <a:lnTo>
                  <a:pt x="3858" y="5675"/>
                </a:lnTo>
                <a:lnTo>
                  <a:pt x="3215" y="5675"/>
                </a:lnTo>
                <a:lnTo>
                  <a:pt x="3215" y="4984"/>
                </a:lnTo>
                <a:cubicBezTo>
                  <a:pt x="2834" y="4865"/>
                  <a:pt x="2572" y="4508"/>
                  <a:pt x="2596" y="4103"/>
                </a:cubicBezTo>
                <a:lnTo>
                  <a:pt x="3215" y="4103"/>
                </a:lnTo>
                <a:cubicBezTo>
                  <a:pt x="3215" y="4293"/>
                  <a:pt x="3363" y="4410"/>
                  <a:pt x="3526" y="4410"/>
                </a:cubicBezTo>
                <a:cubicBezTo>
                  <a:pt x="3607" y="4410"/>
                  <a:pt x="3691" y="4381"/>
                  <a:pt x="3763" y="4317"/>
                </a:cubicBezTo>
                <a:cubicBezTo>
                  <a:pt x="3953" y="4127"/>
                  <a:pt x="3811" y="3793"/>
                  <a:pt x="3525" y="3793"/>
                </a:cubicBezTo>
                <a:cubicBezTo>
                  <a:pt x="2477" y="3793"/>
                  <a:pt x="2215" y="2293"/>
                  <a:pt x="3215" y="1936"/>
                </a:cubicBezTo>
                <a:lnTo>
                  <a:pt x="3215" y="1245"/>
                </a:lnTo>
                <a:close/>
                <a:moveTo>
                  <a:pt x="2667" y="6675"/>
                </a:moveTo>
                <a:cubicBezTo>
                  <a:pt x="2834" y="6794"/>
                  <a:pt x="3025" y="6865"/>
                  <a:pt x="3215" y="6889"/>
                </a:cubicBezTo>
                <a:lnTo>
                  <a:pt x="3215" y="7580"/>
                </a:lnTo>
                <a:lnTo>
                  <a:pt x="2906" y="7580"/>
                </a:lnTo>
                <a:cubicBezTo>
                  <a:pt x="2715" y="7580"/>
                  <a:pt x="2596" y="7437"/>
                  <a:pt x="2596" y="7270"/>
                </a:cubicBezTo>
                <a:lnTo>
                  <a:pt x="2596" y="6675"/>
                </a:lnTo>
                <a:close/>
                <a:moveTo>
                  <a:pt x="4477" y="6699"/>
                </a:moveTo>
                <a:lnTo>
                  <a:pt x="4477" y="7889"/>
                </a:lnTo>
                <a:cubicBezTo>
                  <a:pt x="4477" y="8056"/>
                  <a:pt x="4334" y="8199"/>
                  <a:pt x="4168" y="8199"/>
                </a:cubicBezTo>
                <a:lnTo>
                  <a:pt x="3834" y="8199"/>
                </a:lnTo>
                <a:lnTo>
                  <a:pt x="3834" y="6889"/>
                </a:lnTo>
                <a:cubicBezTo>
                  <a:pt x="4049" y="6865"/>
                  <a:pt x="4215" y="6794"/>
                  <a:pt x="4382" y="6699"/>
                </a:cubicBezTo>
                <a:close/>
                <a:moveTo>
                  <a:pt x="3537" y="1"/>
                </a:moveTo>
                <a:cubicBezTo>
                  <a:pt x="3233" y="1"/>
                  <a:pt x="2929" y="90"/>
                  <a:pt x="2667" y="269"/>
                </a:cubicBezTo>
                <a:cubicBezTo>
                  <a:pt x="2628" y="266"/>
                  <a:pt x="2589" y="264"/>
                  <a:pt x="2551" y="264"/>
                </a:cubicBezTo>
                <a:cubicBezTo>
                  <a:pt x="2286" y="264"/>
                  <a:pt x="2039" y="335"/>
                  <a:pt x="1810" y="459"/>
                </a:cubicBezTo>
                <a:cubicBezTo>
                  <a:pt x="1524" y="626"/>
                  <a:pt x="1310" y="840"/>
                  <a:pt x="1191" y="1126"/>
                </a:cubicBezTo>
                <a:cubicBezTo>
                  <a:pt x="905" y="1269"/>
                  <a:pt x="667" y="1483"/>
                  <a:pt x="524" y="1745"/>
                </a:cubicBezTo>
                <a:cubicBezTo>
                  <a:pt x="381" y="2007"/>
                  <a:pt x="310" y="2317"/>
                  <a:pt x="310" y="2626"/>
                </a:cubicBezTo>
                <a:cubicBezTo>
                  <a:pt x="0" y="3769"/>
                  <a:pt x="334" y="4984"/>
                  <a:pt x="1191" y="5841"/>
                </a:cubicBezTo>
                <a:cubicBezTo>
                  <a:pt x="1334" y="6151"/>
                  <a:pt x="1620" y="6413"/>
                  <a:pt x="1953" y="6556"/>
                </a:cubicBezTo>
                <a:lnTo>
                  <a:pt x="1953" y="7270"/>
                </a:lnTo>
                <a:cubicBezTo>
                  <a:pt x="1953" y="7794"/>
                  <a:pt x="2382" y="8199"/>
                  <a:pt x="2906" y="8223"/>
                </a:cubicBezTo>
                <a:lnTo>
                  <a:pt x="3215" y="8223"/>
                </a:lnTo>
                <a:lnTo>
                  <a:pt x="3215" y="10152"/>
                </a:lnTo>
                <a:lnTo>
                  <a:pt x="1334" y="10152"/>
                </a:lnTo>
                <a:lnTo>
                  <a:pt x="1334" y="10771"/>
                </a:lnTo>
                <a:lnTo>
                  <a:pt x="5740" y="10771"/>
                </a:lnTo>
                <a:lnTo>
                  <a:pt x="5740" y="10152"/>
                </a:lnTo>
                <a:lnTo>
                  <a:pt x="3858" y="10152"/>
                </a:lnTo>
                <a:lnTo>
                  <a:pt x="3858" y="8842"/>
                </a:lnTo>
                <a:lnTo>
                  <a:pt x="4168" y="8842"/>
                </a:lnTo>
                <a:cubicBezTo>
                  <a:pt x="4692" y="8842"/>
                  <a:pt x="5097" y="8413"/>
                  <a:pt x="5120" y="7889"/>
                </a:cubicBezTo>
                <a:lnTo>
                  <a:pt x="5120" y="6556"/>
                </a:lnTo>
                <a:cubicBezTo>
                  <a:pt x="5168" y="6532"/>
                  <a:pt x="5216" y="6508"/>
                  <a:pt x="5263" y="6484"/>
                </a:cubicBezTo>
                <a:cubicBezTo>
                  <a:pt x="5525" y="6318"/>
                  <a:pt x="5740" y="6103"/>
                  <a:pt x="5882" y="5818"/>
                </a:cubicBezTo>
                <a:cubicBezTo>
                  <a:pt x="6954" y="5127"/>
                  <a:pt x="7335" y="3746"/>
                  <a:pt x="6740" y="2603"/>
                </a:cubicBezTo>
                <a:cubicBezTo>
                  <a:pt x="6787" y="1983"/>
                  <a:pt x="6430" y="1412"/>
                  <a:pt x="5882" y="1126"/>
                </a:cubicBezTo>
                <a:cubicBezTo>
                  <a:pt x="5615" y="591"/>
                  <a:pt x="5096" y="264"/>
                  <a:pt x="4523" y="264"/>
                </a:cubicBezTo>
                <a:cubicBezTo>
                  <a:pt x="4484" y="264"/>
                  <a:pt x="4445" y="266"/>
                  <a:pt x="4406" y="269"/>
                </a:cubicBezTo>
                <a:cubicBezTo>
                  <a:pt x="4144" y="90"/>
                  <a:pt x="3840" y="1"/>
                  <a:pt x="35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1504" name="Google Shape;1504;p41"/>
          <p:cNvGrpSpPr/>
          <p:nvPr/>
        </p:nvGrpSpPr>
        <p:grpSpPr>
          <a:xfrm>
            <a:off x="7751513" y="2661173"/>
            <a:ext cx="344426" cy="344426"/>
            <a:chOff x="6266750" y="3226900"/>
            <a:chExt cx="269125" cy="269125"/>
          </a:xfrm>
        </p:grpSpPr>
        <p:sp>
          <p:nvSpPr>
            <p:cNvPr id="1505" name="Google Shape;1505;p41"/>
            <p:cNvSpPr/>
            <p:nvPr/>
          </p:nvSpPr>
          <p:spPr>
            <a:xfrm>
              <a:off x="6266750" y="3226900"/>
              <a:ext cx="141725" cy="143525"/>
            </a:xfrm>
            <a:custGeom>
              <a:avLst/>
              <a:gdLst/>
              <a:ahLst/>
              <a:cxnLst/>
              <a:rect l="l" t="t" r="r" b="b"/>
              <a:pathLst>
                <a:path w="5669" h="5741" extrusionOk="0">
                  <a:moveTo>
                    <a:pt x="1882" y="1930"/>
                  </a:moveTo>
                  <a:lnTo>
                    <a:pt x="1882" y="2573"/>
                  </a:lnTo>
                  <a:lnTo>
                    <a:pt x="1263" y="2573"/>
                  </a:lnTo>
                  <a:lnTo>
                    <a:pt x="1263" y="1930"/>
                  </a:lnTo>
                  <a:close/>
                  <a:moveTo>
                    <a:pt x="3144" y="1930"/>
                  </a:moveTo>
                  <a:lnTo>
                    <a:pt x="3144" y="2573"/>
                  </a:lnTo>
                  <a:lnTo>
                    <a:pt x="2525" y="2573"/>
                  </a:lnTo>
                  <a:lnTo>
                    <a:pt x="2525" y="1930"/>
                  </a:lnTo>
                  <a:close/>
                  <a:moveTo>
                    <a:pt x="4406" y="1930"/>
                  </a:moveTo>
                  <a:lnTo>
                    <a:pt x="4406" y="2573"/>
                  </a:lnTo>
                  <a:lnTo>
                    <a:pt x="3787" y="2573"/>
                  </a:lnTo>
                  <a:lnTo>
                    <a:pt x="3787" y="1930"/>
                  </a:lnTo>
                  <a:close/>
                  <a:moveTo>
                    <a:pt x="1882" y="3192"/>
                  </a:moveTo>
                  <a:lnTo>
                    <a:pt x="1882" y="3835"/>
                  </a:lnTo>
                  <a:lnTo>
                    <a:pt x="1263" y="3835"/>
                  </a:lnTo>
                  <a:lnTo>
                    <a:pt x="1263" y="3192"/>
                  </a:lnTo>
                  <a:close/>
                  <a:moveTo>
                    <a:pt x="3144" y="3192"/>
                  </a:moveTo>
                  <a:lnTo>
                    <a:pt x="3144" y="3835"/>
                  </a:lnTo>
                  <a:lnTo>
                    <a:pt x="2525" y="3835"/>
                  </a:lnTo>
                  <a:lnTo>
                    <a:pt x="2525" y="3192"/>
                  </a:lnTo>
                  <a:close/>
                  <a:moveTo>
                    <a:pt x="4406" y="3192"/>
                  </a:moveTo>
                  <a:lnTo>
                    <a:pt x="4406" y="3835"/>
                  </a:lnTo>
                  <a:lnTo>
                    <a:pt x="3787" y="3835"/>
                  </a:lnTo>
                  <a:lnTo>
                    <a:pt x="3787" y="3192"/>
                  </a:lnTo>
                  <a:close/>
                  <a:moveTo>
                    <a:pt x="1882" y="4454"/>
                  </a:moveTo>
                  <a:lnTo>
                    <a:pt x="1882" y="5097"/>
                  </a:lnTo>
                  <a:lnTo>
                    <a:pt x="1263" y="5097"/>
                  </a:lnTo>
                  <a:lnTo>
                    <a:pt x="1263" y="4454"/>
                  </a:lnTo>
                  <a:close/>
                  <a:moveTo>
                    <a:pt x="3144" y="4454"/>
                  </a:moveTo>
                  <a:lnTo>
                    <a:pt x="3144" y="5097"/>
                  </a:lnTo>
                  <a:lnTo>
                    <a:pt x="2525" y="5097"/>
                  </a:lnTo>
                  <a:lnTo>
                    <a:pt x="2525" y="4454"/>
                  </a:lnTo>
                  <a:close/>
                  <a:moveTo>
                    <a:pt x="4406" y="4454"/>
                  </a:moveTo>
                  <a:lnTo>
                    <a:pt x="4406" y="5097"/>
                  </a:lnTo>
                  <a:lnTo>
                    <a:pt x="3787" y="5097"/>
                  </a:lnTo>
                  <a:lnTo>
                    <a:pt x="3787" y="4454"/>
                  </a:lnTo>
                  <a:close/>
                  <a:moveTo>
                    <a:pt x="1263" y="1"/>
                  </a:moveTo>
                  <a:lnTo>
                    <a:pt x="1263" y="644"/>
                  </a:lnTo>
                  <a:lnTo>
                    <a:pt x="620" y="644"/>
                  </a:lnTo>
                  <a:lnTo>
                    <a:pt x="620" y="1287"/>
                  </a:lnTo>
                  <a:lnTo>
                    <a:pt x="0" y="1287"/>
                  </a:lnTo>
                  <a:lnTo>
                    <a:pt x="0" y="5740"/>
                  </a:lnTo>
                  <a:lnTo>
                    <a:pt x="5668" y="5740"/>
                  </a:lnTo>
                  <a:lnTo>
                    <a:pt x="5668" y="1287"/>
                  </a:lnTo>
                  <a:lnTo>
                    <a:pt x="5049" y="1287"/>
                  </a:lnTo>
                  <a:lnTo>
                    <a:pt x="5049" y="644"/>
                  </a:lnTo>
                  <a:lnTo>
                    <a:pt x="4406" y="644"/>
                  </a:lnTo>
                  <a:lnTo>
                    <a:pt x="4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6" name="Google Shape;1506;p41"/>
            <p:cNvSpPr/>
            <p:nvPr/>
          </p:nvSpPr>
          <p:spPr>
            <a:xfrm>
              <a:off x="6337600" y="3433125"/>
              <a:ext cx="18475" cy="15875"/>
            </a:xfrm>
            <a:custGeom>
              <a:avLst/>
              <a:gdLst/>
              <a:ahLst/>
              <a:cxnLst/>
              <a:rect l="l" t="t" r="r" b="b"/>
              <a:pathLst>
                <a:path w="739" h="635" extrusionOk="0">
                  <a:moveTo>
                    <a:pt x="317" y="0"/>
                  </a:moveTo>
                  <a:cubicBezTo>
                    <a:pt x="157" y="0"/>
                    <a:pt x="0" y="129"/>
                    <a:pt x="0" y="325"/>
                  </a:cubicBezTo>
                  <a:cubicBezTo>
                    <a:pt x="0" y="492"/>
                    <a:pt x="143" y="635"/>
                    <a:pt x="310" y="635"/>
                  </a:cubicBezTo>
                  <a:cubicBezTo>
                    <a:pt x="596" y="635"/>
                    <a:pt x="739" y="277"/>
                    <a:pt x="524" y="87"/>
                  </a:cubicBezTo>
                  <a:cubicBezTo>
                    <a:pt x="465" y="27"/>
                    <a:pt x="391"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7" name="Google Shape;1507;p41"/>
            <p:cNvSpPr/>
            <p:nvPr/>
          </p:nvSpPr>
          <p:spPr>
            <a:xfrm>
              <a:off x="6400700" y="3385875"/>
              <a:ext cx="23850" cy="23225"/>
            </a:xfrm>
            <a:custGeom>
              <a:avLst/>
              <a:gdLst/>
              <a:ahLst/>
              <a:cxnLst/>
              <a:rect l="l" t="t" r="r" b="b"/>
              <a:pathLst>
                <a:path w="954" h="929" extrusionOk="0">
                  <a:moveTo>
                    <a:pt x="1" y="0"/>
                  </a:moveTo>
                  <a:lnTo>
                    <a:pt x="1" y="310"/>
                  </a:lnTo>
                  <a:cubicBezTo>
                    <a:pt x="1" y="667"/>
                    <a:pt x="287" y="929"/>
                    <a:pt x="620" y="929"/>
                  </a:cubicBezTo>
                  <a:lnTo>
                    <a:pt x="953" y="929"/>
                  </a:lnTo>
                  <a:lnTo>
                    <a:pt x="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8" name="Google Shape;1508;p41"/>
            <p:cNvSpPr/>
            <p:nvPr/>
          </p:nvSpPr>
          <p:spPr>
            <a:xfrm>
              <a:off x="6266750" y="3385875"/>
              <a:ext cx="157800" cy="110150"/>
            </a:xfrm>
            <a:custGeom>
              <a:avLst/>
              <a:gdLst/>
              <a:ahLst/>
              <a:cxnLst/>
              <a:rect l="l" t="t" r="r" b="b"/>
              <a:pathLst>
                <a:path w="6312" h="4406" extrusionOk="0">
                  <a:moveTo>
                    <a:pt x="3144" y="1262"/>
                  </a:moveTo>
                  <a:cubicBezTo>
                    <a:pt x="4001" y="1262"/>
                    <a:pt x="4430" y="2286"/>
                    <a:pt x="3811" y="2882"/>
                  </a:cubicBezTo>
                  <a:cubicBezTo>
                    <a:pt x="3616" y="3076"/>
                    <a:pt x="3376" y="3164"/>
                    <a:pt x="3140" y="3164"/>
                  </a:cubicBezTo>
                  <a:cubicBezTo>
                    <a:pt x="2655" y="3164"/>
                    <a:pt x="2191" y="2792"/>
                    <a:pt x="2191" y="2215"/>
                  </a:cubicBezTo>
                  <a:cubicBezTo>
                    <a:pt x="2191" y="1691"/>
                    <a:pt x="2620" y="1262"/>
                    <a:pt x="3144" y="1262"/>
                  </a:cubicBezTo>
                  <a:close/>
                  <a:moveTo>
                    <a:pt x="1596" y="0"/>
                  </a:moveTo>
                  <a:lnTo>
                    <a:pt x="1596" y="310"/>
                  </a:lnTo>
                  <a:cubicBezTo>
                    <a:pt x="1596" y="1024"/>
                    <a:pt x="1025" y="1596"/>
                    <a:pt x="334" y="1596"/>
                  </a:cubicBezTo>
                  <a:lnTo>
                    <a:pt x="0" y="1596"/>
                  </a:lnTo>
                  <a:lnTo>
                    <a:pt x="0" y="2858"/>
                  </a:lnTo>
                  <a:lnTo>
                    <a:pt x="334" y="2858"/>
                  </a:lnTo>
                  <a:cubicBezTo>
                    <a:pt x="1025" y="2858"/>
                    <a:pt x="1572" y="3406"/>
                    <a:pt x="1572" y="4120"/>
                  </a:cubicBezTo>
                  <a:lnTo>
                    <a:pt x="1572" y="4406"/>
                  </a:lnTo>
                  <a:lnTo>
                    <a:pt x="4740" y="4406"/>
                  </a:lnTo>
                  <a:lnTo>
                    <a:pt x="4740" y="4120"/>
                  </a:lnTo>
                  <a:cubicBezTo>
                    <a:pt x="4740" y="3406"/>
                    <a:pt x="5311" y="2858"/>
                    <a:pt x="6002" y="2858"/>
                  </a:cubicBezTo>
                  <a:lnTo>
                    <a:pt x="6311" y="2858"/>
                  </a:lnTo>
                  <a:lnTo>
                    <a:pt x="6311" y="1596"/>
                  </a:lnTo>
                  <a:lnTo>
                    <a:pt x="6002" y="1596"/>
                  </a:lnTo>
                  <a:cubicBezTo>
                    <a:pt x="5311" y="1596"/>
                    <a:pt x="4740" y="1024"/>
                    <a:pt x="4740" y="310"/>
                  </a:cubicBezTo>
                  <a:lnTo>
                    <a:pt x="47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09" name="Google Shape;1509;p41"/>
            <p:cNvSpPr/>
            <p:nvPr/>
          </p:nvSpPr>
          <p:spPr>
            <a:xfrm>
              <a:off x="6400100" y="3472200"/>
              <a:ext cx="24450" cy="23825"/>
            </a:xfrm>
            <a:custGeom>
              <a:avLst/>
              <a:gdLst/>
              <a:ahLst/>
              <a:cxnLst/>
              <a:rect l="l" t="t" r="r" b="b"/>
              <a:pathLst>
                <a:path w="978" h="953" extrusionOk="0">
                  <a:moveTo>
                    <a:pt x="644" y="0"/>
                  </a:moveTo>
                  <a:cubicBezTo>
                    <a:pt x="287" y="0"/>
                    <a:pt x="1" y="310"/>
                    <a:pt x="25" y="667"/>
                  </a:cubicBezTo>
                  <a:lnTo>
                    <a:pt x="25" y="953"/>
                  </a:lnTo>
                  <a:lnTo>
                    <a:pt x="977" y="95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0" name="Google Shape;1510;p41"/>
            <p:cNvSpPr/>
            <p:nvPr/>
          </p:nvSpPr>
          <p:spPr>
            <a:xfrm>
              <a:off x="6266750" y="3385875"/>
              <a:ext cx="23250" cy="23225"/>
            </a:xfrm>
            <a:custGeom>
              <a:avLst/>
              <a:gdLst/>
              <a:ahLst/>
              <a:cxnLst/>
              <a:rect l="l" t="t" r="r" b="b"/>
              <a:pathLst>
                <a:path w="930" h="929" extrusionOk="0">
                  <a:moveTo>
                    <a:pt x="0" y="0"/>
                  </a:moveTo>
                  <a:lnTo>
                    <a:pt x="0" y="929"/>
                  </a:lnTo>
                  <a:lnTo>
                    <a:pt x="310" y="929"/>
                  </a:lnTo>
                  <a:cubicBezTo>
                    <a:pt x="667" y="929"/>
                    <a:pt x="929" y="667"/>
                    <a:pt x="929" y="310"/>
                  </a:cubicBezTo>
                  <a:lnTo>
                    <a:pt x="9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1" name="Google Shape;1511;p41"/>
            <p:cNvSpPr/>
            <p:nvPr/>
          </p:nvSpPr>
          <p:spPr>
            <a:xfrm>
              <a:off x="6266750" y="3472800"/>
              <a:ext cx="23250" cy="23225"/>
            </a:xfrm>
            <a:custGeom>
              <a:avLst/>
              <a:gdLst/>
              <a:ahLst/>
              <a:cxnLst/>
              <a:rect l="l" t="t" r="r" b="b"/>
              <a:pathLst>
                <a:path w="930" h="929" extrusionOk="0">
                  <a:moveTo>
                    <a:pt x="0" y="0"/>
                  </a:moveTo>
                  <a:lnTo>
                    <a:pt x="0" y="929"/>
                  </a:lnTo>
                  <a:lnTo>
                    <a:pt x="929" y="929"/>
                  </a:lnTo>
                  <a:lnTo>
                    <a:pt x="929" y="643"/>
                  </a:lnTo>
                  <a:cubicBezTo>
                    <a:pt x="929" y="286"/>
                    <a:pt x="667" y="0"/>
                    <a:pt x="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2" name="Google Shape;1512;p41"/>
            <p:cNvSpPr/>
            <p:nvPr/>
          </p:nvSpPr>
          <p:spPr>
            <a:xfrm>
              <a:off x="6440000" y="3226900"/>
              <a:ext cx="95875" cy="269125"/>
            </a:xfrm>
            <a:custGeom>
              <a:avLst/>
              <a:gdLst/>
              <a:ahLst/>
              <a:cxnLst/>
              <a:rect l="l" t="t" r="r" b="b"/>
              <a:pathLst>
                <a:path w="3835" h="10765" extrusionOk="0">
                  <a:moveTo>
                    <a:pt x="1596" y="3835"/>
                  </a:moveTo>
                  <a:lnTo>
                    <a:pt x="1596" y="9503"/>
                  </a:lnTo>
                  <a:lnTo>
                    <a:pt x="977" y="9503"/>
                  </a:lnTo>
                  <a:lnTo>
                    <a:pt x="977" y="3835"/>
                  </a:lnTo>
                  <a:close/>
                  <a:moveTo>
                    <a:pt x="2882" y="3835"/>
                  </a:moveTo>
                  <a:lnTo>
                    <a:pt x="2858" y="9503"/>
                  </a:lnTo>
                  <a:lnTo>
                    <a:pt x="2239" y="9503"/>
                  </a:lnTo>
                  <a:lnTo>
                    <a:pt x="2239" y="3835"/>
                  </a:lnTo>
                  <a:close/>
                  <a:moveTo>
                    <a:pt x="1929" y="1"/>
                  </a:moveTo>
                  <a:lnTo>
                    <a:pt x="1096" y="1287"/>
                  </a:lnTo>
                  <a:lnTo>
                    <a:pt x="643" y="1287"/>
                  </a:lnTo>
                  <a:lnTo>
                    <a:pt x="643" y="2573"/>
                  </a:lnTo>
                  <a:lnTo>
                    <a:pt x="0" y="2573"/>
                  </a:lnTo>
                  <a:lnTo>
                    <a:pt x="0" y="10765"/>
                  </a:lnTo>
                  <a:lnTo>
                    <a:pt x="3835" y="10765"/>
                  </a:lnTo>
                  <a:lnTo>
                    <a:pt x="3835" y="2573"/>
                  </a:lnTo>
                  <a:lnTo>
                    <a:pt x="3168" y="2573"/>
                  </a:lnTo>
                  <a:lnTo>
                    <a:pt x="3192" y="1287"/>
                  </a:lnTo>
                  <a:lnTo>
                    <a:pt x="2739" y="1287"/>
                  </a:lnTo>
                  <a:lnTo>
                    <a:pt x="1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513" name="Google Shape;1513;p41"/>
          <p:cNvGrpSpPr/>
          <p:nvPr/>
        </p:nvGrpSpPr>
        <p:grpSpPr>
          <a:xfrm>
            <a:off x="7009389" y="2660405"/>
            <a:ext cx="307856" cy="345194"/>
            <a:chOff x="5686875" y="3226300"/>
            <a:chExt cx="240550" cy="269725"/>
          </a:xfrm>
        </p:grpSpPr>
        <p:sp>
          <p:nvSpPr>
            <p:cNvPr id="1514" name="Google Shape;1514;p41"/>
            <p:cNvSpPr/>
            <p:nvPr/>
          </p:nvSpPr>
          <p:spPr>
            <a:xfrm>
              <a:off x="5789875" y="3338250"/>
              <a:ext cx="65500" cy="110750"/>
            </a:xfrm>
            <a:custGeom>
              <a:avLst/>
              <a:gdLst/>
              <a:ahLst/>
              <a:cxnLst/>
              <a:rect l="l" t="t" r="r" b="b"/>
              <a:pathLst>
                <a:path w="2620" h="4430" extrusionOk="0">
                  <a:moveTo>
                    <a:pt x="1000" y="0"/>
                  </a:moveTo>
                  <a:lnTo>
                    <a:pt x="1000" y="691"/>
                  </a:lnTo>
                  <a:cubicBezTo>
                    <a:pt x="0" y="1048"/>
                    <a:pt x="262" y="2524"/>
                    <a:pt x="1310" y="2524"/>
                  </a:cubicBezTo>
                  <a:cubicBezTo>
                    <a:pt x="1739" y="2524"/>
                    <a:pt x="1739" y="3167"/>
                    <a:pt x="1310" y="3167"/>
                  </a:cubicBezTo>
                  <a:cubicBezTo>
                    <a:pt x="1143" y="3167"/>
                    <a:pt x="1000" y="3025"/>
                    <a:pt x="1000" y="2834"/>
                  </a:cubicBezTo>
                  <a:lnTo>
                    <a:pt x="357" y="2834"/>
                  </a:lnTo>
                  <a:cubicBezTo>
                    <a:pt x="357" y="3239"/>
                    <a:pt x="619" y="3596"/>
                    <a:pt x="1000" y="3739"/>
                  </a:cubicBezTo>
                  <a:lnTo>
                    <a:pt x="1000" y="4430"/>
                  </a:lnTo>
                  <a:lnTo>
                    <a:pt x="1619" y="4430"/>
                  </a:lnTo>
                  <a:lnTo>
                    <a:pt x="1619" y="3739"/>
                  </a:lnTo>
                  <a:cubicBezTo>
                    <a:pt x="2620" y="3382"/>
                    <a:pt x="2382" y="1905"/>
                    <a:pt x="1310" y="1905"/>
                  </a:cubicBezTo>
                  <a:cubicBezTo>
                    <a:pt x="1024" y="1905"/>
                    <a:pt x="881" y="1572"/>
                    <a:pt x="1072" y="1358"/>
                  </a:cubicBezTo>
                  <a:cubicBezTo>
                    <a:pt x="1139" y="1298"/>
                    <a:pt x="1218" y="1271"/>
                    <a:pt x="1295" y="1271"/>
                  </a:cubicBezTo>
                  <a:cubicBezTo>
                    <a:pt x="1462" y="1271"/>
                    <a:pt x="1619" y="1400"/>
                    <a:pt x="1619" y="1596"/>
                  </a:cubicBezTo>
                  <a:lnTo>
                    <a:pt x="2262" y="1596"/>
                  </a:lnTo>
                  <a:cubicBezTo>
                    <a:pt x="2262" y="1191"/>
                    <a:pt x="2000" y="834"/>
                    <a:pt x="1619" y="691"/>
                  </a:cubicBezTo>
                  <a:lnTo>
                    <a:pt x="16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5" name="Google Shape;1515;p41"/>
            <p:cNvSpPr/>
            <p:nvPr/>
          </p:nvSpPr>
          <p:spPr>
            <a:xfrm>
              <a:off x="5686875" y="3226300"/>
              <a:ext cx="240550" cy="269725"/>
            </a:xfrm>
            <a:custGeom>
              <a:avLst/>
              <a:gdLst/>
              <a:ahLst/>
              <a:cxnLst/>
              <a:rect l="l" t="t" r="r" b="b"/>
              <a:pathLst>
                <a:path w="9622" h="10789" extrusionOk="0">
                  <a:moveTo>
                    <a:pt x="4477" y="1"/>
                  </a:moveTo>
                  <a:lnTo>
                    <a:pt x="4477" y="1954"/>
                  </a:lnTo>
                  <a:lnTo>
                    <a:pt x="5120" y="1954"/>
                  </a:lnTo>
                  <a:lnTo>
                    <a:pt x="5120" y="3835"/>
                  </a:lnTo>
                  <a:lnTo>
                    <a:pt x="5739" y="3835"/>
                  </a:lnTo>
                  <a:lnTo>
                    <a:pt x="5739" y="3216"/>
                  </a:lnTo>
                  <a:cubicBezTo>
                    <a:pt x="6454" y="3287"/>
                    <a:pt x="7097" y="3549"/>
                    <a:pt x="7645" y="4002"/>
                  </a:cubicBezTo>
                  <a:lnTo>
                    <a:pt x="7216" y="4454"/>
                  </a:lnTo>
                  <a:lnTo>
                    <a:pt x="7668" y="4883"/>
                  </a:lnTo>
                  <a:lnTo>
                    <a:pt x="8097" y="4454"/>
                  </a:lnTo>
                  <a:cubicBezTo>
                    <a:pt x="8550" y="5002"/>
                    <a:pt x="8812" y="5669"/>
                    <a:pt x="8883" y="6359"/>
                  </a:cubicBezTo>
                  <a:lnTo>
                    <a:pt x="8288" y="6359"/>
                  </a:lnTo>
                  <a:lnTo>
                    <a:pt x="8288" y="7002"/>
                  </a:lnTo>
                  <a:lnTo>
                    <a:pt x="8883" y="7002"/>
                  </a:lnTo>
                  <a:cubicBezTo>
                    <a:pt x="8812" y="7693"/>
                    <a:pt x="8550" y="8360"/>
                    <a:pt x="8097" y="8908"/>
                  </a:cubicBezTo>
                  <a:lnTo>
                    <a:pt x="7668" y="8479"/>
                  </a:lnTo>
                  <a:lnTo>
                    <a:pt x="7216" y="8908"/>
                  </a:lnTo>
                  <a:lnTo>
                    <a:pt x="7645" y="9360"/>
                  </a:lnTo>
                  <a:cubicBezTo>
                    <a:pt x="7097" y="9789"/>
                    <a:pt x="6454" y="10074"/>
                    <a:pt x="5739" y="10146"/>
                  </a:cubicBezTo>
                  <a:lnTo>
                    <a:pt x="5739" y="9527"/>
                  </a:lnTo>
                  <a:lnTo>
                    <a:pt x="5120" y="9527"/>
                  </a:lnTo>
                  <a:lnTo>
                    <a:pt x="5120" y="10146"/>
                  </a:lnTo>
                  <a:cubicBezTo>
                    <a:pt x="4406" y="10074"/>
                    <a:pt x="3739" y="9789"/>
                    <a:pt x="3215" y="9336"/>
                  </a:cubicBezTo>
                  <a:lnTo>
                    <a:pt x="3644" y="8908"/>
                  </a:lnTo>
                  <a:lnTo>
                    <a:pt x="3191" y="8455"/>
                  </a:lnTo>
                  <a:lnTo>
                    <a:pt x="2763" y="8908"/>
                  </a:lnTo>
                  <a:cubicBezTo>
                    <a:pt x="2310" y="8360"/>
                    <a:pt x="2024" y="7693"/>
                    <a:pt x="1977" y="7002"/>
                  </a:cubicBezTo>
                  <a:lnTo>
                    <a:pt x="2596" y="7002"/>
                  </a:lnTo>
                  <a:lnTo>
                    <a:pt x="2596" y="6359"/>
                  </a:lnTo>
                  <a:lnTo>
                    <a:pt x="1977" y="6359"/>
                  </a:lnTo>
                  <a:cubicBezTo>
                    <a:pt x="2048" y="5597"/>
                    <a:pt x="2382" y="4859"/>
                    <a:pt x="2906" y="4311"/>
                  </a:cubicBezTo>
                  <a:lnTo>
                    <a:pt x="2906" y="5193"/>
                  </a:lnTo>
                  <a:lnTo>
                    <a:pt x="3525" y="5193"/>
                  </a:lnTo>
                  <a:lnTo>
                    <a:pt x="3525" y="3311"/>
                  </a:lnTo>
                  <a:lnTo>
                    <a:pt x="1643" y="3311"/>
                  </a:lnTo>
                  <a:lnTo>
                    <a:pt x="1643" y="3954"/>
                  </a:lnTo>
                  <a:lnTo>
                    <a:pt x="2382" y="3954"/>
                  </a:lnTo>
                  <a:cubicBezTo>
                    <a:pt x="0" y="6574"/>
                    <a:pt x="1882" y="10789"/>
                    <a:pt x="5454" y="10789"/>
                  </a:cubicBezTo>
                  <a:cubicBezTo>
                    <a:pt x="7645" y="10789"/>
                    <a:pt x="9455" y="9027"/>
                    <a:pt x="9526" y="6836"/>
                  </a:cubicBezTo>
                  <a:cubicBezTo>
                    <a:pt x="9621" y="4645"/>
                    <a:pt x="7930" y="2763"/>
                    <a:pt x="5739" y="2597"/>
                  </a:cubicBezTo>
                  <a:lnTo>
                    <a:pt x="5739" y="1954"/>
                  </a:lnTo>
                  <a:lnTo>
                    <a:pt x="6382" y="1954"/>
                  </a:lnTo>
                  <a:lnTo>
                    <a:pt x="63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516" name="Google Shape;1516;p41"/>
          <p:cNvGrpSpPr/>
          <p:nvPr/>
        </p:nvGrpSpPr>
        <p:grpSpPr>
          <a:xfrm>
            <a:off x="6264962" y="2661173"/>
            <a:ext cx="378725" cy="344426"/>
            <a:chOff x="5105200" y="3226900"/>
            <a:chExt cx="295925" cy="269125"/>
          </a:xfrm>
        </p:grpSpPr>
        <p:sp>
          <p:nvSpPr>
            <p:cNvPr id="1517" name="Google Shape;1517;p41"/>
            <p:cNvSpPr/>
            <p:nvPr/>
          </p:nvSpPr>
          <p:spPr>
            <a:xfrm>
              <a:off x="5105200" y="3226900"/>
              <a:ext cx="175050" cy="173875"/>
            </a:xfrm>
            <a:custGeom>
              <a:avLst/>
              <a:gdLst/>
              <a:ahLst/>
              <a:cxnLst/>
              <a:rect l="l" t="t" r="r" b="b"/>
              <a:pathLst>
                <a:path w="7002" h="6955" extrusionOk="0">
                  <a:moveTo>
                    <a:pt x="3835" y="1287"/>
                  </a:moveTo>
                  <a:lnTo>
                    <a:pt x="3835" y="1977"/>
                  </a:lnTo>
                  <a:cubicBezTo>
                    <a:pt x="4216" y="2096"/>
                    <a:pt x="4478" y="2454"/>
                    <a:pt x="4478" y="2859"/>
                  </a:cubicBezTo>
                  <a:lnTo>
                    <a:pt x="3835" y="2859"/>
                  </a:lnTo>
                  <a:cubicBezTo>
                    <a:pt x="3835" y="2668"/>
                    <a:pt x="3686" y="2541"/>
                    <a:pt x="3524" y="2541"/>
                  </a:cubicBezTo>
                  <a:cubicBezTo>
                    <a:pt x="3443" y="2541"/>
                    <a:pt x="3358" y="2573"/>
                    <a:pt x="3287" y="2644"/>
                  </a:cubicBezTo>
                  <a:cubicBezTo>
                    <a:pt x="3096" y="2835"/>
                    <a:pt x="3239" y="3168"/>
                    <a:pt x="3525" y="3168"/>
                  </a:cubicBezTo>
                  <a:cubicBezTo>
                    <a:pt x="4573" y="3192"/>
                    <a:pt x="4835" y="4645"/>
                    <a:pt x="3835" y="5026"/>
                  </a:cubicBezTo>
                  <a:lnTo>
                    <a:pt x="3835" y="5716"/>
                  </a:lnTo>
                  <a:lnTo>
                    <a:pt x="3215" y="5716"/>
                  </a:lnTo>
                  <a:lnTo>
                    <a:pt x="3215" y="5026"/>
                  </a:lnTo>
                  <a:cubicBezTo>
                    <a:pt x="2834" y="4883"/>
                    <a:pt x="2572" y="4526"/>
                    <a:pt x="2572" y="4121"/>
                  </a:cubicBezTo>
                  <a:lnTo>
                    <a:pt x="3215" y="4121"/>
                  </a:lnTo>
                  <a:cubicBezTo>
                    <a:pt x="3215" y="4311"/>
                    <a:pt x="3364" y="4438"/>
                    <a:pt x="3519" y="4438"/>
                  </a:cubicBezTo>
                  <a:cubicBezTo>
                    <a:pt x="3596" y="4438"/>
                    <a:pt x="3676" y="4406"/>
                    <a:pt x="3739" y="4335"/>
                  </a:cubicBezTo>
                  <a:cubicBezTo>
                    <a:pt x="3930" y="4145"/>
                    <a:pt x="3811" y="3811"/>
                    <a:pt x="3525" y="3811"/>
                  </a:cubicBezTo>
                  <a:cubicBezTo>
                    <a:pt x="2453" y="3787"/>
                    <a:pt x="2215" y="2335"/>
                    <a:pt x="3215" y="1977"/>
                  </a:cubicBezTo>
                  <a:lnTo>
                    <a:pt x="3215" y="1287"/>
                  </a:lnTo>
                  <a:close/>
                  <a:moveTo>
                    <a:pt x="3525" y="1"/>
                  </a:moveTo>
                  <a:cubicBezTo>
                    <a:pt x="1596" y="1"/>
                    <a:pt x="0" y="1549"/>
                    <a:pt x="0" y="3502"/>
                  </a:cubicBezTo>
                  <a:cubicBezTo>
                    <a:pt x="0" y="4359"/>
                    <a:pt x="334" y="5169"/>
                    <a:pt x="905" y="5812"/>
                  </a:cubicBezTo>
                  <a:lnTo>
                    <a:pt x="548" y="6955"/>
                  </a:lnTo>
                  <a:lnTo>
                    <a:pt x="3525" y="6955"/>
                  </a:lnTo>
                  <a:cubicBezTo>
                    <a:pt x="5454" y="6955"/>
                    <a:pt x="7002" y="5407"/>
                    <a:pt x="7002" y="3478"/>
                  </a:cubicBezTo>
                  <a:cubicBezTo>
                    <a:pt x="7002" y="1549"/>
                    <a:pt x="5454" y="1"/>
                    <a:pt x="3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8" name="Google Shape;1518;p41"/>
            <p:cNvSpPr/>
            <p:nvPr/>
          </p:nvSpPr>
          <p:spPr>
            <a:xfrm>
              <a:off x="5201050" y="3322175"/>
              <a:ext cx="200075" cy="173850"/>
            </a:xfrm>
            <a:custGeom>
              <a:avLst/>
              <a:gdLst/>
              <a:ahLst/>
              <a:cxnLst/>
              <a:rect l="l" t="t" r="r" b="b"/>
              <a:pathLst>
                <a:path w="8003" h="6954" extrusionOk="0">
                  <a:moveTo>
                    <a:pt x="3787" y="0"/>
                  </a:moveTo>
                  <a:lnTo>
                    <a:pt x="3787" y="24"/>
                  </a:lnTo>
                  <a:lnTo>
                    <a:pt x="3787" y="1905"/>
                  </a:lnTo>
                  <a:lnTo>
                    <a:pt x="4097" y="1905"/>
                  </a:lnTo>
                  <a:cubicBezTo>
                    <a:pt x="4621" y="1905"/>
                    <a:pt x="5025" y="2310"/>
                    <a:pt x="5025" y="2834"/>
                  </a:cubicBezTo>
                  <a:cubicBezTo>
                    <a:pt x="5049" y="3072"/>
                    <a:pt x="4954" y="3310"/>
                    <a:pt x="4787" y="3477"/>
                  </a:cubicBezTo>
                  <a:cubicBezTo>
                    <a:pt x="5335" y="4072"/>
                    <a:pt x="4906" y="5049"/>
                    <a:pt x="4097" y="5049"/>
                  </a:cubicBezTo>
                  <a:lnTo>
                    <a:pt x="3763" y="5049"/>
                  </a:lnTo>
                  <a:lnTo>
                    <a:pt x="3763" y="5692"/>
                  </a:lnTo>
                  <a:lnTo>
                    <a:pt x="3144" y="5692"/>
                  </a:lnTo>
                  <a:lnTo>
                    <a:pt x="3144" y="5049"/>
                  </a:lnTo>
                  <a:lnTo>
                    <a:pt x="2501" y="5049"/>
                  </a:lnTo>
                  <a:lnTo>
                    <a:pt x="2501" y="4430"/>
                  </a:lnTo>
                  <a:lnTo>
                    <a:pt x="3144" y="4430"/>
                  </a:lnTo>
                  <a:lnTo>
                    <a:pt x="3144" y="2524"/>
                  </a:lnTo>
                  <a:lnTo>
                    <a:pt x="2620" y="2524"/>
                  </a:lnTo>
                  <a:cubicBezTo>
                    <a:pt x="1930" y="3239"/>
                    <a:pt x="1001" y="3691"/>
                    <a:pt x="1" y="3763"/>
                  </a:cubicBezTo>
                  <a:cubicBezTo>
                    <a:pt x="167" y="5573"/>
                    <a:pt x="1668" y="6954"/>
                    <a:pt x="3454" y="6954"/>
                  </a:cubicBezTo>
                  <a:lnTo>
                    <a:pt x="6430" y="6954"/>
                  </a:lnTo>
                  <a:lnTo>
                    <a:pt x="6049" y="5787"/>
                  </a:lnTo>
                  <a:cubicBezTo>
                    <a:pt x="6049" y="5763"/>
                    <a:pt x="6073" y="5763"/>
                    <a:pt x="6073" y="5763"/>
                  </a:cubicBezTo>
                  <a:cubicBezTo>
                    <a:pt x="8002" y="3620"/>
                    <a:pt x="6645" y="214"/>
                    <a:pt x="3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19" name="Google Shape;1519;p41"/>
            <p:cNvSpPr/>
            <p:nvPr/>
          </p:nvSpPr>
          <p:spPr>
            <a:xfrm>
              <a:off x="5295125" y="3322750"/>
              <a:ext cx="25" cy="625"/>
            </a:xfrm>
            <a:custGeom>
              <a:avLst/>
              <a:gdLst/>
              <a:ahLst/>
              <a:cxnLst/>
              <a:rect l="l" t="t" r="r" b="b"/>
              <a:pathLst>
                <a:path w="1" h="25" extrusionOk="0">
                  <a:moveTo>
                    <a:pt x="0" y="1"/>
                  </a:moveTo>
                  <a:lnTo>
                    <a:pt x="0" y="1"/>
                  </a:lnTo>
                  <a:cubicBezTo>
                    <a:pt x="0" y="1"/>
                    <a:pt x="0" y="1"/>
                    <a:pt x="0" y="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0" name="Google Shape;1520;p41"/>
            <p:cNvSpPr/>
            <p:nvPr/>
          </p:nvSpPr>
          <p:spPr>
            <a:xfrm>
              <a:off x="5295725" y="3416825"/>
              <a:ext cx="17875" cy="15500"/>
            </a:xfrm>
            <a:custGeom>
              <a:avLst/>
              <a:gdLst/>
              <a:ahLst/>
              <a:cxnLst/>
              <a:rect l="l" t="t" r="r" b="b"/>
              <a:pathLst>
                <a:path w="715" h="620" extrusionOk="0">
                  <a:moveTo>
                    <a:pt x="0" y="1"/>
                  </a:moveTo>
                  <a:lnTo>
                    <a:pt x="0" y="620"/>
                  </a:lnTo>
                  <a:lnTo>
                    <a:pt x="310" y="620"/>
                  </a:lnTo>
                  <a:cubicBezTo>
                    <a:pt x="714" y="620"/>
                    <a:pt x="714" y="1"/>
                    <a:pt x="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1" name="Google Shape;1521;p41"/>
            <p:cNvSpPr/>
            <p:nvPr/>
          </p:nvSpPr>
          <p:spPr>
            <a:xfrm>
              <a:off x="5295725" y="3385275"/>
              <a:ext cx="17875" cy="15500"/>
            </a:xfrm>
            <a:custGeom>
              <a:avLst/>
              <a:gdLst/>
              <a:ahLst/>
              <a:cxnLst/>
              <a:rect l="l" t="t" r="r" b="b"/>
              <a:pathLst>
                <a:path w="715" h="620" extrusionOk="0">
                  <a:moveTo>
                    <a:pt x="0" y="0"/>
                  </a:moveTo>
                  <a:lnTo>
                    <a:pt x="0" y="620"/>
                  </a:lnTo>
                  <a:lnTo>
                    <a:pt x="310" y="620"/>
                  </a:lnTo>
                  <a:cubicBezTo>
                    <a:pt x="714" y="620"/>
                    <a:pt x="714" y="0"/>
                    <a:pt x="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522" name="Google Shape;1522;p41"/>
          <p:cNvGrpSpPr/>
          <p:nvPr/>
        </p:nvGrpSpPr>
        <p:grpSpPr>
          <a:xfrm>
            <a:off x="5552529" y="2661173"/>
            <a:ext cx="303313" cy="344426"/>
            <a:chOff x="4548525" y="3226900"/>
            <a:chExt cx="237000" cy="269125"/>
          </a:xfrm>
        </p:grpSpPr>
        <p:sp>
          <p:nvSpPr>
            <p:cNvPr id="1523" name="Google Shape;1523;p41"/>
            <p:cNvSpPr/>
            <p:nvPr/>
          </p:nvSpPr>
          <p:spPr>
            <a:xfrm>
              <a:off x="4548525" y="3432300"/>
              <a:ext cx="237000" cy="63725"/>
            </a:xfrm>
            <a:custGeom>
              <a:avLst/>
              <a:gdLst/>
              <a:ahLst/>
              <a:cxnLst/>
              <a:rect l="l" t="t" r="r" b="b"/>
              <a:pathLst>
                <a:path w="9480" h="2549" extrusionOk="0">
                  <a:moveTo>
                    <a:pt x="1" y="1"/>
                  </a:moveTo>
                  <a:lnTo>
                    <a:pt x="1" y="2549"/>
                  </a:lnTo>
                  <a:lnTo>
                    <a:pt x="9479" y="2549"/>
                  </a:lnTo>
                  <a:lnTo>
                    <a:pt x="9479" y="1"/>
                  </a:lnTo>
                  <a:lnTo>
                    <a:pt x="6931" y="1"/>
                  </a:lnTo>
                  <a:lnTo>
                    <a:pt x="6931" y="1263"/>
                  </a:lnTo>
                  <a:lnTo>
                    <a:pt x="2525" y="1263"/>
                  </a:lnTo>
                  <a:lnTo>
                    <a:pt x="2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4" name="Google Shape;1524;p41"/>
            <p:cNvSpPr/>
            <p:nvPr/>
          </p:nvSpPr>
          <p:spPr>
            <a:xfrm>
              <a:off x="4548525" y="3226900"/>
              <a:ext cx="237000" cy="189950"/>
            </a:xfrm>
            <a:custGeom>
              <a:avLst/>
              <a:gdLst/>
              <a:ahLst/>
              <a:cxnLst/>
              <a:rect l="l" t="t" r="r" b="b"/>
              <a:pathLst>
                <a:path w="9480" h="7598" extrusionOk="0">
                  <a:moveTo>
                    <a:pt x="1882" y="977"/>
                  </a:moveTo>
                  <a:lnTo>
                    <a:pt x="1882" y="1596"/>
                  </a:lnTo>
                  <a:lnTo>
                    <a:pt x="1263" y="1596"/>
                  </a:lnTo>
                  <a:lnTo>
                    <a:pt x="1263" y="977"/>
                  </a:lnTo>
                  <a:close/>
                  <a:moveTo>
                    <a:pt x="8217" y="977"/>
                  </a:moveTo>
                  <a:lnTo>
                    <a:pt x="8217" y="1596"/>
                  </a:lnTo>
                  <a:lnTo>
                    <a:pt x="7574" y="1596"/>
                  </a:lnTo>
                  <a:lnTo>
                    <a:pt x="7574" y="977"/>
                  </a:lnTo>
                  <a:close/>
                  <a:moveTo>
                    <a:pt x="1882" y="2239"/>
                  </a:moveTo>
                  <a:lnTo>
                    <a:pt x="1882" y="2859"/>
                  </a:lnTo>
                  <a:lnTo>
                    <a:pt x="1263" y="2859"/>
                  </a:lnTo>
                  <a:lnTo>
                    <a:pt x="1263" y="2239"/>
                  </a:lnTo>
                  <a:close/>
                  <a:moveTo>
                    <a:pt x="8217" y="2239"/>
                  </a:moveTo>
                  <a:lnTo>
                    <a:pt x="8217" y="2859"/>
                  </a:lnTo>
                  <a:lnTo>
                    <a:pt x="7574" y="2859"/>
                  </a:lnTo>
                  <a:lnTo>
                    <a:pt x="7574" y="2239"/>
                  </a:lnTo>
                  <a:close/>
                  <a:moveTo>
                    <a:pt x="1882" y="3502"/>
                  </a:moveTo>
                  <a:lnTo>
                    <a:pt x="1882" y="4121"/>
                  </a:lnTo>
                  <a:lnTo>
                    <a:pt x="1263" y="4121"/>
                  </a:lnTo>
                  <a:lnTo>
                    <a:pt x="1263" y="3502"/>
                  </a:lnTo>
                  <a:close/>
                  <a:moveTo>
                    <a:pt x="6931" y="977"/>
                  </a:moveTo>
                  <a:lnTo>
                    <a:pt x="6955" y="4121"/>
                  </a:lnTo>
                  <a:lnTo>
                    <a:pt x="2525" y="4121"/>
                  </a:lnTo>
                  <a:lnTo>
                    <a:pt x="2525" y="977"/>
                  </a:lnTo>
                  <a:close/>
                  <a:moveTo>
                    <a:pt x="8217" y="3502"/>
                  </a:moveTo>
                  <a:lnTo>
                    <a:pt x="8217" y="4121"/>
                  </a:lnTo>
                  <a:lnTo>
                    <a:pt x="7574" y="4121"/>
                  </a:lnTo>
                  <a:lnTo>
                    <a:pt x="7574" y="3502"/>
                  </a:lnTo>
                  <a:close/>
                  <a:moveTo>
                    <a:pt x="1" y="1"/>
                  </a:moveTo>
                  <a:lnTo>
                    <a:pt x="1" y="7598"/>
                  </a:lnTo>
                  <a:lnTo>
                    <a:pt x="1382" y="7598"/>
                  </a:lnTo>
                  <a:lnTo>
                    <a:pt x="2644" y="5073"/>
                  </a:lnTo>
                  <a:lnTo>
                    <a:pt x="6812" y="5073"/>
                  </a:lnTo>
                  <a:lnTo>
                    <a:pt x="8074" y="7598"/>
                  </a:lnTo>
                  <a:lnTo>
                    <a:pt x="9479" y="7598"/>
                  </a:lnTo>
                  <a:lnTo>
                    <a:pt x="94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5" name="Google Shape;1525;p41"/>
            <p:cNvSpPr/>
            <p:nvPr/>
          </p:nvSpPr>
          <p:spPr>
            <a:xfrm>
              <a:off x="4627125" y="3266800"/>
              <a:ext cx="79200" cy="47650"/>
            </a:xfrm>
            <a:custGeom>
              <a:avLst/>
              <a:gdLst/>
              <a:ahLst/>
              <a:cxnLst/>
              <a:rect l="l" t="t" r="r" b="b"/>
              <a:pathLst>
                <a:path w="3168" h="1906" extrusionOk="0">
                  <a:moveTo>
                    <a:pt x="0" y="0"/>
                  </a:moveTo>
                  <a:lnTo>
                    <a:pt x="0" y="1906"/>
                  </a:lnTo>
                  <a:lnTo>
                    <a:pt x="3168" y="1906"/>
                  </a:lnTo>
                  <a:lnTo>
                    <a:pt x="3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6" name="Google Shape;1526;p41"/>
            <p:cNvSpPr/>
            <p:nvPr/>
          </p:nvSpPr>
          <p:spPr>
            <a:xfrm>
              <a:off x="4627125" y="3432300"/>
              <a:ext cx="79200" cy="16100"/>
            </a:xfrm>
            <a:custGeom>
              <a:avLst/>
              <a:gdLst/>
              <a:ahLst/>
              <a:cxnLst/>
              <a:rect l="l" t="t" r="r" b="b"/>
              <a:pathLst>
                <a:path w="3168" h="644" extrusionOk="0">
                  <a:moveTo>
                    <a:pt x="0" y="1"/>
                  </a:moveTo>
                  <a:lnTo>
                    <a:pt x="0" y="644"/>
                  </a:lnTo>
                  <a:lnTo>
                    <a:pt x="3168" y="644"/>
                  </a:lnTo>
                  <a:lnTo>
                    <a:pt x="3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7" name="Google Shape;1527;p41"/>
            <p:cNvSpPr/>
            <p:nvPr/>
          </p:nvSpPr>
          <p:spPr>
            <a:xfrm>
              <a:off x="4600325" y="3400750"/>
              <a:ext cx="132800" cy="16100"/>
            </a:xfrm>
            <a:custGeom>
              <a:avLst/>
              <a:gdLst/>
              <a:ahLst/>
              <a:cxnLst/>
              <a:rect l="l" t="t" r="r" b="b"/>
              <a:pathLst>
                <a:path w="5312" h="644" extrusionOk="0">
                  <a:moveTo>
                    <a:pt x="334" y="1"/>
                  </a:moveTo>
                  <a:lnTo>
                    <a:pt x="1" y="644"/>
                  </a:lnTo>
                  <a:lnTo>
                    <a:pt x="5311" y="644"/>
                  </a:lnTo>
                  <a:lnTo>
                    <a:pt x="50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28" name="Google Shape;1528;p41"/>
            <p:cNvSpPr/>
            <p:nvPr/>
          </p:nvSpPr>
          <p:spPr>
            <a:xfrm>
              <a:off x="4616400" y="3369800"/>
              <a:ext cx="100650" cy="15500"/>
            </a:xfrm>
            <a:custGeom>
              <a:avLst/>
              <a:gdLst/>
              <a:ahLst/>
              <a:cxnLst/>
              <a:rect l="l" t="t" r="r" b="b"/>
              <a:pathLst>
                <a:path w="4026" h="620" extrusionOk="0">
                  <a:moveTo>
                    <a:pt x="310" y="0"/>
                  </a:moveTo>
                  <a:lnTo>
                    <a:pt x="1" y="619"/>
                  </a:lnTo>
                  <a:lnTo>
                    <a:pt x="4025" y="619"/>
                  </a:lnTo>
                  <a:lnTo>
                    <a:pt x="37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529" name="Google Shape;1529;p41"/>
          <p:cNvGrpSpPr/>
          <p:nvPr/>
        </p:nvGrpSpPr>
        <p:grpSpPr>
          <a:xfrm>
            <a:off x="4784489" y="2661173"/>
            <a:ext cx="345194" cy="344426"/>
            <a:chOff x="3948400" y="3226900"/>
            <a:chExt cx="269725" cy="269125"/>
          </a:xfrm>
        </p:grpSpPr>
        <p:sp>
          <p:nvSpPr>
            <p:cNvPr id="1530" name="Google Shape;1530;p41"/>
            <p:cNvSpPr/>
            <p:nvPr/>
          </p:nvSpPr>
          <p:spPr>
            <a:xfrm>
              <a:off x="3949000" y="3226900"/>
              <a:ext cx="269125" cy="32175"/>
            </a:xfrm>
            <a:custGeom>
              <a:avLst/>
              <a:gdLst/>
              <a:ahLst/>
              <a:cxnLst/>
              <a:rect l="l" t="t" r="r" b="b"/>
              <a:pathLst>
                <a:path w="10765" h="1287" extrusionOk="0">
                  <a:moveTo>
                    <a:pt x="1" y="1"/>
                  </a:moveTo>
                  <a:lnTo>
                    <a:pt x="1" y="1287"/>
                  </a:lnTo>
                  <a:lnTo>
                    <a:pt x="10765" y="1287"/>
                  </a:lnTo>
                  <a:lnTo>
                    <a:pt x="107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1" name="Google Shape;1531;p41"/>
            <p:cNvSpPr/>
            <p:nvPr/>
          </p:nvSpPr>
          <p:spPr>
            <a:xfrm>
              <a:off x="3948400" y="3274525"/>
              <a:ext cx="269150" cy="221500"/>
            </a:xfrm>
            <a:custGeom>
              <a:avLst/>
              <a:gdLst/>
              <a:ahLst/>
              <a:cxnLst/>
              <a:rect l="l" t="t" r="r" b="b"/>
              <a:pathLst>
                <a:path w="10766" h="8860" extrusionOk="0">
                  <a:moveTo>
                    <a:pt x="8241" y="1620"/>
                  </a:moveTo>
                  <a:lnTo>
                    <a:pt x="8241" y="3502"/>
                  </a:lnTo>
                  <a:lnTo>
                    <a:pt x="8884" y="3502"/>
                  </a:lnTo>
                  <a:lnTo>
                    <a:pt x="8884" y="4121"/>
                  </a:lnTo>
                  <a:lnTo>
                    <a:pt x="4454" y="4121"/>
                  </a:lnTo>
                  <a:lnTo>
                    <a:pt x="4454" y="3502"/>
                  </a:lnTo>
                  <a:lnTo>
                    <a:pt x="5097" y="3502"/>
                  </a:lnTo>
                  <a:lnTo>
                    <a:pt x="5097" y="2883"/>
                  </a:lnTo>
                  <a:lnTo>
                    <a:pt x="5716" y="2883"/>
                  </a:lnTo>
                  <a:lnTo>
                    <a:pt x="5716" y="3502"/>
                  </a:lnTo>
                  <a:lnTo>
                    <a:pt x="6359" y="3502"/>
                  </a:lnTo>
                  <a:lnTo>
                    <a:pt x="6359" y="2240"/>
                  </a:lnTo>
                  <a:lnTo>
                    <a:pt x="6979" y="2240"/>
                  </a:lnTo>
                  <a:lnTo>
                    <a:pt x="6979" y="3502"/>
                  </a:lnTo>
                  <a:lnTo>
                    <a:pt x="7622" y="3502"/>
                  </a:lnTo>
                  <a:lnTo>
                    <a:pt x="7622" y="1620"/>
                  </a:lnTo>
                  <a:close/>
                  <a:moveTo>
                    <a:pt x="3192" y="954"/>
                  </a:moveTo>
                  <a:lnTo>
                    <a:pt x="3192" y="1644"/>
                  </a:lnTo>
                  <a:cubicBezTo>
                    <a:pt x="3573" y="1787"/>
                    <a:pt x="3835" y="2144"/>
                    <a:pt x="3835" y="2549"/>
                  </a:cubicBezTo>
                  <a:lnTo>
                    <a:pt x="3192" y="2549"/>
                  </a:lnTo>
                  <a:cubicBezTo>
                    <a:pt x="3192" y="2335"/>
                    <a:pt x="3037" y="2228"/>
                    <a:pt x="2882" y="2228"/>
                  </a:cubicBezTo>
                  <a:cubicBezTo>
                    <a:pt x="2728" y="2228"/>
                    <a:pt x="2573" y="2335"/>
                    <a:pt x="2573" y="2549"/>
                  </a:cubicBezTo>
                  <a:cubicBezTo>
                    <a:pt x="2549" y="2716"/>
                    <a:pt x="2692" y="2859"/>
                    <a:pt x="2882" y="2859"/>
                  </a:cubicBezTo>
                  <a:cubicBezTo>
                    <a:pt x="3930" y="2883"/>
                    <a:pt x="4192" y="4335"/>
                    <a:pt x="3192" y="4716"/>
                  </a:cubicBezTo>
                  <a:lnTo>
                    <a:pt x="3192" y="5383"/>
                  </a:lnTo>
                  <a:lnTo>
                    <a:pt x="2573" y="5383"/>
                  </a:lnTo>
                  <a:lnTo>
                    <a:pt x="2573" y="4692"/>
                  </a:lnTo>
                  <a:cubicBezTo>
                    <a:pt x="2192" y="4550"/>
                    <a:pt x="1930" y="4192"/>
                    <a:pt x="1930" y="3811"/>
                  </a:cubicBezTo>
                  <a:lnTo>
                    <a:pt x="2573" y="3811"/>
                  </a:lnTo>
                  <a:cubicBezTo>
                    <a:pt x="2573" y="4014"/>
                    <a:pt x="2728" y="4115"/>
                    <a:pt x="2882" y="4115"/>
                  </a:cubicBezTo>
                  <a:cubicBezTo>
                    <a:pt x="3037" y="4115"/>
                    <a:pt x="3192" y="4014"/>
                    <a:pt x="3192" y="3811"/>
                  </a:cubicBezTo>
                  <a:cubicBezTo>
                    <a:pt x="3192" y="3621"/>
                    <a:pt x="3049" y="3478"/>
                    <a:pt x="2882" y="3478"/>
                  </a:cubicBezTo>
                  <a:cubicBezTo>
                    <a:pt x="1811" y="3478"/>
                    <a:pt x="1573" y="2001"/>
                    <a:pt x="2573" y="1644"/>
                  </a:cubicBezTo>
                  <a:lnTo>
                    <a:pt x="2573" y="954"/>
                  </a:lnTo>
                  <a:close/>
                  <a:moveTo>
                    <a:pt x="644" y="1"/>
                  </a:moveTo>
                  <a:lnTo>
                    <a:pt x="644" y="5716"/>
                  </a:lnTo>
                  <a:lnTo>
                    <a:pt x="1" y="5716"/>
                  </a:lnTo>
                  <a:lnTo>
                    <a:pt x="1" y="6336"/>
                  </a:lnTo>
                  <a:lnTo>
                    <a:pt x="5073" y="6336"/>
                  </a:lnTo>
                  <a:lnTo>
                    <a:pt x="5073" y="6979"/>
                  </a:lnTo>
                  <a:lnTo>
                    <a:pt x="4621" y="6979"/>
                  </a:lnTo>
                  <a:lnTo>
                    <a:pt x="3359" y="8241"/>
                  </a:lnTo>
                  <a:lnTo>
                    <a:pt x="2549" y="8241"/>
                  </a:lnTo>
                  <a:lnTo>
                    <a:pt x="2549" y="8860"/>
                  </a:lnTo>
                  <a:lnTo>
                    <a:pt x="3621" y="8860"/>
                  </a:lnTo>
                  <a:lnTo>
                    <a:pt x="4883" y="7598"/>
                  </a:lnTo>
                  <a:lnTo>
                    <a:pt x="5073" y="7598"/>
                  </a:lnTo>
                  <a:lnTo>
                    <a:pt x="5073" y="8860"/>
                  </a:lnTo>
                  <a:lnTo>
                    <a:pt x="5693" y="8860"/>
                  </a:lnTo>
                  <a:lnTo>
                    <a:pt x="5693" y="7598"/>
                  </a:lnTo>
                  <a:lnTo>
                    <a:pt x="5883" y="7598"/>
                  </a:lnTo>
                  <a:lnTo>
                    <a:pt x="7145" y="8860"/>
                  </a:lnTo>
                  <a:lnTo>
                    <a:pt x="8217" y="8860"/>
                  </a:lnTo>
                  <a:lnTo>
                    <a:pt x="8217" y="8241"/>
                  </a:lnTo>
                  <a:lnTo>
                    <a:pt x="7407" y="8241"/>
                  </a:lnTo>
                  <a:lnTo>
                    <a:pt x="6145" y="6979"/>
                  </a:lnTo>
                  <a:lnTo>
                    <a:pt x="5693" y="6979"/>
                  </a:lnTo>
                  <a:lnTo>
                    <a:pt x="5693" y="6336"/>
                  </a:lnTo>
                  <a:lnTo>
                    <a:pt x="10765" y="6336"/>
                  </a:lnTo>
                  <a:lnTo>
                    <a:pt x="10765" y="5716"/>
                  </a:lnTo>
                  <a:lnTo>
                    <a:pt x="10122" y="5716"/>
                  </a:lnTo>
                  <a:lnTo>
                    <a:pt x="101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1532" name="Google Shape;1532;p41"/>
          <p:cNvSpPr/>
          <p:nvPr/>
        </p:nvSpPr>
        <p:spPr>
          <a:xfrm>
            <a:off x="3309194" y="2660973"/>
            <a:ext cx="345162" cy="344426"/>
          </a:xfrm>
          <a:custGeom>
            <a:avLst/>
            <a:gdLst/>
            <a:ahLst/>
            <a:cxnLst/>
            <a:rect l="l" t="t" r="r" b="b"/>
            <a:pathLst>
              <a:path w="10788" h="10765" extrusionOk="0">
                <a:moveTo>
                  <a:pt x="10145" y="644"/>
                </a:moveTo>
                <a:lnTo>
                  <a:pt x="10145" y="1930"/>
                </a:lnTo>
                <a:lnTo>
                  <a:pt x="5620" y="1930"/>
                </a:lnTo>
                <a:cubicBezTo>
                  <a:pt x="5501" y="1704"/>
                  <a:pt x="5287" y="1590"/>
                  <a:pt x="5075" y="1590"/>
                </a:cubicBezTo>
                <a:cubicBezTo>
                  <a:pt x="4864" y="1590"/>
                  <a:pt x="4656" y="1704"/>
                  <a:pt x="4549" y="1930"/>
                </a:cubicBezTo>
                <a:lnTo>
                  <a:pt x="4358" y="1930"/>
                </a:lnTo>
                <a:cubicBezTo>
                  <a:pt x="4239" y="1704"/>
                  <a:pt x="4025" y="1590"/>
                  <a:pt x="3813" y="1590"/>
                </a:cubicBezTo>
                <a:cubicBezTo>
                  <a:pt x="3602" y="1590"/>
                  <a:pt x="3394" y="1704"/>
                  <a:pt x="3286" y="1930"/>
                </a:cubicBezTo>
                <a:lnTo>
                  <a:pt x="3072" y="1930"/>
                </a:lnTo>
                <a:cubicBezTo>
                  <a:pt x="2965" y="1704"/>
                  <a:pt x="2751" y="1590"/>
                  <a:pt x="2536" y="1590"/>
                </a:cubicBezTo>
                <a:cubicBezTo>
                  <a:pt x="2322" y="1590"/>
                  <a:pt x="2108" y="1704"/>
                  <a:pt x="2000" y="1930"/>
                </a:cubicBezTo>
                <a:lnTo>
                  <a:pt x="619" y="1930"/>
                </a:lnTo>
                <a:lnTo>
                  <a:pt x="643" y="644"/>
                </a:lnTo>
                <a:close/>
                <a:moveTo>
                  <a:pt x="10145" y="2549"/>
                </a:moveTo>
                <a:lnTo>
                  <a:pt x="10145" y="3811"/>
                </a:lnTo>
                <a:lnTo>
                  <a:pt x="8764" y="3811"/>
                </a:lnTo>
                <a:cubicBezTo>
                  <a:pt x="8669" y="3621"/>
                  <a:pt x="8454" y="3502"/>
                  <a:pt x="8240" y="3502"/>
                </a:cubicBezTo>
                <a:cubicBezTo>
                  <a:pt x="8002" y="3502"/>
                  <a:pt x="7811" y="3621"/>
                  <a:pt x="7692" y="3811"/>
                </a:cubicBezTo>
                <a:lnTo>
                  <a:pt x="7502" y="3811"/>
                </a:lnTo>
                <a:cubicBezTo>
                  <a:pt x="7383" y="3621"/>
                  <a:pt x="7192" y="3502"/>
                  <a:pt x="6978" y="3502"/>
                </a:cubicBezTo>
                <a:cubicBezTo>
                  <a:pt x="6740" y="3502"/>
                  <a:pt x="6549" y="3621"/>
                  <a:pt x="6430" y="3811"/>
                </a:cubicBezTo>
                <a:lnTo>
                  <a:pt x="6239" y="3811"/>
                </a:lnTo>
                <a:cubicBezTo>
                  <a:pt x="6132" y="3597"/>
                  <a:pt x="5918" y="3490"/>
                  <a:pt x="5704" y="3490"/>
                </a:cubicBezTo>
                <a:cubicBezTo>
                  <a:pt x="5489" y="3490"/>
                  <a:pt x="5275" y="3597"/>
                  <a:pt x="5168" y="3811"/>
                </a:cubicBezTo>
                <a:lnTo>
                  <a:pt x="643" y="3811"/>
                </a:lnTo>
                <a:lnTo>
                  <a:pt x="643" y="2549"/>
                </a:lnTo>
                <a:lnTo>
                  <a:pt x="2024" y="2549"/>
                </a:lnTo>
                <a:cubicBezTo>
                  <a:pt x="2131" y="2775"/>
                  <a:pt x="2340" y="2888"/>
                  <a:pt x="2551" y="2888"/>
                </a:cubicBezTo>
                <a:cubicBezTo>
                  <a:pt x="2763" y="2888"/>
                  <a:pt x="2977" y="2775"/>
                  <a:pt x="3096" y="2549"/>
                </a:cubicBezTo>
                <a:lnTo>
                  <a:pt x="3286" y="2549"/>
                </a:lnTo>
                <a:cubicBezTo>
                  <a:pt x="3394" y="2775"/>
                  <a:pt x="3602" y="2888"/>
                  <a:pt x="3810" y="2888"/>
                </a:cubicBezTo>
                <a:cubicBezTo>
                  <a:pt x="4019" y="2888"/>
                  <a:pt x="4227" y="2775"/>
                  <a:pt x="4334" y="2549"/>
                </a:cubicBezTo>
                <a:lnTo>
                  <a:pt x="4549" y="2549"/>
                </a:lnTo>
                <a:cubicBezTo>
                  <a:pt x="4656" y="2775"/>
                  <a:pt x="4864" y="2888"/>
                  <a:pt x="5073" y="2888"/>
                </a:cubicBezTo>
                <a:cubicBezTo>
                  <a:pt x="5281" y="2888"/>
                  <a:pt x="5489" y="2775"/>
                  <a:pt x="5596" y="2549"/>
                </a:cubicBezTo>
                <a:close/>
                <a:moveTo>
                  <a:pt x="10145" y="4454"/>
                </a:moveTo>
                <a:lnTo>
                  <a:pt x="10145" y="5716"/>
                </a:lnTo>
                <a:lnTo>
                  <a:pt x="5620" y="5716"/>
                </a:lnTo>
                <a:cubicBezTo>
                  <a:pt x="5501" y="5490"/>
                  <a:pt x="5287" y="5377"/>
                  <a:pt x="5075" y="5377"/>
                </a:cubicBezTo>
                <a:cubicBezTo>
                  <a:pt x="4864" y="5377"/>
                  <a:pt x="4656" y="5490"/>
                  <a:pt x="4549" y="5716"/>
                </a:cubicBezTo>
                <a:lnTo>
                  <a:pt x="4358" y="5716"/>
                </a:lnTo>
                <a:cubicBezTo>
                  <a:pt x="4239" y="5490"/>
                  <a:pt x="4025" y="5377"/>
                  <a:pt x="3813" y="5377"/>
                </a:cubicBezTo>
                <a:cubicBezTo>
                  <a:pt x="3602" y="5377"/>
                  <a:pt x="3394" y="5490"/>
                  <a:pt x="3286" y="5716"/>
                </a:cubicBezTo>
                <a:lnTo>
                  <a:pt x="3072" y="5716"/>
                </a:lnTo>
                <a:cubicBezTo>
                  <a:pt x="2965" y="5490"/>
                  <a:pt x="2751" y="5377"/>
                  <a:pt x="2536" y="5377"/>
                </a:cubicBezTo>
                <a:cubicBezTo>
                  <a:pt x="2322" y="5377"/>
                  <a:pt x="2108" y="5490"/>
                  <a:pt x="2000" y="5716"/>
                </a:cubicBezTo>
                <a:lnTo>
                  <a:pt x="619" y="5716"/>
                </a:lnTo>
                <a:lnTo>
                  <a:pt x="643" y="4454"/>
                </a:lnTo>
                <a:lnTo>
                  <a:pt x="5168" y="4454"/>
                </a:lnTo>
                <a:cubicBezTo>
                  <a:pt x="5275" y="4680"/>
                  <a:pt x="5489" y="4793"/>
                  <a:pt x="5704" y="4793"/>
                </a:cubicBezTo>
                <a:cubicBezTo>
                  <a:pt x="5918" y="4793"/>
                  <a:pt x="6132" y="4680"/>
                  <a:pt x="6239" y="4454"/>
                </a:cubicBezTo>
                <a:lnTo>
                  <a:pt x="6430" y="4454"/>
                </a:lnTo>
                <a:cubicBezTo>
                  <a:pt x="6549" y="4645"/>
                  <a:pt x="6740" y="4764"/>
                  <a:pt x="6978" y="4764"/>
                </a:cubicBezTo>
                <a:cubicBezTo>
                  <a:pt x="7192" y="4764"/>
                  <a:pt x="7383" y="4645"/>
                  <a:pt x="7502" y="4454"/>
                </a:cubicBezTo>
                <a:lnTo>
                  <a:pt x="7692" y="4454"/>
                </a:lnTo>
                <a:cubicBezTo>
                  <a:pt x="7811" y="4645"/>
                  <a:pt x="8002" y="4764"/>
                  <a:pt x="8240" y="4764"/>
                </a:cubicBezTo>
                <a:cubicBezTo>
                  <a:pt x="8454" y="4764"/>
                  <a:pt x="8669" y="4645"/>
                  <a:pt x="8764" y="4454"/>
                </a:cubicBezTo>
                <a:close/>
                <a:moveTo>
                  <a:pt x="10145" y="6335"/>
                </a:moveTo>
                <a:lnTo>
                  <a:pt x="10145" y="7598"/>
                </a:lnTo>
                <a:lnTo>
                  <a:pt x="8764" y="7598"/>
                </a:lnTo>
                <a:cubicBezTo>
                  <a:pt x="8669" y="7407"/>
                  <a:pt x="8454" y="7288"/>
                  <a:pt x="8240" y="7288"/>
                </a:cubicBezTo>
                <a:cubicBezTo>
                  <a:pt x="8002" y="7288"/>
                  <a:pt x="7811" y="7407"/>
                  <a:pt x="7692" y="7598"/>
                </a:cubicBezTo>
                <a:lnTo>
                  <a:pt x="7502" y="7598"/>
                </a:lnTo>
                <a:cubicBezTo>
                  <a:pt x="7383" y="7407"/>
                  <a:pt x="7192" y="7288"/>
                  <a:pt x="6978" y="7288"/>
                </a:cubicBezTo>
                <a:cubicBezTo>
                  <a:pt x="6740" y="7288"/>
                  <a:pt x="6549" y="7407"/>
                  <a:pt x="6430" y="7598"/>
                </a:cubicBezTo>
                <a:lnTo>
                  <a:pt x="6239" y="7598"/>
                </a:lnTo>
                <a:cubicBezTo>
                  <a:pt x="6132" y="7383"/>
                  <a:pt x="5918" y="7276"/>
                  <a:pt x="5704" y="7276"/>
                </a:cubicBezTo>
                <a:cubicBezTo>
                  <a:pt x="5489" y="7276"/>
                  <a:pt x="5275" y="7383"/>
                  <a:pt x="5168" y="7598"/>
                </a:cubicBezTo>
                <a:lnTo>
                  <a:pt x="643" y="7598"/>
                </a:lnTo>
                <a:lnTo>
                  <a:pt x="643" y="6335"/>
                </a:lnTo>
                <a:lnTo>
                  <a:pt x="2024" y="6335"/>
                </a:lnTo>
                <a:cubicBezTo>
                  <a:pt x="2131" y="6562"/>
                  <a:pt x="2340" y="6675"/>
                  <a:pt x="2551" y="6675"/>
                </a:cubicBezTo>
                <a:cubicBezTo>
                  <a:pt x="2763" y="6675"/>
                  <a:pt x="2977" y="6562"/>
                  <a:pt x="3096" y="6335"/>
                </a:cubicBezTo>
                <a:lnTo>
                  <a:pt x="3286" y="6335"/>
                </a:lnTo>
                <a:cubicBezTo>
                  <a:pt x="3394" y="6562"/>
                  <a:pt x="3602" y="6675"/>
                  <a:pt x="3810" y="6675"/>
                </a:cubicBezTo>
                <a:cubicBezTo>
                  <a:pt x="4019" y="6675"/>
                  <a:pt x="4227" y="6562"/>
                  <a:pt x="4334" y="6335"/>
                </a:cubicBezTo>
                <a:lnTo>
                  <a:pt x="4549" y="6335"/>
                </a:lnTo>
                <a:cubicBezTo>
                  <a:pt x="4656" y="6562"/>
                  <a:pt x="4864" y="6675"/>
                  <a:pt x="5073" y="6675"/>
                </a:cubicBezTo>
                <a:cubicBezTo>
                  <a:pt x="5281" y="6675"/>
                  <a:pt x="5489" y="6562"/>
                  <a:pt x="5596" y="6335"/>
                </a:cubicBezTo>
                <a:close/>
                <a:moveTo>
                  <a:pt x="10145" y="8241"/>
                </a:moveTo>
                <a:lnTo>
                  <a:pt x="10145" y="9503"/>
                </a:lnTo>
                <a:lnTo>
                  <a:pt x="643" y="9503"/>
                </a:lnTo>
                <a:lnTo>
                  <a:pt x="643" y="8241"/>
                </a:lnTo>
                <a:lnTo>
                  <a:pt x="5168" y="8241"/>
                </a:lnTo>
                <a:cubicBezTo>
                  <a:pt x="5275" y="8467"/>
                  <a:pt x="5489" y="8580"/>
                  <a:pt x="5704" y="8580"/>
                </a:cubicBezTo>
                <a:cubicBezTo>
                  <a:pt x="5918" y="8580"/>
                  <a:pt x="6132" y="8467"/>
                  <a:pt x="6239" y="8241"/>
                </a:cubicBezTo>
                <a:lnTo>
                  <a:pt x="6430" y="8241"/>
                </a:lnTo>
                <a:cubicBezTo>
                  <a:pt x="6549" y="8431"/>
                  <a:pt x="6740" y="8550"/>
                  <a:pt x="6978" y="8550"/>
                </a:cubicBezTo>
                <a:cubicBezTo>
                  <a:pt x="7192" y="8550"/>
                  <a:pt x="7406" y="8431"/>
                  <a:pt x="7502" y="8241"/>
                </a:cubicBezTo>
                <a:lnTo>
                  <a:pt x="7692" y="8241"/>
                </a:lnTo>
                <a:cubicBezTo>
                  <a:pt x="7811" y="8431"/>
                  <a:pt x="8002" y="8550"/>
                  <a:pt x="8240" y="8550"/>
                </a:cubicBezTo>
                <a:cubicBezTo>
                  <a:pt x="8454" y="8550"/>
                  <a:pt x="8669" y="8431"/>
                  <a:pt x="8764" y="8241"/>
                </a:cubicBezTo>
                <a:close/>
                <a:moveTo>
                  <a:pt x="0" y="1"/>
                </a:moveTo>
                <a:lnTo>
                  <a:pt x="0" y="10765"/>
                </a:lnTo>
                <a:lnTo>
                  <a:pt x="643" y="10765"/>
                </a:lnTo>
                <a:lnTo>
                  <a:pt x="643" y="10122"/>
                </a:lnTo>
                <a:lnTo>
                  <a:pt x="10145" y="10122"/>
                </a:lnTo>
                <a:lnTo>
                  <a:pt x="10145" y="10765"/>
                </a:lnTo>
                <a:lnTo>
                  <a:pt x="10788" y="10765"/>
                </a:lnTo>
                <a:lnTo>
                  <a:pt x="107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1533" name="Google Shape;1533;p41"/>
          <p:cNvGrpSpPr/>
          <p:nvPr/>
        </p:nvGrpSpPr>
        <p:grpSpPr>
          <a:xfrm>
            <a:off x="4040093" y="2661173"/>
            <a:ext cx="345194" cy="344426"/>
            <a:chOff x="3366750" y="3226900"/>
            <a:chExt cx="269725" cy="269125"/>
          </a:xfrm>
        </p:grpSpPr>
        <p:sp>
          <p:nvSpPr>
            <p:cNvPr id="1534" name="Google Shape;1534;p41"/>
            <p:cNvSpPr/>
            <p:nvPr/>
          </p:nvSpPr>
          <p:spPr>
            <a:xfrm>
              <a:off x="3541175" y="3369800"/>
              <a:ext cx="47075" cy="15500"/>
            </a:xfrm>
            <a:custGeom>
              <a:avLst/>
              <a:gdLst/>
              <a:ahLst/>
              <a:cxnLst/>
              <a:rect l="l" t="t" r="r" b="b"/>
              <a:pathLst>
                <a:path w="1883" h="620" extrusionOk="0">
                  <a:moveTo>
                    <a:pt x="1" y="0"/>
                  </a:moveTo>
                  <a:lnTo>
                    <a:pt x="1" y="619"/>
                  </a:lnTo>
                  <a:lnTo>
                    <a:pt x="1882" y="619"/>
                  </a:lnTo>
                  <a:lnTo>
                    <a:pt x="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5" name="Google Shape;1535;p41"/>
            <p:cNvSpPr/>
            <p:nvPr/>
          </p:nvSpPr>
          <p:spPr>
            <a:xfrm>
              <a:off x="3431050" y="3400750"/>
              <a:ext cx="46450" cy="36350"/>
            </a:xfrm>
            <a:custGeom>
              <a:avLst/>
              <a:gdLst/>
              <a:ahLst/>
              <a:cxnLst/>
              <a:rect l="l" t="t" r="r" b="b"/>
              <a:pathLst>
                <a:path w="1858" h="1454" extrusionOk="0">
                  <a:moveTo>
                    <a:pt x="0" y="1"/>
                  </a:moveTo>
                  <a:lnTo>
                    <a:pt x="0" y="1144"/>
                  </a:lnTo>
                  <a:lnTo>
                    <a:pt x="286" y="834"/>
                  </a:lnTo>
                  <a:lnTo>
                    <a:pt x="929" y="1453"/>
                  </a:lnTo>
                  <a:lnTo>
                    <a:pt x="1548" y="834"/>
                  </a:lnTo>
                  <a:lnTo>
                    <a:pt x="1858" y="1144"/>
                  </a:lnTo>
                  <a:lnTo>
                    <a:pt x="18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6" name="Google Shape;1536;p41"/>
            <p:cNvSpPr/>
            <p:nvPr/>
          </p:nvSpPr>
          <p:spPr>
            <a:xfrm>
              <a:off x="3493550" y="3226900"/>
              <a:ext cx="142325" cy="63150"/>
            </a:xfrm>
            <a:custGeom>
              <a:avLst/>
              <a:gdLst/>
              <a:ahLst/>
              <a:cxnLst/>
              <a:rect l="l" t="t" r="r" b="b"/>
              <a:pathLst>
                <a:path w="5693" h="2526" extrusionOk="0">
                  <a:moveTo>
                    <a:pt x="4430" y="953"/>
                  </a:moveTo>
                  <a:lnTo>
                    <a:pt x="4430" y="1573"/>
                  </a:lnTo>
                  <a:lnTo>
                    <a:pt x="1263" y="1573"/>
                  </a:lnTo>
                  <a:lnTo>
                    <a:pt x="1263" y="953"/>
                  </a:lnTo>
                  <a:close/>
                  <a:moveTo>
                    <a:pt x="1" y="1"/>
                  </a:moveTo>
                  <a:lnTo>
                    <a:pt x="1" y="2525"/>
                  </a:lnTo>
                  <a:lnTo>
                    <a:pt x="5692" y="2525"/>
                  </a:lnTo>
                  <a:lnTo>
                    <a:pt x="56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37" name="Google Shape;1537;p41"/>
            <p:cNvSpPr/>
            <p:nvPr/>
          </p:nvSpPr>
          <p:spPr>
            <a:xfrm>
              <a:off x="3366750" y="3305500"/>
              <a:ext cx="269725" cy="190525"/>
            </a:xfrm>
            <a:custGeom>
              <a:avLst/>
              <a:gdLst/>
              <a:ahLst/>
              <a:cxnLst/>
              <a:rect l="l" t="t" r="r" b="b"/>
              <a:pathLst>
                <a:path w="10789" h="7621" extrusionOk="0">
                  <a:moveTo>
                    <a:pt x="9502" y="1929"/>
                  </a:moveTo>
                  <a:lnTo>
                    <a:pt x="9502" y="3811"/>
                  </a:lnTo>
                  <a:lnTo>
                    <a:pt x="6335" y="3811"/>
                  </a:lnTo>
                  <a:lnTo>
                    <a:pt x="6335" y="1929"/>
                  </a:lnTo>
                  <a:close/>
                  <a:moveTo>
                    <a:pt x="6978" y="4454"/>
                  </a:moveTo>
                  <a:lnTo>
                    <a:pt x="6978" y="5073"/>
                  </a:lnTo>
                  <a:lnTo>
                    <a:pt x="6335" y="5073"/>
                  </a:lnTo>
                  <a:lnTo>
                    <a:pt x="6335" y="4454"/>
                  </a:lnTo>
                  <a:close/>
                  <a:moveTo>
                    <a:pt x="8216" y="4454"/>
                  </a:moveTo>
                  <a:lnTo>
                    <a:pt x="8240" y="5073"/>
                  </a:lnTo>
                  <a:lnTo>
                    <a:pt x="7597" y="5073"/>
                  </a:lnTo>
                  <a:lnTo>
                    <a:pt x="7597" y="4454"/>
                  </a:lnTo>
                  <a:close/>
                  <a:moveTo>
                    <a:pt x="9502" y="4454"/>
                  </a:moveTo>
                  <a:lnTo>
                    <a:pt x="9502" y="5073"/>
                  </a:lnTo>
                  <a:lnTo>
                    <a:pt x="8859" y="5073"/>
                  </a:lnTo>
                  <a:lnTo>
                    <a:pt x="8859" y="4454"/>
                  </a:lnTo>
                  <a:close/>
                  <a:moveTo>
                    <a:pt x="6978" y="5716"/>
                  </a:moveTo>
                  <a:lnTo>
                    <a:pt x="6978" y="6335"/>
                  </a:lnTo>
                  <a:lnTo>
                    <a:pt x="6335" y="6335"/>
                  </a:lnTo>
                  <a:lnTo>
                    <a:pt x="6335" y="5716"/>
                  </a:lnTo>
                  <a:close/>
                  <a:moveTo>
                    <a:pt x="8216" y="5716"/>
                  </a:moveTo>
                  <a:lnTo>
                    <a:pt x="8240" y="6335"/>
                  </a:lnTo>
                  <a:lnTo>
                    <a:pt x="7597" y="6335"/>
                  </a:lnTo>
                  <a:lnTo>
                    <a:pt x="7597" y="5716"/>
                  </a:lnTo>
                  <a:close/>
                  <a:moveTo>
                    <a:pt x="9502" y="5716"/>
                  </a:moveTo>
                  <a:lnTo>
                    <a:pt x="9502" y="6335"/>
                  </a:lnTo>
                  <a:lnTo>
                    <a:pt x="8859" y="6335"/>
                  </a:lnTo>
                  <a:lnTo>
                    <a:pt x="8859" y="5716"/>
                  </a:lnTo>
                  <a:close/>
                  <a:moveTo>
                    <a:pt x="5692" y="3191"/>
                  </a:moveTo>
                  <a:lnTo>
                    <a:pt x="5692" y="3811"/>
                  </a:lnTo>
                  <a:lnTo>
                    <a:pt x="5073" y="3811"/>
                  </a:lnTo>
                  <a:lnTo>
                    <a:pt x="5073" y="6478"/>
                  </a:lnTo>
                  <a:lnTo>
                    <a:pt x="4120" y="5549"/>
                  </a:lnTo>
                  <a:lnTo>
                    <a:pt x="3501" y="6168"/>
                  </a:lnTo>
                  <a:lnTo>
                    <a:pt x="2858" y="5549"/>
                  </a:lnTo>
                  <a:lnTo>
                    <a:pt x="1905" y="6478"/>
                  </a:lnTo>
                  <a:lnTo>
                    <a:pt x="1905" y="3834"/>
                  </a:lnTo>
                  <a:lnTo>
                    <a:pt x="1286" y="3834"/>
                  </a:lnTo>
                  <a:lnTo>
                    <a:pt x="1286" y="3191"/>
                  </a:lnTo>
                  <a:close/>
                  <a:moveTo>
                    <a:pt x="6978" y="0"/>
                  </a:moveTo>
                  <a:lnTo>
                    <a:pt x="6978" y="643"/>
                  </a:lnTo>
                  <a:lnTo>
                    <a:pt x="5073" y="643"/>
                  </a:lnTo>
                  <a:lnTo>
                    <a:pt x="5073" y="1929"/>
                  </a:lnTo>
                  <a:lnTo>
                    <a:pt x="0" y="1929"/>
                  </a:lnTo>
                  <a:lnTo>
                    <a:pt x="0" y="7621"/>
                  </a:lnTo>
                  <a:lnTo>
                    <a:pt x="10788" y="7621"/>
                  </a:lnTo>
                  <a:lnTo>
                    <a:pt x="10788" y="643"/>
                  </a:lnTo>
                  <a:lnTo>
                    <a:pt x="8859" y="643"/>
                  </a:lnTo>
                  <a:lnTo>
                    <a:pt x="88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538" name="Google Shape;1538;p41"/>
          <p:cNvGrpSpPr/>
          <p:nvPr/>
        </p:nvGrpSpPr>
        <p:grpSpPr>
          <a:xfrm>
            <a:off x="2560389" y="2661173"/>
            <a:ext cx="344426" cy="344426"/>
            <a:chOff x="2210550" y="3226900"/>
            <a:chExt cx="269125" cy="269125"/>
          </a:xfrm>
        </p:grpSpPr>
        <p:sp>
          <p:nvSpPr>
            <p:cNvPr id="1539" name="Google Shape;1539;p41"/>
            <p:cNvSpPr/>
            <p:nvPr/>
          </p:nvSpPr>
          <p:spPr>
            <a:xfrm>
              <a:off x="2299250" y="3226900"/>
              <a:ext cx="92300" cy="117925"/>
            </a:xfrm>
            <a:custGeom>
              <a:avLst/>
              <a:gdLst/>
              <a:ahLst/>
              <a:cxnLst/>
              <a:rect l="l" t="t" r="r" b="b"/>
              <a:pathLst>
                <a:path w="3692" h="4717" extrusionOk="0">
                  <a:moveTo>
                    <a:pt x="882" y="1"/>
                  </a:moveTo>
                  <a:lnTo>
                    <a:pt x="882" y="1930"/>
                  </a:lnTo>
                  <a:lnTo>
                    <a:pt x="1" y="1930"/>
                  </a:lnTo>
                  <a:lnTo>
                    <a:pt x="1858" y="4716"/>
                  </a:lnTo>
                  <a:lnTo>
                    <a:pt x="3692" y="1930"/>
                  </a:lnTo>
                  <a:lnTo>
                    <a:pt x="2811" y="1930"/>
                  </a:lnTo>
                  <a:lnTo>
                    <a:pt x="28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40" name="Google Shape;1540;p41"/>
            <p:cNvSpPr/>
            <p:nvPr/>
          </p:nvSpPr>
          <p:spPr>
            <a:xfrm>
              <a:off x="2210550" y="3354325"/>
              <a:ext cx="269125" cy="78600"/>
            </a:xfrm>
            <a:custGeom>
              <a:avLst/>
              <a:gdLst/>
              <a:ahLst/>
              <a:cxnLst/>
              <a:rect l="l" t="t" r="r" b="b"/>
              <a:pathLst>
                <a:path w="10765" h="3144" extrusionOk="0">
                  <a:moveTo>
                    <a:pt x="0" y="0"/>
                  </a:moveTo>
                  <a:lnTo>
                    <a:pt x="0" y="3144"/>
                  </a:lnTo>
                  <a:lnTo>
                    <a:pt x="1263" y="3144"/>
                  </a:lnTo>
                  <a:lnTo>
                    <a:pt x="1263" y="1881"/>
                  </a:lnTo>
                  <a:lnTo>
                    <a:pt x="643" y="1881"/>
                  </a:lnTo>
                  <a:lnTo>
                    <a:pt x="643" y="1262"/>
                  </a:lnTo>
                  <a:lnTo>
                    <a:pt x="10122" y="1262"/>
                  </a:lnTo>
                  <a:lnTo>
                    <a:pt x="10122" y="1881"/>
                  </a:lnTo>
                  <a:lnTo>
                    <a:pt x="9479" y="1881"/>
                  </a:lnTo>
                  <a:lnTo>
                    <a:pt x="9479" y="3144"/>
                  </a:lnTo>
                  <a:lnTo>
                    <a:pt x="10765" y="3144"/>
                  </a:lnTo>
                  <a:lnTo>
                    <a:pt x="107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41" name="Google Shape;1541;p41"/>
            <p:cNvSpPr/>
            <p:nvPr/>
          </p:nvSpPr>
          <p:spPr>
            <a:xfrm>
              <a:off x="2334375" y="3432900"/>
              <a:ext cx="21475" cy="16100"/>
            </a:xfrm>
            <a:custGeom>
              <a:avLst/>
              <a:gdLst/>
              <a:ahLst/>
              <a:cxnLst/>
              <a:rect l="l" t="t" r="r" b="b"/>
              <a:pathLst>
                <a:path w="859" h="644" extrusionOk="0">
                  <a:moveTo>
                    <a:pt x="429" y="1"/>
                  </a:moveTo>
                  <a:cubicBezTo>
                    <a:pt x="1" y="1"/>
                    <a:pt x="1" y="644"/>
                    <a:pt x="429" y="644"/>
                  </a:cubicBezTo>
                  <a:cubicBezTo>
                    <a:pt x="858" y="644"/>
                    <a:pt x="858" y="1"/>
                    <a:pt x="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42" name="Google Shape;1542;p41"/>
            <p:cNvSpPr/>
            <p:nvPr/>
          </p:nvSpPr>
          <p:spPr>
            <a:xfrm>
              <a:off x="2400475" y="3464450"/>
              <a:ext cx="31575" cy="31575"/>
            </a:xfrm>
            <a:custGeom>
              <a:avLst/>
              <a:gdLst/>
              <a:ahLst/>
              <a:cxnLst/>
              <a:rect l="l" t="t" r="r" b="b"/>
              <a:pathLst>
                <a:path w="1263" h="1263" extrusionOk="0">
                  <a:moveTo>
                    <a:pt x="619" y="1"/>
                  </a:moveTo>
                  <a:cubicBezTo>
                    <a:pt x="286" y="1"/>
                    <a:pt x="0" y="287"/>
                    <a:pt x="0" y="644"/>
                  </a:cubicBezTo>
                  <a:lnTo>
                    <a:pt x="0" y="1263"/>
                  </a:lnTo>
                  <a:lnTo>
                    <a:pt x="1262" y="1263"/>
                  </a:lnTo>
                  <a:lnTo>
                    <a:pt x="12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43" name="Google Shape;1543;p41"/>
            <p:cNvSpPr/>
            <p:nvPr/>
          </p:nvSpPr>
          <p:spPr>
            <a:xfrm>
              <a:off x="2258175" y="3464450"/>
              <a:ext cx="31575" cy="31575"/>
            </a:xfrm>
            <a:custGeom>
              <a:avLst/>
              <a:gdLst/>
              <a:ahLst/>
              <a:cxnLst/>
              <a:rect l="l" t="t" r="r" b="b"/>
              <a:pathLst>
                <a:path w="1263" h="1263" extrusionOk="0">
                  <a:moveTo>
                    <a:pt x="1" y="1"/>
                  </a:moveTo>
                  <a:lnTo>
                    <a:pt x="1" y="1263"/>
                  </a:lnTo>
                  <a:lnTo>
                    <a:pt x="1263" y="1263"/>
                  </a:lnTo>
                  <a:lnTo>
                    <a:pt x="1263" y="644"/>
                  </a:lnTo>
                  <a:cubicBezTo>
                    <a:pt x="1263" y="287"/>
                    <a:pt x="977" y="1"/>
                    <a:pt x="6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44" name="Google Shape;1544;p41"/>
            <p:cNvSpPr/>
            <p:nvPr/>
          </p:nvSpPr>
          <p:spPr>
            <a:xfrm>
              <a:off x="2400475" y="3401350"/>
              <a:ext cx="31575" cy="16100"/>
            </a:xfrm>
            <a:custGeom>
              <a:avLst/>
              <a:gdLst/>
              <a:ahLst/>
              <a:cxnLst/>
              <a:rect l="l" t="t" r="r" b="b"/>
              <a:pathLst>
                <a:path w="1263" h="644" extrusionOk="0">
                  <a:moveTo>
                    <a:pt x="0" y="0"/>
                  </a:moveTo>
                  <a:cubicBezTo>
                    <a:pt x="0" y="358"/>
                    <a:pt x="286" y="643"/>
                    <a:pt x="619" y="643"/>
                  </a:cubicBezTo>
                  <a:lnTo>
                    <a:pt x="1262" y="643"/>
                  </a:lnTo>
                  <a:lnTo>
                    <a:pt x="1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45" name="Google Shape;1545;p41"/>
            <p:cNvSpPr/>
            <p:nvPr/>
          </p:nvSpPr>
          <p:spPr>
            <a:xfrm>
              <a:off x="2258175" y="3401350"/>
              <a:ext cx="173875" cy="94675"/>
            </a:xfrm>
            <a:custGeom>
              <a:avLst/>
              <a:gdLst/>
              <a:ahLst/>
              <a:cxnLst/>
              <a:rect l="l" t="t" r="r" b="b"/>
              <a:pathLst>
                <a:path w="6955" h="3787" extrusionOk="0">
                  <a:moveTo>
                    <a:pt x="3477" y="643"/>
                  </a:moveTo>
                  <a:cubicBezTo>
                    <a:pt x="4335" y="643"/>
                    <a:pt x="4740" y="1644"/>
                    <a:pt x="4144" y="2263"/>
                  </a:cubicBezTo>
                  <a:cubicBezTo>
                    <a:pt x="3953" y="2455"/>
                    <a:pt x="3716" y="2540"/>
                    <a:pt x="3484" y="2540"/>
                  </a:cubicBezTo>
                  <a:cubicBezTo>
                    <a:pt x="2996" y="2540"/>
                    <a:pt x="2525" y="2161"/>
                    <a:pt x="2525" y="1596"/>
                  </a:cubicBezTo>
                  <a:cubicBezTo>
                    <a:pt x="2525" y="1072"/>
                    <a:pt x="2954" y="643"/>
                    <a:pt x="3477" y="643"/>
                  </a:cubicBezTo>
                  <a:close/>
                  <a:moveTo>
                    <a:pt x="1906" y="0"/>
                  </a:moveTo>
                  <a:cubicBezTo>
                    <a:pt x="1906" y="691"/>
                    <a:pt x="1334" y="1263"/>
                    <a:pt x="644" y="1263"/>
                  </a:cubicBezTo>
                  <a:lnTo>
                    <a:pt x="1" y="1263"/>
                  </a:lnTo>
                  <a:lnTo>
                    <a:pt x="1" y="1906"/>
                  </a:lnTo>
                  <a:lnTo>
                    <a:pt x="644" y="1906"/>
                  </a:lnTo>
                  <a:cubicBezTo>
                    <a:pt x="1334" y="1906"/>
                    <a:pt x="1906" y="2453"/>
                    <a:pt x="1906" y="3168"/>
                  </a:cubicBezTo>
                  <a:lnTo>
                    <a:pt x="1906" y="3787"/>
                  </a:lnTo>
                  <a:lnTo>
                    <a:pt x="5049" y="3787"/>
                  </a:lnTo>
                  <a:lnTo>
                    <a:pt x="5049" y="3168"/>
                  </a:lnTo>
                  <a:cubicBezTo>
                    <a:pt x="5049" y="2453"/>
                    <a:pt x="5621" y="1906"/>
                    <a:pt x="6311" y="1906"/>
                  </a:cubicBezTo>
                  <a:lnTo>
                    <a:pt x="6954" y="1906"/>
                  </a:lnTo>
                  <a:lnTo>
                    <a:pt x="6954" y="1263"/>
                  </a:lnTo>
                  <a:lnTo>
                    <a:pt x="6311" y="1263"/>
                  </a:lnTo>
                  <a:cubicBezTo>
                    <a:pt x="5621" y="1263"/>
                    <a:pt x="5049" y="691"/>
                    <a:pt x="50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46" name="Google Shape;1546;p41"/>
            <p:cNvSpPr/>
            <p:nvPr/>
          </p:nvSpPr>
          <p:spPr>
            <a:xfrm>
              <a:off x="2258175" y="3401350"/>
              <a:ext cx="31575" cy="16100"/>
            </a:xfrm>
            <a:custGeom>
              <a:avLst/>
              <a:gdLst/>
              <a:ahLst/>
              <a:cxnLst/>
              <a:rect l="l" t="t" r="r" b="b"/>
              <a:pathLst>
                <a:path w="1263" h="644" extrusionOk="0">
                  <a:moveTo>
                    <a:pt x="1" y="0"/>
                  </a:moveTo>
                  <a:lnTo>
                    <a:pt x="1" y="643"/>
                  </a:lnTo>
                  <a:lnTo>
                    <a:pt x="644" y="643"/>
                  </a:lnTo>
                  <a:cubicBezTo>
                    <a:pt x="977" y="643"/>
                    <a:pt x="1263" y="358"/>
                    <a:pt x="1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547" name="Google Shape;1547;p41"/>
          <p:cNvGrpSpPr/>
          <p:nvPr/>
        </p:nvGrpSpPr>
        <p:grpSpPr>
          <a:xfrm>
            <a:off x="1832726" y="2660405"/>
            <a:ext cx="344426" cy="345194"/>
            <a:chOff x="1641975" y="3226300"/>
            <a:chExt cx="269125" cy="269725"/>
          </a:xfrm>
        </p:grpSpPr>
        <p:sp>
          <p:nvSpPr>
            <p:cNvPr id="1548" name="Google Shape;1548;p41"/>
            <p:cNvSpPr/>
            <p:nvPr/>
          </p:nvSpPr>
          <p:spPr>
            <a:xfrm>
              <a:off x="1744975" y="3322175"/>
              <a:ext cx="55400" cy="47425"/>
            </a:xfrm>
            <a:custGeom>
              <a:avLst/>
              <a:gdLst/>
              <a:ahLst/>
              <a:cxnLst/>
              <a:rect l="l" t="t" r="r" b="b"/>
              <a:pathLst>
                <a:path w="2216" h="1897" extrusionOk="0">
                  <a:moveTo>
                    <a:pt x="1572" y="619"/>
                  </a:moveTo>
                  <a:lnTo>
                    <a:pt x="1572" y="1262"/>
                  </a:lnTo>
                  <a:lnTo>
                    <a:pt x="953" y="1262"/>
                  </a:lnTo>
                  <a:lnTo>
                    <a:pt x="953" y="619"/>
                  </a:lnTo>
                  <a:close/>
                  <a:moveTo>
                    <a:pt x="1263" y="0"/>
                  </a:moveTo>
                  <a:cubicBezTo>
                    <a:pt x="429" y="0"/>
                    <a:pt x="0" y="1024"/>
                    <a:pt x="596" y="1619"/>
                  </a:cubicBezTo>
                  <a:cubicBezTo>
                    <a:pt x="788" y="1811"/>
                    <a:pt x="1024" y="1897"/>
                    <a:pt x="1256" y="1897"/>
                  </a:cubicBezTo>
                  <a:cubicBezTo>
                    <a:pt x="1745" y="1897"/>
                    <a:pt x="2215" y="1518"/>
                    <a:pt x="2215" y="953"/>
                  </a:cubicBezTo>
                  <a:cubicBezTo>
                    <a:pt x="2215" y="429"/>
                    <a:pt x="1787" y="0"/>
                    <a:pt x="1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49" name="Google Shape;1549;p41"/>
            <p:cNvSpPr/>
            <p:nvPr/>
          </p:nvSpPr>
          <p:spPr>
            <a:xfrm>
              <a:off x="1641975" y="3332275"/>
              <a:ext cx="31575" cy="26225"/>
            </a:xfrm>
            <a:custGeom>
              <a:avLst/>
              <a:gdLst/>
              <a:ahLst/>
              <a:cxnLst/>
              <a:rect l="l" t="t" r="r" b="b"/>
              <a:pathLst>
                <a:path w="1263" h="1049" extrusionOk="0">
                  <a:moveTo>
                    <a:pt x="1" y="1"/>
                  </a:moveTo>
                  <a:lnTo>
                    <a:pt x="1" y="1049"/>
                  </a:lnTo>
                  <a:lnTo>
                    <a:pt x="1263" y="1049"/>
                  </a:lnTo>
                  <a:lnTo>
                    <a:pt x="1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50" name="Google Shape;1550;p41"/>
            <p:cNvSpPr/>
            <p:nvPr/>
          </p:nvSpPr>
          <p:spPr>
            <a:xfrm>
              <a:off x="1689600" y="3274525"/>
              <a:ext cx="173875" cy="142325"/>
            </a:xfrm>
            <a:custGeom>
              <a:avLst/>
              <a:gdLst/>
              <a:ahLst/>
              <a:cxnLst/>
              <a:rect l="l" t="t" r="r" b="b"/>
              <a:pathLst>
                <a:path w="6955" h="5693" extrusionOk="0">
                  <a:moveTo>
                    <a:pt x="4811" y="1073"/>
                  </a:moveTo>
                  <a:lnTo>
                    <a:pt x="5264" y="1501"/>
                  </a:lnTo>
                  <a:lnTo>
                    <a:pt x="4787" y="1978"/>
                  </a:lnTo>
                  <a:cubicBezTo>
                    <a:pt x="4954" y="2240"/>
                    <a:pt x="5049" y="2525"/>
                    <a:pt x="5049" y="2859"/>
                  </a:cubicBezTo>
                  <a:cubicBezTo>
                    <a:pt x="5049" y="3168"/>
                    <a:pt x="4954" y="3454"/>
                    <a:pt x="4787" y="3716"/>
                  </a:cubicBezTo>
                  <a:lnTo>
                    <a:pt x="5264" y="4192"/>
                  </a:lnTo>
                  <a:lnTo>
                    <a:pt x="4811" y="4645"/>
                  </a:lnTo>
                  <a:lnTo>
                    <a:pt x="4335" y="4168"/>
                  </a:lnTo>
                  <a:cubicBezTo>
                    <a:pt x="4073" y="4335"/>
                    <a:pt x="3769" y="4419"/>
                    <a:pt x="3466" y="4419"/>
                  </a:cubicBezTo>
                  <a:cubicBezTo>
                    <a:pt x="3162" y="4419"/>
                    <a:pt x="2858" y="4335"/>
                    <a:pt x="2596" y="4168"/>
                  </a:cubicBezTo>
                  <a:lnTo>
                    <a:pt x="2144" y="4645"/>
                  </a:lnTo>
                  <a:lnTo>
                    <a:pt x="1692" y="4192"/>
                  </a:lnTo>
                  <a:lnTo>
                    <a:pt x="2168" y="3716"/>
                  </a:lnTo>
                  <a:cubicBezTo>
                    <a:pt x="1811" y="3192"/>
                    <a:pt x="1811" y="2501"/>
                    <a:pt x="2168" y="1978"/>
                  </a:cubicBezTo>
                  <a:lnTo>
                    <a:pt x="1692" y="1501"/>
                  </a:lnTo>
                  <a:lnTo>
                    <a:pt x="2144" y="1073"/>
                  </a:lnTo>
                  <a:lnTo>
                    <a:pt x="2596" y="1525"/>
                  </a:lnTo>
                  <a:cubicBezTo>
                    <a:pt x="2858" y="1358"/>
                    <a:pt x="3162" y="1275"/>
                    <a:pt x="3466" y="1275"/>
                  </a:cubicBezTo>
                  <a:cubicBezTo>
                    <a:pt x="3769" y="1275"/>
                    <a:pt x="4073" y="1358"/>
                    <a:pt x="4335" y="1525"/>
                  </a:cubicBezTo>
                  <a:lnTo>
                    <a:pt x="4811" y="1073"/>
                  </a:lnTo>
                  <a:close/>
                  <a:moveTo>
                    <a:pt x="1" y="1"/>
                  </a:moveTo>
                  <a:lnTo>
                    <a:pt x="1" y="5693"/>
                  </a:lnTo>
                  <a:lnTo>
                    <a:pt x="6955" y="5693"/>
                  </a:lnTo>
                  <a:lnTo>
                    <a:pt x="6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51" name="Google Shape;1551;p41"/>
            <p:cNvSpPr/>
            <p:nvPr/>
          </p:nvSpPr>
          <p:spPr>
            <a:xfrm>
              <a:off x="1641975" y="3226300"/>
              <a:ext cx="269125" cy="238175"/>
            </a:xfrm>
            <a:custGeom>
              <a:avLst/>
              <a:gdLst/>
              <a:ahLst/>
              <a:cxnLst/>
              <a:rect l="l" t="t" r="r" b="b"/>
              <a:pathLst>
                <a:path w="10765" h="9527" extrusionOk="0">
                  <a:moveTo>
                    <a:pt x="1" y="1"/>
                  </a:moveTo>
                  <a:lnTo>
                    <a:pt x="1" y="1930"/>
                  </a:lnTo>
                  <a:lnTo>
                    <a:pt x="1263" y="1930"/>
                  </a:lnTo>
                  <a:lnTo>
                    <a:pt x="1263" y="1311"/>
                  </a:lnTo>
                  <a:lnTo>
                    <a:pt x="9479" y="1311"/>
                  </a:lnTo>
                  <a:lnTo>
                    <a:pt x="9479" y="8241"/>
                  </a:lnTo>
                  <a:lnTo>
                    <a:pt x="1263" y="8241"/>
                  </a:lnTo>
                  <a:lnTo>
                    <a:pt x="1263" y="7622"/>
                  </a:lnTo>
                  <a:lnTo>
                    <a:pt x="1" y="7622"/>
                  </a:lnTo>
                  <a:lnTo>
                    <a:pt x="1" y="9527"/>
                  </a:lnTo>
                  <a:lnTo>
                    <a:pt x="10765" y="9527"/>
                  </a:lnTo>
                  <a:lnTo>
                    <a:pt x="107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52" name="Google Shape;1552;p41"/>
            <p:cNvSpPr/>
            <p:nvPr/>
          </p:nvSpPr>
          <p:spPr>
            <a:xfrm>
              <a:off x="1641975" y="3374550"/>
              <a:ext cx="31575" cy="26225"/>
            </a:xfrm>
            <a:custGeom>
              <a:avLst/>
              <a:gdLst/>
              <a:ahLst/>
              <a:cxnLst/>
              <a:rect l="l" t="t" r="r" b="b"/>
              <a:pathLst>
                <a:path w="1263" h="1049" extrusionOk="0">
                  <a:moveTo>
                    <a:pt x="1" y="1"/>
                  </a:moveTo>
                  <a:lnTo>
                    <a:pt x="1" y="1049"/>
                  </a:lnTo>
                  <a:lnTo>
                    <a:pt x="1263" y="1049"/>
                  </a:lnTo>
                  <a:lnTo>
                    <a:pt x="1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53" name="Google Shape;1553;p41"/>
            <p:cNvSpPr/>
            <p:nvPr/>
          </p:nvSpPr>
          <p:spPr>
            <a:xfrm>
              <a:off x="1641975" y="3290600"/>
              <a:ext cx="31575" cy="26225"/>
            </a:xfrm>
            <a:custGeom>
              <a:avLst/>
              <a:gdLst/>
              <a:ahLst/>
              <a:cxnLst/>
              <a:rect l="l" t="t" r="r" b="b"/>
              <a:pathLst>
                <a:path w="1263" h="1049" extrusionOk="0">
                  <a:moveTo>
                    <a:pt x="1" y="1"/>
                  </a:moveTo>
                  <a:lnTo>
                    <a:pt x="1" y="1049"/>
                  </a:lnTo>
                  <a:lnTo>
                    <a:pt x="1263" y="1049"/>
                  </a:lnTo>
                  <a:lnTo>
                    <a:pt x="1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54" name="Google Shape;1554;p41"/>
            <p:cNvSpPr/>
            <p:nvPr/>
          </p:nvSpPr>
          <p:spPr>
            <a:xfrm>
              <a:off x="1657450" y="3480525"/>
              <a:ext cx="63725" cy="15500"/>
            </a:xfrm>
            <a:custGeom>
              <a:avLst/>
              <a:gdLst/>
              <a:ahLst/>
              <a:cxnLst/>
              <a:rect l="l" t="t" r="r" b="b"/>
              <a:pathLst>
                <a:path w="2549" h="620" extrusionOk="0">
                  <a:moveTo>
                    <a:pt x="1" y="1"/>
                  </a:moveTo>
                  <a:lnTo>
                    <a:pt x="1" y="620"/>
                  </a:lnTo>
                  <a:lnTo>
                    <a:pt x="2549" y="620"/>
                  </a:lnTo>
                  <a:lnTo>
                    <a:pt x="25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55" name="Google Shape;1555;p41"/>
            <p:cNvSpPr/>
            <p:nvPr/>
          </p:nvSpPr>
          <p:spPr>
            <a:xfrm>
              <a:off x="1831900" y="3480525"/>
              <a:ext cx="63125" cy="15500"/>
            </a:xfrm>
            <a:custGeom>
              <a:avLst/>
              <a:gdLst/>
              <a:ahLst/>
              <a:cxnLst/>
              <a:rect l="l" t="t" r="r" b="b"/>
              <a:pathLst>
                <a:path w="2525" h="620" extrusionOk="0">
                  <a:moveTo>
                    <a:pt x="0" y="1"/>
                  </a:moveTo>
                  <a:lnTo>
                    <a:pt x="0" y="620"/>
                  </a:lnTo>
                  <a:lnTo>
                    <a:pt x="2525" y="620"/>
                  </a:lnTo>
                  <a:lnTo>
                    <a:pt x="2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556" name="Google Shape;1556;p41"/>
          <p:cNvGrpSpPr/>
          <p:nvPr/>
        </p:nvGrpSpPr>
        <p:grpSpPr>
          <a:xfrm>
            <a:off x="7772086" y="2120969"/>
            <a:ext cx="303281" cy="324621"/>
            <a:chOff x="6282825" y="2804800"/>
            <a:chExt cx="236975" cy="253650"/>
          </a:xfrm>
        </p:grpSpPr>
        <p:sp>
          <p:nvSpPr>
            <p:cNvPr id="1557" name="Google Shape;1557;p41"/>
            <p:cNvSpPr/>
            <p:nvPr/>
          </p:nvSpPr>
          <p:spPr>
            <a:xfrm>
              <a:off x="6298900" y="2955425"/>
              <a:ext cx="79200" cy="23850"/>
            </a:xfrm>
            <a:custGeom>
              <a:avLst/>
              <a:gdLst/>
              <a:ahLst/>
              <a:cxnLst/>
              <a:rect l="l" t="t" r="r" b="b"/>
              <a:pathLst>
                <a:path w="3168" h="954" extrusionOk="0">
                  <a:moveTo>
                    <a:pt x="0" y="0"/>
                  </a:moveTo>
                  <a:lnTo>
                    <a:pt x="0" y="953"/>
                  </a:lnTo>
                  <a:lnTo>
                    <a:pt x="3168" y="953"/>
                  </a:lnTo>
                  <a:lnTo>
                    <a:pt x="3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58" name="Google Shape;1558;p41"/>
            <p:cNvSpPr/>
            <p:nvPr/>
          </p:nvSpPr>
          <p:spPr>
            <a:xfrm>
              <a:off x="6298900" y="3034600"/>
              <a:ext cx="79200" cy="23850"/>
            </a:xfrm>
            <a:custGeom>
              <a:avLst/>
              <a:gdLst/>
              <a:ahLst/>
              <a:cxnLst/>
              <a:rect l="l" t="t" r="r" b="b"/>
              <a:pathLst>
                <a:path w="3168" h="954" extrusionOk="0">
                  <a:moveTo>
                    <a:pt x="0" y="1"/>
                  </a:moveTo>
                  <a:lnTo>
                    <a:pt x="0" y="953"/>
                  </a:lnTo>
                  <a:lnTo>
                    <a:pt x="3168" y="953"/>
                  </a:lnTo>
                  <a:lnTo>
                    <a:pt x="3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59" name="Google Shape;1559;p41"/>
            <p:cNvSpPr/>
            <p:nvPr/>
          </p:nvSpPr>
          <p:spPr>
            <a:xfrm>
              <a:off x="6282825" y="2995325"/>
              <a:ext cx="79200" cy="23225"/>
            </a:xfrm>
            <a:custGeom>
              <a:avLst/>
              <a:gdLst/>
              <a:ahLst/>
              <a:cxnLst/>
              <a:rect l="l" t="t" r="r" b="b"/>
              <a:pathLst>
                <a:path w="3168" h="929" extrusionOk="0">
                  <a:moveTo>
                    <a:pt x="0" y="0"/>
                  </a:moveTo>
                  <a:lnTo>
                    <a:pt x="0" y="929"/>
                  </a:lnTo>
                  <a:lnTo>
                    <a:pt x="3168" y="929"/>
                  </a:lnTo>
                  <a:lnTo>
                    <a:pt x="3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60" name="Google Shape;1560;p41"/>
            <p:cNvSpPr/>
            <p:nvPr/>
          </p:nvSpPr>
          <p:spPr>
            <a:xfrm>
              <a:off x="6345925" y="2821475"/>
              <a:ext cx="47650" cy="110750"/>
            </a:xfrm>
            <a:custGeom>
              <a:avLst/>
              <a:gdLst/>
              <a:ahLst/>
              <a:cxnLst/>
              <a:rect l="l" t="t" r="r" b="b"/>
              <a:pathLst>
                <a:path w="1906" h="4430" extrusionOk="0">
                  <a:moveTo>
                    <a:pt x="1906" y="0"/>
                  </a:moveTo>
                  <a:cubicBezTo>
                    <a:pt x="834" y="310"/>
                    <a:pt x="1" y="2072"/>
                    <a:pt x="1" y="4096"/>
                  </a:cubicBezTo>
                  <a:lnTo>
                    <a:pt x="1" y="4430"/>
                  </a:lnTo>
                  <a:lnTo>
                    <a:pt x="1906" y="4430"/>
                  </a:lnTo>
                  <a:lnTo>
                    <a:pt x="19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61" name="Google Shape;1561;p41"/>
            <p:cNvSpPr/>
            <p:nvPr/>
          </p:nvSpPr>
          <p:spPr>
            <a:xfrm>
              <a:off x="6409050" y="2821475"/>
              <a:ext cx="47650" cy="110750"/>
            </a:xfrm>
            <a:custGeom>
              <a:avLst/>
              <a:gdLst/>
              <a:ahLst/>
              <a:cxnLst/>
              <a:rect l="l" t="t" r="r" b="b"/>
              <a:pathLst>
                <a:path w="1906" h="4430" extrusionOk="0">
                  <a:moveTo>
                    <a:pt x="0" y="0"/>
                  </a:moveTo>
                  <a:lnTo>
                    <a:pt x="0" y="4430"/>
                  </a:lnTo>
                  <a:lnTo>
                    <a:pt x="1905" y="4430"/>
                  </a:lnTo>
                  <a:lnTo>
                    <a:pt x="1905" y="4096"/>
                  </a:lnTo>
                  <a:cubicBezTo>
                    <a:pt x="1905" y="2072"/>
                    <a:pt x="1048" y="31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62" name="Google Shape;1562;p41"/>
            <p:cNvSpPr/>
            <p:nvPr/>
          </p:nvSpPr>
          <p:spPr>
            <a:xfrm>
              <a:off x="6409050" y="2804800"/>
              <a:ext cx="110750" cy="127425"/>
            </a:xfrm>
            <a:custGeom>
              <a:avLst/>
              <a:gdLst/>
              <a:ahLst/>
              <a:cxnLst/>
              <a:rect l="l" t="t" r="r" b="b"/>
              <a:pathLst>
                <a:path w="4430" h="5097" extrusionOk="0">
                  <a:moveTo>
                    <a:pt x="0" y="0"/>
                  </a:moveTo>
                  <a:lnTo>
                    <a:pt x="0" y="0"/>
                  </a:lnTo>
                  <a:cubicBezTo>
                    <a:pt x="1429" y="262"/>
                    <a:pt x="2524" y="2287"/>
                    <a:pt x="2524" y="4763"/>
                  </a:cubicBezTo>
                  <a:lnTo>
                    <a:pt x="2524" y="5097"/>
                  </a:lnTo>
                  <a:lnTo>
                    <a:pt x="4430" y="5097"/>
                  </a:lnTo>
                  <a:lnTo>
                    <a:pt x="4430" y="4763"/>
                  </a:lnTo>
                  <a:cubicBezTo>
                    <a:pt x="4430" y="2263"/>
                    <a:pt x="2501" y="19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63" name="Google Shape;1563;p41"/>
            <p:cNvSpPr/>
            <p:nvPr/>
          </p:nvSpPr>
          <p:spPr>
            <a:xfrm>
              <a:off x="6282825" y="2805400"/>
              <a:ext cx="110750" cy="126825"/>
            </a:xfrm>
            <a:custGeom>
              <a:avLst/>
              <a:gdLst/>
              <a:ahLst/>
              <a:cxnLst/>
              <a:rect l="l" t="t" r="r" b="b"/>
              <a:pathLst>
                <a:path w="4430" h="5073" extrusionOk="0">
                  <a:moveTo>
                    <a:pt x="4430" y="0"/>
                  </a:moveTo>
                  <a:cubicBezTo>
                    <a:pt x="1929" y="167"/>
                    <a:pt x="0" y="2239"/>
                    <a:pt x="0" y="4739"/>
                  </a:cubicBezTo>
                  <a:lnTo>
                    <a:pt x="0" y="5073"/>
                  </a:lnTo>
                  <a:lnTo>
                    <a:pt x="1906" y="5073"/>
                  </a:lnTo>
                  <a:lnTo>
                    <a:pt x="1906" y="4739"/>
                  </a:lnTo>
                  <a:cubicBezTo>
                    <a:pt x="1906" y="2263"/>
                    <a:pt x="2977" y="262"/>
                    <a:pt x="4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64" name="Google Shape;1564;p41"/>
            <p:cNvSpPr/>
            <p:nvPr/>
          </p:nvSpPr>
          <p:spPr>
            <a:xfrm>
              <a:off x="6393550" y="2932200"/>
              <a:ext cx="47075" cy="126250"/>
            </a:xfrm>
            <a:custGeom>
              <a:avLst/>
              <a:gdLst/>
              <a:ahLst/>
              <a:cxnLst/>
              <a:rect l="l" t="t" r="r" b="b"/>
              <a:pathLst>
                <a:path w="1883" h="5050" extrusionOk="0">
                  <a:moveTo>
                    <a:pt x="1" y="1"/>
                  </a:moveTo>
                  <a:lnTo>
                    <a:pt x="1" y="5049"/>
                  </a:lnTo>
                  <a:lnTo>
                    <a:pt x="1882" y="5049"/>
                  </a:lnTo>
                  <a:lnTo>
                    <a:pt x="1882" y="4406"/>
                  </a:lnTo>
                  <a:lnTo>
                    <a:pt x="620" y="4406"/>
                  </a:lnTo>
                  <a:lnTo>
                    <a:pt x="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1565" name="Google Shape;1565;p41"/>
          <p:cNvSpPr/>
          <p:nvPr/>
        </p:nvSpPr>
        <p:spPr>
          <a:xfrm>
            <a:off x="7913340" y="2100992"/>
            <a:ext cx="19869" cy="20605"/>
          </a:xfrm>
          <a:custGeom>
            <a:avLst/>
            <a:gdLst/>
            <a:ahLst/>
            <a:cxnLst/>
            <a:rect l="l" t="t" r="r" b="b"/>
            <a:pathLst>
              <a:path w="621" h="644" extrusionOk="0">
                <a:moveTo>
                  <a:pt x="1" y="0"/>
                </a:moveTo>
                <a:lnTo>
                  <a:pt x="1" y="643"/>
                </a:lnTo>
                <a:cubicBezTo>
                  <a:pt x="96" y="631"/>
                  <a:pt x="197" y="625"/>
                  <a:pt x="302" y="625"/>
                </a:cubicBezTo>
                <a:cubicBezTo>
                  <a:pt x="406" y="625"/>
                  <a:pt x="513" y="631"/>
                  <a:pt x="620" y="643"/>
                </a:cubicBezTo>
                <a:lnTo>
                  <a:pt x="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66" name="Google Shape;1566;p41"/>
          <p:cNvSpPr/>
          <p:nvPr/>
        </p:nvSpPr>
        <p:spPr>
          <a:xfrm>
            <a:off x="1142324" y="2660973"/>
            <a:ext cx="245370" cy="344426"/>
          </a:xfrm>
          <a:custGeom>
            <a:avLst/>
            <a:gdLst/>
            <a:ahLst/>
            <a:cxnLst/>
            <a:rect l="l" t="t" r="r" b="b"/>
            <a:pathLst>
              <a:path w="7669" h="10765" extrusionOk="0">
                <a:moveTo>
                  <a:pt x="4168" y="4430"/>
                </a:moveTo>
                <a:lnTo>
                  <a:pt x="4168" y="5121"/>
                </a:lnTo>
                <a:cubicBezTo>
                  <a:pt x="4525" y="5264"/>
                  <a:pt x="4787" y="5621"/>
                  <a:pt x="4787" y="6026"/>
                </a:cubicBezTo>
                <a:lnTo>
                  <a:pt x="4168" y="6026"/>
                </a:lnTo>
                <a:cubicBezTo>
                  <a:pt x="4168" y="5806"/>
                  <a:pt x="3998" y="5692"/>
                  <a:pt x="3833" y="5692"/>
                </a:cubicBezTo>
                <a:cubicBezTo>
                  <a:pt x="3677" y="5692"/>
                  <a:pt x="3525" y="5794"/>
                  <a:pt x="3525" y="6002"/>
                </a:cubicBezTo>
                <a:cubicBezTo>
                  <a:pt x="3525" y="6169"/>
                  <a:pt x="3668" y="6335"/>
                  <a:pt x="3835" y="6335"/>
                </a:cubicBezTo>
                <a:cubicBezTo>
                  <a:pt x="3843" y="6335"/>
                  <a:pt x="3852" y="6335"/>
                  <a:pt x="3860" y="6335"/>
                </a:cubicBezTo>
                <a:cubicBezTo>
                  <a:pt x="4910" y="6335"/>
                  <a:pt x="5160" y="7815"/>
                  <a:pt x="4144" y="8169"/>
                </a:cubicBezTo>
                <a:lnTo>
                  <a:pt x="4144" y="8860"/>
                </a:lnTo>
                <a:lnTo>
                  <a:pt x="3525" y="8860"/>
                </a:lnTo>
                <a:lnTo>
                  <a:pt x="3525" y="8169"/>
                </a:lnTo>
                <a:cubicBezTo>
                  <a:pt x="3144" y="8026"/>
                  <a:pt x="2882" y="7669"/>
                  <a:pt x="2906" y="7264"/>
                </a:cubicBezTo>
                <a:lnTo>
                  <a:pt x="3525" y="7264"/>
                </a:lnTo>
                <a:cubicBezTo>
                  <a:pt x="3525" y="7460"/>
                  <a:pt x="3682" y="7589"/>
                  <a:pt x="3850" y="7589"/>
                </a:cubicBezTo>
                <a:cubicBezTo>
                  <a:pt x="3927" y="7589"/>
                  <a:pt x="4006" y="7562"/>
                  <a:pt x="4073" y="7502"/>
                </a:cubicBezTo>
                <a:cubicBezTo>
                  <a:pt x="4263" y="7288"/>
                  <a:pt x="4121" y="6955"/>
                  <a:pt x="3835" y="6955"/>
                </a:cubicBezTo>
                <a:cubicBezTo>
                  <a:pt x="2787" y="6955"/>
                  <a:pt x="2525" y="5478"/>
                  <a:pt x="3525" y="5121"/>
                </a:cubicBezTo>
                <a:lnTo>
                  <a:pt x="3525" y="4430"/>
                </a:lnTo>
                <a:close/>
                <a:moveTo>
                  <a:pt x="3835" y="1"/>
                </a:moveTo>
                <a:lnTo>
                  <a:pt x="1" y="4430"/>
                </a:lnTo>
                <a:lnTo>
                  <a:pt x="1620" y="4430"/>
                </a:lnTo>
                <a:lnTo>
                  <a:pt x="1620" y="10765"/>
                </a:lnTo>
                <a:lnTo>
                  <a:pt x="6050" y="10765"/>
                </a:lnTo>
                <a:lnTo>
                  <a:pt x="6050" y="4430"/>
                </a:lnTo>
                <a:lnTo>
                  <a:pt x="7669" y="4430"/>
                </a:lnTo>
                <a:lnTo>
                  <a:pt x="38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67" name="Google Shape;1567;p41"/>
          <p:cNvSpPr/>
          <p:nvPr/>
        </p:nvSpPr>
        <p:spPr>
          <a:xfrm>
            <a:off x="7060016" y="2100992"/>
            <a:ext cx="245370" cy="344426"/>
          </a:xfrm>
          <a:custGeom>
            <a:avLst/>
            <a:gdLst/>
            <a:ahLst/>
            <a:cxnLst/>
            <a:rect l="l" t="t" r="r" b="b"/>
            <a:pathLst>
              <a:path w="7669" h="10765" extrusionOk="0">
                <a:moveTo>
                  <a:pt x="4144" y="1882"/>
                </a:moveTo>
                <a:lnTo>
                  <a:pt x="4144" y="2572"/>
                </a:lnTo>
                <a:cubicBezTo>
                  <a:pt x="4525" y="2715"/>
                  <a:pt x="4787" y="3072"/>
                  <a:pt x="4787" y="3477"/>
                </a:cubicBezTo>
                <a:lnTo>
                  <a:pt x="4144" y="3477"/>
                </a:lnTo>
                <a:cubicBezTo>
                  <a:pt x="4167" y="3301"/>
                  <a:pt x="4025" y="3165"/>
                  <a:pt x="3871" y="3165"/>
                </a:cubicBezTo>
                <a:cubicBezTo>
                  <a:pt x="3859" y="3165"/>
                  <a:pt x="3847" y="3166"/>
                  <a:pt x="3835" y="3168"/>
                </a:cubicBezTo>
                <a:cubicBezTo>
                  <a:pt x="3668" y="3168"/>
                  <a:pt x="3549" y="3310"/>
                  <a:pt x="3525" y="3453"/>
                </a:cubicBezTo>
                <a:cubicBezTo>
                  <a:pt x="3525" y="3644"/>
                  <a:pt x="3668" y="3787"/>
                  <a:pt x="3835" y="3787"/>
                </a:cubicBezTo>
                <a:cubicBezTo>
                  <a:pt x="4907" y="3811"/>
                  <a:pt x="5145" y="5263"/>
                  <a:pt x="4144" y="5644"/>
                </a:cubicBezTo>
                <a:lnTo>
                  <a:pt x="4144" y="6335"/>
                </a:lnTo>
                <a:lnTo>
                  <a:pt x="3525" y="6335"/>
                </a:lnTo>
                <a:lnTo>
                  <a:pt x="3525" y="5644"/>
                </a:lnTo>
                <a:cubicBezTo>
                  <a:pt x="3144" y="5501"/>
                  <a:pt x="2882" y="5144"/>
                  <a:pt x="2882" y="4739"/>
                </a:cubicBezTo>
                <a:lnTo>
                  <a:pt x="3525" y="4739"/>
                </a:lnTo>
                <a:cubicBezTo>
                  <a:pt x="3525" y="4930"/>
                  <a:pt x="3673" y="5057"/>
                  <a:pt x="3836" y="5057"/>
                </a:cubicBezTo>
                <a:cubicBezTo>
                  <a:pt x="3917" y="5057"/>
                  <a:pt x="4002" y="5025"/>
                  <a:pt x="4073" y="4954"/>
                </a:cubicBezTo>
                <a:cubicBezTo>
                  <a:pt x="4264" y="4763"/>
                  <a:pt x="4121" y="4430"/>
                  <a:pt x="3835" y="4430"/>
                </a:cubicBezTo>
                <a:cubicBezTo>
                  <a:pt x="2787" y="4430"/>
                  <a:pt x="2525" y="2953"/>
                  <a:pt x="3525" y="2596"/>
                </a:cubicBezTo>
                <a:lnTo>
                  <a:pt x="3525" y="1882"/>
                </a:lnTo>
                <a:close/>
                <a:moveTo>
                  <a:pt x="1644" y="0"/>
                </a:moveTo>
                <a:lnTo>
                  <a:pt x="1644" y="6311"/>
                </a:lnTo>
                <a:lnTo>
                  <a:pt x="1" y="6311"/>
                </a:lnTo>
                <a:lnTo>
                  <a:pt x="3835" y="10764"/>
                </a:lnTo>
                <a:lnTo>
                  <a:pt x="7669" y="6311"/>
                </a:lnTo>
                <a:lnTo>
                  <a:pt x="6050" y="6311"/>
                </a:lnTo>
                <a:lnTo>
                  <a:pt x="6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1568" name="Google Shape;1568;p41"/>
          <p:cNvGrpSpPr/>
          <p:nvPr/>
        </p:nvGrpSpPr>
        <p:grpSpPr>
          <a:xfrm>
            <a:off x="6264962" y="2161347"/>
            <a:ext cx="345194" cy="222525"/>
            <a:chOff x="5105200" y="2836350"/>
            <a:chExt cx="269725" cy="173875"/>
          </a:xfrm>
        </p:grpSpPr>
        <p:sp>
          <p:nvSpPr>
            <p:cNvPr id="1569" name="Google Shape;1569;p41"/>
            <p:cNvSpPr/>
            <p:nvPr/>
          </p:nvSpPr>
          <p:spPr>
            <a:xfrm>
              <a:off x="5153425" y="2923275"/>
              <a:ext cx="47650" cy="47650"/>
            </a:xfrm>
            <a:custGeom>
              <a:avLst/>
              <a:gdLst/>
              <a:ahLst/>
              <a:cxnLst/>
              <a:rect l="l" t="t" r="r" b="b"/>
              <a:pathLst>
                <a:path w="1906" h="1906" extrusionOk="0">
                  <a:moveTo>
                    <a:pt x="0" y="0"/>
                  </a:moveTo>
                  <a:lnTo>
                    <a:pt x="0" y="643"/>
                  </a:lnTo>
                  <a:lnTo>
                    <a:pt x="643" y="643"/>
                  </a:lnTo>
                  <a:lnTo>
                    <a:pt x="643" y="1263"/>
                  </a:lnTo>
                  <a:lnTo>
                    <a:pt x="0" y="1263"/>
                  </a:lnTo>
                  <a:lnTo>
                    <a:pt x="0" y="1906"/>
                  </a:lnTo>
                  <a:lnTo>
                    <a:pt x="1906" y="1906"/>
                  </a:lnTo>
                  <a:lnTo>
                    <a:pt x="1906" y="1263"/>
                  </a:lnTo>
                  <a:lnTo>
                    <a:pt x="1263" y="1263"/>
                  </a:lnTo>
                  <a:lnTo>
                    <a:pt x="1263" y="643"/>
                  </a:lnTo>
                  <a:lnTo>
                    <a:pt x="1906" y="643"/>
                  </a:lnTo>
                  <a:lnTo>
                    <a:pt x="19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70" name="Google Shape;1570;p41"/>
            <p:cNvSpPr/>
            <p:nvPr/>
          </p:nvSpPr>
          <p:spPr>
            <a:xfrm>
              <a:off x="5105200" y="2836350"/>
              <a:ext cx="269725" cy="32175"/>
            </a:xfrm>
            <a:custGeom>
              <a:avLst/>
              <a:gdLst/>
              <a:ahLst/>
              <a:cxnLst/>
              <a:rect l="l" t="t" r="r" b="b"/>
              <a:pathLst>
                <a:path w="10789" h="1287" extrusionOk="0">
                  <a:moveTo>
                    <a:pt x="0" y="1"/>
                  </a:moveTo>
                  <a:lnTo>
                    <a:pt x="0" y="1287"/>
                  </a:lnTo>
                  <a:lnTo>
                    <a:pt x="10788" y="1287"/>
                  </a:lnTo>
                  <a:lnTo>
                    <a:pt x="107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71" name="Google Shape;1571;p41"/>
            <p:cNvSpPr/>
            <p:nvPr/>
          </p:nvSpPr>
          <p:spPr>
            <a:xfrm>
              <a:off x="5105200" y="2883975"/>
              <a:ext cx="269725" cy="126250"/>
            </a:xfrm>
            <a:custGeom>
              <a:avLst/>
              <a:gdLst/>
              <a:ahLst/>
              <a:cxnLst/>
              <a:rect l="l" t="t" r="r" b="b"/>
              <a:pathLst>
                <a:path w="10789" h="5050" extrusionOk="0">
                  <a:moveTo>
                    <a:pt x="6335" y="2215"/>
                  </a:moveTo>
                  <a:lnTo>
                    <a:pt x="6335" y="2835"/>
                  </a:lnTo>
                  <a:lnTo>
                    <a:pt x="5716" y="2835"/>
                  </a:lnTo>
                  <a:lnTo>
                    <a:pt x="5716" y="2215"/>
                  </a:lnTo>
                  <a:close/>
                  <a:moveTo>
                    <a:pt x="7597" y="2215"/>
                  </a:moveTo>
                  <a:lnTo>
                    <a:pt x="7597" y="2835"/>
                  </a:lnTo>
                  <a:lnTo>
                    <a:pt x="6978" y="2835"/>
                  </a:lnTo>
                  <a:lnTo>
                    <a:pt x="6978" y="2215"/>
                  </a:lnTo>
                  <a:close/>
                  <a:moveTo>
                    <a:pt x="8859" y="2215"/>
                  </a:moveTo>
                  <a:lnTo>
                    <a:pt x="8859" y="2835"/>
                  </a:lnTo>
                  <a:lnTo>
                    <a:pt x="8240" y="2835"/>
                  </a:lnTo>
                  <a:lnTo>
                    <a:pt x="8240" y="2215"/>
                  </a:lnTo>
                  <a:close/>
                  <a:moveTo>
                    <a:pt x="4478" y="953"/>
                  </a:moveTo>
                  <a:lnTo>
                    <a:pt x="4478" y="4097"/>
                  </a:lnTo>
                  <a:lnTo>
                    <a:pt x="1310" y="4097"/>
                  </a:lnTo>
                  <a:lnTo>
                    <a:pt x="1286" y="953"/>
                  </a:lnTo>
                  <a:close/>
                  <a:moveTo>
                    <a:pt x="6978" y="3478"/>
                  </a:moveTo>
                  <a:lnTo>
                    <a:pt x="6978" y="4097"/>
                  </a:lnTo>
                  <a:lnTo>
                    <a:pt x="5073" y="4097"/>
                  </a:lnTo>
                  <a:lnTo>
                    <a:pt x="5073" y="3478"/>
                  </a:lnTo>
                  <a:close/>
                  <a:moveTo>
                    <a:pt x="9502" y="3478"/>
                  </a:moveTo>
                  <a:lnTo>
                    <a:pt x="9502" y="4097"/>
                  </a:lnTo>
                  <a:lnTo>
                    <a:pt x="7597" y="4097"/>
                  </a:lnTo>
                  <a:lnTo>
                    <a:pt x="7597" y="3478"/>
                  </a:lnTo>
                  <a:close/>
                  <a:moveTo>
                    <a:pt x="0" y="1"/>
                  </a:moveTo>
                  <a:lnTo>
                    <a:pt x="0" y="5049"/>
                  </a:lnTo>
                  <a:lnTo>
                    <a:pt x="10788" y="5049"/>
                  </a:lnTo>
                  <a:lnTo>
                    <a:pt x="107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572" name="Google Shape;1572;p41"/>
          <p:cNvGrpSpPr/>
          <p:nvPr/>
        </p:nvGrpSpPr>
        <p:grpSpPr>
          <a:xfrm>
            <a:off x="5531956" y="2101165"/>
            <a:ext cx="344458" cy="343658"/>
            <a:chOff x="4532450" y="2789325"/>
            <a:chExt cx="269150" cy="268525"/>
          </a:xfrm>
        </p:grpSpPr>
        <p:sp>
          <p:nvSpPr>
            <p:cNvPr id="1573" name="Google Shape;1573;p41"/>
            <p:cNvSpPr/>
            <p:nvPr/>
          </p:nvSpPr>
          <p:spPr>
            <a:xfrm>
              <a:off x="4690825" y="2852425"/>
              <a:ext cx="110775" cy="31575"/>
            </a:xfrm>
            <a:custGeom>
              <a:avLst/>
              <a:gdLst/>
              <a:ahLst/>
              <a:cxnLst/>
              <a:rect l="l" t="t" r="r" b="b"/>
              <a:pathLst>
                <a:path w="4431" h="1263" extrusionOk="0">
                  <a:moveTo>
                    <a:pt x="1" y="1"/>
                  </a:moveTo>
                  <a:lnTo>
                    <a:pt x="1" y="1263"/>
                  </a:lnTo>
                  <a:lnTo>
                    <a:pt x="4430" y="1263"/>
                  </a:lnTo>
                  <a:lnTo>
                    <a:pt x="44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74" name="Google Shape;1574;p41"/>
            <p:cNvSpPr/>
            <p:nvPr/>
          </p:nvSpPr>
          <p:spPr>
            <a:xfrm>
              <a:off x="4580100" y="2900050"/>
              <a:ext cx="47050" cy="15500"/>
            </a:xfrm>
            <a:custGeom>
              <a:avLst/>
              <a:gdLst/>
              <a:ahLst/>
              <a:cxnLst/>
              <a:rect l="l" t="t" r="r" b="b"/>
              <a:pathLst>
                <a:path w="1882" h="620" extrusionOk="0">
                  <a:moveTo>
                    <a:pt x="0" y="1"/>
                  </a:moveTo>
                  <a:lnTo>
                    <a:pt x="0" y="620"/>
                  </a:lnTo>
                  <a:lnTo>
                    <a:pt x="1881" y="620"/>
                  </a:lnTo>
                  <a:lnTo>
                    <a:pt x="18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75" name="Google Shape;1575;p41"/>
            <p:cNvSpPr/>
            <p:nvPr/>
          </p:nvSpPr>
          <p:spPr>
            <a:xfrm>
              <a:off x="4580100" y="2789325"/>
              <a:ext cx="47050" cy="63125"/>
            </a:xfrm>
            <a:custGeom>
              <a:avLst/>
              <a:gdLst/>
              <a:ahLst/>
              <a:cxnLst/>
              <a:rect l="l" t="t" r="r" b="b"/>
              <a:pathLst>
                <a:path w="1882" h="2525" extrusionOk="0">
                  <a:moveTo>
                    <a:pt x="0" y="0"/>
                  </a:moveTo>
                  <a:lnTo>
                    <a:pt x="0" y="2525"/>
                  </a:lnTo>
                  <a:lnTo>
                    <a:pt x="1881" y="2525"/>
                  </a:lnTo>
                  <a:lnTo>
                    <a:pt x="18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76" name="Google Shape;1576;p41"/>
            <p:cNvSpPr/>
            <p:nvPr/>
          </p:nvSpPr>
          <p:spPr>
            <a:xfrm>
              <a:off x="4532450" y="2820875"/>
              <a:ext cx="142925" cy="236975"/>
            </a:xfrm>
            <a:custGeom>
              <a:avLst/>
              <a:gdLst/>
              <a:ahLst/>
              <a:cxnLst/>
              <a:rect l="l" t="t" r="r" b="b"/>
              <a:pathLst>
                <a:path w="5717" h="9479" extrusionOk="0">
                  <a:moveTo>
                    <a:pt x="4430" y="2525"/>
                  </a:moveTo>
                  <a:lnTo>
                    <a:pt x="4430" y="4406"/>
                  </a:lnTo>
                  <a:lnTo>
                    <a:pt x="1263" y="4406"/>
                  </a:lnTo>
                  <a:lnTo>
                    <a:pt x="1263" y="2525"/>
                  </a:lnTo>
                  <a:close/>
                  <a:moveTo>
                    <a:pt x="1906" y="5049"/>
                  </a:moveTo>
                  <a:lnTo>
                    <a:pt x="1906" y="5692"/>
                  </a:lnTo>
                  <a:lnTo>
                    <a:pt x="1263" y="5692"/>
                  </a:lnTo>
                  <a:lnTo>
                    <a:pt x="1263" y="5049"/>
                  </a:lnTo>
                  <a:close/>
                  <a:moveTo>
                    <a:pt x="3168" y="5049"/>
                  </a:moveTo>
                  <a:lnTo>
                    <a:pt x="3168" y="5692"/>
                  </a:lnTo>
                  <a:lnTo>
                    <a:pt x="2525" y="5692"/>
                  </a:lnTo>
                  <a:lnTo>
                    <a:pt x="2525" y="5049"/>
                  </a:lnTo>
                  <a:close/>
                  <a:moveTo>
                    <a:pt x="4430" y="5049"/>
                  </a:moveTo>
                  <a:lnTo>
                    <a:pt x="4430" y="5692"/>
                  </a:lnTo>
                  <a:lnTo>
                    <a:pt x="3787" y="5692"/>
                  </a:lnTo>
                  <a:lnTo>
                    <a:pt x="3787" y="5049"/>
                  </a:lnTo>
                  <a:close/>
                  <a:moveTo>
                    <a:pt x="1906" y="6311"/>
                  </a:moveTo>
                  <a:lnTo>
                    <a:pt x="1906" y="6954"/>
                  </a:lnTo>
                  <a:lnTo>
                    <a:pt x="1263" y="6954"/>
                  </a:lnTo>
                  <a:lnTo>
                    <a:pt x="1263" y="6311"/>
                  </a:lnTo>
                  <a:close/>
                  <a:moveTo>
                    <a:pt x="3168" y="6311"/>
                  </a:moveTo>
                  <a:lnTo>
                    <a:pt x="3168" y="6954"/>
                  </a:lnTo>
                  <a:lnTo>
                    <a:pt x="2525" y="6954"/>
                  </a:lnTo>
                  <a:lnTo>
                    <a:pt x="2525" y="6311"/>
                  </a:lnTo>
                  <a:close/>
                  <a:moveTo>
                    <a:pt x="4430" y="6311"/>
                  </a:moveTo>
                  <a:lnTo>
                    <a:pt x="4430" y="6954"/>
                  </a:lnTo>
                  <a:lnTo>
                    <a:pt x="3787" y="6954"/>
                  </a:lnTo>
                  <a:lnTo>
                    <a:pt x="3787" y="6311"/>
                  </a:lnTo>
                  <a:close/>
                  <a:moveTo>
                    <a:pt x="1906" y="7573"/>
                  </a:moveTo>
                  <a:lnTo>
                    <a:pt x="1906" y="8216"/>
                  </a:lnTo>
                  <a:lnTo>
                    <a:pt x="1263" y="8216"/>
                  </a:lnTo>
                  <a:lnTo>
                    <a:pt x="1263" y="7573"/>
                  </a:lnTo>
                  <a:close/>
                  <a:moveTo>
                    <a:pt x="3168" y="7573"/>
                  </a:moveTo>
                  <a:lnTo>
                    <a:pt x="3168" y="8216"/>
                  </a:lnTo>
                  <a:lnTo>
                    <a:pt x="2525" y="8216"/>
                  </a:lnTo>
                  <a:lnTo>
                    <a:pt x="2525" y="7573"/>
                  </a:lnTo>
                  <a:close/>
                  <a:moveTo>
                    <a:pt x="4430" y="7573"/>
                  </a:moveTo>
                  <a:lnTo>
                    <a:pt x="4430" y="8216"/>
                  </a:lnTo>
                  <a:lnTo>
                    <a:pt x="3787" y="8216"/>
                  </a:lnTo>
                  <a:lnTo>
                    <a:pt x="3787" y="7573"/>
                  </a:lnTo>
                  <a:close/>
                  <a:moveTo>
                    <a:pt x="1" y="0"/>
                  </a:moveTo>
                  <a:lnTo>
                    <a:pt x="1" y="9479"/>
                  </a:lnTo>
                  <a:lnTo>
                    <a:pt x="5716" y="9479"/>
                  </a:lnTo>
                  <a:lnTo>
                    <a:pt x="5716" y="0"/>
                  </a:lnTo>
                  <a:lnTo>
                    <a:pt x="4430" y="0"/>
                  </a:lnTo>
                  <a:lnTo>
                    <a:pt x="4430" y="1906"/>
                  </a:lnTo>
                  <a:lnTo>
                    <a:pt x="1263" y="1906"/>
                  </a:lnTo>
                  <a:lnTo>
                    <a:pt x="12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77" name="Google Shape;1577;p41"/>
            <p:cNvSpPr/>
            <p:nvPr/>
          </p:nvSpPr>
          <p:spPr>
            <a:xfrm>
              <a:off x="4753925" y="2939150"/>
              <a:ext cx="19075" cy="15700"/>
            </a:xfrm>
            <a:custGeom>
              <a:avLst/>
              <a:gdLst/>
              <a:ahLst/>
              <a:cxnLst/>
              <a:rect l="l" t="t" r="r" b="b"/>
              <a:pathLst>
                <a:path w="763" h="628" extrusionOk="0">
                  <a:moveTo>
                    <a:pt x="322" y="1"/>
                  </a:moveTo>
                  <a:cubicBezTo>
                    <a:pt x="160" y="1"/>
                    <a:pt x="1" y="128"/>
                    <a:pt x="1" y="318"/>
                  </a:cubicBezTo>
                  <a:cubicBezTo>
                    <a:pt x="1" y="485"/>
                    <a:pt x="144" y="628"/>
                    <a:pt x="334" y="628"/>
                  </a:cubicBezTo>
                  <a:cubicBezTo>
                    <a:pt x="596" y="628"/>
                    <a:pt x="763" y="294"/>
                    <a:pt x="549" y="104"/>
                  </a:cubicBezTo>
                  <a:cubicBezTo>
                    <a:pt x="485" y="32"/>
                    <a:pt x="403" y="1"/>
                    <a:pt x="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78" name="Google Shape;1578;p41"/>
            <p:cNvSpPr/>
            <p:nvPr/>
          </p:nvSpPr>
          <p:spPr>
            <a:xfrm>
              <a:off x="4722375" y="2939150"/>
              <a:ext cx="18475" cy="15700"/>
            </a:xfrm>
            <a:custGeom>
              <a:avLst/>
              <a:gdLst/>
              <a:ahLst/>
              <a:cxnLst/>
              <a:rect l="l" t="t" r="r" b="b"/>
              <a:pathLst>
                <a:path w="739" h="628" extrusionOk="0">
                  <a:moveTo>
                    <a:pt x="311" y="1"/>
                  </a:moveTo>
                  <a:cubicBezTo>
                    <a:pt x="149" y="1"/>
                    <a:pt x="1" y="128"/>
                    <a:pt x="1" y="318"/>
                  </a:cubicBezTo>
                  <a:cubicBezTo>
                    <a:pt x="1" y="485"/>
                    <a:pt x="144" y="628"/>
                    <a:pt x="310" y="628"/>
                  </a:cubicBezTo>
                  <a:cubicBezTo>
                    <a:pt x="596" y="628"/>
                    <a:pt x="739" y="294"/>
                    <a:pt x="548" y="104"/>
                  </a:cubicBezTo>
                  <a:cubicBezTo>
                    <a:pt x="477" y="32"/>
                    <a:pt x="392" y="1"/>
                    <a:pt x="3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79" name="Google Shape;1579;p41"/>
            <p:cNvSpPr/>
            <p:nvPr/>
          </p:nvSpPr>
          <p:spPr>
            <a:xfrm>
              <a:off x="4690825" y="2900050"/>
              <a:ext cx="110775" cy="94700"/>
            </a:xfrm>
            <a:custGeom>
              <a:avLst/>
              <a:gdLst/>
              <a:ahLst/>
              <a:cxnLst/>
              <a:rect l="l" t="t" r="r" b="b"/>
              <a:pathLst>
                <a:path w="4431" h="3788" extrusionOk="0">
                  <a:moveTo>
                    <a:pt x="2858" y="929"/>
                  </a:moveTo>
                  <a:cubicBezTo>
                    <a:pt x="4049" y="1001"/>
                    <a:pt x="4049" y="2763"/>
                    <a:pt x="2858" y="2835"/>
                  </a:cubicBezTo>
                  <a:cubicBezTo>
                    <a:pt x="2620" y="2835"/>
                    <a:pt x="2382" y="2739"/>
                    <a:pt x="2215" y="2596"/>
                  </a:cubicBezTo>
                  <a:cubicBezTo>
                    <a:pt x="2032" y="2754"/>
                    <a:pt x="1810" y="2828"/>
                    <a:pt x="1591" y="2828"/>
                  </a:cubicBezTo>
                  <a:cubicBezTo>
                    <a:pt x="1212" y="2828"/>
                    <a:pt x="842" y="2607"/>
                    <a:pt x="691" y="2215"/>
                  </a:cubicBezTo>
                  <a:cubicBezTo>
                    <a:pt x="453" y="1596"/>
                    <a:pt x="905" y="929"/>
                    <a:pt x="1572" y="929"/>
                  </a:cubicBezTo>
                  <a:cubicBezTo>
                    <a:pt x="1810" y="929"/>
                    <a:pt x="2049" y="1025"/>
                    <a:pt x="2215" y="1191"/>
                  </a:cubicBezTo>
                  <a:cubicBezTo>
                    <a:pt x="2382" y="1025"/>
                    <a:pt x="2620" y="929"/>
                    <a:pt x="2858" y="929"/>
                  </a:cubicBezTo>
                  <a:close/>
                  <a:moveTo>
                    <a:pt x="1" y="1"/>
                  </a:moveTo>
                  <a:lnTo>
                    <a:pt x="1" y="3787"/>
                  </a:lnTo>
                  <a:lnTo>
                    <a:pt x="4430" y="3787"/>
                  </a:lnTo>
                  <a:lnTo>
                    <a:pt x="44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580" name="Google Shape;1580;p41"/>
          <p:cNvGrpSpPr/>
          <p:nvPr/>
        </p:nvGrpSpPr>
        <p:grpSpPr>
          <a:xfrm>
            <a:off x="4785257" y="2111051"/>
            <a:ext cx="344426" cy="323118"/>
            <a:chOff x="3949000" y="2797050"/>
            <a:chExt cx="269125" cy="252475"/>
          </a:xfrm>
        </p:grpSpPr>
        <p:sp>
          <p:nvSpPr>
            <p:cNvPr id="1581" name="Google Shape;1581;p41"/>
            <p:cNvSpPr/>
            <p:nvPr/>
          </p:nvSpPr>
          <p:spPr>
            <a:xfrm>
              <a:off x="4120475" y="2986975"/>
              <a:ext cx="18475" cy="15700"/>
            </a:xfrm>
            <a:custGeom>
              <a:avLst/>
              <a:gdLst/>
              <a:ahLst/>
              <a:cxnLst/>
              <a:rect l="l" t="t" r="r" b="b"/>
              <a:pathLst>
                <a:path w="739" h="628" extrusionOk="0">
                  <a:moveTo>
                    <a:pt x="429" y="1"/>
                  </a:moveTo>
                  <a:cubicBezTo>
                    <a:pt x="143" y="1"/>
                    <a:pt x="0" y="334"/>
                    <a:pt x="215" y="525"/>
                  </a:cubicBezTo>
                  <a:cubicBezTo>
                    <a:pt x="278" y="596"/>
                    <a:pt x="357" y="628"/>
                    <a:pt x="435" y="628"/>
                  </a:cubicBezTo>
                  <a:cubicBezTo>
                    <a:pt x="590" y="628"/>
                    <a:pt x="739" y="501"/>
                    <a:pt x="739" y="310"/>
                  </a:cubicBezTo>
                  <a:cubicBezTo>
                    <a:pt x="739" y="144"/>
                    <a:pt x="596" y="1"/>
                    <a:pt x="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82" name="Google Shape;1582;p41"/>
            <p:cNvSpPr/>
            <p:nvPr/>
          </p:nvSpPr>
          <p:spPr>
            <a:xfrm>
              <a:off x="4186550" y="2939350"/>
              <a:ext cx="31575" cy="31575"/>
            </a:xfrm>
            <a:custGeom>
              <a:avLst/>
              <a:gdLst/>
              <a:ahLst/>
              <a:cxnLst/>
              <a:rect l="l" t="t" r="r" b="b"/>
              <a:pathLst>
                <a:path w="1263" h="1263" extrusionOk="0">
                  <a:moveTo>
                    <a:pt x="1" y="0"/>
                  </a:moveTo>
                  <a:lnTo>
                    <a:pt x="1" y="620"/>
                  </a:lnTo>
                  <a:cubicBezTo>
                    <a:pt x="1" y="977"/>
                    <a:pt x="286" y="1263"/>
                    <a:pt x="644" y="1263"/>
                  </a:cubicBezTo>
                  <a:lnTo>
                    <a:pt x="1263" y="1263"/>
                  </a:lnTo>
                  <a:lnTo>
                    <a:pt x="12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83" name="Google Shape;1583;p41"/>
            <p:cNvSpPr/>
            <p:nvPr/>
          </p:nvSpPr>
          <p:spPr>
            <a:xfrm>
              <a:off x="4044275" y="2939350"/>
              <a:ext cx="173850" cy="110175"/>
            </a:xfrm>
            <a:custGeom>
              <a:avLst/>
              <a:gdLst/>
              <a:ahLst/>
              <a:cxnLst/>
              <a:rect l="l" t="t" r="r" b="b"/>
              <a:pathLst>
                <a:path w="6954" h="4407" extrusionOk="0">
                  <a:moveTo>
                    <a:pt x="3481" y="1266"/>
                  </a:moveTo>
                  <a:cubicBezTo>
                    <a:pt x="3966" y="1266"/>
                    <a:pt x="4430" y="1638"/>
                    <a:pt x="4430" y="2215"/>
                  </a:cubicBezTo>
                  <a:cubicBezTo>
                    <a:pt x="4430" y="2739"/>
                    <a:pt x="4001" y="3168"/>
                    <a:pt x="3477" y="3168"/>
                  </a:cubicBezTo>
                  <a:cubicBezTo>
                    <a:pt x="2643" y="3168"/>
                    <a:pt x="2215" y="2144"/>
                    <a:pt x="2810" y="1548"/>
                  </a:cubicBezTo>
                  <a:cubicBezTo>
                    <a:pt x="3005" y="1354"/>
                    <a:pt x="3245" y="1266"/>
                    <a:pt x="3481" y="1266"/>
                  </a:cubicBezTo>
                  <a:close/>
                  <a:moveTo>
                    <a:pt x="1881" y="0"/>
                  </a:moveTo>
                  <a:lnTo>
                    <a:pt x="1881" y="620"/>
                  </a:lnTo>
                  <a:cubicBezTo>
                    <a:pt x="1881" y="1334"/>
                    <a:pt x="1310" y="1882"/>
                    <a:pt x="619" y="1882"/>
                  </a:cubicBezTo>
                  <a:lnTo>
                    <a:pt x="0" y="1882"/>
                  </a:lnTo>
                  <a:lnTo>
                    <a:pt x="0" y="2525"/>
                  </a:lnTo>
                  <a:lnTo>
                    <a:pt x="619" y="2525"/>
                  </a:lnTo>
                  <a:cubicBezTo>
                    <a:pt x="1310" y="2525"/>
                    <a:pt x="1881" y="3096"/>
                    <a:pt x="1881" y="3787"/>
                  </a:cubicBezTo>
                  <a:lnTo>
                    <a:pt x="1881" y="4406"/>
                  </a:lnTo>
                  <a:lnTo>
                    <a:pt x="5049" y="4406"/>
                  </a:lnTo>
                  <a:lnTo>
                    <a:pt x="5049" y="3144"/>
                  </a:lnTo>
                  <a:cubicBezTo>
                    <a:pt x="5049" y="2787"/>
                    <a:pt x="5334" y="2525"/>
                    <a:pt x="5692" y="2525"/>
                  </a:cubicBezTo>
                  <a:lnTo>
                    <a:pt x="6954" y="2525"/>
                  </a:lnTo>
                  <a:lnTo>
                    <a:pt x="6954" y="1882"/>
                  </a:lnTo>
                  <a:lnTo>
                    <a:pt x="5692" y="1882"/>
                  </a:lnTo>
                  <a:cubicBezTo>
                    <a:pt x="5358" y="1882"/>
                    <a:pt x="5072" y="1596"/>
                    <a:pt x="5072" y="1263"/>
                  </a:cubicBezTo>
                  <a:lnTo>
                    <a:pt x="50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84" name="Google Shape;1584;p41"/>
            <p:cNvSpPr/>
            <p:nvPr/>
          </p:nvSpPr>
          <p:spPr>
            <a:xfrm>
              <a:off x="4186550" y="3017925"/>
              <a:ext cx="31575" cy="31600"/>
            </a:xfrm>
            <a:custGeom>
              <a:avLst/>
              <a:gdLst/>
              <a:ahLst/>
              <a:cxnLst/>
              <a:rect l="l" t="t" r="r" b="b"/>
              <a:pathLst>
                <a:path w="1263" h="1264" extrusionOk="0">
                  <a:moveTo>
                    <a:pt x="644" y="1"/>
                  </a:moveTo>
                  <a:cubicBezTo>
                    <a:pt x="286" y="1"/>
                    <a:pt x="1" y="287"/>
                    <a:pt x="1" y="644"/>
                  </a:cubicBezTo>
                  <a:lnTo>
                    <a:pt x="1" y="1263"/>
                  </a:lnTo>
                  <a:lnTo>
                    <a:pt x="1263" y="1263"/>
                  </a:lnTo>
                  <a:lnTo>
                    <a:pt x="1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85" name="Google Shape;1585;p41"/>
            <p:cNvSpPr/>
            <p:nvPr/>
          </p:nvSpPr>
          <p:spPr>
            <a:xfrm>
              <a:off x="4044275" y="2939350"/>
              <a:ext cx="31575" cy="31575"/>
            </a:xfrm>
            <a:custGeom>
              <a:avLst/>
              <a:gdLst/>
              <a:ahLst/>
              <a:cxnLst/>
              <a:rect l="l" t="t" r="r" b="b"/>
              <a:pathLst>
                <a:path w="1263" h="1263" extrusionOk="0">
                  <a:moveTo>
                    <a:pt x="0" y="0"/>
                  </a:moveTo>
                  <a:lnTo>
                    <a:pt x="0" y="1263"/>
                  </a:lnTo>
                  <a:lnTo>
                    <a:pt x="619" y="1263"/>
                  </a:lnTo>
                  <a:cubicBezTo>
                    <a:pt x="976" y="1263"/>
                    <a:pt x="1262" y="977"/>
                    <a:pt x="1262" y="620"/>
                  </a:cubicBezTo>
                  <a:lnTo>
                    <a:pt x="1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86" name="Google Shape;1586;p41"/>
            <p:cNvSpPr/>
            <p:nvPr/>
          </p:nvSpPr>
          <p:spPr>
            <a:xfrm>
              <a:off x="4044275" y="3017925"/>
              <a:ext cx="31575" cy="31600"/>
            </a:xfrm>
            <a:custGeom>
              <a:avLst/>
              <a:gdLst/>
              <a:ahLst/>
              <a:cxnLst/>
              <a:rect l="l" t="t" r="r" b="b"/>
              <a:pathLst>
                <a:path w="1263" h="1264" extrusionOk="0">
                  <a:moveTo>
                    <a:pt x="0" y="1"/>
                  </a:moveTo>
                  <a:lnTo>
                    <a:pt x="0" y="1263"/>
                  </a:lnTo>
                  <a:lnTo>
                    <a:pt x="1262" y="1263"/>
                  </a:lnTo>
                  <a:lnTo>
                    <a:pt x="1262" y="644"/>
                  </a:lnTo>
                  <a:cubicBezTo>
                    <a:pt x="1238" y="287"/>
                    <a:pt x="976" y="1"/>
                    <a:pt x="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87" name="Google Shape;1587;p41"/>
            <p:cNvSpPr/>
            <p:nvPr/>
          </p:nvSpPr>
          <p:spPr>
            <a:xfrm>
              <a:off x="4028200" y="2852425"/>
              <a:ext cx="47050" cy="39325"/>
            </a:xfrm>
            <a:custGeom>
              <a:avLst/>
              <a:gdLst/>
              <a:ahLst/>
              <a:cxnLst/>
              <a:rect l="l" t="t" r="r" b="b"/>
              <a:pathLst>
                <a:path w="1882" h="1573" extrusionOk="0">
                  <a:moveTo>
                    <a:pt x="167" y="1"/>
                  </a:moveTo>
                  <a:cubicBezTo>
                    <a:pt x="71" y="524"/>
                    <a:pt x="24" y="1048"/>
                    <a:pt x="0" y="1572"/>
                  </a:cubicBezTo>
                  <a:lnTo>
                    <a:pt x="1881" y="1572"/>
                  </a:lnTo>
                  <a:cubicBezTo>
                    <a:pt x="1858" y="1048"/>
                    <a:pt x="1810" y="524"/>
                    <a:pt x="1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88" name="Google Shape;1588;p41"/>
            <p:cNvSpPr/>
            <p:nvPr/>
          </p:nvSpPr>
          <p:spPr>
            <a:xfrm>
              <a:off x="4036525" y="2813125"/>
              <a:ext cx="30375" cy="23850"/>
            </a:xfrm>
            <a:custGeom>
              <a:avLst/>
              <a:gdLst/>
              <a:ahLst/>
              <a:cxnLst/>
              <a:rect l="l" t="t" r="r" b="b"/>
              <a:pathLst>
                <a:path w="1215" h="954" extrusionOk="0">
                  <a:moveTo>
                    <a:pt x="620" y="1"/>
                  </a:moveTo>
                  <a:cubicBezTo>
                    <a:pt x="453" y="1"/>
                    <a:pt x="191" y="334"/>
                    <a:pt x="0" y="953"/>
                  </a:cubicBezTo>
                  <a:lnTo>
                    <a:pt x="1215" y="953"/>
                  </a:lnTo>
                  <a:cubicBezTo>
                    <a:pt x="1024" y="334"/>
                    <a:pt x="786" y="1"/>
                    <a:pt x="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89" name="Google Shape;1589;p41"/>
            <p:cNvSpPr/>
            <p:nvPr/>
          </p:nvSpPr>
          <p:spPr>
            <a:xfrm>
              <a:off x="4052000" y="2797050"/>
              <a:ext cx="81000" cy="39325"/>
            </a:xfrm>
            <a:custGeom>
              <a:avLst/>
              <a:gdLst/>
              <a:ahLst/>
              <a:cxnLst/>
              <a:rect l="l" t="t" r="r" b="b"/>
              <a:pathLst>
                <a:path w="3240" h="1573" extrusionOk="0">
                  <a:moveTo>
                    <a:pt x="1" y="1"/>
                  </a:moveTo>
                  <a:cubicBezTo>
                    <a:pt x="572" y="1"/>
                    <a:pt x="1001" y="644"/>
                    <a:pt x="1263" y="1573"/>
                  </a:cubicBezTo>
                  <a:lnTo>
                    <a:pt x="3239" y="1573"/>
                  </a:lnTo>
                  <a:cubicBezTo>
                    <a:pt x="2453" y="596"/>
                    <a:pt x="1263"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90" name="Google Shape;1590;p41"/>
            <p:cNvSpPr/>
            <p:nvPr/>
          </p:nvSpPr>
          <p:spPr>
            <a:xfrm>
              <a:off x="3970450" y="2797050"/>
              <a:ext cx="81575" cy="39325"/>
            </a:xfrm>
            <a:custGeom>
              <a:avLst/>
              <a:gdLst/>
              <a:ahLst/>
              <a:cxnLst/>
              <a:rect l="l" t="t" r="r" b="b"/>
              <a:pathLst>
                <a:path w="3263" h="1573" extrusionOk="0">
                  <a:moveTo>
                    <a:pt x="3263" y="1"/>
                  </a:moveTo>
                  <a:cubicBezTo>
                    <a:pt x="1977" y="1"/>
                    <a:pt x="786" y="596"/>
                    <a:pt x="0" y="1573"/>
                  </a:cubicBezTo>
                  <a:lnTo>
                    <a:pt x="1977" y="1573"/>
                  </a:lnTo>
                  <a:cubicBezTo>
                    <a:pt x="2239" y="644"/>
                    <a:pt x="2667" y="1"/>
                    <a:pt x="3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91" name="Google Shape;1591;p41"/>
            <p:cNvSpPr/>
            <p:nvPr/>
          </p:nvSpPr>
          <p:spPr>
            <a:xfrm>
              <a:off x="4028200" y="2908400"/>
              <a:ext cx="47050" cy="15500"/>
            </a:xfrm>
            <a:custGeom>
              <a:avLst/>
              <a:gdLst/>
              <a:ahLst/>
              <a:cxnLst/>
              <a:rect l="l" t="t" r="r" b="b"/>
              <a:pathLst>
                <a:path w="1882" h="620" extrusionOk="0">
                  <a:moveTo>
                    <a:pt x="0" y="0"/>
                  </a:moveTo>
                  <a:cubicBezTo>
                    <a:pt x="0" y="214"/>
                    <a:pt x="24" y="429"/>
                    <a:pt x="48" y="619"/>
                  </a:cubicBezTo>
                  <a:lnTo>
                    <a:pt x="1858" y="619"/>
                  </a:lnTo>
                  <a:cubicBezTo>
                    <a:pt x="1858" y="405"/>
                    <a:pt x="1858" y="191"/>
                    <a:pt x="1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92" name="Google Shape;1592;p41"/>
            <p:cNvSpPr/>
            <p:nvPr/>
          </p:nvSpPr>
          <p:spPr>
            <a:xfrm>
              <a:off x="4087125" y="2852425"/>
              <a:ext cx="67300" cy="39325"/>
            </a:xfrm>
            <a:custGeom>
              <a:avLst/>
              <a:gdLst/>
              <a:ahLst/>
              <a:cxnLst/>
              <a:rect l="l" t="t" r="r" b="b"/>
              <a:pathLst>
                <a:path w="2692" h="1573" extrusionOk="0">
                  <a:moveTo>
                    <a:pt x="1" y="1"/>
                  </a:moveTo>
                  <a:cubicBezTo>
                    <a:pt x="96" y="524"/>
                    <a:pt x="144" y="1048"/>
                    <a:pt x="167" y="1572"/>
                  </a:cubicBezTo>
                  <a:lnTo>
                    <a:pt x="2692" y="1572"/>
                  </a:lnTo>
                  <a:cubicBezTo>
                    <a:pt x="2644" y="1025"/>
                    <a:pt x="2501" y="501"/>
                    <a:pt x="2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93" name="Google Shape;1593;p41"/>
            <p:cNvSpPr/>
            <p:nvPr/>
          </p:nvSpPr>
          <p:spPr>
            <a:xfrm>
              <a:off x="3970450" y="2963175"/>
              <a:ext cx="57775" cy="36325"/>
            </a:xfrm>
            <a:custGeom>
              <a:avLst/>
              <a:gdLst/>
              <a:ahLst/>
              <a:cxnLst/>
              <a:rect l="l" t="t" r="r" b="b"/>
              <a:pathLst>
                <a:path w="2311" h="1453" extrusionOk="0">
                  <a:moveTo>
                    <a:pt x="0" y="0"/>
                  </a:moveTo>
                  <a:cubicBezTo>
                    <a:pt x="595" y="714"/>
                    <a:pt x="1405" y="1238"/>
                    <a:pt x="2310" y="1453"/>
                  </a:cubicBezTo>
                  <a:lnTo>
                    <a:pt x="2310" y="834"/>
                  </a:lnTo>
                  <a:cubicBezTo>
                    <a:pt x="2167" y="548"/>
                    <a:pt x="2072" y="286"/>
                    <a:pt x="20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94" name="Google Shape;1594;p41"/>
            <p:cNvSpPr/>
            <p:nvPr/>
          </p:nvSpPr>
          <p:spPr>
            <a:xfrm>
              <a:off x="4090100" y="2907800"/>
              <a:ext cx="64325" cy="15500"/>
            </a:xfrm>
            <a:custGeom>
              <a:avLst/>
              <a:gdLst/>
              <a:ahLst/>
              <a:cxnLst/>
              <a:rect l="l" t="t" r="r" b="b"/>
              <a:pathLst>
                <a:path w="2573" h="620" extrusionOk="0">
                  <a:moveTo>
                    <a:pt x="25" y="0"/>
                  </a:moveTo>
                  <a:cubicBezTo>
                    <a:pt x="25" y="215"/>
                    <a:pt x="25" y="429"/>
                    <a:pt x="1" y="619"/>
                  </a:cubicBezTo>
                  <a:lnTo>
                    <a:pt x="2477" y="619"/>
                  </a:lnTo>
                  <a:cubicBezTo>
                    <a:pt x="2525" y="429"/>
                    <a:pt x="2549" y="215"/>
                    <a:pt x="2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95" name="Google Shape;1595;p41"/>
            <p:cNvSpPr/>
            <p:nvPr/>
          </p:nvSpPr>
          <p:spPr>
            <a:xfrm>
              <a:off x="3949000" y="2852425"/>
              <a:ext cx="67300" cy="39325"/>
            </a:xfrm>
            <a:custGeom>
              <a:avLst/>
              <a:gdLst/>
              <a:ahLst/>
              <a:cxnLst/>
              <a:rect l="l" t="t" r="r" b="b"/>
              <a:pathLst>
                <a:path w="2692" h="1573" extrusionOk="0">
                  <a:moveTo>
                    <a:pt x="453" y="1"/>
                  </a:moveTo>
                  <a:cubicBezTo>
                    <a:pt x="191" y="501"/>
                    <a:pt x="48" y="1025"/>
                    <a:pt x="1" y="1572"/>
                  </a:cubicBezTo>
                  <a:lnTo>
                    <a:pt x="2525" y="1572"/>
                  </a:lnTo>
                  <a:cubicBezTo>
                    <a:pt x="2549" y="1048"/>
                    <a:pt x="2596" y="524"/>
                    <a:pt x="2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96" name="Google Shape;1596;p41"/>
            <p:cNvSpPr/>
            <p:nvPr/>
          </p:nvSpPr>
          <p:spPr>
            <a:xfrm>
              <a:off x="3949000" y="2908400"/>
              <a:ext cx="67300" cy="39300"/>
            </a:xfrm>
            <a:custGeom>
              <a:avLst/>
              <a:gdLst/>
              <a:ahLst/>
              <a:cxnLst/>
              <a:rect l="l" t="t" r="r" b="b"/>
              <a:pathLst>
                <a:path w="2692" h="1572" extrusionOk="0">
                  <a:moveTo>
                    <a:pt x="1" y="0"/>
                  </a:moveTo>
                  <a:cubicBezTo>
                    <a:pt x="48" y="548"/>
                    <a:pt x="191" y="1072"/>
                    <a:pt x="453" y="1572"/>
                  </a:cubicBezTo>
                  <a:lnTo>
                    <a:pt x="2692" y="1572"/>
                  </a:lnTo>
                  <a:cubicBezTo>
                    <a:pt x="2596" y="1048"/>
                    <a:pt x="2549" y="524"/>
                    <a:pt x="2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597" name="Google Shape;1597;p41"/>
          <p:cNvGrpSpPr/>
          <p:nvPr/>
        </p:nvGrpSpPr>
        <p:grpSpPr>
          <a:xfrm>
            <a:off x="4101044" y="2101165"/>
            <a:ext cx="222525" cy="344426"/>
            <a:chOff x="3414375" y="2789325"/>
            <a:chExt cx="173875" cy="269125"/>
          </a:xfrm>
        </p:grpSpPr>
        <p:sp>
          <p:nvSpPr>
            <p:cNvPr id="1598" name="Google Shape;1598;p41"/>
            <p:cNvSpPr/>
            <p:nvPr/>
          </p:nvSpPr>
          <p:spPr>
            <a:xfrm>
              <a:off x="3462000" y="3010800"/>
              <a:ext cx="47050" cy="16100"/>
            </a:xfrm>
            <a:custGeom>
              <a:avLst/>
              <a:gdLst/>
              <a:ahLst/>
              <a:cxnLst/>
              <a:rect l="l" t="t" r="r" b="b"/>
              <a:pathLst>
                <a:path w="1882" h="644" extrusionOk="0">
                  <a:moveTo>
                    <a:pt x="0" y="0"/>
                  </a:moveTo>
                  <a:lnTo>
                    <a:pt x="0" y="643"/>
                  </a:lnTo>
                  <a:lnTo>
                    <a:pt x="1882" y="643"/>
                  </a:lnTo>
                  <a:lnTo>
                    <a:pt x="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99" name="Google Shape;1599;p41"/>
            <p:cNvSpPr/>
            <p:nvPr/>
          </p:nvSpPr>
          <p:spPr>
            <a:xfrm>
              <a:off x="3477475" y="2979250"/>
              <a:ext cx="47650" cy="16100"/>
            </a:xfrm>
            <a:custGeom>
              <a:avLst/>
              <a:gdLst/>
              <a:ahLst/>
              <a:cxnLst/>
              <a:rect l="l" t="t" r="r" b="b"/>
              <a:pathLst>
                <a:path w="1906" h="644" extrusionOk="0">
                  <a:moveTo>
                    <a:pt x="1" y="0"/>
                  </a:moveTo>
                  <a:lnTo>
                    <a:pt x="1" y="643"/>
                  </a:lnTo>
                  <a:lnTo>
                    <a:pt x="1906" y="643"/>
                  </a:lnTo>
                  <a:lnTo>
                    <a:pt x="19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00" name="Google Shape;1600;p41"/>
            <p:cNvSpPr/>
            <p:nvPr/>
          </p:nvSpPr>
          <p:spPr>
            <a:xfrm>
              <a:off x="3431050" y="2836350"/>
              <a:ext cx="141125" cy="47050"/>
            </a:xfrm>
            <a:custGeom>
              <a:avLst/>
              <a:gdLst/>
              <a:ahLst/>
              <a:cxnLst/>
              <a:rect l="l" t="t" r="r" b="b"/>
              <a:pathLst>
                <a:path w="5645" h="1882" extrusionOk="0">
                  <a:moveTo>
                    <a:pt x="0" y="1"/>
                  </a:moveTo>
                  <a:lnTo>
                    <a:pt x="0" y="1882"/>
                  </a:lnTo>
                  <a:lnTo>
                    <a:pt x="1262" y="1882"/>
                  </a:lnTo>
                  <a:lnTo>
                    <a:pt x="1262" y="1263"/>
                  </a:lnTo>
                  <a:lnTo>
                    <a:pt x="1881" y="1263"/>
                  </a:lnTo>
                  <a:lnTo>
                    <a:pt x="1881" y="1882"/>
                  </a:lnTo>
                  <a:lnTo>
                    <a:pt x="2524" y="1882"/>
                  </a:lnTo>
                  <a:lnTo>
                    <a:pt x="2524" y="1263"/>
                  </a:lnTo>
                  <a:lnTo>
                    <a:pt x="3144" y="1263"/>
                  </a:lnTo>
                  <a:lnTo>
                    <a:pt x="3144" y="1882"/>
                  </a:lnTo>
                  <a:lnTo>
                    <a:pt x="3787" y="1882"/>
                  </a:lnTo>
                  <a:lnTo>
                    <a:pt x="3787" y="1263"/>
                  </a:lnTo>
                  <a:lnTo>
                    <a:pt x="4406" y="1263"/>
                  </a:lnTo>
                  <a:lnTo>
                    <a:pt x="4406" y="1882"/>
                  </a:lnTo>
                  <a:lnTo>
                    <a:pt x="5644" y="1882"/>
                  </a:lnTo>
                  <a:lnTo>
                    <a:pt x="5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01" name="Google Shape;1601;p41"/>
            <p:cNvSpPr/>
            <p:nvPr/>
          </p:nvSpPr>
          <p:spPr>
            <a:xfrm>
              <a:off x="3414375" y="2899450"/>
              <a:ext cx="173875" cy="159000"/>
            </a:xfrm>
            <a:custGeom>
              <a:avLst/>
              <a:gdLst/>
              <a:ahLst/>
              <a:cxnLst/>
              <a:rect l="l" t="t" r="r" b="b"/>
              <a:pathLst>
                <a:path w="6955" h="6360" extrusionOk="0">
                  <a:moveTo>
                    <a:pt x="1262" y="1"/>
                  </a:moveTo>
                  <a:lnTo>
                    <a:pt x="1262" y="620"/>
                  </a:lnTo>
                  <a:lnTo>
                    <a:pt x="0" y="620"/>
                  </a:lnTo>
                  <a:lnTo>
                    <a:pt x="0" y="6359"/>
                  </a:lnTo>
                  <a:lnTo>
                    <a:pt x="1905" y="6359"/>
                  </a:lnTo>
                  <a:lnTo>
                    <a:pt x="1905" y="5716"/>
                  </a:lnTo>
                  <a:lnTo>
                    <a:pt x="1262" y="5716"/>
                  </a:lnTo>
                  <a:lnTo>
                    <a:pt x="1262" y="3811"/>
                  </a:lnTo>
                  <a:lnTo>
                    <a:pt x="1905" y="3811"/>
                  </a:lnTo>
                  <a:lnTo>
                    <a:pt x="1905" y="2549"/>
                  </a:lnTo>
                  <a:lnTo>
                    <a:pt x="5073" y="2549"/>
                  </a:lnTo>
                  <a:lnTo>
                    <a:pt x="5073" y="4454"/>
                  </a:lnTo>
                  <a:lnTo>
                    <a:pt x="4430" y="4454"/>
                  </a:lnTo>
                  <a:lnTo>
                    <a:pt x="4430" y="5073"/>
                  </a:lnTo>
                  <a:lnTo>
                    <a:pt x="5073" y="5073"/>
                  </a:lnTo>
                  <a:lnTo>
                    <a:pt x="5073" y="6336"/>
                  </a:lnTo>
                  <a:lnTo>
                    <a:pt x="6954" y="6359"/>
                  </a:lnTo>
                  <a:lnTo>
                    <a:pt x="6954" y="620"/>
                  </a:lnTo>
                  <a:lnTo>
                    <a:pt x="5692" y="620"/>
                  </a:lnTo>
                  <a:lnTo>
                    <a:pt x="56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02" name="Google Shape;1602;p41"/>
            <p:cNvSpPr/>
            <p:nvPr/>
          </p:nvSpPr>
          <p:spPr>
            <a:xfrm>
              <a:off x="3462600" y="2789325"/>
              <a:ext cx="77425" cy="31575"/>
            </a:xfrm>
            <a:custGeom>
              <a:avLst/>
              <a:gdLst/>
              <a:ahLst/>
              <a:cxnLst/>
              <a:rect l="l" t="t" r="r" b="b"/>
              <a:pathLst>
                <a:path w="3097" h="1263" extrusionOk="0">
                  <a:moveTo>
                    <a:pt x="1548" y="0"/>
                  </a:moveTo>
                  <a:cubicBezTo>
                    <a:pt x="810" y="0"/>
                    <a:pt x="167" y="524"/>
                    <a:pt x="0" y="1262"/>
                  </a:cubicBezTo>
                  <a:lnTo>
                    <a:pt x="3096" y="1262"/>
                  </a:lnTo>
                  <a:cubicBezTo>
                    <a:pt x="2953" y="524"/>
                    <a:pt x="2310" y="0"/>
                    <a:pt x="1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03" name="Google Shape;1603;p41"/>
            <p:cNvSpPr/>
            <p:nvPr/>
          </p:nvSpPr>
          <p:spPr>
            <a:xfrm>
              <a:off x="3477475" y="3042350"/>
              <a:ext cx="47650" cy="15500"/>
            </a:xfrm>
            <a:custGeom>
              <a:avLst/>
              <a:gdLst/>
              <a:ahLst/>
              <a:cxnLst/>
              <a:rect l="l" t="t" r="r" b="b"/>
              <a:pathLst>
                <a:path w="1906" h="620" extrusionOk="0">
                  <a:moveTo>
                    <a:pt x="1" y="0"/>
                  </a:moveTo>
                  <a:lnTo>
                    <a:pt x="1" y="620"/>
                  </a:lnTo>
                  <a:lnTo>
                    <a:pt x="1906" y="620"/>
                  </a:lnTo>
                  <a:lnTo>
                    <a:pt x="19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604" name="Google Shape;1604;p41"/>
          <p:cNvGrpSpPr/>
          <p:nvPr/>
        </p:nvGrpSpPr>
        <p:grpSpPr>
          <a:xfrm>
            <a:off x="3309391" y="2101165"/>
            <a:ext cx="345162" cy="344426"/>
            <a:chOff x="2795800" y="2789325"/>
            <a:chExt cx="269700" cy="269125"/>
          </a:xfrm>
        </p:grpSpPr>
        <p:sp>
          <p:nvSpPr>
            <p:cNvPr id="1605" name="Google Shape;1605;p41"/>
            <p:cNvSpPr/>
            <p:nvPr/>
          </p:nvSpPr>
          <p:spPr>
            <a:xfrm>
              <a:off x="2922600" y="2789325"/>
              <a:ext cx="16100" cy="31575"/>
            </a:xfrm>
            <a:custGeom>
              <a:avLst/>
              <a:gdLst/>
              <a:ahLst/>
              <a:cxnLst/>
              <a:rect l="l" t="t" r="r" b="b"/>
              <a:pathLst>
                <a:path w="644" h="1263" extrusionOk="0">
                  <a:moveTo>
                    <a:pt x="1" y="0"/>
                  </a:moveTo>
                  <a:lnTo>
                    <a:pt x="1" y="1262"/>
                  </a:lnTo>
                  <a:lnTo>
                    <a:pt x="644" y="1262"/>
                  </a:lnTo>
                  <a:lnTo>
                    <a:pt x="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06" name="Google Shape;1606;p41"/>
            <p:cNvSpPr/>
            <p:nvPr/>
          </p:nvSpPr>
          <p:spPr>
            <a:xfrm>
              <a:off x="2961300" y="2803600"/>
              <a:ext cx="33375" cy="33375"/>
            </a:xfrm>
            <a:custGeom>
              <a:avLst/>
              <a:gdLst/>
              <a:ahLst/>
              <a:cxnLst/>
              <a:rect l="l" t="t" r="r" b="b"/>
              <a:pathLst>
                <a:path w="1335" h="1335" extrusionOk="0">
                  <a:moveTo>
                    <a:pt x="882" y="1"/>
                  </a:moveTo>
                  <a:lnTo>
                    <a:pt x="0" y="882"/>
                  </a:lnTo>
                  <a:lnTo>
                    <a:pt x="453" y="1334"/>
                  </a:lnTo>
                  <a:lnTo>
                    <a:pt x="1334" y="453"/>
                  </a:lnTo>
                  <a:lnTo>
                    <a:pt x="8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07" name="Google Shape;1607;p41"/>
            <p:cNvSpPr/>
            <p:nvPr/>
          </p:nvSpPr>
          <p:spPr>
            <a:xfrm>
              <a:off x="2866625" y="2804200"/>
              <a:ext cx="33375" cy="33375"/>
            </a:xfrm>
            <a:custGeom>
              <a:avLst/>
              <a:gdLst/>
              <a:ahLst/>
              <a:cxnLst/>
              <a:rect l="l" t="t" r="r" b="b"/>
              <a:pathLst>
                <a:path w="1335" h="1335" extrusionOk="0">
                  <a:moveTo>
                    <a:pt x="430" y="1"/>
                  </a:moveTo>
                  <a:lnTo>
                    <a:pt x="1" y="429"/>
                  </a:lnTo>
                  <a:lnTo>
                    <a:pt x="882" y="1334"/>
                  </a:lnTo>
                  <a:lnTo>
                    <a:pt x="1335" y="882"/>
                  </a:lnTo>
                  <a:lnTo>
                    <a:pt x="4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08" name="Google Shape;1608;p41"/>
            <p:cNvSpPr/>
            <p:nvPr/>
          </p:nvSpPr>
          <p:spPr>
            <a:xfrm>
              <a:off x="2795800" y="2915525"/>
              <a:ext cx="112525" cy="130425"/>
            </a:xfrm>
            <a:custGeom>
              <a:avLst/>
              <a:gdLst/>
              <a:ahLst/>
              <a:cxnLst/>
              <a:rect l="l" t="t" r="r" b="b"/>
              <a:pathLst>
                <a:path w="4501" h="5217" extrusionOk="0">
                  <a:moveTo>
                    <a:pt x="0" y="1"/>
                  </a:moveTo>
                  <a:lnTo>
                    <a:pt x="4501" y="5216"/>
                  </a:lnTo>
                  <a:lnTo>
                    <a:pt x="26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09" name="Google Shape;1609;p41"/>
            <p:cNvSpPr/>
            <p:nvPr/>
          </p:nvSpPr>
          <p:spPr>
            <a:xfrm>
              <a:off x="2882125" y="2851825"/>
              <a:ext cx="97050" cy="48250"/>
            </a:xfrm>
            <a:custGeom>
              <a:avLst/>
              <a:gdLst/>
              <a:ahLst/>
              <a:cxnLst/>
              <a:rect l="l" t="t" r="r" b="b"/>
              <a:pathLst>
                <a:path w="3882" h="1930" extrusionOk="0">
                  <a:moveTo>
                    <a:pt x="1262" y="1"/>
                  </a:moveTo>
                  <a:lnTo>
                    <a:pt x="0" y="1930"/>
                  </a:lnTo>
                  <a:lnTo>
                    <a:pt x="3882" y="1930"/>
                  </a:lnTo>
                  <a:lnTo>
                    <a:pt x="2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10" name="Google Shape;1610;p41"/>
            <p:cNvSpPr/>
            <p:nvPr/>
          </p:nvSpPr>
          <p:spPr>
            <a:xfrm>
              <a:off x="2966650" y="2851825"/>
              <a:ext cx="98275" cy="48250"/>
            </a:xfrm>
            <a:custGeom>
              <a:avLst/>
              <a:gdLst/>
              <a:ahLst/>
              <a:cxnLst/>
              <a:rect l="l" t="t" r="r" b="b"/>
              <a:pathLst>
                <a:path w="3931" h="1930" extrusionOk="0">
                  <a:moveTo>
                    <a:pt x="1" y="1"/>
                  </a:moveTo>
                  <a:lnTo>
                    <a:pt x="1263" y="1930"/>
                  </a:lnTo>
                  <a:lnTo>
                    <a:pt x="3930" y="1930"/>
                  </a:lnTo>
                  <a:lnTo>
                    <a:pt x="2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11" name="Google Shape;1611;p41"/>
            <p:cNvSpPr/>
            <p:nvPr/>
          </p:nvSpPr>
          <p:spPr>
            <a:xfrm>
              <a:off x="2879150" y="2915525"/>
              <a:ext cx="103000" cy="142925"/>
            </a:xfrm>
            <a:custGeom>
              <a:avLst/>
              <a:gdLst/>
              <a:ahLst/>
              <a:cxnLst/>
              <a:rect l="l" t="t" r="r" b="b"/>
              <a:pathLst>
                <a:path w="4120" h="5717" extrusionOk="0">
                  <a:moveTo>
                    <a:pt x="0" y="1"/>
                  </a:moveTo>
                  <a:lnTo>
                    <a:pt x="2048" y="5716"/>
                  </a:lnTo>
                  <a:lnTo>
                    <a:pt x="4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12" name="Google Shape;1612;p41"/>
            <p:cNvSpPr/>
            <p:nvPr/>
          </p:nvSpPr>
          <p:spPr>
            <a:xfrm>
              <a:off x="2795800" y="2851825"/>
              <a:ext cx="98850" cy="48250"/>
            </a:xfrm>
            <a:custGeom>
              <a:avLst/>
              <a:gdLst/>
              <a:ahLst/>
              <a:cxnLst/>
              <a:rect l="l" t="t" r="r" b="b"/>
              <a:pathLst>
                <a:path w="3954" h="1930" extrusionOk="0">
                  <a:moveTo>
                    <a:pt x="1286" y="1"/>
                  </a:moveTo>
                  <a:lnTo>
                    <a:pt x="0" y="1930"/>
                  </a:lnTo>
                  <a:lnTo>
                    <a:pt x="2691" y="1930"/>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13" name="Google Shape;1613;p41"/>
            <p:cNvSpPr/>
            <p:nvPr/>
          </p:nvSpPr>
          <p:spPr>
            <a:xfrm>
              <a:off x="2952375" y="2915525"/>
              <a:ext cx="113125" cy="130425"/>
            </a:xfrm>
            <a:custGeom>
              <a:avLst/>
              <a:gdLst/>
              <a:ahLst/>
              <a:cxnLst/>
              <a:rect l="l" t="t" r="r" b="b"/>
              <a:pathLst>
                <a:path w="4525" h="5217" extrusionOk="0">
                  <a:moveTo>
                    <a:pt x="1882" y="1"/>
                  </a:moveTo>
                  <a:lnTo>
                    <a:pt x="0" y="5216"/>
                  </a:lnTo>
                  <a:lnTo>
                    <a:pt x="4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614" name="Google Shape;1614;p41"/>
          <p:cNvGrpSpPr/>
          <p:nvPr/>
        </p:nvGrpSpPr>
        <p:grpSpPr>
          <a:xfrm>
            <a:off x="2560389" y="2101165"/>
            <a:ext cx="344426" cy="343658"/>
            <a:chOff x="2210550" y="2789325"/>
            <a:chExt cx="269125" cy="268525"/>
          </a:xfrm>
        </p:grpSpPr>
        <p:sp>
          <p:nvSpPr>
            <p:cNvPr id="1615" name="Google Shape;1615;p41"/>
            <p:cNvSpPr/>
            <p:nvPr/>
          </p:nvSpPr>
          <p:spPr>
            <a:xfrm>
              <a:off x="2289725" y="2916125"/>
              <a:ext cx="66125" cy="110775"/>
            </a:xfrm>
            <a:custGeom>
              <a:avLst/>
              <a:gdLst/>
              <a:ahLst/>
              <a:cxnLst/>
              <a:rect l="l" t="t" r="r" b="b"/>
              <a:pathLst>
                <a:path w="2645" h="4431" extrusionOk="0">
                  <a:moveTo>
                    <a:pt x="644" y="1"/>
                  </a:moveTo>
                  <a:lnTo>
                    <a:pt x="644" y="1263"/>
                  </a:lnTo>
                  <a:lnTo>
                    <a:pt x="1" y="1263"/>
                  </a:lnTo>
                  <a:lnTo>
                    <a:pt x="1" y="3168"/>
                  </a:lnTo>
                  <a:lnTo>
                    <a:pt x="644" y="3168"/>
                  </a:lnTo>
                  <a:lnTo>
                    <a:pt x="644" y="4430"/>
                  </a:lnTo>
                  <a:lnTo>
                    <a:pt x="1906" y="4430"/>
                  </a:lnTo>
                  <a:lnTo>
                    <a:pt x="1906" y="3740"/>
                  </a:lnTo>
                  <a:cubicBezTo>
                    <a:pt x="1525" y="3597"/>
                    <a:pt x="1263" y="3239"/>
                    <a:pt x="1263" y="2835"/>
                  </a:cubicBezTo>
                  <a:lnTo>
                    <a:pt x="1906" y="2835"/>
                  </a:lnTo>
                  <a:cubicBezTo>
                    <a:pt x="1906" y="3025"/>
                    <a:pt x="2054" y="3152"/>
                    <a:pt x="2209" y="3152"/>
                  </a:cubicBezTo>
                  <a:cubicBezTo>
                    <a:pt x="2287" y="3152"/>
                    <a:pt x="2366" y="3120"/>
                    <a:pt x="2430" y="3049"/>
                  </a:cubicBezTo>
                  <a:cubicBezTo>
                    <a:pt x="2644" y="2858"/>
                    <a:pt x="2501" y="2525"/>
                    <a:pt x="2215" y="2525"/>
                  </a:cubicBezTo>
                  <a:cubicBezTo>
                    <a:pt x="1168" y="2501"/>
                    <a:pt x="906" y="1049"/>
                    <a:pt x="1906" y="691"/>
                  </a:cubicBezTo>
                  <a:lnTo>
                    <a:pt x="19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16" name="Google Shape;1616;p41"/>
            <p:cNvSpPr/>
            <p:nvPr/>
          </p:nvSpPr>
          <p:spPr>
            <a:xfrm>
              <a:off x="2334375" y="2916125"/>
              <a:ext cx="66125" cy="110775"/>
            </a:xfrm>
            <a:custGeom>
              <a:avLst/>
              <a:gdLst/>
              <a:ahLst/>
              <a:cxnLst/>
              <a:rect l="l" t="t" r="r" b="b"/>
              <a:pathLst>
                <a:path w="2645" h="4431" extrusionOk="0">
                  <a:moveTo>
                    <a:pt x="739" y="1"/>
                  </a:moveTo>
                  <a:lnTo>
                    <a:pt x="739" y="691"/>
                  </a:lnTo>
                  <a:cubicBezTo>
                    <a:pt x="1120" y="810"/>
                    <a:pt x="1382" y="1191"/>
                    <a:pt x="1382" y="1572"/>
                  </a:cubicBezTo>
                  <a:lnTo>
                    <a:pt x="739" y="1572"/>
                  </a:lnTo>
                  <a:cubicBezTo>
                    <a:pt x="739" y="1406"/>
                    <a:pt x="596" y="1263"/>
                    <a:pt x="429" y="1263"/>
                  </a:cubicBezTo>
                  <a:cubicBezTo>
                    <a:pt x="1" y="1263"/>
                    <a:pt x="1" y="1906"/>
                    <a:pt x="429" y="1906"/>
                  </a:cubicBezTo>
                  <a:cubicBezTo>
                    <a:pt x="438" y="1906"/>
                    <a:pt x="446" y="1906"/>
                    <a:pt x="455" y="1906"/>
                  </a:cubicBezTo>
                  <a:cubicBezTo>
                    <a:pt x="1505" y="1906"/>
                    <a:pt x="1731" y="3385"/>
                    <a:pt x="739" y="3740"/>
                  </a:cubicBezTo>
                  <a:lnTo>
                    <a:pt x="739" y="4430"/>
                  </a:lnTo>
                  <a:lnTo>
                    <a:pt x="2001" y="4430"/>
                  </a:lnTo>
                  <a:lnTo>
                    <a:pt x="2001" y="3168"/>
                  </a:lnTo>
                  <a:lnTo>
                    <a:pt x="2644" y="3168"/>
                  </a:lnTo>
                  <a:lnTo>
                    <a:pt x="2644" y="1263"/>
                  </a:lnTo>
                  <a:lnTo>
                    <a:pt x="2001" y="1263"/>
                  </a:lnTo>
                  <a:lnTo>
                    <a:pt x="2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17" name="Google Shape;1617;p41"/>
            <p:cNvSpPr/>
            <p:nvPr/>
          </p:nvSpPr>
          <p:spPr>
            <a:xfrm>
              <a:off x="2334375" y="2836950"/>
              <a:ext cx="18500" cy="15900"/>
            </a:xfrm>
            <a:custGeom>
              <a:avLst/>
              <a:gdLst/>
              <a:ahLst/>
              <a:cxnLst/>
              <a:rect l="l" t="t" r="r" b="b"/>
              <a:pathLst>
                <a:path w="740" h="636" extrusionOk="0">
                  <a:moveTo>
                    <a:pt x="429" y="0"/>
                  </a:moveTo>
                  <a:cubicBezTo>
                    <a:pt x="144" y="0"/>
                    <a:pt x="1" y="358"/>
                    <a:pt x="215" y="548"/>
                  </a:cubicBezTo>
                  <a:cubicBezTo>
                    <a:pt x="276" y="609"/>
                    <a:pt x="351" y="636"/>
                    <a:pt x="425" y="636"/>
                  </a:cubicBezTo>
                  <a:cubicBezTo>
                    <a:pt x="584" y="636"/>
                    <a:pt x="739" y="512"/>
                    <a:pt x="739" y="334"/>
                  </a:cubicBezTo>
                  <a:cubicBezTo>
                    <a:pt x="739" y="143"/>
                    <a:pt x="596" y="0"/>
                    <a:pt x="4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18" name="Google Shape;1618;p41"/>
            <p:cNvSpPr/>
            <p:nvPr/>
          </p:nvSpPr>
          <p:spPr>
            <a:xfrm>
              <a:off x="2408200" y="2932150"/>
              <a:ext cx="47650" cy="78675"/>
            </a:xfrm>
            <a:custGeom>
              <a:avLst/>
              <a:gdLst/>
              <a:ahLst/>
              <a:cxnLst/>
              <a:rect l="l" t="t" r="r" b="b"/>
              <a:pathLst>
                <a:path w="1906" h="3147" extrusionOk="0">
                  <a:moveTo>
                    <a:pt x="37" y="0"/>
                  </a:moveTo>
                  <a:cubicBezTo>
                    <a:pt x="25" y="0"/>
                    <a:pt x="13" y="1"/>
                    <a:pt x="1" y="3"/>
                  </a:cubicBezTo>
                  <a:lnTo>
                    <a:pt x="73" y="3"/>
                  </a:lnTo>
                  <a:cubicBezTo>
                    <a:pt x="61" y="1"/>
                    <a:pt x="49" y="0"/>
                    <a:pt x="37" y="0"/>
                  </a:cubicBezTo>
                  <a:close/>
                  <a:moveTo>
                    <a:pt x="73" y="3"/>
                  </a:moveTo>
                  <a:cubicBezTo>
                    <a:pt x="207" y="22"/>
                    <a:pt x="310" y="150"/>
                    <a:pt x="310" y="312"/>
                  </a:cubicBezTo>
                  <a:lnTo>
                    <a:pt x="310" y="2837"/>
                  </a:lnTo>
                  <a:cubicBezTo>
                    <a:pt x="310" y="3003"/>
                    <a:pt x="168" y="3146"/>
                    <a:pt x="1" y="3146"/>
                  </a:cubicBezTo>
                  <a:lnTo>
                    <a:pt x="1906" y="3146"/>
                  </a:lnTo>
                  <a:cubicBezTo>
                    <a:pt x="1739" y="3146"/>
                    <a:pt x="1596" y="3003"/>
                    <a:pt x="1596" y="2837"/>
                  </a:cubicBezTo>
                  <a:lnTo>
                    <a:pt x="1596" y="312"/>
                  </a:lnTo>
                  <a:cubicBezTo>
                    <a:pt x="1596" y="122"/>
                    <a:pt x="1739" y="3"/>
                    <a:pt x="1906" y="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19" name="Google Shape;1619;p41"/>
            <p:cNvSpPr/>
            <p:nvPr/>
          </p:nvSpPr>
          <p:spPr>
            <a:xfrm>
              <a:off x="2210550" y="3026275"/>
              <a:ext cx="269125" cy="31575"/>
            </a:xfrm>
            <a:custGeom>
              <a:avLst/>
              <a:gdLst/>
              <a:ahLst/>
              <a:cxnLst/>
              <a:rect l="l" t="t" r="r" b="b"/>
              <a:pathLst>
                <a:path w="10765" h="1263" extrusionOk="0">
                  <a:moveTo>
                    <a:pt x="620" y="0"/>
                  </a:moveTo>
                  <a:lnTo>
                    <a:pt x="620" y="643"/>
                  </a:lnTo>
                  <a:lnTo>
                    <a:pt x="0" y="643"/>
                  </a:lnTo>
                  <a:lnTo>
                    <a:pt x="0" y="1263"/>
                  </a:lnTo>
                  <a:lnTo>
                    <a:pt x="10765" y="1263"/>
                  </a:lnTo>
                  <a:lnTo>
                    <a:pt x="10765" y="643"/>
                  </a:lnTo>
                  <a:lnTo>
                    <a:pt x="10122" y="643"/>
                  </a:lnTo>
                  <a:lnTo>
                    <a:pt x="10122" y="24"/>
                  </a:lnTo>
                  <a:lnTo>
                    <a:pt x="7597" y="24"/>
                  </a:lnTo>
                  <a:lnTo>
                    <a:pt x="7597" y="643"/>
                  </a:lnTo>
                  <a:lnTo>
                    <a:pt x="3168" y="643"/>
                  </a:lnTo>
                  <a:lnTo>
                    <a:pt x="3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20" name="Google Shape;1620;p41"/>
            <p:cNvSpPr/>
            <p:nvPr/>
          </p:nvSpPr>
          <p:spPr>
            <a:xfrm>
              <a:off x="2234350" y="2932150"/>
              <a:ext cx="47675" cy="78675"/>
            </a:xfrm>
            <a:custGeom>
              <a:avLst/>
              <a:gdLst/>
              <a:ahLst/>
              <a:cxnLst/>
              <a:rect l="l" t="t" r="r" b="b"/>
              <a:pathLst>
                <a:path w="1907" h="3147" extrusionOk="0">
                  <a:moveTo>
                    <a:pt x="37" y="0"/>
                  </a:moveTo>
                  <a:cubicBezTo>
                    <a:pt x="25" y="0"/>
                    <a:pt x="13" y="1"/>
                    <a:pt x="1" y="3"/>
                  </a:cubicBezTo>
                  <a:lnTo>
                    <a:pt x="73" y="3"/>
                  </a:lnTo>
                  <a:cubicBezTo>
                    <a:pt x="61" y="1"/>
                    <a:pt x="49" y="0"/>
                    <a:pt x="37" y="0"/>
                  </a:cubicBezTo>
                  <a:close/>
                  <a:moveTo>
                    <a:pt x="73" y="3"/>
                  </a:moveTo>
                  <a:cubicBezTo>
                    <a:pt x="207" y="22"/>
                    <a:pt x="311" y="150"/>
                    <a:pt x="311" y="312"/>
                  </a:cubicBezTo>
                  <a:lnTo>
                    <a:pt x="311" y="2837"/>
                  </a:lnTo>
                  <a:cubicBezTo>
                    <a:pt x="311" y="3003"/>
                    <a:pt x="168" y="3146"/>
                    <a:pt x="1" y="3146"/>
                  </a:cubicBezTo>
                  <a:lnTo>
                    <a:pt x="1906" y="3146"/>
                  </a:lnTo>
                  <a:cubicBezTo>
                    <a:pt x="1739" y="3146"/>
                    <a:pt x="1597" y="3003"/>
                    <a:pt x="1597" y="2837"/>
                  </a:cubicBezTo>
                  <a:lnTo>
                    <a:pt x="1597" y="312"/>
                  </a:lnTo>
                  <a:cubicBezTo>
                    <a:pt x="1597" y="122"/>
                    <a:pt x="1739" y="3"/>
                    <a:pt x="1906" y="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21" name="Google Shape;1621;p41"/>
            <p:cNvSpPr/>
            <p:nvPr/>
          </p:nvSpPr>
          <p:spPr>
            <a:xfrm>
              <a:off x="2210550" y="2789325"/>
              <a:ext cx="269125" cy="95275"/>
            </a:xfrm>
            <a:custGeom>
              <a:avLst/>
              <a:gdLst/>
              <a:ahLst/>
              <a:cxnLst/>
              <a:rect l="l" t="t" r="r" b="b"/>
              <a:pathLst>
                <a:path w="10765" h="3811" extrusionOk="0">
                  <a:moveTo>
                    <a:pt x="3811" y="1905"/>
                  </a:moveTo>
                  <a:lnTo>
                    <a:pt x="3811" y="2548"/>
                  </a:lnTo>
                  <a:lnTo>
                    <a:pt x="3168" y="2548"/>
                  </a:lnTo>
                  <a:lnTo>
                    <a:pt x="3168" y="1905"/>
                  </a:lnTo>
                  <a:close/>
                  <a:moveTo>
                    <a:pt x="7597" y="1905"/>
                  </a:moveTo>
                  <a:lnTo>
                    <a:pt x="7597" y="2548"/>
                  </a:lnTo>
                  <a:lnTo>
                    <a:pt x="6954" y="2548"/>
                  </a:lnTo>
                  <a:lnTo>
                    <a:pt x="6954" y="1905"/>
                  </a:lnTo>
                  <a:close/>
                  <a:moveTo>
                    <a:pt x="5387" y="1279"/>
                  </a:moveTo>
                  <a:cubicBezTo>
                    <a:pt x="5871" y="1279"/>
                    <a:pt x="6335" y="1662"/>
                    <a:pt x="6335" y="2239"/>
                  </a:cubicBezTo>
                  <a:cubicBezTo>
                    <a:pt x="6335" y="2739"/>
                    <a:pt x="5906" y="3168"/>
                    <a:pt x="5382" y="3168"/>
                  </a:cubicBezTo>
                  <a:cubicBezTo>
                    <a:pt x="4525" y="3168"/>
                    <a:pt x="4120" y="2167"/>
                    <a:pt x="4716" y="1572"/>
                  </a:cubicBezTo>
                  <a:cubicBezTo>
                    <a:pt x="4910" y="1370"/>
                    <a:pt x="5151" y="1279"/>
                    <a:pt x="5387" y="1279"/>
                  </a:cubicBezTo>
                  <a:close/>
                  <a:moveTo>
                    <a:pt x="5382" y="0"/>
                  </a:moveTo>
                  <a:lnTo>
                    <a:pt x="620" y="2024"/>
                  </a:lnTo>
                  <a:lnTo>
                    <a:pt x="620" y="3191"/>
                  </a:lnTo>
                  <a:lnTo>
                    <a:pt x="0" y="3191"/>
                  </a:lnTo>
                  <a:lnTo>
                    <a:pt x="0" y="3811"/>
                  </a:lnTo>
                  <a:lnTo>
                    <a:pt x="10765" y="3811"/>
                  </a:lnTo>
                  <a:lnTo>
                    <a:pt x="10765" y="3191"/>
                  </a:lnTo>
                  <a:lnTo>
                    <a:pt x="10122" y="3191"/>
                  </a:lnTo>
                  <a:lnTo>
                    <a:pt x="10122" y="2024"/>
                  </a:lnTo>
                  <a:lnTo>
                    <a:pt x="5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22" name="Google Shape;1622;p41"/>
            <p:cNvSpPr/>
            <p:nvPr/>
          </p:nvSpPr>
          <p:spPr>
            <a:xfrm>
              <a:off x="2226025" y="2900650"/>
              <a:ext cx="63725" cy="16100"/>
            </a:xfrm>
            <a:custGeom>
              <a:avLst/>
              <a:gdLst/>
              <a:ahLst/>
              <a:cxnLst/>
              <a:rect l="l" t="t" r="r" b="b"/>
              <a:pathLst>
                <a:path w="2549" h="644" extrusionOk="0">
                  <a:moveTo>
                    <a:pt x="1" y="1"/>
                  </a:moveTo>
                  <a:lnTo>
                    <a:pt x="1" y="644"/>
                  </a:lnTo>
                  <a:lnTo>
                    <a:pt x="2549" y="644"/>
                  </a:lnTo>
                  <a:lnTo>
                    <a:pt x="25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23" name="Google Shape;1623;p41"/>
            <p:cNvSpPr/>
            <p:nvPr/>
          </p:nvSpPr>
          <p:spPr>
            <a:xfrm>
              <a:off x="2400475" y="2900650"/>
              <a:ext cx="63125" cy="16100"/>
            </a:xfrm>
            <a:custGeom>
              <a:avLst/>
              <a:gdLst/>
              <a:ahLst/>
              <a:cxnLst/>
              <a:rect l="l" t="t" r="r" b="b"/>
              <a:pathLst>
                <a:path w="2525" h="644" extrusionOk="0">
                  <a:moveTo>
                    <a:pt x="0" y="1"/>
                  </a:moveTo>
                  <a:lnTo>
                    <a:pt x="0" y="644"/>
                  </a:lnTo>
                  <a:lnTo>
                    <a:pt x="2525" y="644"/>
                  </a:lnTo>
                  <a:lnTo>
                    <a:pt x="2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624" name="Google Shape;1624;p41"/>
          <p:cNvGrpSpPr/>
          <p:nvPr/>
        </p:nvGrpSpPr>
        <p:grpSpPr>
          <a:xfrm>
            <a:off x="1832726" y="2101165"/>
            <a:ext cx="344426" cy="343658"/>
            <a:chOff x="1641975" y="2789325"/>
            <a:chExt cx="269125" cy="268525"/>
          </a:xfrm>
        </p:grpSpPr>
        <p:sp>
          <p:nvSpPr>
            <p:cNvPr id="1625" name="Google Shape;1625;p41"/>
            <p:cNvSpPr/>
            <p:nvPr/>
          </p:nvSpPr>
          <p:spPr>
            <a:xfrm>
              <a:off x="1658050" y="2789325"/>
              <a:ext cx="32175" cy="31575"/>
            </a:xfrm>
            <a:custGeom>
              <a:avLst/>
              <a:gdLst/>
              <a:ahLst/>
              <a:cxnLst/>
              <a:rect l="l" t="t" r="r" b="b"/>
              <a:pathLst>
                <a:path w="1287" h="1263" extrusionOk="0">
                  <a:moveTo>
                    <a:pt x="1" y="0"/>
                  </a:moveTo>
                  <a:lnTo>
                    <a:pt x="1" y="1262"/>
                  </a:lnTo>
                  <a:lnTo>
                    <a:pt x="334" y="1262"/>
                  </a:lnTo>
                  <a:cubicBezTo>
                    <a:pt x="858" y="1239"/>
                    <a:pt x="1287" y="810"/>
                    <a:pt x="1263" y="286"/>
                  </a:cubicBezTo>
                  <a:lnTo>
                    <a:pt x="12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26" name="Google Shape;1626;p41"/>
            <p:cNvSpPr/>
            <p:nvPr/>
          </p:nvSpPr>
          <p:spPr>
            <a:xfrm>
              <a:off x="1787850" y="2947100"/>
              <a:ext cx="123250" cy="47650"/>
            </a:xfrm>
            <a:custGeom>
              <a:avLst/>
              <a:gdLst/>
              <a:ahLst/>
              <a:cxnLst/>
              <a:rect l="l" t="t" r="r" b="b"/>
              <a:pathLst>
                <a:path w="4930" h="1906" extrusionOk="0">
                  <a:moveTo>
                    <a:pt x="1762" y="643"/>
                  </a:moveTo>
                  <a:lnTo>
                    <a:pt x="1762" y="1262"/>
                  </a:lnTo>
                  <a:lnTo>
                    <a:pt x="1119" y="1262"/>
                  </a:lnTo>
                  <a:lnTo>
                    <a:pt x="1119" y="643"/>
                  </a:lnTo>
                  <a:close/>
                  <a:moveTo>
                    <a:pt x="953" y="0"/>
                  </a:moveTo>
                  <a:lnTo>
                    <a:pt x="0" y="953"/>
                  </a:lnTo>
                  <a:lnTo>
                    <a:pt x="953" y="1905"/>
                  </a:lnTo>
                  <a:lnTo>
                    <a:pt x="4930" y="1905"/>
                  </a:lnTo>
                  <a:lnTo>
                    <a:pt x="49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27" name="Google Shape;1627;p41"/>
            <p:cNvSpPr/>
            <p:nvPr/>
          </p:nvSpPr>
          <p:spPr>
            <a:xfrm>
              <a:off x="1641975" y="2883375"/>
              <a:ext cx="236975" cy="174475"/>
            </a:xfrm>
            <a:custGeom>
              <a:avLst/>
              <a:gdLst/>
              <a:ahLst/>
              <a:cxnLst/>
              <a:rect l="l" t="t" r="r" b="b"/>
              <a:pathLst>
                <a:path w="9479" h="6979" extrusionOk="0">
                  <a:moveTo>
                    <a:pt x="1906" y="1287"/>
                  </a:moveTo>
                  <a:lnTo>
                    <a:pt x="1906" y="5716"/>
                  </a:lnTo>
                  <a:lnTo>
                    <a:pt x="1263" y="5716"/>
                  </a:lnTo>
                  <a:lnTo>
                    <a:pt x="1263" y="1287"/>
                  </a:lnTo>
                  <a:close/>
                  <a:moveTo>
                    <a:pt x="1" y="1"/>
                  </a:moveTo>
                  <a:lnTo>
                    <a:pt x="1" y="6979"/>
                  </a:lnTo>
                  <a:lnTo>
                    <a:pt x="9479" y="6979"/>
                  </a:lnTo>
                  <a:lnTo>
                    <a:pt x="9479" y="5073"/>
                  </a:lnTo>
                  <a:lnTo>
                    <a:pt x="6502" y="5073"/>
                  </a:lnTo>
                  <a:lnTo>
                    <a:pt x="4930" y="3502"/>
                  </a:lnTo>
                  <a:lnTo>
                    <a:pt x="6502" y="1930"/>
                  </a:lnTo>
                  <a:lnTo>
                    <a:pt x="9479" y="1930"/>
                  </a:lnTo>
                  <a:lnTo>
                    <a:pt x="94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28" name="Google Shape;1628;p41"/>
            <p:cNvSpPr/>
            <p:nvPr/>
          </p:nvSpPr>
          <p:spPr>
            <a:xfrm>
              <a:off x="1768800" y="2789325"/>
              <a:ext cx="31575" cy="30975"/>
            </a:xfrm>
            <a:custGeom>
              <a:avLst/>
              <a:gdLst/>
              <a:ahLst/>
              <a:cxnLst/>
              <a:rect l="l" t="t" r="r" b="b"/>
              <a:pathLst>
                <a:path w="1263" h="1239" extrusionOk="0">
                  <a:moveTo>
                    <a:pt x="0" y="0"/>
                  </a:moveTo>
                  <a:lnTo>
                    <a:pt x="0" y="286"/>
                  </a:lnTo>
                  <a:cubicBezTo>
                    <a:pt x="0" y="810"/>
                    <a:pt x="429" y="1239"/>
                    <a:pt x="953" y="1239"/>
                  </a:cubicBezTo>
                  <a:lnTo>
                    <a:pt x="1262" y="1239"/>
                  </a:lnTo>
                  <a:lnTo>
                    <a:pt x="1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29" name="Google Shape;1629;p41"/>
            <p:cNvSpPr/>
            <p:nvPr/>
          </p:nvSpPr>
          <p:spPr>
            <a:xfrm>
              <a:off x="1658050" y="2789325"/>
              <a:ext cx="142325" cy="78600"/>
            </a:xfrm>
            <a:custGeom>
              <a:avLst/>
              <a:gdLst/>
              <a:ahLst/>
              <a:cxnLst/>
              <a:rect l="l" t="t" r="r" b="b"/>
              <a:pathLst>
                <a:path w="5693" h="3144" extrusionOk="0">
                  <a:moveTo>
                    <a:pt x="1906" y="0"/>
                  </a:moveTo>
                  <a:lnTo>
                    <a:pt x="1906" y="286"/>
                  </a:lnTo>
                  <a:cubicBezTo>
                    <a:pt x="1906" y="1167"/>
                    <a:pt x="1191" y="1858"/>
                    <a:pt x="310" y="1858"/>
                  </a:cubicBezTo>
                  <a:lnTo>
                    <a:pt x="1" y="1858"/>
                  </a:lnTo>
                  <a:lnTo>
                    <a:pt x="1" y="3144"/>
                  </a:lnTo>
                  <a:lnTo>
                    <a:pt x="5692" y="3144"/>
                  </a:lnTo>
                  <a:lnTo>
                    <a:pt x="5692" y="1882"/>
                  </a:lnTo>
                  <a:lnTo>
                    <a:pt x="5383" y="1882"/>
                  </a:lnTo>
                  <a:cubicBezTo>
                    <a:pt x="4501" y="1882"/>
                    <a:pt x="3787" y="1167"/>
                    <a:pt x="3787" y="286"/>
                  </a:cubicBezTo>
                  <a:lnTo>
                    <a:pt x="37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30" name="Google Shape;1630;p41"/>
            <p:cNvSpPr/>
            <p:nvPr/>
          </p:nvSpPr>
          <p:spPr>
            <a:xfrm>
              <a:off x="1844400" y="2826225"/>
              <a:ext cx="36925" cy="42300"/>
            </a:xfrm>
            <a:custGeom>
              <a:avLst/>
              <a:gdLst/>
              <a:ahLst/>
              <a:cxnLst/>
              <a:rect l="l" t="t" r="r" b="b"/>
              <a:pathLst>
                <a:path w="1477" h="1692" extrusionOk="0">
                  <a:moveTo>
                    <a:pt x="358" y="1"/>
                  </a:moveTo>
                  <a:lnTo>
                    <a:pt x="215" y="310"/>
                  </a:lnTo>
                  <a:cubicBezTo>
                    <a:pt x="0" y="763"/>
                    <a:pt x="191" y="1334"/>
                    <a:pt x="667" y="1549"/>
                  </a:cubicBezTo>
                  <a:lnTo>
                    <a:pt x="953" y="1692"/>
                  </a:lnTo>
                  <a:lnTo>
                    <a:pt x="1477" y="548"/>
                  </a:lnTo>
                  <a:lnTo>
                    <a:pt x="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31" name="Google Shape;1631;p41"/>
            <p:cNvSpPr/>
            <p:nvPr/>
          </p:nvSpPr>
          <p:spPr>
            <a:xfrm>
              <a:off x="1815825" y="2809550"/>
              <a:ext cx="23825" cy="58375"/>
            </a:xfrm>
            <a:custGeom>
              <a:avLst/>
              <a:gdLst/>
              <a:ahLst/>
              <a:cxnLst/>
              <a:rect l="l" t="t" r="r" b="b"/>
              <a:pathLst>
                <a:path w="953" h="2335" extrusionOk="0">
                  <a:moveTo>
                    <a:pt x="0" y="1"/>
                  </a:moveTo>
                  <a:lnTo>
                    <a:pt x="0" y="2335"/>
                  </a:lnTo>
                  <a:lnTo>
                    <a:pt x="953" y="2335"/>
                  </a:lnTo>
                  <a:cubicBezTo>
                    <a:pt x="596" y="1858"/>
                    <a:pt x="524" y="1239"/>
                    <a:pt x="762" y="692"/>
                  </a:cubicBezTo>
                  <a:lnTo>
                    <a:pt x="905" y="40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632" name="Google Shape;1632;p41"/>
          <p:cNvGrpSpPr/>
          <p:nvPr/>
        </p:nvGrpSpPr>
        <p:grpSpPr>
          <a:xfrm>
            <a:off x="1092874" y="2101133"/>
            <a:ext cx="345194" cy="344458"/>
            <a:chOff x="1063875" y="2789300"/>
            <a:chExt cx="269725" cy="269150"/>
          </a:xfrm>
        </p:grpSpPr>
        <p:sp>
          <p:nvSpPr>
            <p:cNvPr id="1633" name="Google Shape;1633;p41"/>
            <p:cNvSpPr/>
            <p:nvPr/>
          </p:nvSpPr>
          <p:spPr>
            <a:xfrm>
              <a:off x="1146050" y="2789300"/>
              <a:ext cx="92300" cy="78725"/>
            </a:xfrm>
            <a:custGeom>
              <a:avLst/>
              <a:gdLst/>
              <a:ahLst/>
              <a:cxnLst/>
              <a:rect l="l" t="t" r="r" b="b"/>
              <a:pathLst>
                <a:path w="3692" h="3149" extrusionOk="0">
                  <a:moveTo>
                    <a:pt x="2429" y="1263"/>
                  </a:moveTo>
                  <a:lnTo>
                    <a:pt x="2405" y="1883"/>
                  </a:lnTo>
                  <a:lnTo>
                    <a:pt x="1786" y="1883"/>
                  </a:lnTo>
                  <a:lnTo>
                    <a:pt x="1786" y="1263"/>
                  </a:lnTo>
                  <a:close/>
                  <a:moveTo>
                    <a:pt x="2139" y="1"/>
                  </a:moveTo>
                  <a:cubicBezTo>
                    <a:pt x="2124" y="1"/>
                    <a:pt x="2110" y="1"/>
                    <a:pt x="2096" y="1"/>
                  </a:cubicBezTo>
                  <a:cubicBezTo>
                    <a:pt x="691" y="1"/>
                    <a:pt x="0" y="1692"/>
                    <a:pt x="976" y="2692"/>
                  </a:cubicBezTo>
                  <a:cubicBezTo>
                    <a:pt x="1299" y="3007"/>
                    <a:pt x="1694" y="3149"/>
                    <a:pt x="2081" y="3149"/>
                  </a:cubicBezTo>
                  <a:cubicBezTo>
                    <a:pt x="2894" y="3149"/>
                    <a:pt x="3675" y="2525"/>
                    <a:pt x="3691" y="1573"/>
                  </a:cubicBezTo>
                  <a:cubicBezTo>
                    <a:pt x="3668" y="706"/>
                    <a:pt x="2999" y="1"/>
                    <a:pt x="2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34" name="Google Shape;1634;p41"/>
            <p:cNvSpPr/>
            <p:nvPr/>
          </p:nvSpPr>
          <p:spPr>
            <a:xfrm>
              <a:off x="1063875" y="2816700"/>
              <a:ext cx="96475" cy="161375"/>
            </a:xfrm>
            <a:custGeom>
              <a:avLst/>
              <a:gdLst/>
              <a:ahLst/>
              <a:cxnLst/>
              <a:rect l="l" t="t" r="r" b="b"/>
              <a:pathLst>
                <a:path w="3859" h="6455" extrusionOk="0">
                  <a:moveTo>
                    <a:pt x="2239" y="2596"/>
                  </a:moveTo>
                  <a:cubicBezTo>
                    <a:pt x="2454" y="3144"/>
                    <a:pt x="2763" y="3906"/>
                    <a:pt x="3025" y="4573"/>
                  </a:cubicBezTo>
                  <a:lnTo>
                    <a:pt x="1430" y="4573"/>
                  </a:lnTo>
                  <a:cubicBezTo>
                    <a:pt x="1644" y="4049"/>
                    <a:pt x="1977" y="3216"/>
                    <a:pt x="2239" y="2596"/>
                  </a:cubicBezTo>
                  <a:close/>
                  <a:moveTo>
                    <a:pt x="3239" y="1"/>
                  </a:moveTo>
                  <a:lnTo>
                    <a:pt x="3239" y="1"/>
                  </a:lnTo>
                  <a:cubicBezTo>
                    <a:pt x="2811" y="96"/>
                    <a:pt x="2382" y="144"/>
                    <a:pt x="1953" y="144"/>
                  </a:cubicBezTo>
                  <a:lnTo>
                    <a:pt x="1596" y="144"/>
                  </a:lnTo>
                  <a:cubicBezTo>
                    <a:pt x="715" y="144"/>
                    <a:pt x="1" y="858"/>
                    <a:pt x="1" y="1739"/>
                  </a:cubicBezTo>
                  <a:lnTo>
                    <a:pt x="1" y="2025"/>
                  </a:lnTo>
                  <a:lnTo>
                    <a:pt x="1787" y="2025"/>
                  </a:lnTo>
                  <a:cubicBezTo>
                    <a:pt x="1525" y="2668"/>
                    <a:pt x="1025" y="3882"/>
                    <a:pt x="667" y="4764"/>
                  </a:cubicBezTo>
                  <a:lnTo>
                    <a:pt x="644" y="4883"/>
                  </a:lnTo>
                  <a:cubicBezTo>
                    <a:pt x="644" y="5740"/>
                    <a:pt x="1358" y="6454"/>
                    <a:pt x="2239" y="6454"/>
                  </a:cubicBezTo>
                  <a:cubicBezTo>
                    <a:pt x="3097" y="6454"/>
                    <a:pt x="3811" y="5740"/>
                    <a:pt x="3811" y="4883"/>
                  </a:cubicBezTo>
                  <a:lnTo>
                    <a:pt x="3787" y="4764"/>
                  </a:lnTo>
                  <a:cubicBezTo>
                    <a:pt x="3216" y="3335"/>
                    <a:pt x="2906" y="2501"/>
                    <a:pt x="2692" y="2049"/>
                  </a:cubicBezTo>
                  <a:lnTo>
                    <a:pt x="3859" y="2049"/>
                  </a:lnTo>
                  <a:cubicBezTo>
                    <a:pt x="3430" y="1620"/>
                    <a:pt x="3168" y="1049"/>
                    <a:pt x="3168" y="453"/>
                  </a:cubicBezTo>
                  <a:cubicBezTo>
                    <a:pt x="3168" y="310"/>
                    <a:pt x="3192" y="144"/>
                    <a:pt x="3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35" name="Google Shape;1635;p41"/>
            <p:cNvSpPr/>
            <p:nvPr/>
          </p:nvSpPr>
          <p:spPr>
            <a:xfrm>
              <a:off x="1127575" y="3010800"/>
              <a:ext cx="142325" cy="47650"/>
            </a:xfrm>
            <a:custGeom>
              <a:avLst/>
              <a:gdLst/>
              <a:ahLst/>
              <a:cxnLst/>
              <a:rect l="l" t="t" r="r" b="b"/>
              <a:pathLst>
                <a:path w="5693" h="1906" extrusionOk="0">
                  <a:moveTo>
                    <a:pt x="2216" y="0"/>
                  </a:moveTo>
                  <a:cubicBezTo>
                    <a:pt x="1454" y="0"/>
                    <a:pt x="811" y="524"/>
                    <a:pt x="668" y="1262"/>
                  </a:cubicBezTo>
                  <a:lnTo>
                    <a:pt x="1" y="1262"/>
                  </a:lnTo>
                  <a:lnTo>
                    <a:pt x="1" y="1905"/>
                  </a:lnTo>
                  <a:lnTo>
                    <a:pt x="5693" y="1905"/>
                  </a:lnTo>
                  <a:lnTo>
                    <a:pt x="5693" y="1262"/>
                  </a:lnTo>
                  <a:lnTo>
                    <a:pt x="5026" y="1262"/>
                  </a:lnTo>
                  <a:cubicBezTo>
                    <a:pt x="4859" y="524"/>
                    <a:pt x="4216" y="0"/>
                    <a:pt x="34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36" name="Google Shape;1636;p41"/>
            <p:cNvSpPr/>
            <p:nvPr/>
          </p:nvSpPr>
          <p:spPr>
            <a:xfrm>
              <a:off x="1237725" y="2816700"/>
              <a:ext cx="95875" cy="161375"/>
            </a:xfrm>
            <a:custGeom>
              <a:avLst/>
              <a:gdLst/>
              <a:ahLst/>
              <a:cxnLst/>
              <a:rect l="l" t="t" r="r" b="b"/>
              <a:pathLst>
                <a:path w="3835" h="6455" extrusionOk="0">
                  <a:moveTo>
                    <a:pt x="1596" y="2596"/>
                  </a:moveTo>
                  <a:lnTo>
                    <a:pt x="2382" y="4573"/>
                  </a:lnTo>
                  <a:lnTo>
                    <a:pt x="810" y="4573"/>
                  </a:lnTo>
                  <a:cubicBezTo>
                    <a:pt x="1001" y="4049"/>
                    <a:pt x="1358" y="3192"/>
                    <a:pt x="1596" y="2596"/>
                  </a:cubicBezTo>
                  <a:close/>
                  <a:moveTo>
                    <a:pt x="620" y="1"/>
                  </a:moveTo>
                  <a:lnTo>
                    <a:pt x="620" y="1"/>
                  </a:lnTo>
                  <a:cubicBezTo>
                    <a:pt x="667" y="144"/>
                    <a:pt x="667" y="310"/>
                    <a:pt x="667" y="453"/>
                  </a:cubicBezTo>
                  <a:cubicBezTo>
                    <a:pt x="667" y="1049"/>
                    <a:pt x="429" y="1620"/>
                    <a:pt x="24" y="2025"/>
                  </a:cubicBezTo>
                  <a:lnTo>
                    <a:pt x="1120" y="2025"/>
                  </a:lnTo>
                  <a:cubicBezTo>
                    <a:pt x="1120" y="2025"/>
                    <a:pt x="382" y="3882"/>
                    <a:pt x="24" y="4764"/>
                  </a:cubicBezTo>
                  <a:lnTo>
                    <a:pt x="1" y="4883"/>
                  </a:lnTo>
                  <a:cubicBezTo>
                    <a:pt x="1" y="5740"/>
                    <a:pt x="715" y="6454"/>
                    <a:pt x="1596" y="6454"/>
                  </a:cubicBezTo>
                  <a:cubicBezTo>
                    <a:pt x="2453" y="6454"/>
                    <a:pt x="3168" y="5740"/>
                    <a:pt x="3168" y="4883"/>
                  </a:cubicBezTo>
                  <a:lnTo>
                    <a:pt x="3144" y="4764"/>
                  </a:lnTo>
                  <a:cubicBezTo>
                    <a:pt x="2572" y="3335"/>
                    <a:pt x="2239" y="2501"/>
                    <a:pt x="2025" y="2049"/>
                  </a:cubicBezTo>
                  <a:lnTo>
                    <a:pt x="3811" y="2049"/>
                  </a:lnTo>
                  <a:lnTo>
                    <a:pt x="3811" y="1715"/>
                  </a:lnTo>
                  <a:cubicBezTo>
                    <a:pt x="3835" y="858"/>
                    <a:pt x="3120" y="144"/>
                    <a:pt x="2239" y="144"/>
                  </a:cubicBezTo>
                  <a:lnTo>
                    <a:pt x="1882" y="144"/>
                  </a:lnTo>
                  <a:cubicBezTo>
                    <a:pt x="1453" y="144"/>
                    <a:pt x="1048" y="96"/>
                    <a:pt x="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37" name="Google Shape;1637;p41"/>
            <p:cNvSpPr/>
            <p:nvPr/>
          </p:nvSpPr>
          <p:spPr>
            <a:xfrm>
              <a:off x="1174625" y="2883375"/>
              <a:ext cx="47650" cy="112550"/>
            </a:xfrm>
            <a:custGeom>
              <a:avLst/>
              <a:gdLst/>
              <a:ahLst/>
              <a:cxnLst/>
              <a:rect l="l" t="t" r="r" b="b"/>
              <a:pathLst>
                <a:path w="1906" h="4502" extrusionOk="0">
                  <a:moveTo>
                    <a:pt x="0" y="1"/>
                  </a:moveTo>
                  <a:lnTo>
                    <a:pt x="0" y="4502"/>
                  </a:lnTo>
                  <a:cubicBezTo>
                    <a:pt x="119" y="4478"/>
                    <a:pt x="215" y="4478"/>
                    <a:pt x="334" y="4478"/>
                  </a:cubicBezTo>
                  <a:lnTo>
                    <a:pt x="1596" y="4478"/>
                  </a:lnTo>
                  <a:cubicBezTo>
                    <a:pt x="1691" y="4478"/>
                    <a:pt x="1810" y="4478"/>
                    <a:pt x="1905" y="4502"/>
                  </a:cubicBezTo>
                  <a:lnTo>
                    <a:pt x="1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638" name="Google Shape;1638;p41"/>
          <p:cNvGrpSpPr/>
          <p:nvPr/>
        </p:nvGrpSpPr>
        <p:grpSpPr>
          <a:xfrm>
            <a:off x="7751513" y="1564000"/>
            <a:ext cx="363463" cy="344426"/>
            <a:chOff x="6266750" y="2369600"/>
            <a:chExt cx="284000" cy="269125"/>
          </a:xfrm>
        </p:grpSpPr>
        <p:sp>
          <p:nvSpPr>
            <p:cNvPr id="1639" name="Google Shape;1639;p41"/>
            <p:cNvSpPr/>
            <p:nvPr/>
          </p:nvSpPr>
          <p:spPr>
            <a:xfrm>
              <a:off x="6320325" y="2369600"/>
              <a:ext cx="230425" cy="215525"/>
            </a:xfrm>
            <a:custGeom>
              <a:avLst/>
              <a:gdLst/>
              <a:ahLst/>
              <a:cxnLst/>
              <a:rect l="l" t="t" r="r" b="b"/>
              <a:pathLst>
                <a:path w="9217" h="8621" extrusionOk="0">
                  <a:moveTo>
                    <a:pt x="6740" y="1905"/>
                  </a:moveTo>
                  <a:lnTo>
                    <a:pt x="6740" y="3787"/>
                  </a:lnTo>
                  <a:lnTo>
                    <a:pt x="7359" y="3787"/>
                  </a:lnTo>
                  <a:lnTo>
                    <a:pt x="7359" y="4406"/>
                  </a:lnTo>
                  <a:lnTo>
                    <a:pt x="2930" y="4406"/>
                  </a:lnTo>
                  <a:lnTo>
                    <a:pt x="2930" y="3787"/>
                  </a:lnTo>
                  <a:lnTo>
                    <a:pt x="3573" y="3787"/>
                  </a:lnTo>
                  <a:lnTo>
                    <a:pt x="3573" y="3144"/>
                  </a:lnTo>
                  <a:lnTo>
                    <a:pt x="4216" y="3144"/>
                  </a:lnTo>
                  <a:lnTo>
                    <a:pt x="4216" y="3787"/>
                  </a:lnTo>
                  <a:lnTo>
                    <a:pt x="4835" y="3787"/>
                  </a:lnTo>
                  <a:lnTo>
                    <a:pt x="4835" y="2524"/>
                  </a:lnTo>
                  <a:lnTo>
                    <a:pt x="5478" y="2524"/>
                  </a:lnTo>
                  <a:lnTo>
                    <a:pt x="5478" y="3787"/>
                  </a:lnTo>
                  <a:lnTo>
                    <a:pt x="6097" y="3787"/>
                  </a:lnTo>
                  <a:lnTo>
                    <a:pt x="6097" y="1905"/>
                  </a:lnTo>
                  <a:close/>
                  <a:moveTo>
                    <a:pt x="5114" y="0"/>
                  </a:moveTo>
                  <a:cubicBezTo>
                    <a:pt x="2181" y="0"/>
                    <a:pt x="579" y="3413"/>
                    <a:pt x="2477" y="5692"/>
                  </a:cubicBezTo>
                  <a:lnTo>
                    <a:pt x="1787" y="6382"/>
                  </a:lnTo>
                  <a:lnTo>
                    <a:pt x="882" y="5477"/>
                  </a:lnTo>
                  <a:lnTo>
                    <a:pt x="1" y="6382"/>
                  </a:lnTo>
                  <a:lnTo>
                    <a:pt x="2216" y="8621"/>
                  </a:lnTo>
                  <a:lnTo>
                    <a:pt x="3120" y="7716"/>
                  </a:lnTo>
                  <a:lnTo>
                    <a:pt x="2216" y="6835"/>
                  </a:lnTo>
                  <a:lnTo>
                    <a:pt x="2930" y="6120"/>
                  </a:lnTo>
                  <a:cubicBezTo>
                    <a:pt x="3585" y="6674"/>
                    <a:pt x="4366" y="6932"/>
                    <a:pt x="5136" y="6932"/>
                  </a:cubicBezTo>
                  <a:cubicBezTo>
                    <a:pt x="6520" y="6932"/>
                    <a:pt x="7872" y="6098"/>
                    <a:pt x="8407" y="4644"/>
                  </a:cubicBezTo>
                  <a:cubicBezTo>
                    <a:pt x="9217" y="2382"/>
                    <a:pt x="7550" y="0"/>
                    <a:pt x="5145" y="0"/>
                  </a:cubicBezTo>
                  <a:cubicBezTo>
                    <a:pt x="5135" y="0"/>
                    <a:pt x="5124" y="0"/>
                    <a:pt x="5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40" name="Google Shape;1640;p41"/>
            <p:cNvSpPr/>
            <p:nvPr/>
          </p:nvSpPr>
          <p:spPr>
            <a:xfrm>
              <a:off x="6266750" y="2551175"/>
              <a:ext cx="86950" cy="87550"/>
            </a:xfrm>
            <a:custGeom>
              <a:avLst/>
              <a:gdLst/>
              <a:ahLst/>
              <a:cxnLst/>
              <a:rect l="l" t="t" r="r" b="b"/>
              <a:pathLst>
                <a:path w="3478" h="3502" extrusionOk="0">
                  <a:moveTo>
                    <a:pt x="2144" y="1"/>
                  </a:moveTo>
                  <a:lnTo>
                    <a:pt x="0" y="2168"/>
                  </a:lnTo>
                  <a:lnTo>
                    <a:pt x="1334" y="3501"/>
                  </a:lnTo>
                  <a:lnTo>
                    <a:pt x="3477" y="1334"/>
                  </a:lnTo>
                  <a:lnTo>
                    <a:pt x="2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641" name="Google Shape;1641;p41"/>
          <p:cNvGrpSpPr/>
          <p:nvPr/>
        </p:nvGrpSpPr>
        <p:grpSpPr>
          <a:xfrm>
            <a:off x="7031466" y="1564000"/>
            <a:ext cx="303281" cy="344426"/>
            <a:chOff x="5704125" y="2369600"/>
            <a:chExt cx="236975" cy="269125"/>
          </a:xfrm>
        </p:grpSpPr>
        <p:sp>
          <p:nvSpPr>
            <p:cNvPr id="1642" name="Google Shape;1642;p41"/>
            <p:cNvSpPr/>
            <p:nvPr/>
          </p:nvSpPr>
          <p:spPr>
            <a:xfrm>
              <a:off x="5861900" y="2536300"/>
              <a:ext cx="79200" cy="23225"/>
            </a:xfrm>
            <a:custGeom>
              <a:avLst/>
              <a:gdLst/>
              <a:ahLst/>
              <a:cxnLst/>
              <a:rect l="l" t="t" r="r" b="b"/>
              <a:pathLst>
                <a:path w="3168" h="929" extrusionOk="0">
                  <a:moveTo>
                    <a:pt x="1" y="0"/>
                  </a:moveTo>
                  <a:lnTo>
                    <a:pt x="1" y="929"/>
                  </a:lnTo>
                  <a:lnTo>
                    <a:pt x="3168" y="929"/>
                  </a:lnTo>
                  <a:lnTo>
                    <a:pt x="3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43" name="Google Shape;1643;p41"/>
            <p:cNvSpPr/>
            <p:nvPr/>
          </p:nvSpPr>
          <p:spPr>
            <a:xfrm>
              <a:off x="5861900" y="2614875"/>
              <a:ext cx="79200" cy="23850"/>
            </a:xfrm>
            <a:custGeom>
              <a:avLst/>
              <a:gdLst/>
              <a:ahLst/>
              <a:cxnLst/>
              <a:rect l="l" t="t" r="r" b="b"/>
              <a:pathLst>
                <a:path w="3168" h="954" extrusionOk="0">
                  <a:moveTo>
                    <a:pt x="1" y="1"/>
                  </a:moveTo>
                  <a:lnTo>
                    <a:pt x="1" y="953"/>
                  </a:lnTo>
                  <a:lnTo>
                    <a:pt x="3168" y="953"/>
                  </a:lnTo>
                  <a:lnTo>
                    <a:pt x="3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44" name="Google Shape;1644;p41"/>
            <p:cNvSpPr/>
            <p:nvPr/>
          </p:nvSpPr>
          <p:spPr>
            <a:xfrm>
              <a:off x="5846425" y="2575575"/>
              <a:ext cx="78600" cy="23850"/>
            </a:xfrm>
            <a:custGeom>
              <a:avLst/>
              <a:gdLst/>
              <a:ahLst/>
              <a:cxnLst/>
              <a:rect l="l" t="t" r="r" b="b"/>
              <a:pathLst>
                <a:path w="3144" h="954" extrusionOk="0">
                  <a:moveTo>
                    <a:pt x="0" y="1"/>
                  </a:moveTo>
                  <a:lnTo>
                    <a:pt x="0" y="953"/>
                  </a:lnTo>
                  <a:lnTo>
                    <a:pt x="3144" y="953"/>
                  </a:lnTo>
                  <a:lnTo>
                    <a:pt x="3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45" name="Google Shape;1645;p41"/>
            <p:cNvSpPr/>
            <p:nvPr/>
          </p:nvSpPr>
          <p:spPr>
            <a:xfrm>
              <a:off x="5704125" y="2369600"/>
              <a:ext cx="205425" cy="269125"/>
            </a:xfrm>
            <a:custGeom>
              <a:avLst/>
              <a:gdLst/>
              <a:ahLst/>
              <a:cxnLst/>
              <a:rect l="l" t="t" r="r" b="b"/>
              <a:pathLst>
                <a:path w="8217" h="10765" extrusionOk="0">
                  <a:moveTo>
                    <a:pt x="5692" y="1905"/>
                  </a:moveTo>
                  <a:lnTo>
                    <a:pt x="5692" y="3787"/>
                  </a:lnTo>
                  <a:lnTo>
                    <a:pt x="6335" y="3787"/>
                  </a:lnTo>
                  <a:lnTo>
                    <a:pt x="6335" y="4406"/>
                  </a:lnTo>
                  <a:lnTo>
                    <a:pt x="1906" y="4406"/>
                  </a:lnTo>
                  <a:lnTo>
                    <a:pt x="1906" y="3787"/>
                  </a:lnTo>
                  <a:lnTo>
                    <a:pt x="2549" y="3787"/>
                  </a:lnTo>
                  <a:lnTo>
                    <a:pt x="2549" y="3144"/>
                  </a:lnTo>
                  <a:lnTo>
                    <a:pt x="3168" y="3144"/>
                  </a:lnTo>
                  <a:lnTo>
                    <a:pt x="3168" y="3787"/>
                  </a:lnTo>
                  <a:lnTo>
                    <a:pt x="3811" y="3787"/>
                  </a:lnTo>
                  <a:lnTo>
                    <a:pt x="3811" y="2524"/>
                  </a:lnTo>
                  <a:lnTo>
                    <a:pt x="4430" y="2524"/>
                  </a:lnTo>
                  <a:lnTo>
                    <a:pt x="4430" y="3787"/>
                  </a:lnTo>
                  <a:lnTo>
                    <a:pt x="5073" y="3787"/>
                  </a:lnTo>
                  <a:lnTo>
                    <a:pt x="5073" y="1905"/>
                  </a:lnTo>
                  <a:close/>
                  <a:moveTo>
                    <a:pt x="5073" y="5716"/>
                  </a:moveTo>
                  <a:lnTo>
                    <a:pt x="5073" y="6335"/>
                  </a:lnTo>
                  <a:lnTo>
                    <a:pt x="1906" y="6335"/>
                  </a:lnTo>
                  <a:lnTo>
                    <a:pt x="1906" y="5716"/>
                  </a:lnTo>
                  <a:close/>
                  <a:moveTo>
                    <a:pt x="1" y="0"/>
                  </a:moveTo>
                  <a:lnTo>
                    <a:pt x="1" y="10764"/>
                  </a:lnTo>
                  <a:lnTo>
                    <a:pt x="5692" y="10764"/>
                  </a:lnTo>
                  <a:lnTo>
                    <a:pt x="5692" y="9812"/>
                  </a:lnTo>
                  <a:lnTo>
                    <a:pt x="5049" y="9812"/>
                  </a:lnTo>
                  <a:lnTo>
                    <a:pt x="5049" y="8859"/>
                  </a:lnTo>
                  <a:lnTo>
                    <a:pt x="1906" y="8859"/>
                  </a:lnTo>
                  <a:lnTo>
                    <a:pt x="1906" y="8240"/>
                  </a:lnTo>
                  <a:lnTo>
                    <a:pt x="5049" y="8240"/>
                  </a:lnTo>
                  <a:lnTo>
                    <a:pt x="5049" y="7597"/>
                  </a:lnTo>
                  <a:lnTo>
                    <a:pt x="1906" y="7597"/>
                  </a:lnTo>
                  <a:lnTo>
                    <a:pt x="1906" y="6978"/>
                  </a:lnTo>
                  <a:lnTo>
                    <a:pt x="5049" y="6978"/>
                  </a:lnTo>
                  <a:lnTo>
                    <a:pt x="5049" y="7597"/>
                  </a:lnTo>
                  <a:lnTo>
                    <a:pt x="5692" y="7597"/>
                  </a:lnTo>
                  <a:lnTo>
                    <a:pt x="5692" y="6025"/>
                  </a:lnTo>
                  <a:lnTo>
                    <a:pt x="8217" y="6025"/>
                  </a:lnTo>
                  <a:lnTo>
                    <a:pt x="8217" y="1905"/>
                  </a:lnTo>
                  <a:lnTo>
                    <a:pt x="6312" y="1905"/>
                  </a:lnTo>
                  <a:lnTo>
                    <a:pt x="63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46" name="Google Shape;1646;p41"/>
            <p:cNvSpPr/>
            <p:nvPr/>
          </p:nvSpPr>
          <p:spPr>
            <a:xfrm>
              <a:off x="5877975" y="2370175"/>
              <a:ext cx="30975" cy="30400"/>
            </a:xfrm>
            <a:custGeom>
              <a:avLst/>
              <a:gdLst/>
              <a:ahLst/>
              <a:cxnLst/>
              <a:rect l="l" t="t" r="r" b="b"/>
              <a:pathLst>
                <a:path w="1239" h="1216" extrusionOk="0">
                  <a:moveTo>
                    <a:pt x="1" y="1"/>
                  </a:moveTo>
                  <a:lnTo>
                    <a:pt x="1" y="1215"/>
                  </a:lnTo>
                  <a:lnTo>
                    <a:pt x="1239" y="1215"/>
                  </a:lnTo>
                  <a:cubicBezTo>
                    <a:pt x="1120" y="596"/>
                    <a:pt x="620" y="120"/>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647" name="Google Shape;1647;p41"/>
          <p:cNvGrpSpPr/>
          <p:nvPr/>
        </p:nvGrpSpPr>
        <p:grpSpPr>
          <a:xfrm>
            <a:off x="6264962" y="1564000"/>
            <a:ext cx="345194" cy="344426"/>
            <a:chOff x="5105200" y="2369600"/>
            <a:chExt cx="269725" cy="269125"/>
          </a:xfrm>
        </p:grpSpPr>
        <p:sp>
          <p:nvSpPr>
            <p:cNvPr id="1648" name="Google Shape;1648;p41"/>
            <p:cNvSpPr/>
            <p:nvPr/>
          </p:nvSpPr>
          <p:spPr>
            <a:xfrm>
              <a:off x="5169500" y="2369600"/>
              <a:ext cx="141725" cy="202450"/>
            </a:xfrm>
            <a:custGeom>
              <a:avLst/>
              <a:gdLst/>
              <a:ahLst/>
              <a:cxnLst/>
              <a:rect l="l" t="t" r="r" b="b"/>
              <a:pathLst>
                <a:path w="5669" h="8098" extrusionOk="0">
                  <a:moveTo>
                    <a:pt x="3144" y="1905"/>
                  </a:moveTo>
                  <a:lnTo>
                    <a:pt x="3144" y="2572"/>
                  </a:lnTo>
                  <a:cubicBezTo>
                    <a:pt x="3525" y="2715"/>
                    <a:pt x="3787" y="3072"/>
                    <a:pt x="3787" y="3477"/>
                  </a:cubicBezTo>
                  <a:lnTo>
                    <a:pt x="3144" y="3477"/>
                  </a:lnTo>
                  <a:cubicBezTo>
                    <a:pt x="3144" y="3287"/>
                    <a:pt x="2996" y="3160"/>
                    <a:pt x="2833" y="3160"/>
                  </a:cubicBezTo>
                  <a:cubicBezTo>
                    <a:pt x="2752" y="3160"/>
                    <a:pt x="2668" y="3191"/>
                    <a:pt x="2596" y="3263"/>
                  </a:cubicBezTo>
                  <a:cubicBezTo>
                    <a:pt x="2406" y="3453"/>
                    <a:pt x="2549" y="3787"/>
                    <a:pt x="2834" y="3787"/>
                  </a:cubicBezTo>
                  <a:cubicBezTo>
                    <a:pt x="3882" y="3787"/>
                    <a:pt x="4144" y="5263"/>
                    <a:pt x="3144" y="5620"/>
                  </a:cubicBezTo>
                  <a:lnTo>
                    <a:pt x="3144" y="6311"/>
                  </a:lnTo>
                  <a:lnTo>
                    <a:pt x="2525" y="6311"/>
                  </a:lnTo>
                  <a:lnTo>
                    <a:pt x="2525" y="5620"/>
                  </a:lnTo>
                  <a:cubicBezTo>
                    <a:pt x="2144" y="5477"/>
                    <a:pt x="1882" y="5120"/>
                    <a:pt x="1882" y="4715"/>
                  </a:cubicBezTo>
                  <a:lnTo>
                    <a:pt x="2525" y="4715"/>
                  </a:lnTo>
                  <a:cubicBezTo>
                    <a:pt x="2525" y="4906"/>
                    <a:pt x="2673" y="5033"/>
                    <a:pt x="2828" y="5033"/>
                  </a:cubicBezTo>
                  <a:cubicBezTo>
                    <a:pt x="2906" y="5033"/>
                    <a:pt x="2985" y="5001"/>
                    <a:pt x="3049" y="4930"/>
                  </a:cubicBezTo>
                  <a:cubicBezTo>
                    <a:pt x="3239" y="4739"/>
                    <a:pt x="3120" y="4406"/>
                    <a:pt x="2834" y="4406"/>
                  </a:cubicBezTo>
                  <a:cubicBezTo>
                    <a:pt x="1763" y="4406"/>
                    <a:pt x="1525" y="2929"/>
                    <a:pt x="2525" y="2572"/>
                  </a:cubicBezTo>
                  <a:lnTo>
                    <a:pt x="2525" y="1905"/>
                  </a:lnTo>
                  <a:close/>
                  <a:moveTo>
                    <a:pt x="0" y="0"/>
                  </a:moveTo>
                  <a:lnTo>
                    <a:pt x="0" y="5597"/>
                  </a:lnTo>
                  <a:lnTo>
                    <a:pt x="2834" y="8097"/>
                  </a:lnTo>
                  <a:lnTo>
                    <a:pt x="5668" y="5597"/>
                  </a:lnTo>
                  <a:lnTo>
                    <a:pt x="5668" y="1905"/>
                  </a:lnTo>
                  <a:lnTo>
                    <a:pt x="3787" y="1905"/>
                  </a:lnTo>
                  <a:lnTo>
                    <a:pt x="37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49" name="Google Shape;1649;p41"/>
            <p:cNvSpPr/>
            <p:nvPr/>
          </p:nvSpPr>
          <p:spPr>
            <a:xfrm>
              <a:off x="5105200" y="2475575"/>
              <a:ext cx="269725" cy="163150"/>
            </a:xfrm>
            <a:custGeom>
              <a:avLst/>
              <a:gdLst/>
              <a:ahLst/>
              <a:cxnLst/>
              <a:rect l="l" t="t" r="r" b="b"/>
              <a:pathLst>
                <a:path w="10789" h="6526" extrusionOk="0">
                  <a:moveTo>
                    <a:pt x="0" y="0"/>
                  </a:moveTo>
                  <a:lnTo>
                    <a:pt x="0" y="6525"/>
                  </a:lnTo>
                  <a:lnTo>
                    <a:pt x="10788" y="6525"/>
                  </a:lnTo>
                  <a:lnTo>
                    <a:pt x="10788" y="0"/>
                  </a:lnTo>
                  <a:lnTo>
                    <a:pt x="7335" y="3025"/>
                  </a:lnTo>
                  <a:lnTo>
                    <a:pt x="9240" y="4668"/>
                  </a:lnTo>
                  <a:lnTo>
                    <a:pt x="8812" y="5144"/>
                  </a:lnTo>
                  <a:lnTo>
                    <a:pt x="6859" y="3429"/>
                  </a:lnTo>
                  <a:lnTo>
                    <a:pt x="5406" y="4692"/>
                  </a:lnTo>
                  <a:lnTo>
                    <a:pt x="3954" y="3429"/>
                  </a:lnTo>
                  <a:lnTo>
                    <a:pt x="2001" y="5144"/>
                  </a:lnTo>
                  <a:lnTo>
                    <a:pt x="1596" y="4668"/>
                  </a:lnTo>
                  <a:lnTo>
                    <a:pt x="3477" y="300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50" name="Google Shape;1650;p41"/>
            <p:cNvSpPr/>
            <p:nvPr/>
          </p:nvSpPr>
          <p:spPr>
            <a:xfrm>
              <a:off x="5112950" y="2421375"/>
              <a:ext cx="40500" cy="74450"/>
            </a:xfrm>
            <a:custGeom>
              <a:avLst/>
              <a:gdLst/>
              <a:ahLst/>
              <a:cxnLst/>
              <a:rect l="l" t="t" r="r" b="b"/>
              <a:pathLst>
                <a:path w="1620" h="2978" extrusionOk="0">
                  <a:moveTo>
                    <a:pt x="1619" y="1"/>
                  </a:moveTo>
                  <a:lnTo>
                    <a:pt x="0" y="1597"/>
                  </a:lnTo>
                  <a:lnTo>
                    <a:pt x="1619" y="2978"/>
                  </a:lnTo>
                  <a:lnTo>
                    <a:pt x="16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51" name="Google Shape;1651;p41"/>
            <p:cNvSpPr/>
            <p:nvPr/>
          </p:nvSpPr>
          <p:spPr>
            <a:xfrm>
              <a:off x="5279650" y="2370175"/>
              <a:ext cx="30975" cy="30400"/>
            </a:xfrm>
            <a:custGeom>
              <a:avLst/>
              <a:gdLst/>
              <a:ahLst/>
              <a:cxnLst/>
              <a:rect l="l" t="t" r="r" b="b"/>
              <a:pathLst>
                <a:path w="1239" h="1216" extrusionOk="0">
                  <a:moveTo>
                    <a:pt x="0" y="1"/>
                  </a:moveTo>
                  <a:lnTo>
                    <a:pt x="0" y="1215"/>
                  </a:lnTo>
                  <a:lnTo>
                    <a:pt x="1238" y="1215"/>
                  </a:lnTo>
                  <a:cubicBezTo>
                    <a:pt x="1096" y="596"/>
                    <a:pt x="619" y="120"/>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52" name="Google Shape;1652;p41"/>
            <p:cNvSpPr/>
            <p:nvPr/>
          </p:nvSpPr>
          <p:spPr>
            <a:xfrm>
              <a:off x="5327275" y="2421375"/>
              <a:ext cx="39900" cy="74450"/>
            </a:xfrm>
            <a:custGeom>
              <a:avLst/>
              <a:gdLst/>
              <a:ahLst/>
              <a:cxnLst/>
              <a:rect l="l" t="t" r="r" b="b"/>
              <a:pathLst>
                <a:path w="1596" h="2978" extrusionOk="0">
                  <a:moveTo>
                    <a:pt x="0" y="1"/>
                  </a:moveTo>
                  <a:lnTo>
                    <a:pt x="0" y="2978"/>
                  </a:lnTo>
                  <a:lnTo>
                    <a:pt x="1596" y="159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653" name="Google Shape;1653;p41"/>
          <p:cNvGrpSpPr/>
          <p:nvPr/>
        </p:nvGrpSpPr>
        <p:grpSpPr>
          <a:xfrm>
            <a:off x="4798983" y="1564000"/>
            <a:ext cx="317006" cy="344426"/>
            <a:chOff x="3959725" y="2369600"/>
            <a:chExt cx="247700" cy="269125"/>
          </a:xfrm>
        </p:grpSpPr>
        <p:sp>
          <p:nvSpPr>
            <p:cNvPr id="1654" name="Google Shape;1654;p41"/>
            <p:cNvSpPr/>
            <p:nvPr/>
          </p:nvSpPr>
          <p:spPr>
            <a:xfrm>
              <a:off x="4149050" y="2400550"/>
              <a:ext cx="58375" cy="206625"/>
            </a:xfrm>
            <a:custGeom>
              <a:avLst/>
              <a:gdLst/>
              <a:ahLst/>
              <a:cxnLst/>
              <a:rect l="l" t="t" r="r" b="b"/>
              <a:pathLst>
                <a:path w="2335" h="8265" extrusionOk="0">
                  <a:moveTo>
                    <a:pt x="858" y="0"/>
                  </a:moveTo>
                  <a:lnTo>
                    <a:pt x="858" y="3239"/>
                  </a:lnTo>
                  <a:cubicBezTo>
                    <a:pt x="0" y="3501"/>
                    <a:pt x="0" y="4740"/>
                    <a:pt x="858" y="5025"/>
                  </a:cubicBezTo>
                  <a:lnTo>
                    <a:pt x="858" y="8264"/>
                  </a:lnTo>
                  <a:lnTo>
                    <a:pt x="1477" y="8264"/>
                  </a:lnTo>
                  <a:lnTo>
                    <a:pt x="1477" y="5001"/>
                  </a:lnTo>
                  <a:cubicBezTo>
                    <a:pt x="2334" y="4716"/>
                    <a:pt x="2334" y="3501"/>
                    <a:pt x="1477" y="3215"/>
                  </a:cubicBezTo>
                  <a:lnTo>
                    <a:pt x="14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55" name="Google Shape;1655;p41"/>
            <p:cNvSpPr/>
            <p:nvPr/>
          </p:nvSpPr>
          <p:spPr>
            <a:xfrm>
              <a:off x="4054975" y="2577375"/>
              <a:ext cx="56600" cy="29800"/>
            </a:xfrm>
            <a:custGeom>
              <a:avLst/>
              <a:gdLst/>
              <a:ahLst/>
              <a:cxnLst/>
              <a:rect l="l" t="t" r="r" b="b"/>
              <a:pathLst>
                <a:path w="2264" h="1192" extrusionOk="0">
                  <a:moveTo>
                    <a:pt x="1144" y="0"/>
                  </a:moveTo>
                  <a:lnTo>
                    <a:pt x="1" y="1191"/>
                  </a:lnTo>
                  <a:lnTo>
                    <a:pt x="2263" y="1191"/>
                  </a:lnTo>
                  <a:lnTo>
                    <a:pt x="1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56" name="Google Shape;1656;p41"/>
            <p:cNvSpPr/>
            <p:nvPr/>
          </p:nvSpPr>
          <p:spPr>
            <a:xfrm>
              <a:off x="4012700" y="2400550"/>
              <a:ext cx="141725" cy="206625"/>
            </a:xfrm>
            <a:custGeom>
              <a:avLst/>
              <a:gdLst/>
              <a:ahLst/>
              <a:cxnLst/>
              <a:rect l="l" t="t" r="r" b="b"/>
              <a:pathLst>
                <a:path w="5669" h="8265" extrusionOk="0">
                  <a:moveTo>
                    <a:pt x="3144" y="4430"/>
                  </a:moveTo>
                  <a:lnTo>
                    <a:pt x="3144" y="5073"/>
                  </a:lnTo>
                  <a:lnTo>
                    <a:pt x="2525" y="5073"/>
                  </a:lnTo>
                  <a:lnTo>
                    <a:pt x="2525" y="4430"/>
                  </a:lnTo>
                  <a:close/>
                  <a:moveTo>
                    <a:pt x="1" y="0"/>
                  </a:moveTo>
                  <a:lnTo>
                    <a:pt x="1" y="882"/>
                  </a:lnTo>
                  <a:cubicBezTo>
                    <a:pt x="1" y="1929"/>
                    <a:pt x="453" y="2930"/>
                    <a:pt x="1263" y="3620"/>
                  </a:cubicBezTo>
                  <a:lnTo>
                    <a:pt x="1263" y="4597"/>
                  </a:lnTo>
                  <a:cubicBezTo>
                    <a:pt x="453" y="5287"/>
                    <a:pt x="1" y="6287"/>
                    <a:pt x="1" y="7359"/>
                  </a:cubicBezTo>
                  <a:lnTo>
                    <a:pt x="1" y="8264"/>
                  </a:lnTo>
                  <a:lnTo>
                    <a:pt x="811" y="8264"/>
                  </a:lnTo>
                  <a:lnTo>
                    <a:pt x="2525" y="6502"/>
                  </a:lnTo>
                  <a:lnTo>
                    <a:pt x="2525" y="5692"/>
                  </a:lnTo>
                  <a:lnTo>
                    <a:pt x="3144" y="5692"/>
                  </a:lnTo>
                  <a:lnTo>
                    <a:pt x="3144" y="6502"/>
                  </a:lnTo>
                  <a:lnTo>
                    <a:pt x="4859" y="8264"/>
                  </a:lnTo>
                  <a:lnTo>
                    <a:pt x="5669" y="8264"/>
                  </a:lnTo>
                  <a:lnTo>
                    <a:pt x="5669" y="7359"/>
                  </a:lnTo>
                  <a:cubicBezTo>
                    <a:pt x="5669" y="6287"/>
                    <a:pt x="5216" y="5287"/>
                    <a:pt x="4407" y="4597"/>
                  </a:cubicBezTo>
                  <a:lnTo>
                    <a:pt x="4407" y="3644"/>
                  </a:lnTo>
                  <a:cubicBezTo>
                    <a:pt x="5216" y="2953"/>
                    <a:pt x="5669" y="1953"/>
                    <a:pt x="5669" y="882"/>
                  </a:cubicBezTo>
                  <a:lnTo>
                    <a:pt x="5669" y="24"/>
                  </a:lnTo>
                  <a:lnTo>
                    <a:pt x="3144" y="24"/>
                  </a:lnTo>
                  <a:lnTo>
                    <a:pt x="3144" y="72"/>
                  </a:lnTo>
                  <a:cubicBezTo>
                    <a:pt x="3525" y="191"/>
                    <a:pt x="3787" y="548"/>
                    <a:pt x="3787" y="953"/>
                  </a:cubicBezTo>
                  <a:lnTo>
                    <a:pt x="3144" y="953"/>
                  </a:lnTo>
                  <a:cubicBezTo>
                    <a:pt x="3144" y="739"/>
                    <a:pt x="2990" y="632"/>
                    <a:pt x="2835" y="632"/>
                  </a:cubicBezTo>
                  <a:cubicBezTo>
                    <a:pt x="2680" y="632"/>
                    <a:pt x="2525" y="739"/>
                    <a:pt x="2525" y="953"/>
                  </a:cubicBezTo>
                  <a:cubicBezTo>
                    <a:pt x="2525" y="1120"/>
                    <a:pt x="2668" y="1263"/>
                    <a:pt x="2835" y="1263"/>
                  </a:cubicBezTo>
                  <a:cubicBezTo>
                    <a:pt x="3883" y="1286"/>
                    <a:pt x="4145" y="2739"/>
                    <a:pt x="3144" y="3096"/>
                  </a:cubicBezTo>
                  <a:lnTo>
                    <a:pt x="3144" y="3787"/>
                  </a:lnTo>
                  <a:lnTo>
                    <a:pt x="2525" y="3787"/>
                  </a:lnTo>
                  <a:lnTo>
                    <a:pt x="2525" y="3096"/>
                  </a:lnTo>
                  <a:cubicBezTo>
                    <a:pt x="2144" y="2977"/>
                    <a:pt x="1882" y="2620"/>
                    <a:pt x="1882" y="2215"/>
                  </a:cubicBezTo>
                  <a:lnTo>
                    <a:pt x="2525" y="2215"/>
                  </a:lnTo>
                  <a:cubicBezTo>
                    <a:pt x="2525" y="2430"/>
                    <a:pt x="2680" y="2537"/>
                    <a:pt x="2835" y="2537"/>
                  </a:cubicBezTo>
                  <a:cubicBezTo>
                    <a:pt x="2990" y="2537"/>
                    <a:pt x="3144" y="2430"/>
                    <a:pt x="3144" y="2215"/>
                  </a:cubicBezTo>
                  <a:cubicBezTo>
                    <a:pt x="3144" y="2049"/>
                    <a:pt x="3001" y="1906"/>
                    <a:pt x="2835" y="1906"/>
                  </a:cubicBezTo>
                  <a:cubicBezTo>
                    <a:pt x="1787" y="1882"/>
                    <a:pt x="1525" y="429"/>
                    <a:pt x="2525" y="72"/>
                  </a:cubicBezTo>
                  <a:lnTo>
                    <a:pt x="2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57" name="Google Shape;1657;p41"/>
            <p:cNvSpPr/>
            <p:nvPr/>
          </p:nvSpPr>
          <p:spPr>
            <a:xfrm>
              <a:off x="3965075" y="2369600"/>
              <a:ext cx="236975" cy="15500"/>
            </a:xfrm>
            <a:custGeom>
              <a:avLst/>
              <a:gdLst/>
              <a:ahLst/>
              <a:cxnLst/>
              <a:rect l="l" t="t" r="r" b="b"/>
              <a:pathLst>
                <a:path w="9479" h="620" extrusionOk="0">
                  <a:moveTo>
                    <a:pt x="1" y="0"/>
                  </a:moveTo>
                  <a:lnTo>
                    <a:pt x="1" y="619"/>
                  </a:lnTo>
                  <a:lnTo>
                    <a:pt x="9479" y="619"/>
                  </a:lnTo>
                  <a:lnTo>
                    <a:pt x="9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58" name="Google Shape;1658;p41"/>
            <p:cNvSpPr/>
            <p:nvPr/>
          </p:nvSpPr>
          <p:spPr>
            <a:xfrm>
              <a:off x="3965075" y="2622625"/>
              <a:ext cx="236975" cy="16100"/>
            </a:xfrm>
            <a:custGeom>
              <a:avLst/>
              <a:gdLst/>
              <a:ahLst/>
              <a:cxnLst/>
              <a:rect l="l" t="t" r="r" b="b"/>
              <a:pathLst>
                <a:path w="9479" h="644" extrusionOk="0">
                  <a:moveTo>
                    <a:pt x="1" y="0"/>
                  </a:moveTo>
                  <a:lnTo>
                    <a:pt x="1" y="643"/>
                  </a:lnTo>
                  <a:lnTo>
                    <a:pt x="9479" y="643"/>
                  </a:lnTo>
                  <a:lnTo>
                    <a:pt x="9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59" name="Google Shape;1659;p41"/>
            <p:cNvSpPr/>
            <p:nvPr/>
          </p:nvSpPr>
          <p:spPr>
            <a:xfrm>
              <a:off x="3959725" y="2400550"/>
              <a:ext cx="58375" cy="206625"/>
            </a:xfrm>
            <a:custGeom>
              <a:avLst/>
              <a:gdLst/>
              <a:ahLst/>
              <a:cxnLst/>
              <a:rect l="l" t="t" r="r" b="b"/>
              <a:pathLst>
                <a:path w="2335" h="8265" extrusionOk="0">
                  <a:moveTo>
                    <a:pt x="1477" y="0"/>
                  </a:moveTo>
                  <a:lnTo>
                    <a:pt x="858" y="24"/>
                  </a:lnTo>
                  <a:lnTo>
                    <a:pt x="858" y="3239"/>
                  </a:lnTo>
                  <a:cubicBezTo>
                    <a:pt x="0" y="3501"/>
                    <a:pt x="0" y="4740"/>
                    <a:pt x="858" y="5025"/>
                  </a:cubicBezTo>
                  <a:lnTo>
                    <a:pt x="858" y="8264"/>
                  </a:lnTo>
                  <a:lnTo>
                    <a:pt x="1477" y="8264"/>
                  </a:lnTo>
                  <a:lnTo>
                    <a:pt x="1477" y="5001"/>
                  </a:lnTo>
                  <a:cubicBezTo>
                    <a:pt x="2334" y="4716"/>
                    <a:pt x="2334" y="3501"/>
                    <a:pt x="1477" y="3215"/>
                  </a:cubicBezTo>
                  <a:lnTo>
                    <a:pt x="14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660" name="Google Shape;1660;p41"/>
          <p:cNvGrpSpPr/>
          <p:nvPr/>
        </p:nvGrpSpPr>
        <p:grpSpPr>
          <a:xfrm>
            <a:off x="5531956" y="1574655"/>
            <a:ext cx="344458" cy="322894"/>
            <a:chOff x="4532450" y="2377925"/>
            <a:chExt cx="269150" cy="252300"/>
          </a:xfrm>
        </p:grpSpPr>
        <p:sp>
          <p:nvSpPr>
            <p:cNvPr id="1661" name="Google Shape;1661;p41"/>
            <p:cNvSpPr/>
            <p:nvPr/>
          </p:nvSpPr>
          <p:spPr>
            <a:xfrm>
              <a:off x="4674750" y="2393400"/>
              <a:ext cx="15500" cy="31575"/>
            </a:xfrm>
            <a:custGeom>
              <a:avLst/>
              <a:gdLst/>
              <a:ahLst/>
              <a:cxnLst/>
              <a:rect l="l" t="t" r="r" b="b"/>
              <a:pathLst>
                <a:path w="620" h="1263" extrusionOk="0">
                  <a:moveTo>
                    <a:pt x="1" y="1"/>
                  </a:moveTo>
                  <a:lnTo>
                    <a:pt x="1" y="1263"/>
                  </a:lnTo>
                  <a:lnTo>
                    <a:pt x="620" y="1263"/>
                  </a:lnTo>
                  <a:lnTo>
                    <a:pt x="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62" name="Google Shape;1662;p41"/>
            <p:cNvSpPr/>
            <p:nvPr/>
          </p:nvSpPr>
          <p:spPr>
            <a:xfrm>
              <a:off x="4712850" y="2408300"/>
              <a:ext cx="33975" cy="33350"/>
            </a:xfrm>
            <a:custGeom>
              <a:avLst/>
              <a:gdLst/>
              <a:ahLst/>
              <a:cxnLst/>
              <a:rect l="l" t="t" r="r" b="b"/>
              <a:pathLst>
                <a:path w="1359" h="1334" extrusionOk="0">
                  <a:moveTo>
                    <a:pt x="906" y="0"/>
                  </a:moveTo>
                  <a:lnTo>
                    <a:pt x="1" y="905"/>
                  </a:lnTo>
                  <a:lnTo>
                    <a:pt x="453" y="1334"/>
                  </a:lnTo>
                  <a:lnTo>
                    <a:pt x="1358" y="453"/>
                  </a:lnTo>
                  <a:lnTo>
                    <a:pt x="9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63" name="Google Shape;1663;p41"/>
            <p:cNvSpPr/>
            <p:nvPr/>
          </p:nvSpPr>
          <p:spPr>
            <a:xfrm>
              <a:off x="4618200" y="2408300"/>
              <a:ext cx="33950" cy="33350"/>
            </a:xfrm>
            <a:custGeom>
              <a:avLst/>
              <a:gdLst/>
              <a:ahLst/>
              <a:cxnLst/>
              <a:rect l="l" t="t" r="r" b="b"/>
              <a:pathLst>
                <a:path w="1358" h="1334" extrusionOk="0">
                  <a:moveTo>
                    <a:pt x="453" y="0"/>
                  </a:moveTo>
                  <a:lnTo>
                    <a:pt x="0" y="453"/>
                  </a:lnTo>
                  <a:lnTo>
                    <a:pt x="905" y="1334"/>
                  </a:lnTo>
                  <a:lnTo>
                    <a:pt x="1358" y="905"/>
                  </a:lnTo>
                  <a:lnTo>
                    <a:pt x="4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64" name="Google Shape;1664;p41"/>
            <p:cNvSpPr/>
            <p:nvPr/>
          </p:nvSpPr>
          <p:spPr>
            <a:xfrm>
              <a:off x="4532450" y="2377925"/>
              <a:ext cx="269150" cy="252300"/>
            </a:xfrm>
            <a:custGeom>
              <a:avLst/>
              <a:gdLst/>
              <a:ahLst/>
              <a:cxnLst/>
              <a:rect l="l" t="t" r="r" b="b"/>
              <a:pathLst>
                <a:path w="10766" h="10092" extrusionOk="0">
                  <a:moveTo>
                    <a:pt x="1" y="1"/>
                  </a:moveTo>
                  <a:lnTo>
                    <a:pt x="1" y="620"/>
                  </a:lnTo>
                  <a:lnTo>
                    <a:pt x="1287" y="620"/>
                  </a:lnTo>
                  <a:lnTo>
                    <a:pt x="1287" y="8812"/>
                  </a:lnTo>
                  <a:lnTo>
                    <a:pt x="2597" y="8812"/>
                  </a:lnTo>
                  <a:cubicBezTo>
                    <a:pt x="2549" y="8907"/>
                    <a:pt x="2549" y="9026"/>
                    <a:pt x="2525" y="9145"/>
                  </a:cubicBezTo>
                  <a:cubicBezTo>
                    <a:pt x="2525" y="9776"/>
                    <a:pt x="3002" y="10092"/>
                    <a:pt x="3478" y="10092"/>
                  </a:cubicBezTo>
                  <a:cubicBezTo>
                    <a:pt x="3954" y="10092"/>
                    <a:pt x="4430" y="9776"/>
                    <a:pt x="4430" y="9145"/>
                  </a:cubicBezTo>
                  <a:cubicBezTo>
                    <a:pt x="4430" y="9026"/>
                    <a:pt x="4407" y="8907"/>
                    <a:pt x="4359" y="8812"/>
                  </a:cubicBezTo>
                  <a:lnTo>
                    <a:pt x="8265" y="8812"/>
                  </a:lnTo>
                  <a:cubicBezTo>
                    <a:pt x="8241" y="8907"/>
                    <a:pt x="8217" y="9026"/>
                    <a:pt x="8217" y="9145"/>
                  </a:cubicBezTo>
                  <a:cubicBezTo>
                    <a:pt x="8253" y="9741"/>
                    <a:pt x="8711" y="10038"/>
                    <a:pt x="9169" y="10038"/>
                  </a:cubicBezTo>
                  <a:cubicBezTo>
                    <a:pt x="9628" y="10038"/>
                    <a:pt x="10086" y="9741"/>
                    <a:pt x="10122" y="9145"/>
                  </a:cubicBezTo>
                  <a:cubicBezTo>
                    <a:pt x="10122" y="9026"/>
                    <a:pt x="10098" y="8931"/>
                    <a:pt x="10051" y="8836"/>
                  </a:cubicBezTo>
                  <a:lnTo>
                    <a:pt x="10765" y="8836"/>
                  </a:lnTo>
                  <a:lnTo>
                    <a:pt x="10765" y="7574"/>
                  </a:lnTo>
                  <a:lnTo>
                    <a:pt x="1906" y="7574"/>
                  </a:lnTo>
                  <a:lnTo>
                    <a:pt x="19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65" name="Google Shape;1665;p41"/>
            <p:cNvSpPr/>
            <p:nvPr/>
          </p:nvSpPr>
          <p:spPr>
            <a:xfrm>
              <a:off x="4595575" y="2504150"/>
              <a:ext cx="79200" cy="47050"/>
            </a:xfrm>
            <a:custGeom>
              <a:avLst/>
              <a:gdLst/>
              <a:ahLst/>
              <a:cxnLst/>
              <a:rect l="l" t="t" r="r" b="b"/>
              <a:pathLst>
                <a:path w="3168" h="1882" extrusionOk="0">
                  <a:moveTo>
                    <a:pt x="643" y="0"/>
                  </a:moveTo>
                  <a:lnTo>
                    <a:pt x="0" y="1882"/>
                  </a:lnTo>
                  <a:lnTo>
                    <a:pt x="3168" y="1882"/>
                  </a:lnTo>
                  <a:lnTo>
                    <a:pt x="2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66" name="Google Shape;1666;p41"/>
            <p:cNvSpPr/>
            <p:nvPr/>
          </p:nvSpPr>
          <p:spPr>
            <a:xfrm>
              <a:off x="4690225" y="2504150"/>
              <a:ext cx="79225" cy="47050"/>
            </a:xfrm>
            <a:custGeom>
              <a:avLst/>
              <a:gdLst/>
              <a:ahLst/>
              <a:cxnLst/>
              <a:rect l="l" t="t" r="r" b="b"/>
              <a:pathLst>
                <a:path w="3169" h="1882" extrusionOk="0">
                  <a:moveTo>
                    <a:pt x="644" y="0"/>
                  </a:moveTo>
                  <a:lnTo>
                    <a:pt x="1" y="1882"/>
                  </a:lnTo>
                  <a:lnTo>
                    <a:pt x="3168" y="1882"/>
                  </a:lnTo>
                  <a:lnTo>
                    <a:pt x="2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67" name="Google Shape;1667;p41"/>
            <p:cNvSpPr/>
            <p:nvPr/>
          </p:nvSpPr>
          <p:spPr>
            <a:xfrm>
              <a:off x="4643200" y="2441025"/>
              <a:ext cx="78600" cy="47075"/>
            </a:xfrm>
            <a:custGeom>
              <a:avLst/>
              <a:gdLst/>
              <a:ahLst/>
              <a:cxnLst/>
              <a:rect l="l" t="t" r="r" b="b"/>
              <a:pathLst>
                <a:path w="3144" h="1883" extrusionOk="0">
                  <a:moveTo>
                    <a:pt x="620" y="1"/>
                  </a:moveTo>
                  <a:lnTo>
                    <a:pt x="0" y="1882"/>
                  </a:lnTo>
                  <a:lnTo>
                    <a:pt x="3144" y="1882"/>
                  </a:lnTo>
                  <a:lnTo>
                    <a:pt x="2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668" name="Google Shape;1668;p41"/>
          <p:cNvGrpSpPr/>
          <p:nvPr/>
        </p:nvGrpSpPr>
        <p:grpSpPr>
          <a:xfrm>
            <a:off x="4040093" y="1564000"/>
            <a:ext cx="344426" cy="344426"/>
            <a:chOff x="3366750" y="2369600"/>
            <a:chExt cx="269125" cy="269125"/>
          </a:xfrm>
        </p:grpSpPr>
        <p:sp>
          <p:nvSpPr>
            <p:cNvPr id="1669" name="Google Shape;1669;p41"/>
            <p:cNvSpPr/>
            <p:nvPr/>
          </p:nvSpPr>
          <p:spPr>
            <a:xfrm>
              <a:off x="3366750" y="2417225"/>
              <a:ext cx="31575" cy="31575"/>
            </a:xfrm>
            <a:custGeom>
              <a:avLst/>
              <a:gdLst/>
              <a:ahLst/>
              <a:cxnLst/>
              <a:rect l="l" t="t" r="r" b="b"/>
              <a:pathLst>
                <a:path w="1263" h="1263" extrusionOk="0">
                  <a:moveTo>
                    <a:pt x="0" y="0"/>
                  </a:moveTo>
                  <a:lnTo>
                    <a:pt x="0" y="1262"/>
                  </a:lnTo>
                  <a:lnTo>
                    <a:pt x="334" y="1262"/>
                  </a:lnTo>
                  <a:cubicBezTo>
                    <a:pt x="857" y="1262"/>
                    <a:pt x="1262" y="834"/>
                    <a:pt x="1262" y="310"/>
                  </a:cubicBezTo>
                  <a:lnTo>
                    <a:pt x="1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70" name="Google Shape;1670;p41"/>
            <p:cNvSpPr/>
            <p:nvPr/>
          </p:nvSpPr>
          <p:spPr>
            <a:xfrm>
              <a:off x="3603700" y="2417225"/>
              <a:ext cx="32175" cy="30975"/>
            </a:xfrm>
            <a:custGeom>
              <a:avLst/>
              <a:gdLst/>
              <a:ahLst/>
              <a:cxnLst/>
              <a:rect l="l" t="t" r="r" b="b"/>
              <a:pathLst>
                <a:path w="1287" h="1239" extrusionOk="0">
                  <a:moveTo>
                    <a:pt x="0" y="0"/>
                  </a:moveTo>
                  <a:lnTo>
                    <a:pt x="0" y="310"/>
                  </a:lnTo>
                  <a:cubicBezTo>
                    <a:pt x="0" y="834"/>
                    <a:pt x="429" y="1239"/>
                    <a:pt x="953" y="1239"/>
                  </a:cubicBezTo>
                  <a:lnTo>
                    <a:pt x="1286" y="1239"/>
                  </a:lnTo>
                  <a:lnTo>
                    <a:pt x="1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71" name="Google Shape;1671;p41"/>
            <p:cNvSpPr/>
            <p:nvPr/>
          </p:nvSpPr>
          <p:spPr>
            <a:xfrm>
              <a:off x="3366750" y="2369600"/>
              <a:ext cx="269125" cy="269125"/>
            </a:xfrm>
            <a:custGeom>
              <a:avLst/>
              <a:gdLst/>
              <a:ahLst/>
              <a:cxnLst/>
              <a:rect l="l" t="t" r="r" b="b"/>
              <a:pathLst>
                <a:path w="10765" h="10765" extrusionOk="0">
                  <a:moveTo>
                    <a:pt x="6954" y="643"/>
                  </a:moveTo>
                  <a:lnTo>
                    <a:pt x="6954" y="1905"/>
                  </a:lnTo>
                  <a:lnTo>
                    <a:pt x="3810" y="1905"/>
                  </a:lnTo>
                  <a:lnTo>
                    <a:pt x="3810" y="643"/>
                  </a:lnTo>
                  <a:close/>
                  <a:moveTo>
                    <a:pt x="5692" y="3787"/>
                  </a:moveTo>
                  <a:lnTo>
                    <a:pt x="5692" y="4501"/>
                  </a:lnTo>
                  <a:cubicBezTo>
                    <a:pt x="6073" y="4620"/>
                    <a:pt x="6335" y="5001"/>
                    <a:pt x="6335" y="5382"/>
                  </a:cubicBezTo>
                  <a:lnTo>
                    <a:pt x="5692" y="5382"/>
                  </a:lnTo>
                  <a:cubicBezTo>
                    <a:pt x="5692" y="5215"/>
                    <a:pt x="5549" y="5073"/>
                    <a:pt x="5358" y="5073"/>
                  </a:cubicBezTo>
                  <a:cubicBezTo>
                    <a:pt x="5192" y="5096"/>
                    <a:pt x="5073" y="5215"/>
                    <a:pt x="5073" y="5382"/>
                  </a:cubicBezTo>
                  <a:cubicBezTo>
                    <a:pt x="5049" y="5549"/>
                    <a:pt x="5192" y="5692"/>
                    <a:pt x="5382" y="5692"/>
                  </a:cubicBezTo>
                  <a:lnTo>
                    <a:pt x="5382" y="5716"/>
                  </a:lnTo>
                  <a:cubicBezTo>
                    <a:pt x="6430" y="5716"/>
                    <a:pt x="6692" y="7192"/>
                    <a:pt x="5692" y="7549"/>
                  </a:cubicBezTo>
                  <a:lnTo>
                    <a:pt x="5692" y="8240"/>
                  </a:lnTo>
                  <a:lnTo>
                    <a:pt x="5073" y="8240"/>
                  </a:lnTo>
                  <a:lnTo>
                    <a:pt x="5073" y="7525"/>
                  </a:lnTo>
                  <a:cubicBezTo>
                    <a:pt x="4692" y="7383"/>
                    <a:pt x="4430" y="7025"/>
                    <a:pt x="4430" y="6621"/>
                  </a:cubicBezTo>
                  <a:lnTo>
                    <a:pt x="5073" y="6621"/>
                  </a:lnTo>
                  <a:cubicBezTo>
                    <a:pt x="5049" y="6811"/>
                    <a:pt x="5215" y="6954"/>
                    <a:pt x="5382" y="6954"/>
                  </a:cubicBezTo>
                  <a:cubicBezTo>
                    <a:pt x="5811" y="6930"/>
                    <a:pt x="5787" y="6311"/>
                    <a:pt x="5382" y="6311"/>
                  </a:cubicBezTo>
                  <a:cubicBezTo>
                    <a:pt x="4311" y="6311"/>
                    <a:pt x="4049" y="4834"/>
                    <a:pt x="5073" y="4477"/>
                  </a:cubicBezTo>
                  <a:lnTo>
                    <a:pt x="5073" y="3787"/>
                  </a:lnTo>
                  <a:close/>
                  <a:moveTo>
                    <a:pt x="3167" y="0"/>
                  </a:moveTo>
                  <a:lnTo>
                    <a:pt x="3167" y="1905"/>
                  </a:lnTo>
                  <a:lnTo>
                    <a:pt x="2524" y="1905"/>
                  </a:lnTo>
                  <a:lnTo>
                    <a:pt x="2524" y="1262"/>
                  </a:lnTo>
                  <a:lnTo>
                    <a:pt x="1881" y="1262"/>
                  </a:lnTo>
                  <a:lnTo>
                    <a:pt x="1881" y="2191"/>
                  </a:lnTo>
                  <a:cubicBezTo>
                    <a:pt x="1881" y="3072"/>
                    <a:pt x="1191" y="3763"/>
                    <a:pt x="310" y="3763"/>
                  </a:cubicBezTo>
                  <a:lnTo>
                    <a:pt x="0" y="3763"/>
                  </a:lnTo>
                  <a:lnTo>
                    <a:pt x="0" y="8240"/>
                  </a:lnTo>
                  <a:lnTo>
                    <a:pt x="310" y="8240"/>
                  </a:lnTo>
                  <a:cubicBezTo>
                    <a:pt x="1191" y="8240"/>
                    <a:pt x="1881" y="8931"/>
                    <a:pt x="1881" y="9812"/>
                  </a:cubicBezTo>
                  <a:lnTo>
                    <a:pt x="1881" y="10764"/>
                  </a:lnTo>
                  <a:lnTo>
                    <a:pt x="2524" y="10764"/>
                  </a:lnTo>
                  <a:lnTo>
                    <a:pt x="2524" y="10121"/>
                  </a:lnTo>
                  <a:lnTo>
                    <a:pt x="8216" y="10121"/>
                  </a:lnTo>
                  <a:lnTo>
                    <a:pt x="8216" y="10764"/>
                  </a:lnTo>
                  <a:lnTo>
                    <a:pt x="8859" y="10764"/>
                  </a:lnTo>
                  <a:lnTo>
                    <a:pt x="8859" y="9812"/>
                  </a:lnTo>
                  <a:cubicBezTo>
                    <a:pt x="8859" y="8931"/>
                    <a:pt x="9550" y="8240"/>
                    <a:pt x="10431" y="8240"/>
                  </a:cubicBezTo>
                  <a:lnTo>
                    <a:pt x="10764" y="8240"/>
                  </a:lnTo>
                  <a:lnTo>
                    <a:pt x="10764" y="3763"/>
                  </a:lnTo>
                  <a:lnTo>
                    <a:pt x="10431" y="3763"/>
                  </a:lnTo>
                  <a:cubicBezTo>
                    <a:pt x="9550" y="3763"/>
                    <a:pt x="8859" y="3072"/>
                    <a:pt x="8859" y="2191"/>
                  </a:cubicBezTo>
                  <a:lnTo>
                    <a:pt x="8859" y="1262"/>
                  </a:lnTo>
                  <a:lnTo>
                    <a:pt x="8216" y="1262"/>
                  </a:lnTo>
                  <a:lnTo>
                    <a:pt x="8216" y="1905"/>
                  </a:lnTo>
                  <a:lnTo>
                    <a:pt x="7597" y="1905"/>
                  </a:lnTo>
                  <a:lnTo>
                    <a:pt x="7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72" name="Google Shape;1672;p41"/>
            <p:cNvSpPr/>
            <p:nvPr/>
          </p:nvSpPr>
          <p:spPr>
            <a:xfrm>
              <a:off x="3603700" y="2591075"/>
              <a:ext cx="32175" cy="31575"/>
            </a:xfrm>
            <a:custGeom>
              <a:avLst/>
              <a:gdLst/>
              <a:ahLst/>
              <a:cxnLst/>
              <a:rect l="l" t="t" r="r" b="b"/>
              <a:pathLst>
                <a:path w="1287" h="1263" extrusionOk="0">
                  <a:moveTo>
                    <a:pt x="953" y="0"/>
                  </a:moveTo>
                  <a:cubicBezTo>
                    <a:pt x="429" y="0"/>
                    <a:pt x="0" y="429"/>
                    <a:pt x="0" y="953"/>
                  </a:cubicBezTo>
                  <a:lnTo>
                    <a:pt x="0" y="1262"/>
                  </a:lnTo>
                  <a:lnTo>
                    <a:pt x="1286" y="1262"/>
                  </a:lnTo>
                  <a:lnTo>
                    <a:pt x="1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73" name="Google Shape;1673;p41"/>
            <p:cNvSpPr/>
            <p:nvPr/>
          </p:nvSpPr>
          <p:spPr>
            <a:xfrm>
              <a:off x="3366750" y="2591075"/>
              <a:ext cx="31575" cy="31575"/>
            </a:xfrm>
            <a:custGeom>
              <a:avLst/>
              <a:gdLst/>
              <a:ahLst/>
              <a:cxnLst/>
              <a:rect l="l" t="t" r="r" b="b"/>
              <a:pathLst>
                <a:path w="1263" h="1263" extrusionOk="0">
                  <a:moveTo>
                    <a:pt x="0" y="0"/>
                  </a:moveTo>
                  <a:lnTo>
                    <a:pt x="0" y="1262"/>
                  </a:lnTo>
                  <a:lnTo>
                    <a:pt x="1262" y="1262"/>
                  </a:lnTo>
                  <a:lnTo>
                    <a:pt x="1262" y="953"/>
                  </a:lnTo>
                  <a:cubicBezTo>
                    <a:pt x="1262" y="429"/>
                    <a:pt x="857"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674" name="Google Shape;1674;p41"/>
          <p:cNvGrpSpPr/>
          <p:nvPr/>
        </p:nvGrpSpPr>
        <p:grpSpPr>
          <a:xfrm>
            <a:off x="3309391" y="1574655"/>
            <a:ext cx="345162" cy="323086"/>
            <a:chOff x="2795800" y="2377925"/>
            <a:chExt cx="269700" cy="252450"/>
          </a:xfrm>
        </p:grpSpPr>
        <p:sp>
          <p:nvSpPr>
            <p:cNvPr id="1675" name="Google Shape;1675;p41"/>
            <p:cNvSpPr/>
            <p:nvPr/>
          </p:nvSpPr>
          <p:spPr>
            <a:xfrm>
              <a:off x="2857700" y="2512475"/>
              <a:ext cx="83375" cy="101250"/>
            </a:xfrm>
            <a:custGeom>
              <a:avLst/>
              <a:gdLst/>
              <a:ahLst/>
              <a:cxnLst/>
              <a:rect l="l" t="t" r="r" b="b"/>
              <a:pathLst>
                <a:path w="3335" h="4050" extrusionOk="0">
                  <a:moveTo>
                    <a:pt x="1763" y="1"/>
                  </a:moveTo>
                  <a:lnTo>
                    <a:pt x="1763" y="1"/>
                  </a:lnTo>
                  <a:cubicBezTo>
                    <a:pt x="1" y="1048"/>
                    <a:pt x="548" y="3763"/>
                    <a:pt x="2597" y="4049"/>
                  </a:cubicBezTo>
                  <a:lnTo>
                    <a:pt x="2597" y="3406"/>
                  </a:lnTo>
                  <a:cubicBezTo>
                    <a:pt x="2215" y="3263"/>
                    <a:pt x="1977" y="2906"/>
                    <a:pt x="1977" y="2501"/>
                  </a:cubicBezTo>
                  <a:lnTo>
                    <a:pt x="2597" y="2501"/>
                  </a:lnTo>
                  <a:cubicBezTo>
                    <a:pt x="2597" y="2668"/>
                    <a:pt x="2739" y="2811"/>
                    <a:pt x="2906" y="2811"/>
                  </a:cubicBezTo>
                  <a:cubicBezTo>
                    <a:pt x="3335" y="2811"/>
                    <a:pt x="3335" y="2192"/>
                    <a:pt x="2906" y="2192"/>
                  </a:cubicBezTo>
                  <a:cubicBezTo>
                    <a:pt x="2382" y="2192"/>
                    <a:pt x="1977" y="1763"/>
                    <a:pt x="1977" y="1239"/>
                  </a:cubicBezTo>
                  <a:cubicBezTo>
                    <a:pt x="1977" y="1001"/>
                    <a:pt x="2073" y="763"/>
                    <a:pt x="2239" y="596"/>
                  </a:cubicBezTo>
                  <a:cubicBezTo>
                    <a:pt x="2049" y="405"/>
                    <a:pt x="1906" y="215"/>
                    <a:pt x="17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76" name="Google Shape;1676;p41"/>
            <p:cNvSpPr/>
            <p:nvPr/>
          </p:nvSpPr>
          <p:spPr>
            <a:xfrm>
              <a:off x="2922600" y="2537475"/>
              <a:ext cx="63125" cy="76250"/>
            </a:xfrm>
            <a:custGeom>
              <a:avLst/>
              <a:gdLst/>
              <a:ahLst/>
              <a:cxnLst/>
              <a:rect l="l" t="t" r="r" b="b"/>
              <a:pathLst>
                <a:path w="2525" h="3050" extrusionOk="0">
                  <a:moveTo>
                    <a:pt x="120" y="1"/>
                  </a:moveTo>
                  <a:cubicBezTo>
                    <a:pt x="48" y="48"/>
                    <a:pt x="1" y="144"/>
                    <a:pt x="1" y="239"/>
                  </a:cubicBezTo>
                  <a:cubicBezTo>
                    <a:pt x="1" y="406"/>
                    <a:pt x="143" y="549"/>
                    <a:pt x="310" y="549"/>
                  </a:cubicBezTo>
                  <a:cubicBezTo>
                    <a:pt x="1382" y="549"/>
                    <a:pt x="1620" y="2025"/>
                    <a:pt x="644" y="2382"/>
                  </a:cubicBezTo>
                  <a:lnTo>
                    <a:pt x="644" y="3049"/>
                  </a:lnTo>
                  <a:cubicBezTo>
                    <a:pt x="1715" y="2882"/>
                    <a:pt x="2525" y="1954"/>
                    <a:pt x="2525" y="882"/>
                  </a:cubicBezTo>
                  <a:cubicBezTo>
                    <a:pt x="2525" y="739"/>
                    <a:pt x="2525" y="620"/>
                    <a:pt x="2501" y="501"/>
                  </a:cubicBezTo>
                  <a:cubicBezTo>
                    <a:pt x="2287" y="525"/>
                    <a:pt x="2096" y="549"/>
                    <a:pt x="1906" y="549"/>
                  </a:cubicBezTo>
                  <a:cubicBezTo>
                    <a:pt x="1263" y="549"/>
                    <a:pt x="644" y="358"/>
                    <a:pt x="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77" name="Google Shape;1677;p41"/>
            <p:cNvSpPr/>
            <p:nvPr/>
          </p:nvSpPr>
          <p:spPr>
            <a:xfrm>
              <a:off x="3038700" y="2488075"/>
              <a:ext cx="26800" cy="31575"/>
            </a:xfrm>
            <a:custGeom>
              <a:avLst/>
              <a:gdLst/>
              <a:ahLst/>
              <a:cxnLst/>
              <a:rect l="l" t="t" r="r" b="b"/>
              <a:pathLst>
                <a:path w="1072" h="1263" extrusionOk="0">
                  <a:moveTo>
                    <a:pt x="358" y="0"/>
                  </a:moveTo>
                  <a:cubicBezTo>
                    <a:pt x="286" y="334"/>
                    <a:pt x="167" y="643"/>
                    <a:pt x="0" y="929"/>
                  </a:cubicBezTo>
                  <a:cubicBezTo>
                    <a:pt x="191" y="1143"/>
                    <a:pt x="453" y="1262"/>
                    <a:pt x="739" y="1262"/>
                  </a:cubicBezTo>
                  <a:lnTo>
                    <a:pt x="1072" y="1262"/>
                  </a:lnTo>
                  <a:lnTo>
                    <a:pt x="10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78" name="Google Shape;1678;p41"/>
            <p:cNvSpPr/>
            <p:nvPr/>
          </p:nvSpPr>
          <p:spPr>
            <a:xfrm>
              <a:off x="2795800" y="2488075"/>
              <a:ext cx="32175" cy="31575"/>
            </a:xfrm>
            <a:custGeom>
              <a:avLst/>
              <a:gdLst/>
              <a:ahLst/>
              <a:cxnLst/>
              <a:rect l="l" t="t" r="r" b="b"/>
              <a:pathLst>
                <a:path w="1287" h="1263" extrusionOk="0">
                  <a:moveTo>
                    <a:pt x="0" y="0"/>
                  </a:moveTo>
                  <a:lnTo>
                    <a:pt x="0" y="1262"/>
                  </a:lnTo>
                  <a:lnTo>
                    <a:pt x="310" y="1262"/>
                  </a:lnTo>
                  <a:cubicBezTo>
                    <a:pt x="857" y="1262"/>
                    <a:pt x="1286" y="834"/>
                    <a:pt x="1286" y="310"/>
                  </a:cubicBezTo>
                  <a:lnTo>
                    <a:pt x="12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79" name="Google Shape;1679;p41"/>
            <p:cNvSpPr/>
            <p:nvPr/>
          </p:nvSpPr>
          <p:spPr>
            <a:xfrm>
              <a:off x="2930350" y="2524375"/>
              <a:ext cx="135150" cy="106000"/>
            </a:xfrm>
            <a:custGeom>
              <a:avLst/>
              <a:gdLst/>
              <a:ahLst/>
              <a:cxnLst/>
              <a:rect l="l" t="t" r="r" b="b"/>
              <a:pathLst>
                <a:path w="5406" h="4240" extrusionOk="0">
                  <a:moveTo>
                    <a:pt x="3953" y="1"/>
                  </a:moveTo>
                  <a:cubicBezTo>
                    <a:pt x="3644" y="358"/>
                    <a:pt x="3239" y="644"/>
                    <a:pt x="2786" y="834"/>
                  </a:cubicBezTo>
                  <a:cubicBezTo>
                    <a:pt x="2834" y="1025"/>
                    <a:pt x="2858" y="1215"/>
                    <a:pt x="2858" y="1406"/>
                  </a:cubicBezTo>
                  <a:cubicBezTo>
                    <a:pt x="2858" y="2954"/>
                    <a:pt x="1572" y="4240"/>
                    <a:pt x="0" y="4240"/>
                  </a:cubicBezTo>
                  <a:lnTo>
                    <a:pt x="3477" y="4240"/>
                  </a:lnTo>
                  <a:lnTo>
                    <a:pt x="3477" y="3930"/>
                  </a:lnTo>
                  <a:cubicBezTo>
                    <a:pt x="3501" y="3049"/>
                    <a:pt x="4215" y="2335"/>
                    <a:pt x="5073" y="2335"/>
                  </a:cubicBezTo>
                  <a:lnTo>
                    <a:pt x="5406" y="2335"/>
                  </a:lnTo>
                  <a:lnTo>
                    <a:pt x="5406" y="453"/>
                  </a:lnTo>
                  <a:lnTo>
                    <a:pt x="5073" y="453"/>
                  </a:lnTo>
                  <a:cubicBezTo>
                    <a:pt x="4668" y="453"/>
                    <a:pt x="4263" y="287"/>
                    <a:pt x="39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80" name="Google Shape;1680;p41"/>
            <p:cNvSpPr/>
            <p:nvPr/>
          </p:nvSpPr>
          <p:spPr>
            <a:xfrm>
              <a:off x="3033350" y="2598800"/>
              <a:ext cx="32150" cy="31575"/>
            </a:xfrm>
            <a:custGeom>
              <a:avLst/>
              <a:gdLst/>
              <a:ahLst/>
              <a:cxnLst/>
              <a:rect l="l" t="t" r="r" b="b"/>
              <a:pathLst>
                <a:path w="1286" h="1263" extrusionOk="0">
                  <a:moveTo>
                    <a:pt x="953" y="1"/>
                  </a:moveTo>
                  <a:cubicBezTo>
                    <a:pt x="429" y="1"/>
                    <a:pt x="0" y="406"/>
                    <a:pt x="0" y="953"/>
                  </a:cubicBezTo>
                  <a:lnTo>
                    <a:pt x="0" y="1263"/>
                  </a:lnTo>
                  <a:lnTo>
                    <a:pt x="1286" y="1263"/>
                  </a:lnTo>
                  <a:lnTo>
                    <a:pt x="12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81" name="Google Shape;1681;p41"/>
            <p:cNvSpPr/>
            <p:nvPr/>
          </p:nvSpPr>
          <p:spPr>
            <a:xfrm>
              <a:off x="2795800" y="2488075"/>
              <a:ext cx="134575" cy="142300"/>
            </a:xfrm>
            <a:custGeom>
              <a:avLst/>
              <a:gdLst/>
              <a:ahLst/>
              <a:cxnLst/>
              <a:rect l="l" t="t" r="r" b="b"/>
              <a:pathLst>
                <a:path w="5383" h="5692" extrusionOk="0">
                  <a:moveTo>
                    <a:pt x="1929" y="0"/>
                  </a:moveTo>
                  <a:lnTo>
                    <a:pt x="1929" y="310"/>
                  </a:lnTo>
                  <a:cubicBezTo>
                    <a:pt x="1905" y="1191"/>
                    <a:pt x="1191" y="1905"/>
                    <a:pt x="310" y="1905"/>
                  </a:cubicBezTo>
                  <a:lnTo>
                    <a:pt x="0" y="1905"/>
                  </a:lnTo>
                  <a:lnTo>
                    <a:pt x="0" y="3787"/>
                  </a:lnTo>
                  <a:lnTo>
                    <a:pt x="310" y="3787"/>
                  </a:lnTo>
                  <a:cubicBezTo>
                    <a:pt x="1191" y="3787"/>
                    <a:pt x="1905" y="4501"/>
                    <a:pt x="1929" y="5382"/>
                  </a:cubicBezTo>
                  <a:lnTo>
                    <a:pt x="1929" y="5692"/>
                  </a:lnTo>
                  <a:lnTo>
                    <a:pt x="5382" y="5692"/>
                  </a:lnTo>
                  <a:cubicBezTo>
                    <a:pt x="3810" y="5692"/>
                    <a:pt x="2548" y="4406"/>
                    <a:pt x="2548" y="2858"/>
                  </a:cubicBezTo>
                  <a:cubicBezTo>
                    <a:pt x="2548" y="1810"/>
                    <a:pt x="3096" y="881"/>
                    <a:pt x="3977" y="381"/>
                  </a:cubicBezTo>
                  <a:cubicBezTo>
                    <a:pt x="3953" y="262"/>
                    <a:pt x="3906" y="119"/>
                    <a:pt x="3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82" name="Google Shape;1682;p41"/>
            <p:cNvSpPr/>
            <p:nvPr/>
          </p:nvSpPr>
          <p:spPr>
            <a:xfrm>
              <a:off x="2795800" y="2598800"/>
              <a:ext cx="32175" cy="31575"/>
            </a:xfrm>
            <a:custGeom>
              <a:avLst/>
              <a:gdLst/>
              <a:ahLst/>
              <a:cxnLst/>
              <a:rect l="l" t="t" r="r" b="b"/>
              <a:pathLst>
                <a:path w="1287" h="1263" extrusionOk="0">
                  <a:moveTo>
                    <a:pt x="0" y="1"/>
                  </a:moveTo>
                  <a:lnTo>
                    <a:pt x="0" y="1263"/>
                  </a:lnTo>
                  <a:lnTo>
                    <a:pt x="1286" y="1263"/>
                  </a:lnTo>
                  <a:lnTo>
                    <a:pt x="1286" y="953"/>
                  </a:lnTo>
                  <a:cubicBezTo>
                    <a:pt x="1286" y="406"/>
                    <a:pt x="857" y="1"/>
                    <a:pt x="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83" name="Google Shape;1683;p41"/>
            <p:cNvSpPr/>
            <p:nvPr/>
          </p:nvSpPr>
          <p:spPr>
            <a:xfrm>
              <a:off x="2894025" y="2377925"/>
              <a:ext cx="139350" cy="157800"/>
            </a:xfrm>
            <a:custGeom>
              <a:avLst/>
              <a:gdLst/>
              <a:ahLst/>
              <a:cxnLst/>
              <a:rect l="l" t="t" r="r" b="b"/>
              <a:pathLst>
                <a:path w="5574" h="6312" extrusionOk="0">
                  <a:moveTo>
                    <a:pt x="0" y="1"/>
                  </a:moveTo>
                  <a:lnTo>
                    <a:pt x="620" y="548"/>
                  </a:lnTo>
                  <a:cubicBezTo>
                    <a:pt x="905" y="810"/>
                    <a:pt x="1096" y="1167"/>
                    <a:pt x="1144" y="1572"/>
                  </a:cubicBezTo>
                  <a:cubicBezTo>
                    <a:pt x="1144" y="1787"/>
                    <a:pt x="1072" y="1977"/>
                    <a:pt x="953" y="2168"/>
                  </a:cubicBezTo>
                  <a:cubicBezTo>
                    <a:pt x="667" y="2644"/>
                    <a:pt x="524" y="3215"/>
                    <a:pt x="524" y="3787"/>
                  </a:cubicBezTo>
                  <a:cubicBezTo>
                    <a:pt x="524" y="5192"/>
                    <a:pt x="1644" y="6311"/>
                    <a:pt x="3049" y="6311"/>
                  </a:cubicBezTo>
                  <a:cubicBezTo>
                    <a:pt x="4454" y="6311"/>
                    <a:pt x="5573" y="5192"/>
                    <a:pt x="5573" y="3787"/>
                  </a:cubicBezTo>
                  <a:lnTo>
                    <a:pt x="5573" y="3454"/>
                  </a:lnTo>
                  <a:cubicBezTo>
                    <a:pt x="5573" y="2596"/>
                    <a:pt x="4859" y="1882"/>
                    <a:pt x="3977" y="1882"/>
                  </a:cubicBezTo>
                  <a:lnTo>
                    <a:pt x="3668" y="1882"/>
                  </a:lnTo>
                  <a:lnTo>
                    <a:pt x="3668" y="2834"/>
                  </a:lnTo>
                  <a:cubicBezTo>
                    <a:pt x="3668" y="3049"/>
                    <a:pt x="3513" y="3156"/>
                    <a:pt x="3358" y="3156"/>
                  </a:cubicBezTo>
                  <a:cubicBezTo>
                    <a:pt x="3203" y="3156"/>
                    <a:pt x="3049" y="3049"/>
                    <a:pt x="3049" y="2834"/>
                  </a:cubicBezTo>
                  <a:lnTo>
                    <a:pt x="3049" y="2191"/>
                  </a:lnTo>
                  <a:cubicBezTo>
                    <a:pt x="3049" y="977"/>
                    <a:pt x="2048" y="1"/>
                    <a:pt x="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1684" name="Google Shape;1684;p41"/>
          <p:cNvGrpSpPr/>
          <p:nvPr/>
        </p:nvGrpSpPr>
        <p:grpSpPr>
          <a:xfrm>
            <a:off x="2601534" y="1564000"/>
            <a:ext cx="297202" cy="344426"/>
            <a:chOff x="2242700" y="2369600"/>
            <a:chExt cx="232225" cy="269125"/>
          </a:xfrm>
        </p:grpSpPr>
        <p:sp>
          <p:nvSpPr>
            <p:cNvPr id="1685" name="Google Shape;1685;p41"/>
            <p:cNvSpPr/>
            <p:nvPr/>
          </p:nvSpPr>
          <p:spPr>
            <a:xfrm>
              <a:off x="2274250" y="2417825"/>
              <a:ext cx="81600" cy="108975"/>
            </a:xfrm>
            <a:custGeom>
              <a:avLst/>
              <a:gdLst/>
              <a:ahLst/>
              <a:cxnLst/>
              <a:rect l="l" t="t" r="r" b="b"/>
              <a:pathLst>
                <a:path w="3264" h="4359" extrusionOk="0">
                  <a:moveTo>
                    <a:pt x="2525" y="0"/>
                  </a:moveTo>
                  <a:cubicBezTo>
                    <a:pt x="1" y="357"/>
                    <a:pt x="1" y="4001"/>
                    <a:pt x="2525" y="4358"/>
                  </a:cubicBezTo>
                  <a:lnTo>
                    <a:pt x="2525" y="3691"/>
                  </a:lnTo>
                  <a:cubicBezTo>
                    <a:pt x="2144" y="3572"/>
                    <a:pt x="1882" y="3215"/>
                    <a:pt x="1882" y="2810"/>
                  </a:cubicBezTo>
                  <a:lnTo>
                    <a:pt x="2525" y="2810"/>
                  </a:lnTo>
                  <a:cubicBezTo>
                    <a:pt x="2525" y="3001"/>
                    <a:pt x="2673" y="3128"/>
                    <a:pt x="2828" y="3128"/>
                  </a:cubicBezTo>
                  <a:cubicBezTo>
                    <a:pt x="2906" y="3128"/>
                    <a:pt x="2985" y="3096"/>
                    <a:pt x="3049" y="3025"/>
                  </a:cubicBezTo>
                  <a:cubicBezTo>
                    <a:pt x="3263" y="2834"/>
                    <a:pt x="3120" y="2501"/>
                    <a:pt x="2834" y="2501"/>
                  </a:cubicBezTo>
                  <a:cubicBezTo>
                    <a:pt x="1787" y="2477"/>
                    <a:pt x="1525" y="1024"/>
                    <a:pt x="2525" y="667"/>
                  </a:cubicBezTo>
                  <a:lnTo>
                    <a:pt x="2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86" name="Google Shape;1686;p41"/>
            <p:cNvSpPr/>
            <p:nvPr/>
          </p:nvSpPr>
          <p:spPr>
            <a:xfrm>
              <a:off x="2334375" y="2417825"/>
              <a:ext cx="81600" cy="108975"/>
            </a:xfrm>
            <a:custGeom>
              <a:avLst/>
              <a:gdLst/>
              <a:ahLst/>
              <a:cxnLst/>
              <a:rect l="l" t="t" r="r" b="b"/>
              <a:pathLst>
                <a:path w="3264" h="4359" extrusionOk="0">
                  <a:moveTo>
                    <a:pt x="739" y="0"/>
                  </a:moveTo>
                  <a:lnTo>
                    <a:pt x="739" y="667"/>
                  </a:lnTo>
                  <a:cubicBezTo>
                    <a:pt x="1120" y="786"/>
                    <a:pt x="1382" y="1143"/>
                    <a:pt x="1382" y="1548"/>
                  </a:cubicBezTo>
                  <a:lnTo>
                    <a:pt x="739" y="1548"/>
                  </a:lnTo>
                  <a:cubicBezTo>
                    <a:pt x="739" y="1358"/>
                    <a:pt x="591" y="1231"/>
                    <a:pt x="436" y="1231"/>
                  </a:cubicBezTo>
                  <a:cubicBezTo>
                    <a:pt x="358" y="1231"/>
                    <a:pt x="279" y="1262"/>
                    <a:pt x="215" y="1334"/>
                  </a:cubicBezTo>
                  <a:cubicBezTo>
                    <a:pt x="1" y="1524"/>
                    <a:pt x="144" y="1858"/>
                    <a:pt x="429" y="1858"/>
                  </a:cubicBezTo>
                  <a:cubicBezTo>
                    <a:pt x="1477" y="1881"/>
                    <a:pt x="1739" y="3334"/>
                    <a:pt x="739" y="3715"/>
                  </a:cubicBezTo>
                  <a:lnTo>
                    <a:pt x="739" y="4358"/>
                  </a:lnTo>
                  <a:cubicBezTo>
                    <a:pt x="3263" y="4001"/>
                    <a:pt x="3263" y="357"/>
                    <a:pt x="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87" name="Google Shape;1687;p41"/>
            <p:cNvSpPr/>
            <p:nvPr/>
          </p:nvSpPr>
          <p:spPr>
            <a:xfrm>
              <a:off x="2305800" y="2606550"/>
              <a:ext cx="78625" cy="32175"/>
            </a:xfrm>
            <a:custGeom>
              <a:avLst/>
              <a:gdLst/>
              <a:ahLst/>
              <a:cxnLst/>
              <a:rect l="l" t="t" r="r" b="b"/>
              <a:pathLst>
                <a:path w="3145" h="1287" extrusionOk="0">
                  <a:moveTo>
                    <a:pt x="1" y="0"/>
                  </a:moveTo>
                  <a:lnTo>
                    <a:pt x="1" y="1286"/>
                  </a:lnTo>
                  <a:lnTo>
                    <a:pt x="3144" y="1286"/>
                  </a:lnTo>
                  <a:lnTo>
                    <a:pt x="3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88" name="Google Shape;1688;p41"/>
            <p:cNvSpPr/>
            <p:nvPr/>
          </p:nvSpPr>
          <p:spPr>
            <a:xfrm>
              <a:off x="2242700" y="2369600"/>
              <a:ext cx="232225" cy="220900"/>
            </a:xfrm>
            <a:custGeom>
              <a:avLst/>
              <a:gdLst/>
              <a:ahLst/>
              <a:cxnLst/>
              <a:rect l="l" t="t" r="r" b="b"/>
              <a:pathLst>
                <a:path w="9289" h="8836" extrusionOk="0">
                  <a:moveTo>
                    <a:pt x="4078" y="1260"/>
                  </a:moveTo>
                  <a:cubicBezTo>
                    <a:pt x="5534" y="1260"/>
                    <a:pt x="6930" y="2395"/>
                    <a:pt x="6930" y="4120"/>
                  </a:cubicBezTo>
                  <a:cubicBezTo>
                    <a:pt x="6930" y="5668"/>
                    <a:pt x="5668" y="6954"/>
                    <a:pt x="4096" y="6954"/>
                  </a:cubicBezTo>
                  <a:cubicBezTo>
                    <a:pt x="1572" y="6954"/>
                    <a:pt x="310" y="3882"/>
                    <a:pt x="2096" y="2096"/>
                  </a:cubicBezTo>
                  <a:cubicBezTo>
                    <a:pt x="2673" y="1519"/>
                    <a:pt x="3382" y="1260"/>
                    <a:pt x="4078" y="1260"/>
                  </a:cubicBezTo>
                  <a:close/>
                  <a:moveTo>
                    <a:pt x="4096" y="0"/>
                  </a:moveTo>
                  <a:cubicBezTo>
                    <a:pt x="1834" y="0"/>
                    <a:pt x="0" y="1834"/>
                    <a:pt x="0" y="4120"/>
                  </a:cubicBezTo>
                  <a:cubicBezTo>
                    <a:pt x="0" y="4882"/>
                    <a:pt x="215" y="5668"/>
                    <a:pt x="643" y="6311"/>
                  </a:cubicBezTo>
                  <a:lnTo>
                    <a:pt x="2263" y="8835"/>
                  </a:lnTo>
                  <a:lnTo>
                    <a:pt x="3001" y="8835"/>
                  </a:lnTo>
                  <a:lnTo>
                    <a:pt x="2334" y="7811"/>
                  </a:lnTo>
                  <a:lnTo>
                    <a:pt x="2334" y="7811"/>
                  </a:lnTo>
                  <a:cubicBezTo>
                    <a:pt x="2787" y="8026"/>
                    <a:pt x="3287" y="8145"/>
                    <a:pt x="3787" y="8192"/>
                  </a:cubicBezTo>
                  <a:lnTo>
                    <a:pt x="3787" y="8835"/>
                  </a:lnTo>
                  <a:lnTo>
                    <a:pt x="4406" y="8835"/>
                  </a:lnTo>
                  <a:lnTo>
                    <a:pt x="4406" y="8192"/>
                  </a:lnTo>
                  <a:cubicBezTo>
                    <a:pt x="4906" y="8145"/>
                    <a:pt x="5406" y="8026"/>
                    <a:pt x="5835" y="7811"/>
                  </a:cubicBezTo>
                  <a:lnTo>
                    <a:pt x="5835" y="7811"/>
                  </a:lnTo>
                  <a:lnTo>
                    <a:pt x="5192" y="8835"/>
                  </a:lnTo>
                  <a:lnTo>
                    <a:pt x="5930" y="8835"/>
                  </a:lnTo>
                  <a:lnTo>
                    <a:pt x="7550" y="6311"/>
                  </a:lnTo>
                  <a:cubicBezTo>
                    <a:pt x="9288" y="3572"/>
                    <a:pt x="7335" y="0"/>
                    <a:pt x="4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1689" name="Google Shape;1689;p41"/>
          <p:cNvSpPr/>
          <p:nvPr/>
        </p:nvSpPr>
        <p:spPr>
          <a:xfrm>
            <a:off x="1844032" y="1563150"/>
            <a:ext cx="291858" cy="345130"/>
          </a:xfrm>
          <a:custGeom>
            <a:avLst/>
            <a:gdLst/>
            <a:ahLst/>
            <a:cxnLst/>
            <a:rect l="l" t="t" r="r" b="b"/>
            <a:pathLst>
              <a:path w="9122" h="10787" extrusionOk="0">
                <a:moveTo>
                  <a:pt x="4073" y="641"/>
                </a:moveTo>
                <a:lnTo>
                  <a:pt x="4073" y="1332"/>
                </a:lnTo>
                <a:cubicBezTo>
                  <a:pt x="4454" y="1451"/>
                  <a:pt x="4692" y="1808"/>
                  <a:pt x="4692" y="2213"/>
                </a:cubicBezTo>
                <a:lnTo>
                  <a:pt x="4073" y="2213"/>
                </a:lnTo>
                <a:cubicBezTo>
                  <a:pt x="4073" y="1999"/>
                  <a:pt x="3912" y="1892"/>
                  <a:pt x="3752" y="1892"/>
                </a:cubicBezTo>
                <a:cubicBezTo>
                  <a:pt x="3591" y="1892"/>
                  <a:pt x="3430" y="1999"/>
                  <a:pt x="3430" y="2213"/>
                </a:cubicBezTo>
                <a:cubicBezTo>
                  <a:pt x="3430" y="2380"/>
                  <a:pt x="3573" y="2523"/>
                  <a:pt x="3763" y="2523"/>
                </a:cubicBezTo>
                <a:cubicBezTo>
                  <a:pt x="4811" y="2546"/>
                  <a:pt x="5073" y="3999"/>
                  <a:pt x="4073" y="4356"/>
                </a:cubicBezTo>
                <a:lnTo>
                  <a:pt x="4073" y="5047"/>
                </a:lnTo>
                <a:lnTo>
                  <a:pt x="3430" y="5071"/>
                </a:lnTo>
                <a:lnTo>
                  <a:pt x="3430" y="4380"/>
                </a:lnTo>
                <a:cubicBezTo>
                  <a:pt x="3073" y="4237"/>
                  <a:pt x="2811" y="3880"/>
                  <a:pt x="2811" y="3475"/>
                </a:cubicBezTo>
                <a:lnTo>
                  <a:pt x="3430" y="3475"/>
                </a:lnTo>
                <a:cubicBezTo>
                  <a:pt x="3430" y="3666"/>
                  <a:pt x="3589" y="3793"/>
                  <a:pt x="3751" y="3793"/>
                </a:cubicBezTo>
                <a:cubicBezTo>
                  <a:pt x="3832" y="3793"/>
                  <a:pt x="3914" y="3761"/>
                  <a:pt x="3978" y="3690"/>
                </a:cubicBezTo>
                <a:cubicBezTo>
                  <a:pt x="4168" y="3499"/>
                  <a:pt x="4025" y="3166"/>
                  <a:pt x="3763" y="3166"/>
                </a:cubicBezTo>
                <a:cubicBezTo>
                  <a:pt x="2692" y="3166"/>
                  <a:pt x="2454" y="1689"/>
                  <a:pt x="3430" y="1332"/>
                </a:cubicBezTo>
                <a:lnTo>
                  <a:pt x="3430" y="641"/>
                </a:lnTo>
                <a:close/>
                <a:moveTo>
                  <a:pt x="6597" y="3193"/>
                </a:moveTo>
                <a:lnTo>
                  <a:pt x="6597" y="3193"/>
                </a:lnTo>
                <a:cubicBezTo>
                  <a:pt x="6754" y="3220"/>
                  <a:pt x="6890" y="3288"/>
                  <a:pt x="7026" y="3356"/>
                </a:cubicBezTo>
                <a:cubicBezTo>
                  <a:pt x="7526" y="3618"/>
                  <a:pt x="7860" y="4166"/>
                  <a:pt x="7860" y="4737"/>
                </a:cubicBezTo>
                <a:lnTo>
                  <a:pt x="7860" y="6333"/>
                </a:lnTo>
                <a:lnTo>
                  <a:pt x="4716" y="6333"/>
                </a:lnTo>
                <a:lnTo>
                  <a:pt x="4716" y="5523"/>
                </a:lnTo>
                <a:cubicBezTo>
                  <a:pt x="5715" y="5166"/>
                  <a:pt x="6453" y="4263"/>
                  <a:pt x="6597" y="3193"/>
                </a:cubicBezTo>
                <a:close/>
                <a:moveTo>
                  <a:pt x="7240" y="7571"/>
                </a:moveTo>
                <a:lnTo>
                  <a:pt x="7217" y="8214"/>
                </a:lnTo>
                <a:lnTo>
                  <a:pt x="6597" y="8214"/>
                </a:lnTo>
                <a:lnTo>
                  <a:pt x="6597" y="9476"/>
                </a:lnTo>
                <a:lnTo>
                  <a:pt x="5978" y="9476"/>
                </a:lnTo>
                <a:lnTo>
                  <a:pt x="5978" y="8214"/>
                </a:lnTo>
                <a:lnTo>
                  <a:pt x="5335" y="8214"/>
                </a:lnTo>
                <a:lnTo>
                  <a:pt x="5335" y="7571"/>
                </a:lnTo>
                <a:close/>
                <a:moveTo>
                  <a:pt x="3757" y="1"/>
                </a:moveTo>
                <a:cubicBezTo>
                  <a:pt x="3005" y="1"/>
                  <a:pt x="2238" y="297"/>
                  <a:pt x="1644" y="951"/>
                </a:cubicBezTo>
                <a:cubicBezTo>
                  <a:pt x="1" y="2761"/>
                  <a:pt x="1311" y="5690"/>
                  <a:pt x="3763" y="5690"/>
                </a:cubicBezTo>
                <a:cubicBezTo>
                  <a:pt x="3859" y="5690"/>
                  <a:pt x="3978" y="5666"/>
                  <a:pt x="4073" y="5666"/>
                </a:cubicBezTo>
                <a:lnTo>
                  <a:pt x="4073" y="6333"/>
                </a:lnTo>
                <a:lnTo>
                  <a:pt x="3454" y="6333"/>
                </a:lnTo>
                <a:lnTo>
                  <a:pt x="3454" y="10786"/>
                </a:lnTo>
                <a:lnTo>
                  <a:pt x="9122" y="10786"/>
                </a:lnTo>
                <a:lnTo>
                  <a:pt x="9122" y="6333"/>
                </a:lnTo>
                <a:lnTo>
                  <a:pt x="8503" y="6333"/>
                </a:lnTo>
                <a:lnTo>
                  <a:pt x="8503" y="4737"/>
                </a:lnTo>
                <a:cubicBezTo>
                  <a:pt x="8503" y="3928"/>
                  <a:pt x="8050" y="3166"/>
                  <a:pt x="7312" y="2785"/>
                </a:cubicBezTo>
                <a:cubicBezTo>
                  <a:pt x="7074" y="2666"/>
                  <a:pt x="6836" y="2594"/>
                  <a:pt x="6574" y="2546"/>
                </a:cubicBezTo>
                <a:lnTo>
                  <a:pt x="6574" y="2546"/>
                </a:lnTo>
                <a:cubicBezTo>
                  <a:pt x="6574" y="2642"/>
                  <a:pt x="6597" y="2761"/>
                  <a:pt x="6597" y="2856"/>
                </a:cubicBezTo>
                <a:cubicBezTo>
                  <a:pt x="6597" y="2974"/>
                  <a:pt x="6597" y="3092"/>
                  <a:pt x="6574" y="3186"/>
                </a:cubicBezTo>
                <a:lnTo>
                  <a:pt x="6574" y="3186"/>
                </a:lnTo>
                <a:cubicBezTo>
                  <a:pt x="6487" y="3175"/>
                  <a:pt x="6400" y="3169"/>
                  <a:pt x="6314" y="3169"/>
                </a:cubicBezTo>
                <a:cubicBezTo>
                  <a:pt x="5912" y="3169"/>
                  <a:pt x="5525" y="3291"/>
                  <a:pt x="5216" y="3523"/>
                </a:cubicBezTo>
                <a:lnTo>
                  <a:pt x="4859" y="2999"/>
                </a:lnTo>
                <a:cubicBezTo>
                  <a:pt x="5283" y="2696"/>
                  <a:pt x="5792" y="2530"/>
                  <a:pt x="6315" y="2530"/>
                </a:cubicBezTo>
                <a:cubicBezTo>
                  <a:pt x="6409" y="2530"/>
                  <a:pt x="6503" y="2536"/>
                  <a:pt x="6597" y="2546"/>
                </a:cubicBezTo>
                <a:cubicBezTo>
                  <a:pt x="6429" y="968"/>
                  <a:pt x="5116" y="1"/>
                  <a:pt x="37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1690" name="Google Shape;1690;p41"/>
          <p:cNvGrpSpPr/>
          <p:nvPr/>
        </p:nvGrpSpPr>
        <p:grpSpPr>
          <a:xfrm>
            <a:off x="1093642" y="1564000"/>
            <a:ext cx="343658" cy="343658"/>
            <a:chOff x="1064475" y="2369600"/>
            <a:chExt cx="268525" cy="268525"/>
          </a:xfrm>
        </p:grpSpPr>
        <p:sp>
          <p:nvSpPr>
            <p:cNvPr id="1691" name="Google Shape;1691;p41"/>
            <p:cNvSpPr/>
            <p:nvPr/>
          </p:nvSpPr>
          <p:spPr>
            <a:xfrm>
              <a:off x="1064475" y="2432100"/>
              <a:ext cx="268525" cy="206025"/>
            </a:xfrm>
            <a:custGeom>
              <a:avLst/>
              <a:gdLst/>
              <a:ahLst/>
              <a:cxnLst/>
              <a:rect l="l" t="t" r="r" b="b"/>
              <a:pathLst>
                <a:path w="10741" h="8241" extrusionOk="0">
                  <a:moveTo>
                    <a:pt x="3144" y="2549"/>
                  </a:moveTo>
                  <a:lnTo>
                    <a:pt x="3144" y="3168"/>
                  </a:lnTo>
                  <a:lnTo>
                    <a:pt x="2525" y="3168"/>
                  </a:lnTo>
                  <a:lnTo>
                    <a:pt x="2525" y="2549"/>
                  </a:lnTo>
                  <a:close/>
                  <a:moveTo>
                    <a:pt x="1790" y="1"/>
                  </a:moveTo>
                  <a:cubicBezTo>
                    <a:pt x="1227" y="1"/>
                    <a:pt x="667" y="215"/>
                    <a:pt x="239" y="644"/>
                  </a:cubicBezTo>
                  <a:lnTo>
                    <a:pt x="1" y="858"/>
                  </a:lnTo>
                  <a:lnTo>
                    <a:pt x="1191" y="2025"/>
                  </a:lnTo>
                  <a:cubicBezTo>
                    <a:pt x="1072" y="2192"/>
                    <a:pt x="977" y="2358"/>
                    <a:pt x="905" y="2525"/>
                  </a:cubicBezTo>
                  <a:lnTo>
                    <a:pt x="1" y="2525"/>
                  </a:lnTo>
                  <a:lnTo>
                    <a:pt x="1" y="5049"/>
                  </a:lnTo>
                  <a:lnTo>
                    <a:pt x="905" y="5049"/>
                  </a:lnTo>
                  <a:cubicBezTo>
                    <a:pt x="1239" y="5788"/>
                    <a:pt x="1810" y="6359"/>
                    <a:pt x="2525" y="6669"/>
                  </a:cubicBezTo>
                  <a:lnTo>
                    <a:pt x="2525" y="8240"/>
                  </a:lnTo>
                  <a:lnTo>
                    <a:pt x="4430" y="8240"/>
                  </a:lnTo>
                  <a:lnTo>
                    <a:pt x="4430" y="6954"/>
                  </a:lnTo>
                  <a:lnTo>
                    <a:pt x="6335" y="6954"/>
                  </a:lnTo>
                  <a:lnTo>
                    <a:pt x="6335" y="8240"/>
                  </a:lnTo>
                  <a:lnTo>
                    <a:pt x="8217" y="8240"/>
                  </a:lnTo>
                  <a:lnTo>
                    <a:pt x="8217" y="6669"/>
                  </a:lnTo>
                  <a:cubicBezTo>
                    <a:pt x="9360" y="6169"/>
                    <a:pt x="10098" y="5049"/>
                    <a:pt x="10122" y="3811"/>
                  </a:cubicBezTo>
                  <a:cubicBezTo>
                    <a:pt x="10098" y="3597"/>
                    <a:pt x="10074" y="3406"/>
                    <a:pt x="10050" y="3216"/>
                  </a:cubicBezTo>
                  <a:cubicBezTo>
                    <a:pt x="10479" y="2787"/>
                    <a:pt x="10741" y="2215"/>
                    <a:pt x="10741" y="1596"/>
                  </a:cubicBezTo>
                  <a:lnTo>
                    <a:pt x="10741" y="834"/>
                  </a:lnTo>
                  <a:lnTo>
                    <a:pt x="10193" y="1382"/>
                  </a:lnTo>
                  <a:cubicBezTo>
                    <a:pt x="9979" y="1596"/>
                    <a:pt x="9717" y="1739"/>
                    <a:pt x="9431" y="1834"/>
                  </a:cubicBezTo>
                  <a:cubicBezTo>
                    <a:pt x="8812" y="1072"/>
                    <a:pt x="7907" y="644"/>
                    <a:pt x="6931" y="644"/>
                  </a:cubicBezTo>
                  <a:lnTo>
                    <a:pt x="3787" y="644"/>
                  </a:lnTo>
                  <a:cubicBezTo>
                    <a:pt x="3644" y="644"/>
                    <a:pt x="3525" y="644"/>
                    <a:pt x="3382" y="667"/>
                  </a:cubicBezTo>
                  <a:lnTo>
                    <a:pt x="3358" y="644"/>
                  </a:lnTo>
                  <a:cubicBezTo>
                    <a:pt x="2918" y="215"/>
                    <a:pt x="2352" y="1"/>
                    <a:pt x="1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92" name="Google Shape;1692;p41"/>
            <p:cNvSpPr/>
            <p:nvPr/>
          </p:nvSpPr>
          <p:spPr>
            <a:xfrm>
              <a:off x="1190700" y="2369600"/>
              <a:ext cx="16100" cy="31575"/>
            </a:xfrm>
            <a:custGeom>
              <a:avLst/>
              <a:gdLst/>
              <a:ahLst/>
              <a:cxnLst/>
              <a:rect l="l" t="t" r="r" b="b"/>
              <a:pathLst>
                <a:path w="644" h="1263" extrusionOk="0">
                  <a:moveTo>
                    <a:pt x="0" y="0"/>
                  </a:moveTo>
                  <a:lnTo>
                    <a:pt x="0" y="1262"/>
                  </a:lnTo>
                  <a:lnTo>
                    <a:pt x="643" y="1262"/>
                  </a:lnTo>
                  <a:lnTo>
                    <a:pt x="6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93" name="Google Shape;1693;p41"/>
            <p:cNvSpPr/>
            <p:nvPr/>
          </p:nvSpPr>
          <p:spPr>
            <a:xfrm>
              <a:off x="1222250" y="2385075"/>
              <a:ext cx="16100" cy="32175"/>
            </a:xfrm>
            <a:custGeom>
              <a:avLst/>
              <a:gdLst/>
              <a:ahLst/>
              <a:cxnLst/>
              <a:rect l="l" t="t" r="r" b="b"/>
              <a:pathLst>
                <a:path w="644" h="1287" extrusionOk="0">
                  <a:moveTo>
                    <a:pt x="0" y="0"/>
                  </a:moveTo>
                  <a:lnTo>
                    <a:pt x="0" y="1286"/>
                  </a:lnTo>
                  <a:lnTo>
                    <a:pt x="643" y="1286"/>
                  </a:lnTo>
                  <a:lnTo>
                    <a:pt x="6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94" name="Google Shape;1694;p41"/>
            <p:cNvSpPr/>
            <p:nvPr/>
          </p:nvSpPr>
          <p:spPr>
            <a:xfrm>
              <a:off x="1159150" y="2385075"/>
              <a:ext cx="15500" cy="32175"/>
            </a:xfrm>
            <a:custGeom>
              <a:avLst/>
              <a:gdLst/>
              <a:ahLst/>
              <a:cxnLst/>
              <a:rect l="l" t="t" r="r" b="b"/>
              <a:pathLst>
                <a:path w="620" h="1287" extrusionOk="0">
                  <a:moveTo>
                    <a:pt x="0" y="0"/>
                  </a:moveTo>
                  <a:lnTo>
                    <a:pt x="0" y="1286"/>
                  </a:lnTo>
                  <a:lnTo>
                    <a:pt x="619" y="1286"/>
                  </a:lnTo>
                  <a:lnTo>
                    <a:pt x="6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695" name="Google Shape;1695;p41"/>
            <p:cNvSpPr/>
            <p:nvPr/>
          </p:nvSpPr>
          <p:spPr>
            <a:xfrm>
              <a:off x="1167475" y="2416625"/>
              <a:ext cx="62525" cy="16100"/>
            </a:xfrm>
            <a:custGeom>
              <a:avLst/>
              <a:gdLst/>
              <a:ahLst/>
              <a:cxnLst/>
              <a:rect l="l" t="t" r="r" b="b"/>
              <a:pathLst>
                <a:path w="2501" h="644" extrusionOk="0">
                  <a:moveTo>
                    <a:pt x="1251" y="0"/>
                  </a:moveTo>
                  <a:cubicBezTo>
                    <a:pt x="780" y="0"/>
                    <a:pt x="310" y="215"/>
                    <a:pt x="0" y="643"/>
                  </a:cubicBezTo>
                  <a:lnTo>
                    <a:pt x="2501" y="643"/>
                  </a:lnTo>
                  <a:cubicBezTo>
                    <a:pt x="2191" y="215"/>
                    <a:pt x="1721" y="0"/>
                    <a:pt x="1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63" name="Google Shape;363;p29"/>
          <p:cNvSpPr txBox="1">
            <a:spLocks noGrp="1"/>
          </p:cNvSpPr>
          <p:nvPr>
            <p:ph type="title" idx="15"/>
          </p:nvPr>
        </p:nvSpPr>
        <p:spPr>
          <a:xfrm>
            <a:off x="720000" y="36325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FLOWCHART</a:t>
            </a:r>
          </a:p>
        </p:txBody>
      </p:sp>
      <p:grpSp>
        <p:nvGrpSpPr>
          <p:cNvPr id="372" name="Google Shape;372;p29"/>
          <p:cNvGrpSpPr/>
          <p:nvPr/>
        </p:nvGrpSpPr>
        <p:grpSpPr>
          <a:xfrm rot="-1461794">
            <a:off x="8016822" y="298022"/>
            <a:ext cx="933806" cy="1011808"/>
            <a:chOff x="2761250" y="617875"/>
            <a:chExt cx="1222900" cy="1325050"/>
          </a:xfrm>
        </p:grpSpPr>
        <p:sp>
          <p:nvSpPr>
            <p:cNvPr id="373" name="Google Shape;373;p29"/>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9"/>
          <p:cNvGrpSpPr/>
          <p:nvPr/>
        </p:nvGrpSpPr>
        <p:grpSpPr>
          <a:xfrm rot="5400000">
            <a:off x="8048188" y="4011563"/>
            <a:ext cx="874007" cy="947013"/>
            <a:chOff x="2761250" y="617875"/>
            <a:chExt cx="1222900" cy="1325050"/>
          </a:xfrm>
        </p:grpSpPr>
        <p:sp>
          <p:nvSpPr>
            <p:cNvPr id="381" name="Google Shape;381;p29"/>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29"/>
          <p:cNvGrpSpPr/>
          <p:nvPr/>
        </p:nvGrpSpPr>
        <p:grpSpPr>
          <a:xfrm flipH="1">
            <a:off x="102497" y="3037864"/>
            <a:ext cx="819954" cy="888446"/>
            <a:chOff x="2761250" y="617875"/>
            <a:chExt cx="1222900" cy="1325050"/>
          </a:xfrm>
        </p:grpSpPr>
        <p:sp>
          <p:nvSpPr>
            <p:cNvPr id="389" name="Google Shape;389;p29"/>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29"/>
          <p:cNvGrpSpPr/>
          <p:nvPr/>
        </p:nvGrpSpPr>
        <p:grpSpPr>
          <a:xfrm rot="-1597863">
            <a:off x="8180021" y="2798894"/>
            <a:ext cx="584858" cy="513478"/>
            <a:chOff x="2665925" y="2466150"/>
            <a:chExt cx="627625" cy="551025"/>
          </a:xfrm>
        </p:grpSpPr>
        <p:sp>
          <p:nvSpPr>
            <p:cNvPr id="397" name="Google Shape;397;p29"/>
            <p:cNvSpPr/>
            <p:nvPr/>
          </p:nvSpPr>
          <p:spPr>
            <a:xfrm>
              <a:off x="2700675" y="2466150"/>
              <a:ext cx="592875" cy="549500"/>
            </a:xfrm>
            <a:custGeom>
              <a:avLst/>
              <a:gdLst/>
              <a:ahLst/>
              <a:cxnLst/>
              <a:rect l="l" t="t" r="r" b="b"/>
              <a:pathLst>
                <a:path w="23715" h="21980" extrusionOk="0">
                  <a:moveTo>
                    <a:pt x="6323" y="0"/>
                  </a:moveTo>
                  <a:cubicBezTo>
                    <a:pt x="5320" y="0"/>
                    <a:pt x="4347" y="220"/>
                    <a:pt x="3434" y="722"/>
                  </a:cubicBezTo>
                  <a:cubicBezTo>
                    <a:pt x="52" y="2578"/>
                    <a:pt x="1" y="6111"/>
                    <a:pt x="1" y="6111"/>
                  </a:cubicBezTo>
                  <a:cubicBezTo>
                    <a:pt x="1" y="6111"/>
                    <a:pt x="1555" y="3520"/>
                    <a:pt x="4741" y="3520"/>
                  </a:cubicBezTo>
                  <a:cubicBezTo>
                    <a:pt x="7746" y="3520"/>
                    <a:pt x="12205" y="5827"/>
                    <a:pt x="18179" y="14795"/>
                  </a:cubicBezTo>
                  <a:cubicBezTo>
                    <a:pt x="22322" y="21011"/>
                    <a:pt x="16293" y="21867"/>
                    <a:pt x="16293" y="21867"/>
                  </a:cubicBezTo>
                  <a:cubicBezTo>
                    <a:pt x="16293" y="21867"/>
                    <a:pt x="16625" y="21980"/>
                    <a:pt x="17147" y="21980"/>
                  </a:cubicBezTo>
                  <a:cubicBezTo>
                    <a:pt x="18141" y="21980"/>
                    <a:pt x="19823" y="21572"/>
                    <a:pt x="21209" y="19201"/>
                  </a:cubicBezTo>
                  <a:cubicBezTo>
                    <a:pt x="22213" y="17480"/>
                    <a:pt x="23714" y="15162"/>
                    <a:pt x="20548" y="10050"/>
                  </a:cubicBezTo>
                  <a:cubicBezTo>
                    <a:pt x="18795" y="7221"/>
                    <a:pt x="12072" y="0"/>
                    <a:pt x="6323"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2700275" y="2537525"/>
              <a:ext cx="507325" cy="479550"/>
            </a:xfrm>
            <a:custGeom>
              <a:avLst/>
              <a:gdLst/>
              <a:ahLst/>
              <a:cxnLst/>
              <a:rect l="l" t="t" r="r" b="b"/>
              <a:pathLst>
                <a:path w="20293" h="19182" extrusionOk="0">
                  <a:moveTo>
                    <a:pt x="3446" y="0"/>
                  </a:moveTo>
                  <a:cubicBezTo>
                    <a:pt x="3175" y="0"/>
                    <a:pt x="2902" y="23"/>
                    <a:pt x="2633" y="67"/>
                  </a:cubicBezTo>
                  <a:cubicBezTo>
                    <a:pt x="1859" y="197"/>
                    <a:pt x="1241" y="508"/>
                    <a:pt x="793" y="995"/>
                  </a:cubicBezTo>
                  <a:cubicBezTo>
                    <a:pt x="264" y="1570"/>
                    <a:pt x="1" y="2353"/>
                    <a:pt x="8" y="3325"/>
                  </a:cubicBezTo>
                  <a:cubicBezTo>
                    <a:pt x="12" y="4263"/>
                    <a:pt x="269" y="5339"/>
                    <a:pt x="770" y="6519"/>
                  </a:cubicBezTo>
                  <a:cubicBezTo>
                    <a:pt x="1799" y="8945"/>
                    <a:pt x="3741" y="11545"/>
                    <a:pt x="6242" y="13843"/>
                  </a:cubicBezTo>
                  <a:cubicBezTo>
                    <a:pt x="6535" y="14113"/>
                    <a:pt x="6812" y="14355"/>
                    <a:pt x="7085" y="14586"/>
                  </a:cubicBezTo>
                  <a:cubicBezTo>
                    <a:pt x="8876" y="16108"/>
                    <a:pt x="10793" y="17338"/>
                    <a:pt x="12629" y="18147"/>
                  </a:cubicBezTo>
                  <a:cubicBezTo>
                    <a:pt x="13116" y="18361"/>
                    <a:pt x="13614" y="18551"/>
                    <a:pt x="14122" y="18712"/>
                  </a:cubicBezTo>
                  <a:cubicBezTo>
                    <a:pt x="15032" y="19001"/>
                    <a:pt x="15877" y="19158"/>
                    <a:pt x="16630" y="19179"/>
                  </a:cubicBezTo>
                  <a:cubicBezTo>
                    <a:pt x="16688" y="19181"/>
                    <a:pt x="16745" y="19181"/>
                    <a:pt x="16803" y="19181"/>
                  </a:cubicBezTo>
                  <a:cubicBezTo>
                    <a:pt x="17985" y="19181"/>
                    <a:pt x="18893" y="18846"/>
                    <a:pt x="19500" y="18186"/>
                  </a:cubicBezTo>
                  <a:cubicBezTo>
                    <a:pt x="20026" y="17613"/>
                    <a:pt x="20292" y="16828"/>
                    <a:pt x="20285" y="15856"/>
                  </a:cubicBezTo>
                  <a:cubicBezTo>
                    <a:pt x="20280" y="14919"/>
                    <a:pt x="20024" y="13845"/>
                    <a:pt x="19523" y="12665"/>
                  </a:cubicBezTo>
                  <a:cubicBezTo>
                    <a:pt x="18493" y="10238"/>
                    <a:pt x="16551" y="7636"/>
                    <a:pt x="14053" y="5341"/>
                  </a:cubicBezTo>
                  <a:cubicBezTo>
                    <a:pt x="13342" y="4688"/>
                    <a:pt x="12599" y="4071"/>
                    <a:pt x="11825" y="3498"/>
                  </a:cubicBezTo>
                  <a:cubicBezTo>
                    <a:pt x="10894" y="2801"/>
                    <a:pt x="9911" y="2178"/>
                    <a:pt x="8886" y="1630"/>
                  </a:cubicBezTo>
                  <a:cubicBezTo>
                    <a:pt x="8364" y="1353"/>
                    <a:pt x="7847" y="1106"/>
                    <a:pt x="7343" y="898"/>
                  </a:cubicBezTo>
                  <a:cubicBezTo>
                    <a:pt x="5928" y="310"/>
                    <a:pt x="4593" y="0"/>
                    <a:pt x="3485" y="0"/>
                  </a:cubicBezTo>
                  <a:cubicBezTo>
                    <a:pt x="3472" y="0"/>
                    <a:pt x="3459" y="0"/>
                    <a:pt x="3446"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2665925" y="2537350"/>
              <a:ext cx="575950" cy="479825"/>
            </a:xfrm>
            <a:custGeom>
              <a:avLst/>
              <a:gdLst/>
              <a:ahLst/>
              <a:cxnLst/>
              <a:rect l="l" t="t" r="r" b="b"/>
              <a:pathLst>
                <a:path w="23038" h="19193" extrusionOk="0">
                  <a:moveTo>
                    <a:pt x="4859" y="0"/>
                  </a:moveTo>
                  <a:cubicBezTo>
                    <a:pt x="4859" y="0"/>
                    <a:pt x="4860" y="0"/>
                    <a:pt x="4860" y="0"/>
                  </a:cubicBezTo>
                  <a:lnTo>
                    <a:pt x="4860" y="0"/>
                  </a:lnTo>
                  <a:cubicBezTo>
                    <a:pt x="4860" y="0"/>
                    <a:pt x="4861" y="0"/>
                    <a:pt x="4861" y="0"/>
                  </a:cubicBezTo>
                  <a:close/>
                  <a:moveTo>
                    <a:pt x="4861" y="12"/>
                  </a:moveTo>
                  <a:cubicBezTo>
                    <a:pt x="5967" y="12"/>
                    <a:pt x="7302" y="324"/>
                    <a:pt x="8717" y="910"/>
                  </a:cubicBezTo>
                  <a:cubicBezTo>
                    <a:pt x="9218" y="1118"/>
                    <a:pt x="9738" y="1365"/>
                    <a:pt x="10260" y="1642"/>
                  </a:cubicBezTo>
                  <a:cubicBezTo>
                    <a:pt x="11285" y="2189"/>
                    <a:pt x="12266" y="2813"/>
                    <a:pt x="13197" y="3508"/>
                  </a:cubicBezTo>
                  <a:cubicBezTo>
                    <a:pt x="13970" y="4083"/>
                    <a:pt x="14714" y="4697"/>
                    <a:pt x="15423" y="5350"/>
                  </a:cubicBezTo>
                  <a:cubicBezTo>
                    <a:pt x="16686" y="6509"/>
                    <a:pt x="17808" y="7749"/>
                    <a:pt x="18757" y="9028"/>
                  </a:cubicBezTo>
                  <a:cubicBezTo>
                    <a:pt x="19673" y="10266"/>
                    <a:pt x="20391" y="11492"/>
                    <a:pt x="20893" y="12672"/>
                  </a:cubicBezTo>
                  <a:cubicBezTo>
                    <a:pt x="21394" y="13852"/>
                    <a:pt x="21648" y="14926"/>
                    <a:pt x="21654" y="15863"/>
                  </a:cubicBezTo>
                  <a:cubicBezTo>
                    <a:pt x="21661" y="16833"/>
                    <a:pt x="21396" y="17616"/>
                    <a:pt x="20872" y="18188"/>
                  </a:cubicBezTo>
                  <a:cubicBezTo>
                    <a:pt x="20567" y="18518"/>
                    <a:pt x="20179" y="18770"/>
                    <a:pt x="19720" y="18939"/>
                  </a:cubicBezTo>
                  <a:cubicBezTo>
                    <a:pt x="19274" y="19100"/>
                    <a:pt x="18754" y="19183"/>
                    <a:pt x="18179" y="19183"/>
                  </a:cubicBezTo>
                  <a:cubicBezTo>
                    <a:pt x="18122" y="19183"/>
                    <a:pt x="18064" y="19183"/>
                    <a:pt x="18006" y="19181"/>
                  </a:cubicBezTo>
                  <a:cubicBezTo>
                    <a:pt x="17251" y="19158"/>
                    <a:pt x="16408" y="19001"/>
                    <a:pt x="15499" y="18715"/>
                  </a:cubicBezTo>
                  <a:cubicBezTo>
                    <a:pt x="14991" y="18553"/>
                    <a:pt x="14492" y="18364"/>
                    <a:pt x="14005" y="18147"/>
                  </a:cubicBezTo>
                  <a:cubicBezTo>
                    <a:pt x="12169" y="17339"/>
                    <a:pt x="10253" y="16110"/>
                    <a:pt x="8463" y="14589"/>
                  </a:cubicBezTo>
                  <a:lnTo>
                    <a:pt x="8461" y="14589"/>
                  </a:lnTo>
                  <a:cubicBezTo>
                    <a:pt x="8189" y="14358"/>
                    <a:pt x="7914" y="14115"/>
                    <a:pt x="7621" y="13845"/>
                  </a:cubicBezTo>
                  <a:cubicBezTo>
                    <a:pt x="6357" y="12684"/>
                    <a:pt x="5235" y="11446"/>
                    <a:pt x="4284" y="10165"/>
                  </a:cubicBezTo>
                  <a:cubicBezTo>
                    <a:pt x="3367" y="8927"/>
                    <a:pt x="2649" y="7701"/>
                    <a:pt x="2148" y="6521"/>
                  </a:cubicBezTo>
                  <a:cubicBezTo>
                    <a:pt x="1649" y="5341"/>
                    <a:pt x="1393" y="4270"/>
                    <a:pt x="1386" y="3330"/>
                  </a:cubicBezTo>
                  <a:cubicBezTo>
                    <a:pt x="1382" y="2360"/>
                    <a:pt x="1645" y="1577"/>
                    <a:pt x="2171" y="1007"/>
                  </a:cubicBezTo>
                  <a:cubicBezTo>
                    <a:pt x="2617" y="520"/>
                    <a:pt x="3238" y="208"/>
                    <a:pt x="4009" y="79"/>
                  </a:cubicBezTo>
                  <a:cubicBezTo>
                    <a:pt x="4291" y="33"/>
                    <a:pt x="4575" y="12"/>
                    <a:pt x="4861" y="12"/>
                  </a:cubicBezTo>
                  <a:close/>
                  <a:moveTo>
                    <a:pt x="4860" y="0"/>
                  </a:moveTo>
                  <a:cubicBezTo>
                    <a:pt x="4574" y="0"/>
                    <a:pt x="4288" y="21"/>
                    <a:pt x="4007" y="67"/>
                  </a:cubicBezTo>
                  <a:cubicBezTo>
                    <a:pt x="3252" y="194"/>
                    <a:pt x="2622" y="499"/>
                    <a:pt x="2160" y="998"/>
                  </a:cubicBezTo>
                  <a:cubicBezTo>
                    <a:pt x="1" y="3348"/>
                    <a:pt x="2441" y="9102"/>
                    <a:pt x="7611" y="13852"/>
                  </a:cubicBezTo>
                  <a:cubicBezTo>
                    <a:pt x="7891" y="14111"/>
                    <a:pt x="8170" y="14358"/>
                    <a:pt x="8454" y="14595"/>
                  </a:cubicBezTo>
                  <a:lnTo>
                    <a:pt x="8456" y="14595"/>
                  </a:lnTo>
                  <a:cubicBezTo>
                    <a:pt x="10304" y="16166"/>
                    <a:pt x="12220" y="17371"/>
                    <a:pt x="14000" y="18156"/>
                  </a:cubicBezTo>
                  <a:cubicBezTo>
                    <a:pt x="14487" y="18371"/>
                    <a:pt x="14986" y="18560"/>
                    <a:pt x="15494" y="18724"/>
                  </a:cubicBezTo>
                  <a:cubicBezTo>
                    <a:pt x="16397" y="19008"/>
                    <a:pt x="17244" y="19167"/>
                    <a:pt x="18004" y="19190"/>
                  </a:cubicBezTo>
                  <a:cubicBezTo>
                    <a:pt x="18062" y="19190"/>
                    <a:pt x="18119" y="19193"/>
                    <a:pt x="18177" y="19193"/>
                  </a:cubicBezTo>
                  <a:cubicBezTo>
                    <a:pt x="19320" y="19193"/>
                    <a:pt x="20255" y="18872"/>
                    <a:pt x="20879" y="18193"/>
                  </a:cubicBezTo>
                  <a:cubicBezTo>
                    <a:pt x="23038" y="15845"/>
                    <a:pt x="20597" y="10088"/>
                    <a:pt x="15429" y="5341"/>
                  </a:cubicBezTo>
                  <a:cubicBezTo>
                    <a:pt x="14721" y="4688"/>
                    <a:pt x="13977" y="4073"/>
                    <a:pt x="13201" y="3498"/>
                  </a:cubicBezTo>
                  <a:cubicBezTo>
                    <a:pt x="12271" y="2801"/>
                    <a:pt x="11287" y="2178"/>
                    <a:pt x="10262" y="1630"/>
                  </a:cubicBezTo>
                  <a:cubicBezTo>
                    <a:pt x="9738" y="1351"/>
                    <a:pt x="9223" y="1106"/>
                    <a:pt x="8717" y="899"/>
                  </a:cubicBezTo>
                  <a:cubicBezTo>
                    <a:pt x="7305" y="312"/>
                    <a:pt x="5982" y="1"/>
                    <a:pt x="4860"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2747900" y="2609975"/>
              <a:ext cx="408725" cy="340475"/>
            </a:xfrm>
            <a:custGeom>
              <a:avLst/>
              <a:gdLst/>
              <a:ahLst/>
              <a:cxnLst/>
              <a:rect l="l" t="t" r="r" b="b"/>
              <a:pathLst>
                <a:path w="16349" h="13619" extrusionOk="0">
                  <a:moveTo>
                    <a:pt x="3097" y="0"/>
                  </a:moveTo>
                  <a:cubicBezTo>
                    <a:pt x="2363" y="0"/>
                    <a:pt x="1799" y="206"/>
                    <a:pt x="1428" y="610"/>
                  </a:cubicBezTo>
                  <a:cubicBezTo>
                    <a:pt x="1" y="2164"/>
                    <a:pt x="1866" y="6207"/>
                    <a:pt x="5586" y="9624"/>
                  </a:cubicBezTo>
                  <a:cubicBezTo>
                    <a:pt x="8228" y="12051"/>
                    <a:pt x="11236" y="13618"/>
                    <a:pt x="13252" y="13618"/>
                  </a:cubicBezTo>
                  <a:cubicBezTo>
                    <a:pt x="13986" y="13618"/>
                    <a:pt x="14547" y="13413"/>
                    <a:pt x="14921" y="13007"/>
                  </a:cubicBezTo>
                  <a:cubicBezTo>
                    <a:pt x="16348" y="11455"/>
                    <a:pt x="14483" y="7410"/>
                    <a:pt x="10760" y="3992"/>
                  </a:cubicBezTo>
                  <a:cubicBezTo>
                    <a:pt x="8121" y="1568"/>
                    <a:pt x="5113" y="0"/>
                    <a:pt x="3097"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2747675" y="2609800"/>
              <a:ext cx="409125" cy="340775"/>
            </a:xfrm>
            <a:custGeom>
              <a:avLst/>
              <a:gdLst/>
              <a:ahLst/>
              <a:cxnLst/>
              <a:rect l="l" t="t" r="r" b="b"/>
              <a:pathLst>
                <a:path w="16365" h="13631" extrusionOk="0">
                  <a:moveTo>
                    <a:pt x="3106" y="12"/>
                  </a:moveTo>
                  <a:cubicBezTo>
                    <a:pt x="4080" y="12"/>
                    <a:pt x="5304" y="376"/>
                    <a:pt x="6646" y="1067"/>
                  </a:cubicBezTo>
                  <a:cubicBezTo>
                    <a:pt x="8019" y="1776"/>
                    <a:pt x="9444" y="2792"/>
                    <a:pt x="10767" y="4004"/>
                  </a:cubicBezTo>
                  <a:cubicBezTo>
                    <a:pt x="12568" y="5659"/>
                    <a:pt x="13993" y="7509"/>
                    <a:pt x="14778" y="9213"/>
                  </a:cubicBezTo>
                  <a:cubicBezTo>
                    <a:pt x="15159" y="10040"/>
                    <a:pt x="15369" y="10788"/>
                    <a:pt x="15401" y="11434"/>
                  </a:cubicBezTo>
                  <a:cubicBezTo>
                    <a:pt x="15434" y="12102"/>
                    <a:pt x="15272" y="12633"/>
                    <a:pt x="14926" y="13011"/>
                  </a:cubicBezTo>
                  <a:cubicBezTo>
                    <a:pt x="14554" y="13415"/>
                    <a:pt x="13993" y="13621"/>
                    <a:pt x="13261" y="13621"/>
                  </a:cubicBezTo>
                  <a:cubicBezTo>
                    <a:pt x="12286" y="13621"/>
                    <a:pt x="11063" y="13256"/>
                    <a:pt x="9721" y="12566"/>
                  </a:cubicBezTo>
                  <a:cubicBezTo>
                    <a:pt x="8345" y="11857"/>
                    <a:pt x="6923" y="10843"/>
                    <a:pt x="5600" y="9629"/>
                  </a:cubicBezTo>
                  <a:cubicBezTo>
                    <a:pt x="3799" y="7973"/>
                    <a:pt x="2374" y="6124"/>
                    <a:pt x="1589" y="4420"/>
                  </a:cubicBezTo>
                  <a:cubicBezTo>
                    <a:pt x="1206" y="3593"/>
                    <a:pt x="998" y="2845"/>
                    <a:pt x="966" y="2198"/>
                  </a:cubicBezTo>
                  <a:cubicBezTo>
                    <a:pt x="933" y="1531"/>
                    <a:pt x="1093" y="1000"/>
                    <a:pt x="1441" y="621"/>
                  </a:cubicBezTo>
                  <a:cubicBezTo>
                    <a:pt x="1813" y="217"/>
                    <a:pt x="2372" y="12"/>
                    <a:pt x="3106" y="12"/>
                  </a:cubicBezTo>
                  <a:close/>
                  <a:moveTo>
                    <a:pt x="3106" y="0"/>
                  </a:moveTo>
                  <a:cubicBezTo>
                    <a:pt x="2392" y="0"/>
                    <a:pt x="1815" y="196"/>
                    <a:pt x="1432" y="614"/>
                  </a:cubicBezTo>
                  <a:cubicBezTo>
                    <a:pt x="0" y="2173"/>
                    <a:pt x="1864" y="6211"/>
                    <a:pt x="5590" y="9636"/>
                  </a:cubicBezTo>
                  <a:cubicBezTo>
                    <a:pt x="8324" y="12148"/>
                    <a:pt x="11301" y="13630"/>
                    <a:pt x="13259" y="13630"/>
                  </a:cubicBezTo>
                  <a:cubicBezTo>
                    <a:pt x="13972" y="13630"/>
                    <a:pt x="14552" y="13434"/>
                    <a:pt x="14933" y="13018"/>
                  </a:cubicBezTo>
                  <a:cubicBezTo>
                    <a:pt x="16364" y="11460"/>
                    <a:pt x="14503" y="7421"/>
                    <a:pt x="10774" y="3995"/>
                  </a:cubicBezTo>
                  <a:cubicBezTo>
                    <a:pt x="8040" y="1485"/>
                    <a:pt x="5064" y="0"/>
                    <a:pt x="3106"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2716275" y="2553225"/>
              <a:ext cx="450800" cy="428675"/>
            </a:xfrm>
            <a:custGeom>
              <a:avLst/>
              <a:gdLst/>
              <a:ahLst/>
              <a:cxnLst/>
              <a:rect l="l" t="t" r="r" b="b"/>
              <a:pathLst>
                <a:path w="18032" h="17147" fill="none" extrusionOk="0">
                  <a:moveTo>
                    <a:pt x="12665" y="5530"/>
                  </a:moveTo>
                  <a:cubicBezTo>
                    <a:pt x="14711" y="7410"/>
                    <a:pt x="16336" y="9578"/>
                    <a:pt x="17184" y="11557"/>
                  </a:cubicBezTo>
                  <a:cubicBezTo>
                    <a:pt x="18031" y="13538"/>
                    <a:pt x="18031" y="15168"/>
                    <a:pt x="17184" y="16087"/>
                  </a:cubicBezTo>
                  <a:cubicBezTo>
                    <a:pt x="16339" y="17008"/>
                    <a:pt x="14713" y="17147"/>
                    <a:pt x="12670" y="16468"/>
                  </a:cubicBezTo>
                  <a:cubicBezTo>
                    <a:pt x="10626" y="15791"/>
                    <a:pt x="8329" y="14355"/>
                    <a:pt x="6283" y="12476"/>
                  </a:cubicBezTo>
                  <a:cubicBezTo>
                    <a:pt x="2025" y="8562"/>
                    <a:pt x="0" y="3836"/>
                    <a:pt x="1764" y="1917"/>
                  </a:cubicBezTo>
                  <a:cubicBezTo>
                    <a:pt x="3526" y="0"/>
                    <a:pt x="8407" y="1617"/>
                    <a:pt x="12665" y="553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2766075" y="2537900"/>
              <a:ext cx="249925" cy="453525"/>
            </a:xfrm>
            <a:custGeom>
              <a:avLst/>
              <a:gdLst/>
              <a:ahLst/>
              <a:cxnLst/>
              <a:rect l="l" t="t" r="r" b="b"/>
              <a:pathLst>
                <a:path w="9997" h="18141" extrusionOk="0">
                  <a:moveTo>
                    <a:pt x="859" y="0"/>
                  </a:moveTo>
                  <a:cubicBezTo>
                    <a:pt x="568" y="0"/>
                    <a:pt x="282" y="17"/>
                    <a:pt x="1" y="50"/>
                  </a:cubicBezTo>
                  <a:lnTo>
                    <a:pt x="587" y="1966"/>
                  </a:lnTo>
                  <a:lnTo>
                    <a:pt x="980" y="3248"/>
                  </a:lnTo>
                  <a:lnTo>
                    <a:pt x="3349" y="10985"/>
                  </a:lnTo>
                  <a:lnTo>
                    <a:pt x="3871" y="12685"/>
                  </a:lnTo>
                  <a:lnTo>
                    <a:pt x="4448" y="14576"/>
                  </a:lnTo>
                  <a:lnTo>
                    <a:pt x="4450" y="14576"/>
                  </a:lnTo>
                  <a:cubicBezTo>
                    <a:pt x="6298" y="16146"/>
                    <a:pt x="8216" y="17351"/>
                    <a:pt x="9997" y="18141"/>
                  </a:cubicBezTo>
                  <a:lnTo>
                    <a:pt x="9535" y="16635"/>
                  </a:lnTo>
                  <a:lnTo>
                    <a:pt x="9209" y="15566"/>
                  </a:lnTo>
                  <a:lnTo>
                    <a:pt x="7771" y="10868"/>
                  </a:lnTo>
                  <a:lnTo>
                    <a:pt x="7741" y="10777"/>
                  </a:lnTo>
                  <a:lnTo>
                    <a:pt x="7487" y="9937"/>
                  </a:lnTo>
                  <a:lnTo>
                    <a:pt x="7484" y="9935"/>
                  </a:lnTo>
                  <a:lnTo>
                    <a:pt x="6847" y="7857"/>
                  </a:lnTo>
                  <a:lnTo>
                    <a:pt x="5600" y="3781"/>
                  </a:lnTo>
                  <a:lnTo>
                    <a:pt x="5208" y="2497"/>
                  </a:lnTo>
                  <a:lnTo>
                    <a:pt x="4714" y="881"/>
                  </a:lnTo>
                  <a:cubicBezTo>
                    <a:pt x="3342" y="284"/>
                    <a:pt x="2059" y="0"/>
                    <a:pt x="859"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2922450" y="2578150"/>
              <a:ext cx="193575" cy="439025"/>
            </a:xfrm>
            <a:custGeom>
              <a:avLst/>
              <a:gdLst/>
              <a:ahLst/>
              <a:cxnLst/>
              <a:rect l="l" t="t" r="r" b="b"/>
              <a:pathLst>
                <a:path w="7743" h="17561" extrusionOk="0">
                  <a:moveTo>
                    <a:pt x="1" y="1"/>
                  </a:moveTo>
                  <a:lnTo>
                    <a:pt x="509" y="1652"/>
                  </a:lnTo>
                  <a:lnTo>
                    <a:pt x="941" y="3063"/>
                  </a:lnTo>
                  <a:lnTo>
                    <a:pt x="2479" y="8085"/>
                  </a:lnTo>
                  <a:lnTo>
                    <a:pt x="2804" y="9151"/>
                  </a:lnTo>
                  <a:lnTo>
                    <a:pt x="2929" y="9555"/>
                  </a:lnTo>
                  <a:lnTo>
                    <a:pt x="2931" y="9558"/>
                  </a:lnTo>
                  <a:lnTo>
                    <a:pt x="3095" y="10098"/>
                  </a:lnTo>
                  <a:lnTo>
                    <a:pt x="4467" y="14575"/>
                  </a:lnTo>
                  <a:lnTo>
                    <a:pt x="4769" y="15573"/>
                  </a:lnTo>
                  <a:lnTo>
                    <a:pt x="5235" y="17094"/>
                  </a:lnTo>
                  <a:cubicBezTo>
                    <a:pt x="6136" y="17378"/>
                    <a:pt x="6983" y="17538"/>
                    <a:pt x="7743" y="17561"/>
                  </a:cubicBezTo>
                  <a:lnTo>
                    <a:pt x="7226" y="15868"/>
                  </a:lnTo>
                  <a:lnTo>
                    <a:pt x="6912" y="14836"/>
                  </a:lnTo>
                  <a:lnTo>
                    <a:pt x="4058" y="5519"/>
                  </a:lnTo>
                  <a:lnTo>
                    <a:pt x="3513" y="3737"/>
                  </a:lnTo>
                  <a:lnTo>
                    <a:pt x="2940" y="1866"/>
                  </a:lnTo>
                  <a:lnTo>
                    <a:pt x="1767" y="1074"/>
                  </a:lnTo>
                  <a:lnTo>
                    <a:pt x="1"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9"/>
          <p:cNvGrpSpPr/>
          <p:nvPr/>
        </p:nvGrpSpPr>
        <p:grpSpPr>
          <a:xfrm flipH="1">
            <a:off x="8315235" y="1785715"/>
            <a:ext cx="530166" cy="502936"/>
            <a:chOff x="1717700" y="2254700"/>
            <a:chExt cx="781725" cy="741575"/>
          </a:xfrm>
        </p:grpSpPr>
        <p:sp>
          <p:nvSpPr>
            <p:cNvPr id="439" name="Google Shape;439;p29"/>
            <p:cNvSpPr/>
            <p:nvPr/>
          </p:nvSpPr>
          <p:spPr>
            <a:xfrm>
              <a:off x="1748125" y="2300200"/>
              <a:ext cx="717650" cy="650525"/>
            </a:xfrm>
            <a:custGeom>
              <a:avLst/>
              <a:gdLst/>
              <a:ahLst/>
              <a:cxnLst/>
              <a:rect l="l" t="t" r="r" b="b"/>
              <a:pathLst>
                <a:path w="28706" h="26021" extrusionOk="0">
                  <a:moveTo>
                    <a:pt x="15025" y="0"/>
                  </a:moveTo>
                  <a:cubicBezTo>
                    <a:pt x="11160" y="0"/>
                    <a:pt x="7313" y="1600"/>
                    <a:pt x="4560" y="4734"/>
                  </a:cubicBezTo>
                  <a:cubicBezTo>
                    <a:pt x="162" y="9743"/>
                    <a:pt x="0" y="17021"/>
                    <a:pt x="3801" y="22174"/>
                  </a:cubicBezTo>
                  <a:cubicBezTo>
                    <a:pt x="4341" y="22872"/>
                    <a:pt x="4946" y="23518"/>
                    <a:pt x="5609" y="24102"/>
                  </a:cubicBezTo>
                  <a:cubicBezTo>
                    <a:pt x="5932" y="24386"/>
                    <a:pt x="6264" y="24652"/>
                    <a:pt x="6604" y="24901"/>
                  </a:cubicBezTo>
                  <a:cubicBezTo>
                    <a:pt x="6953" y="25155"/>
                    <a:pt x="7201" y="25230"/>
                    <a:pt x="7416" y="25230"/>
                  </a:cubicBezTo>
                  <a:cubicBezTo>
                    <a:pt x="7729" y="25230"/>
                    <a:pt x="7975" y="25072"/>
                    <a:pt x="8368" y="25072"/>
                  </a:cubicBezTo>
                  <a:cubicBezTo>
                    <a:pt x="8543" y="25072"/>
                    <a:pt x="8748" y="25103"/>
                    <a:pt x="9001" y="25194"/>
                  </a:cubicBezTo>
                  <a:cubicBezTo>
                    <a:pt x="9444" y="25354"/>
                    <a:pt x="9896" y="25492"/>
                    <a:pt x="10354" y="25608"/>
                  </a:cubicBezTo>
                  <a:cubicBezTo>
                    <a:pt x="11030" y="25776"/>
                    <a:pt x="11721" y="25894"/>
                    <a:pt x="12416" y="25959"/>
                  </a:cubicBezTo>
                  <a:cubicBezTo>
                    <a:pt x="12854" y="26000"/>
                    <a:pt x="13293" y="26021"/>
                    <a:pt x="13732" y="26021"/>
                  </a:cubicBezTo>
                  <a:cubicBezTo>
                    <a:pt x="17598" y="26021"/>
                    <a:pt x="21444" y="24419"/>
                    <a:pt x="24196" y="21288"/>
                  </a:cubicBezTo>
                  <a:cubicBezTo>
                    <a:pt x="28262" y="16658"/>
                    <a:pt x="28705" y="10089"/>
                    <a:pt x="25745" y="5051"/>
                  </a:cubicBezTo>
                  <a:cubicBezTo>
                    <a:pt x="25277" y="4480"/>
                    <a:pt x="24762" y="3949"/>
                    <a:pt x="24205" y="3465"/>
                  </a:cubicBezTo>
                  <a:cubicBezTo>
                    <a:pt x="23674" y="2996"/>
                    <a:pt x="23106" y="2569"/>
                    <a:pt x="22508" y="2185"/>
                  </a:cubicBezTo>
                  <a:cubicBezTo>
                    <a:pt x="21922" y="1809"/>
                    <a:pt x="21305" y="1479"/>
                    <a:pt x="20668" y="1195"/>
                  </a:cubicBezTo>
                  <a:cubicBezTo>
                    <a:pt x="20236" y="1003"/>
                    <a:pt x="19795" y="835"/>
                    <a:pt x="19347" y="687"/>
                  </a:cubicBezTo>
                  <a:cubicBezTo>
                    <a:pt x="18100" y="280"/>
                    <a:pt x="16803" y="52"/>
                    <a:pt x="15491" y="8"/>
                  </a:cubicBezTo>
                  <a:cubicBezTo>
                    <a:pt x="15336" y="3"/>
                    <a:pt x="15180" y="0"/>
                    <a:pt x="15025"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1755500" y="2300325"/>
              <a:ext cx="740400" cy="695775"/>
            </a:xfrm>
            <a:custGeom>
              <a:avLst/>
              <a:gdLst/>
              <a:ahLst/>
              <a:cxnLst/>
              <a:rect l="l" t="t" r="r" b="b"/>
              <a:pathLst>
                <a:path w="29616" h="27831" extrusionOk="0">
                  <a:moveTo>
                    <a:pt x="14709" y="1"/>
                  </a:moveTo>
                  <a:cubicBezTo>
                    <a:pt x="10711" y="1"/>
                    <a:pt x="6906" y="1725"/>
                    <a:pt x="4270" y="4732"/>
                  </a:cubicBezTo>
                  <a:cubicBezTo>
                    <a:pt x="1084" y="8350"/>
                    <a:pt x="1" y="13360"/>
                    <a:pt x="1409" y="17972"/>
                  </a:cubicBezTo>
                  <a:cubicBezTo>
                    <a:pt x="2162" y="20449"/>
                    <a:pt x="3591" y="22666"/>
                    <a:pt x="5538" y="24372"/>
                  </a:cubicBezTo>
                  <a:cubicBezTo>
                    <a:pt x="5852" y="24649"/>
                    <a:pt x="6186" y="24919"/>
                    <a:pt x="6533" y="25169"/>
                  </a:cubicBezTo>
                  <a:cubicBezTo>
                    <a:pt x="7590" y="25942"/>
                    <a:pt x="8754" y="26561"/>
                    <a:pt x="9987" y="27009"/>
                  </a:cubicBezTo>
                  <a:cubicBezTo>
                    <a:pt x="10428" y="27166"/>
                    <a:pt x="10883" y="27304"/>
                    <a:pt x="11340" y="27418"/>
                  </a:cubicBezTo>
                  <a:cubicBezTo>
                    <a:pt x="12017" y="27586"/>
                    <a:pt x="12707" y="27704"/>
                    <a:pt x="13402" y="27769"/>
                  </a:cubicBezTo>
                  <a:cubicBezTo>
                    <a:pt x="13838" y="27810"/>
                    <a:pt x="14282" y="27831"/>
                    <a:pt x="14720" y="27831"/>
                  </a:cubicBezTo>
                  <a:cubicBezTo>
                    <a:pt x="14724" y="27831"/>
                    <a:pt x="14728" y="27831"/>
                    <a:pt x="14732" y="27831"/>
                  </a:cubicBezTo>
                  <a:cubicBezTo>
                    <a:pt x="20119" y="27831"/>
                    <a:pt x="25025" y="24719"/>
                    <a:pt x="27318" y="19844"/>
                  </a:cubicBezTo>
                  <a:cubicBezTo>
                    <a:pt x="29616" y="14965"/>
                    <a:pt x="28886" y="9200"/>
                    <a:pt x="25446" y="5048"/>
                  </a:cubicBezTo>
                  <a:cubicBezTo>
                    <a:pt x="24977" y="4478"/>
                    <a:pt x="24462" y="3947"/>
                    <a:pt x="23908" y="3462"/>
                  </a:cubicBezTo>
                  <a:cubicBezTo>
                    <a:pt x="23374" y="2993"/>
                    <a:pt x="22806" y="2566"/>
                    <a:pt x="22211" y="2185"/>
                  </a:cubicBezTo>
                  <a:cubicBezTo>
                    <a:pt x="21622" y="1809"/>
                    <a:pt x="21008" y="1476"/>
                    <a:pt x="20370" y="1194"/>
                  </a:cubicBezTo>
                  <a:cubicBezTo>
                    <a:pt x="19925" y="998"/>
                    <a:pt x="19484" y="827"/>
                    <a:pt x="19050" y="686"/>
                  </a:cubicBezTo>
                  <a:cubicBezTo>
                    <a:pt x="17803" y="280"/>
                    <a:pt x="16505" y="51"/>
                    <a:pt x="15196" y="10"/>
                  </a:cubicBezTo>
                  <a:cubicBezTo>
                    <a:pt x="15041" y="3"/>
                    <a:pt x="14882" y="1"/>
                    <a:pt x="14725" y="1"/>
                  </a:cubicBezTo>
                  <a:cubicBezTo>
                    <a:pt x="14720" y="1"/>
                    <a:pt x="14714" y="1"/>
                    <a:pt x="14709"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1748125" y="2300150"/>
              <a:ext cx="751300" cy="696125"/>
            </a:xfrm>
            <a:custGeom>
              <a:avLst/>
              <a:gdLst/>
              <a:ahLst/>
              <a:cxnLst/>
              <a:rect l="l" t="t" r="r" b="b"/>
              <a:pathLst>
                <a:path w="30052" h="27845" extrusionOk="0">
                  <a:moveTo>
                    <a:pt x="15005" y="15"/>
                  </a:moveTo>
                  <a:cubicBezTo>
                    <a:pt x="15010" y="15"/>
                    <a:pt x="15015" y="15"/>
                    <a:pt x="15020" y="15"/>
                  </a:cubicBezTo>
                  <a:cubicBezTo>
                    <a:pt x="15177" y="15"/>
                    <a:pt x="15334" y="17"/>
                    <a:pt x="15491" y="21"/>
                  </a:cubicBezTo>
                  <a:cubicBezTo>
                    <a:pt x="16800" y="65"/>
                    <a:pt x="18098" y="294"/>
                    <a:pt x="19342" y="700"/>
                  </a:cubicBezTo>
                  <a:cubicBezTo>
                    <a:pt x="19774" y="841"/>
                    <a:pt x="20218" y="1012"/>
                    <a:pt x="20663" y="1208"/>
                  </a:cubicBezTo>
                  <a:cubicBezTo>
                    <a:pt x="21300" y="1490"/>
                    <a:pt x="21915" y="1820"/>
                    <a:pt x="22503" y="2197"/>
                  </a:cubicBezTo>
                  <a:cubicBezTo>
                    <a:pt x="23099" y="2580"/>
                    <a:pt x="23667" y="3007"/>
                    <a:pt x="24198" y="3476"/>
                  </a:cubicBezTo>
                  <a:cubicBezTo>
                    <a:pt x="24752" y="3961"/>
                    <a:pt x="25267" y="4489"/>
                    <a:pt x="25736" y="5060"/>
                  </a:cubicBezTo>
                  <a:cubicBezTo>
                    <a:pt x="26789" y="6327"/>
                    <a:pt x="27606" y="7773"/>
                    <a:pt x="28147" y="9329"/>
                  </a:cubicBezTo>
                  <a:cubicBezTo>
                    <a:pt x="29638" y="13584"/>
                    <a:pt x="28973" y="18297"/>
                    <a:pt x="26364" y="21975"/>
                  </a:cubicBezTo>
                  <a:cubicBezTo>
                    <a:pt x="23756" y="25652"/>
                    <a:pt x="19529" y="27833"/>
                    <a:pt x="15023" y="27833"/>
                  </a:cubicBezTo>
                  <a:cubicBezTo>
                    <a:pt x="15020" y="27833"/>
                    <a:pt x="15018" y="27833"/>
                    <a:pt x="15015" y="27833"/>
                  </a:cubicBezTo>
                  <a:cubicBezTo>
                    <a:pt x="14577" y="27833"/>
                    <a:pt x="14133" y="27812"/>
                    <a:pt x="13697" y="27771"/>
                  </a:cubicBezTo>
                  <a:cubicBezTo>
                    <a:pt x="13002" y="27706"/>
                    <a:pt x="12312" y="27589"/>
                    <a:pt x="11635" y="27420"/>
                  </a:cubicBezTo>
                  <a:cubicBezTo>
                    <a:pt x="11180" y="27307"/>
                    <a:pt x="10725" y="27168"/>
                    <a:pt x="10282" y="27011"/>
                  </a:cubicBezTo>
                  <a:cubicBezTo>
                    <a:pt x="9051" y="26563"/>
                    <a:pt x="7888" y="25945"/>
                    <a:pt x="6830" y="25173"/>
                  </a:cubicBezTo>
                  <a:cubicBezTo>
                    <a:pt x="6486" y="24922"/>
                    <a:pt x="6151" y="24654"/>
                    <a:pt x="5835" y="24374"/>
                  </a:cubicBezTo>
                  <a:cubicBezTo>
                    <a:pt x="3888" y="22670"/>
                    <a:pt x="2459" y="20454"/>
                    <a:pt x="1706" y="17979"/>
                  </a:cubicBezTo>
                  <a:cubicBezTo>
                    <a:pt x="420" y="13760"/>
                    <a:pt x="1210" y="9184"/>
                    <a:pt x="3835" y="5642"/>
                  </a:cubicBezTo>
                  <a:cubicBezTo>
                    <a:pt x="6458" y="2103"/>
                    <a:pt x="10601" y="15"/>
                    <a:pt x="15005" y="15"/>
                  </a:cubicBezTo>
                  <a:close/>
                  <a:moveTo>
                    <a:pt x="15020" y="1"/>
                  </a:moveTo>
                  <a:lnTo>
                    <a:pt x="15020" y="3"/>
                  </a:lnTo>
                  <a:cubicBezTo>
                    <a:pt x="11155" y="3"/>
                    <a:pt x="7310" y="1603"/>
                    <a:pt x="4560" y="4736"/>
                  </a:cubicBezTo>
                  <a:cubicBezTo>
                    <a:pt x="159" y="9745"/>
                    <a:pt x="0" y="17023"/>
                    <a:pt x="3801" y="22176"/>
                  </a:cubicBezTo>
                  <a:cubicBezTo>
                    <a:pt x="4394" y="22984"/>
                    <a:pt x="5073" y="23723"/>
                    <a:pt x="5828" y="24384"/>
                  </a:cubicBezTo>
                  <a:cubicBezTo>
                    <a:pt x="6149" y="24668"/>
                    <a:pt x="6484" y="24933"/>
                    <a:pt x="6823" y="25180"/>
                  </a:cubicBezTo>
                  <a:cubicBezTo>
                    <a:pt x="7883" y="25954"/>
                    <a:pt x="9047" y="26575"/>
                    <a:pt x="10280" y="27021"/>
                  </a:cubicBezTo>
                  <a:cubicBezTo>
                    <a:pt x="10725" y="27180"/>
                    <a:pt x="11178" y="27318"/>
                    <a:pt x="11633" y="27432"/>
                  </a:cubicBezTo>
                  <a:cubicBezTo>
                    <a:pt x="12312" y="27600"/>
                    <a:pt x="13000" y="27718"/>
                    <a:pt x="13697" y="27782"/>
                  </a:cubicBezTo>
                  <a:cubicBezTo>
                    <a:pt x="14136" y="27824"/>
                    <a:pt x="14574" y="27845"/>
                    <a:pt x="15015" y="27845"/>
                  </a:cubicBezTo>
                  <a:cubicBezTo>
                    <a:pt x="18881" y="27845"/>
                    <a:pt x="22725" y="26245"/>
                    <a:pt x="25475" y="23111"/>
                  </a:cubicBezTo>
                  <a:cubicBezTo>
                    <a:pt x="30051" y="17900"/>
                    <a:pt x="30035" y="10227"/>
                    <a:pt x="25745" y="5050"/>
                  </a:cubicBezTo>
                  <a:cubicBezTo>
                    <a:pt x="25277" y="4482"/>
                    <a:pt x="24762" y="3951"/>
                    <a:pt x="24205" y="3464"/>
                  </a:cubicBezTo>
                  <a:cubicBezTo>
                    <a:pt x="23672" y="2995"/>
                    <a:pt x="23106" y="2568"/>
                    <a:pt x="22508" y="2185"/>
                  </a:cubicBezTo>
                  <a:cubicBezTo>
                    <a:pt x="21922" y="1809"/>
                    <a:pt x="21305" y="1478"/>
                    <a:pt x="20668" y="1197"/>
                  </a:cubicBezTo>
                  <a:cubicBezTo>
                    <a:pt x="20236" y="1005"/>
                    <a:pt x="19795" y="834"/>
                    <a:pt x="19347" y="689"/>
                  </a:cubicBezTo>
                  <a:cubicBezTo>
                    <a:pt x="18100" y="280"/>
                    <a:pt x="16803" y="52"/>
                    <a:pt x="15491" y="10"/>
                  </a:cubicBezTo>
                  <a:cubicBezTo>
                    <a:pt x="15334" y="5"/>
                    <a:pt x="15177" y="1"/>
                    <a:pt x="1502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1828875" y="2353550"/>
              <a:ext cx="589400" cy="589400"/>
            </a:xfrm>
            <a:custGeom>
              <a:avLst/>
              <a:gdLst/>
              <a:ahLst/>
              <a:cxnLst/>
              <a:rect l="l" t="t" r="r" b="b"/>
              <a:pathLst>
                <a:path w="23576" h="23576" fill="none" extrusionOk="0">
                  <a:moveTo>
                    <a:pt x="20123" y="3452"/>
                  </a:moveTo>
                  <a:cubicBezTo>
                    <a:pt x="22333" y="5662"/>
                    <a:pt x="23575" y="8662"/>
                    <a:pt x="23575" y="11788"/>
                  </a:cubicBezTo>
                  <a:cubicBezTo>
                    <a:pt x="23575" y="14914"/>
                    <a:pt x="22333" y="17911"/>
                    <a:pt x="20123" y="20121"/>
                  </a:cubicBezTo>
                  <a:cubicBezTo>
                    <a:pt x="17911" y="22333"/>
                    <a:pt x="14914" y="23575"/>
                    <a:pt x="11788" y="23575"/>
                  </a:cubicBezTo>
                  <a:cubicBezTo>
                    <a:pt x="8661" y="23575"/>
                    <a:pt x="5664" y="22333"/>
                    <a:pt x="3452" y="20121"/>
                  </a:cubicBezTo>
                  <a:cubicBezTo>
                    <a:pt x="1243" y="17911"/>
                    <a:pt x="0" y="14914"/>
                    <a:pt x="0" y="11788"/>
                  </a:cubicBezTo>
                  <a:cubicBezTo>
                    <a:pt x="0" y="8662"/>
                    <a:pt x="1243" y="5662"/>
                    <a:pt x="3452" y="3452"/>
                  </a:cubicBezTo>
                  <a:cubicBezTo>
                    <a:pt x="5664" y="1243"/>
                    <a:pt x="8661" y="1"/>
                    <a:pt x="11788" y="1"/>
                  </a:cubicBezTo>
                  <a:cubicBezTo>
                    <a:pt x="14914" y="1"/>
                    <a:pt x="17911" y="1243"/>
                    <a:pt x="20123" y="3452"/>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1854800" y="2392075"/>
              <a:ext cx="553825" cy="513575"/>
            </a:xfrm>
            <a:custGeom>
              <a:avLst/>
              <a:gdLst/>
              <a:ahLst/>
              <a:cxnLst/>
              <a:rect l="l" t="t" r="r" b="b"/>
              <a:pathLst>
                <a:path w="22153" h="20543" extrusionOk="0">
                  <a:moveTo>
                    <a:pt x="10769" y="1"/>
                  </a:moveTo>
                  <a:cubicBezTo>
                    <a:pt x="10066" y="1"/>
                    <a:pt x="9353" y="73"/>
                    <a:pt x="8640" y="224"/>
                  </a:cubicBezTo>
                  <a:cubicBezTo>
                    <a:pt x="3496" y="1311"/>
                    <a:pt x="0" y="6102"/>
                    <a:pt x="543" y="11330"/>
                  </a:cubicBezTo>
                  <a:cubicBezTo>
                    <a:pt x="1083" y="16560"/>
                    <a:pt x="5489" y="20536"/>
                    <a:pt x="10746" y="20543"/>
                  </a:cubicBezTo>
                  <a:cubicBezTo>
                    <a:pt x="10752" y="20543"/>
                    <a:pt x="10757" y="20543"/>
                    <a:pt x="10763" y="20543"/>
                  </a:cubicBezTo>
                  <a:cubicBezTo>
                    <a:pt x="12195" y="20543"/>
                    <a:pt x="13614" y="20243"/>
                    <a:pt x="14925" y="19661"/>
                  </a:cubicBezTo>
                  <a:cubicBezTo>
                    <a:pt x="19733" y="17529"/>
                    <a:pt x="22152" y="12113"/>
                    <a:pt x="20536" y="7111"/>
                  </a:cubicBezTo>
                  <a:cubicBezTo>
                    <a:pt x="19144" y="2803"/>
                    <a:pt x="15140" y="1"/>
                    <a:pt x="10769"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1836200" y="2390675"/>
              <a:ext cx="574725" cy="515125"/>
            </a:xfrm>
            <a:custGeom>
              <a:avLst/>
              <a:gdLst/>
              <a:ahLst/>
              <a:cxnLst/>
              <a:rect l="l" t="t" r="r" b="b"/>
              <a:pathLst>
                <a:path w="22989" h="20605" extrusionOk="0">
                  <a:moveTo>
                    <a:pt x="9338" y="226"/>
                  </a:moveTo>
                  <a:cubicBezTo>
                    <a:pt x="4666" y="1196"/>
                    <a:pt x="1150" y="5334"/>
                    <a:pt x="1148" y="10298"/>
                  </a:cubicBezTo>
                  <a:cubicBezTo>
                    <a:pt x="1146" y="15415"/>
                    <a:pt x="4876" y="19657"/>
                    <a:pt x="9761" y="20458"/>
                  </a:cubicBezTo>
                  <a:lnTo>
                    <a:pt x="9761" y="20458"/>
                  </a:lnTo>
                  <a:cubicBezTo>
                    <a:pt x="7896" y="20140"/>
                    <a:pt x="6139" y="19311"/>
                    <a:pt x="4695" y="18043"/>
                  </a:cubicBezTo>
                  <a:cubicBezTo>
                    <a:pt x="421" y="14286"/>
                    <a:pt x="1" y="7777"/>
                    <a:pt x="3755" y="3503"/>
                  </a:cubicBezTo>
                  <a:cubicBezTo>
                    <a:pt x="5228" y="1823"/>
                    <a:pt x="7191" y="684"/>
                    <a:pt x="9338" y="226"/>
                  </a:cubicBezTo>
                  <a:close/>
                  <a:moveTo>
                    <a:pt x="11483" y="0"/>
                  </a:moveTo>
                  <a:cubicBezTo>
                    <a:pt x="10756" y="0"/>
                    <a:pt x="10038" y="77"/>
                    <a:pt x="9338" y="226"/>
                  </a:cubicBezTo>
                  <a:lnTo>
                    <a:pt x="9338" y="226"/>
                  </a:lnTo>
                  <a:cubicBezTo>
                    <a:pt x="10017" y="86"/>
                    <a:pt x="10720" y="12"/>
                    <a:pt x="11440" y="12"/>
                  </a:cubicBezTo>
                  <a:cubicBezTo>
                    <a:pt x="11460" y="12"/>
                    <a:pt x="11479" y="12"/>
                    <a:pt x="11499" y="12"/>
                  </a:cubicBezTo>
                  <a:cubicBezTo>
                    <a:pt x="11501" y="12"/>
                    <a:pt x="11502" y="12"/>
                    <a:pt x="11504" y="12"/>
                  </a:cubicBezTo>
                  <a:cubicBezTo>
                    <a:pt x="16773" y="12"/>
                    <a:pt x="21193" y="3994"/>
                    <a:pt x="21740" y="9236"/>
                  </a:cubicBezTo>
                  <a:cubicBezTo>
                    <a:pt x="22285" y="14480"/>
                    <a:pt x="18780" y="19290"/>
                    <a:pt x="13619" y="20372"/>
                  </a:cubicBezTo>
                  <a:cubicBezTo>
                    <a:pt x="12919" y="20520"/>
                    <a:pt x="12206" y="20594"/>
                    <a:pt x="11490" y="20594"/>
                  </a:cubicBezTo>
                  <a:cubicBezTo>
                    <a:pt x="11473" y="20594"/>
                    <a:pt x="11456" y="20594"/>
                    <a:pt x="11439" y="20594"/>
                  </a:cubicBezTo>
                  <a:cubicBezTo>
                    <a:pt x="10868" y="20594"/>
                    <a:pt x="10307" y="20548"/>
                    <a:pt x="9761" y="20458"/>
                  </a:cubicBezTo>
                  <a:lnTo>
                    <a:pt x="9761" y="20458"/>
                  </a:lnTo>
                  <a:cubicBezTo>
                    <a:pt x="10329" y="20555"/>
                    <a:pt x="10907" y="20604"/>
                    <a:pt x="11490" y="20604"/>
                  </a:cubicBezTo>
                  <a:cubicBezTo>
                    <a:pt x="11713" y="20604"/>
                    <a:pt x="11936" y="20597"/>
                    <a:pt x="12160" y="20583"/>
                  </a:cubicBezTo>
                  <a:cubicBezTo>
                    <a:pt x="14887" y="20407"/>
                    <a:pt x="17431" y="19156"/>
                    <a:pt x="19234" y="17103"/>
                  </a:cubicBezTo>
                  <a:cubicBezTo>
                    <a:pt x="22989" y="12829"/>
                    <a:pt x="22569" y="6320"/>
                    <a:pt x="18295" y="2563"/>
                  </a:cubicBezTo>
                  <a:cubicBezTo>
                    <a:pt x="16420" y="912"/>
                    <a:pt x="14006" y="0"/>
                    <a:pt x="11509" y="0"/>
                  </a:cubicBezTo>
                  <a:cubicBezTo>
                    <a:pt x="11506" y="0"/>
                    <a:pt x="11503" y="0"/>
                    <a:pt x="11499" y="0"/>
                  </a:cubicBezTo>
                  <a:cubicBezTo>
                    <a:pt x="11494" y="0"/>
                    <a:pt x="11489" y="0"/>
                    <a:pt x="1148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1918750" y="2300450"/>
              <a:ext cx="313075" cy="675175"/>
            </a:xfrm>
            <a:custGeom>
              <a:avLst/>
              <a:gdLst/>
              <a:ahLst/>
              <a:cxnLst/>
              <a:rect l="l" t="t" r="r" b="b"/>
              <a:pathLst>
                <a:path w="12523" h="27007" extrusionOk="0">
                  <a:moveTo>
                    <a:pt x="8666" y="0"/>
                  </a:moveTo>
                  <a:lnTo>
                    <a:pt x="0" y="25168"/>
                  </a:lnTo>
                  <a:cubicBezTo>
                    <a:pt x="1058" y="25942"/>
                    <a:pt x="2222" y="26561"/>
                    <a:pt x="3455" y="27006"/>
                  </a:cubicBezTo>
                  <a:lnTo>
                    <a:pt x="12522" y="677"/>
                  </a:lnTo>
                  <a:cubicBezTo>
                    <a:pt x="11275" y="270"/>
                    <a:pt x="9978" y="42"/>
                    <a:pt x="8666"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2039000" y="2330125"/>
              <a:ext cx="271850" cy="664550"/>
            </a:xfrm>
            <a:custGeom>
              <a:avLst/>
              <a:gdLst/>
              <a:ahLst/>
              <a:cxnLst/>
              <a:rect l="l" t="t" r="r" b="b"/>
              <a:pathLst>
                <a:path w="10874" h="26582" extrusionOk="0">
                  <a:moveTo>
                    <a:pt x="9033" y="0"/>
                  </a:moveTo>
                  <a:lnTo>
                    <a:pt x="0" y="26233"/>
                  </a:lnTo>
                  <a:cubicBezTo>
                    <a:pt x="677" y="26401"/>
                    <a:pt x="1365" y="26517"/>
                    <a:pt x="2060" y="26581"/>
                  </a:cubicBezTo>
                  <a:lnTo>
                    <a:pt x="10873" y="988"/>
                  </a:lnTo>
                  <a:cubicBezTo>
                    <a:pt x="10287" y="612"/>
                    <a:pt x="9670" y="282"/>
                    <a:pt x="9033"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1717700" y="2254700"/>
              <a:ext cx="674075" cy="599875"/>
            </a:xfrm>
            <a:custGeom>
              <a:avLst/>
              <a:gdLst/>
              <a:ahLst/>
              <a:cxnLst/>
              <a:rect l="l" t="t" r="r" b="b"/>
              <a:pathLst>
                <a:path w="26963" h="23995" extrusionOk="0">
                  <a:moveTo>
                    <a:pt x="14948" y="0"/>
                  </a:moveTo>
                  <a:cubicBezTo>
                    <a:pt x="11086" y="0"/>
                    <a:pt x="7245" y="1602"/>
                    <a:pt x="4498" y="4730"/>
                  </a:cubicBezTo>
                  <a:cubicBezTo>
                    <a:pt x="0" y="9849"/>
                    <a:pt x="767" y="18552"/>
                    <a:pt x="5018" y="23994"/>
                  </a:cubicBezTo>
                  <a:cubicBezTo>
                    <a:pt x="1219" y="18841"/>
                    <a:pt x="1379" y="11563"/>
                    <a:pt x="5777" y="6554"/>
                  </a:cubicBezTo>
                  <a:cubicBezTo>
                    <a:pt x="8530" y="3420"/>
                    <a:pt x="12377" y="1820"/>
                    <a:pt x="16242" y="1820"/>
                  </a:cubicBezTo>
                  <a:cubicBezTo>
                    <a:pt x="16397" y="1820"/>
                    <a:pt x="16553" y="1823"/>
                    <a:pt x="16708" y="1828"/>
                  </a:cubicBezTo>
                  <a:cubicBezTo>
                    <a:pt x="18020" y="1872"/>
                    <a:pt x="19317" y="2100"/>
                    <a:pt x="20564" y="2507"/>
                  </a:cubicBezTo>
                  <a:cubicBezTo>
                    <a:pt x="21012" y="2655"/>
                    <a:pt x="21453" y="2823"/>
                    <a:pt x="21885" y="3015"/>
                  </a:cubicBezTo>
                  <a:cubicBezTo>
                    <a:pt x="22522" y="3299"/>
                    <a:pt x="23139" y="3629"/>
                    <a:pt x="23725" y="4005"/>
                  </a:cubicBezTo>
                  <a:cubicBezTo>
                    <a:pt x="24323" y="4389"/>
                    <a:pt x="24891" y="4816"/>
                    <a:pt x="25422" y="5285"/>
                  </a:cubicBezTo>
                  <a:cubicBezTo>
                    <a:pt x="25979" y="5769"/>
                    <a:pt x="26494" y="6300"/>
                    <a:pt x="26962" y="6871"/>
                  </a:cubicBezTo>
                  <a:cubicBezTo>
                    <a:pt x="26210" y="5592"/>
                    <a:pt x="25258" y="4439"/>
                    <a:pt x="24143" y="3463"/>
                  </a:cubicBezTo>
                  <a:cubicBezTo>
                    <a:pt x="23610" y="2994"/>
                    <a:pt x="23042" y="2567"/>
                    <a:pt x="22446" y="2184"/>
                  </a:cubicBezTo>
                  <a:cubicBezTo>
                    <a:pt x="21857" y="1807"/>
                    <a:pt x="21243" y="1477"/>
                    <a:pt x="20603" y="1193"/>
                  </a:cubicBezTo>
                  <a:cubicBezTo>
                    <a:pt x="20172" y="1001"/>
                    <a:pt x="19731" y="830"/>
                    <a:pt x="19283" y="685"/>
                  </a:cubicBezTo>
                  <a:cubicBezTo>
                    <a:pt x="18038" y="279"/>
                    <a:pt x="16740" y="50"/>
                    <a:pt x="15429" y="8"/>
                  </a:cubicBezTo>
                  <a:cubicBezTo>
                    <a:pt x="15269" y="3"/>
                    <a:pt x="15108" y="0"/>
                    <a:pt x="14948"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9"/>
          <p:cNvGrpSpPr/>
          <p:nvPr/>
        </p:nvGrpSpPr>
        <p:grpSpPr>
          <a:xfrm rot="1439146">
            <a:off x="418460" y="4393733"/>
            <a:ext cx="549215" cy="531497"/>
            <a:chOff x="1785750" y="3413025"/>
            <a:chExt cx="785025" cy="759700"/>
          </a:xfrm>
        </p:grpSpPr>
        <p:sp>
          <p:nvSpPr>
            <p:cNvPr id="449" name="Google Shape;449;p29"/>
            <p:cNvSpPr/>
            <p:nvPr/>
          </p:nvSpPr>
          <p:spPr>
            <a:xfrm>
              <a:off x="1785750" y="3414125"/>
              <a:ext cx="739475" cy="758125"/>
            </a:xfrm>
            <a:custGeom>
              <a:avLst/>
              <a:gdLst/>
              <a:ahLst/>
              <a:cxnLst/>
              <a:rect l="l" t="t" r="r" b="b"/>
              <a:pathLst>
                <a:path w="29579" h="30325" extrusionOk="0">
                  <a:moveTo>
                    <a:pt x="9020" y="1"/>
                  </a:moveTo>
                  <a:cubicBezTo>
                    <a:pt x="7692" y="1"/>
                    <a:pt x="5740" y="539"/>
                    <a:pt x="3861" y="3055"/>
                  </a:cubicBezTo>
                  <a:cubicBezTo>
                    <a:pt x="2298" y="5150"/>
                    <a:pt x="1" y="7953"/>
                    <a:pt x="3376" y="15081"/>
                  </a:cubicBezTo>
                  <a:cubicBezTo>
                    <a:pt x="5324" y="19195"/>
                    <a:pt x="13615" y="30324"/>
                    <a:pt x="21398" y="30324"/>
                  </a:cubicBezTo>
                  <a:cubicBezTo>
                    <a:pt x="22382" y="30324"/>
                    <a:pt x="23358" y="30147"/>
                    <a:pt x="24312" y="29754"/>
                  </a:cubicBezTo>
                  <a:cubicBezTo>
                    <a:pt x="28992" y="27831"/>
                    <a:pt x="29579" y="23234"/>
                    <a:pt x="29579" y="23234"/>
                  </a:cubicBezTo>
                  <a:lnTo>
                    <a:pt x="29579" y="23234"/>
                  </a:lnTo>
                  <a:cubicBezTo>
                    <a:pt x="29578" y="23234"/>
                    <a:pt x="27493" y="25961"/>
                    <a:pt x="23856" y="25961"/>
                  </a:cubicBezTo>
                  <a:cubicBezTo>
                    <a:pt x="19899" y="25961"/>
                    <a:pt x="14105" y="22732"/>
                    <a:pt x="7161" y="9243"/>
                  </a:cubicBezTo>
                  <a:cubicBezTo>
                    <a:pt x="2674" y="532"/>
                    <a:pt x="10659" y="303"/>
                    <a:pt x="10659" y="303"/>
                  </a:cubicBezTo>
                  <a:cubicBezTo>
                    <a:pt x="10659" y="303"/>
                    <a:pt x="10015" y="1"/>
                    <a:pt x="9020"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1907725" y="3413150"/>
              <a:ext cx="621375" cy="676450"/>
            </a:xfrm>
            <a:custGeom>
              <a:avLst/>
              <a:gdLst/>
              <a:ahLst/>
              <a:cxnLst/>
              <a:rect l="l" t="t" r="r" b="b"/>
              <a:pathLst>
                <a:path w="24855" h="27058" extrusionOk="0">
                  <a:moveTo>
                    <a:pt x="4358" y="0"/>
                  </a:moveTo>
                  <a:cubicBezTo>
                    <a:pt x="3185" y="0"/>
                    <a:pt x="2222" y="319"/>
                    <a:pt x="1497" y="949"/>
                  </a:cubicBezTo>
                  <a:cubicBezTo>
                    <a:pt x="725" y="1619"/>
                    <a:pt x="266" y="2603"/>
                    <a:pt x="132" y="3870"/>
                  </a:cubicBezTo>
                  <a:cubicBezTo>
                    <a:pt x="0" y="5094"/>
                    <a:pt x="176" y="6532"/>
                    <a:pt x="656" y="8144"/>
                  </a:cubicBezTo>
                  <a:cubicBezTo>
                    <a:pt x="1640" y="11460"/>
                    <a:pt x="3789" y="15136"/>
                    <a:pt x="6710" y="18495"/>
                  </a:cubicBezTo>
                  <a:cubicBezTo>
                    <a:pt x="7537" y="19451"/>
                    <a:pt x="8417" y="20361"/>
                    <a:pt x="9343" y="21225"/>
                  </a:cubicBezTo>
                  <a:cubicBezTo>
                    <a:pt x="10504" y="22310"/>
                    <a:pt x="11700" y="23275"/>
                    <a:pt x="12898" y="24090"/>
                  </a:cubicBezTo>
                  <a:cubicBezTo>
                    <a:pt x="13538" y="24529"/>
                    <a:pt x="14178" y="24928"/>
                    <a:pt x="14803" y="25272"/>
                  </a:cubicBezTo>
                  <a:cubicBezTo>
                    <a:pt x="16911" y="26438"/>
                    <a:pt x="18881" y="27057"/>
                    <a:pt x="20497" y="27057"/>
                  </a:cubicBezTo>
                  <a:cubicBezTo>
                    <a:pt x="20606" y="27057"/>
                    <a:pt x="20714" y="27052"/>
                    <a:pt x="20818" y="27048"/>
                  </a:cubicBezTo>
                  <a:cubicBezTo>
                    <a:pt x="21848" y="26995"/>
                    <a:pt x="22702" y="26678"/>
                    <a:pt x="23358" y="26108"/>
                  </a:cubicBezTo>
                  <a:cubicBezTo>
                    <a:pt x="24129" y="25438"/>
                    <a:pt x="24589" y="24455"/>
                    <a:pt x="24723" y="23187"/>
                  </a:cubicBezTo>
                  <a:cubicBezTo>
                    <a:pt x="24854" y="21961"/>
                    <a:pt x="24677" y="20525"/>
                    <a:pt x="24199" y="18911"/>
                  </a:cubicBezTo>
                  <a:cubicBezTo>
                    <a:pt x="23215" y="15598"/>
                    <a:pt x="21063" y="11922"/>
                    <a:pt x="18144" y="8560"/>
                  </a:cubicBezTo>
                  <a:cubicBezTo>
                    <a:pt x="17800" y="8165"/>
                    <a:pt x="17477" y="7807"/>
                    <a:pt x="17154" y="7468"/>
                  </a:cubicBezTo>
                  <a:lnTo>
                    <a:pt x="17152" y="7465"/>
                  </a:lnTo>
                  <a:cubicBezTo>
                    <a:pt x="15041" y="5219"/>
                    <a:pt x="12723" y="3332"/>
                    <a:pt x="10449" y="2011"/>
                  </a:cubicBezTo>
                  <a:cubicBezTo>
                    <a:pt x="9846" y="1658"/>
                    <a:pt x="9223" y="1337"/>
                    <a:pt x="8585" y="1051"/>
                  </a:cubicBezTo>
                  <a:cubicBezTo>
                    <a:pt x="7442" y="543"/>
                    <a:pt x="6364" y="215"/>
                    <a:pt x="5385" y="74"/>
                  </a:cubicBezTo>
                  <a:cubicBezTo>
                    <a:pt x="5046" y="26"/>
                    <a:pt x="4702" y="0"/>
                    <a:pt x="4358"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1866050" y="3413025"/>
              <a:ext cx="704725" cy="676675"/>
            </a:xfrm>
            <a:custGeom>
              <a:avLst/>
              <a:gdLst/>
              <a:ahLst/>
              <a:cxnLst/>
              <a:rect l="l" t="t" r="r" b="b"/>
              <a:pathLst>
                <a:path w="28189" h="27067" extrusionOk="0">
                  <a:moveTo>
                    <a:pt x="6022" y="1"/>
                  </a:moveTo>
                  <a:cubicBezTo>
                    <a:pt x="6022" y="1"/>
                    <a:pt x="6022" y="1"/>
                    <a:pt x="6022" y="1"/>
                  </a:cubicBezTo>
                  <a:lnTo>
                    <a:pt x="6022" y="1"/>
                  </a:lnTo>
                  <a:cubicBezTo>
                    <a:pt x="6023" y="1"/>
                    <a:pt x="6024" y="1"/>
                    <a:pt x="6025" y="1"/>
                  </a:cubicBezTo>
                  <a:close/>
                  <a:moveTo>
                    <a:pt x="6025" y="12"/>
                  </a:moveTo>
                  <a:cubicBezTo>
                    <a:pt x="6369" y="12"/>
                    <a:pt x="6710" y="38"/>
                    <a:pt x="7052" y="86"/>
                  </a:cubicBezTo>
                  <a:cubicBezTo>
                    <a:pt x="8031" y="227"/>
                    <a:pt x="9107" y="555"/>
                    <a:pt x="10250" y="1063"/>
                  </a:cubicBezTo>
                  <a:cubicBezTo>
                    <a:pt x="10887" y="1349"/>
                    <a:pt x="11511" y="1668"/>
                    <a:pt x="12113" y="2021"/>
                  </a:cubicBezTo>
                  <a:cubicBezTo>
                    <a:pt x="14388" y="3344"/>
                    <a:pt x="16706" y="5231"/>
                    <a:pt x="18814" y="7475"/>
                  </a:cubicBezTo>
                  <a:lnTo>
                    <a:pt x="18816" y="7477"/>
                  </a:lnTo>
                  <a:cubicBezTo>
                    <a:pt x="19139" y="7817"/>
                    <a:pt x="19463" y="8172"/>
                    <a:pt x="19807" y="8569"/>
                  </a:cubicBezTo>
                  <a:cubicBezTo>
                    <a:pt x="21282" y="10266"/>
                    <a:pt x="22561" y="12047"/>
                    <a:pt x="23612" y="13855"/>
                  </a:cubicBezTo>
                  <a:cubicBezTo>
                    <a:pt x="24626" y="15605"/>
                    <a:pt x="25381" y="17307"/>
                    <a:pt x="25861" y="18918"/>
                  </a:cubicBezTo>
                  <a:cubicBezTo>
                    <a:pt x="26339" y="20530"/>
                    <a:pt x="26514" y="21966"/>
                    <a:pt x="26385" y="23190"/>
                  </a:cubicBezTo>
                  <a:cubicBezTo>
                    <a:pt x="26251" y="24458"/>
                    <a:pt x="25792" y="25439"/>
                    <a:pt x="25020" y="26108"/>
                  </a:cubicBezTo>
                  <a:cubicBezTo>
                    <a:pt x="24365" y="26676"/>
                    <a:pt x="23513" y="26993"/>
                    <a:pt x="22485" y="27046"/>
                  </a:cubicBezTo>
                  <a:cubicBezTo>
                    <a:pt x="22381" y="27051"/>
                    <a:pt x="22273" y="27055"/>
                    <a:pt x="22164" y="27055"/>
                  </a:cubicBezTo>
                  <a:cubicBezTo>
                    <a:pt x="20548" y="27055"/>
                    <a:pt x="18578" y="26439"/>
                    <a:pt x="16473" y="25270"/>
                  </a:cubicBezTo>
                  <a:cubicBezTo>
                    <a:pt x="15847" y="24926"/>
                    <a:pt x="15207" y="24529"/>
                    <a:pt x="14568" y="24088"/>
                  </a:cubicBezTo>
                  <a:cubicBezTo>
                    <a:pt x="13369" y="23273"/>
                    <a:pt x="12173" y="22310"/>
                    <a:pt x="11012" y="21225"/>
                  </a:cubicBezTo>
                  <a:cubicBezTo>
                    <a:pt x="10086" y="20361"/>
                    <a:pt x="9209" y="19452"/>
                    <a:pt x="8380" y="18496"/>
                  </a:cubicBezTo>
                  <a:cubicBezTo>
                    <a:pt x="6904" y="16799"/>
                    <a:pt x="5625" y="15018"/>
                    <a:pt x="4574" y="13210"/>
                  </a:cubicBezTo>
                  <a:cubicBezTo>
                    <a:pt x="3561" y="11463"/>
                    <a:pt x="2806" y="9759"/>
                    <a:pt x="2326" y="8147"/>
                  </a:cubicBezTo>
                  <a:cubicBezTo>
                    <a:pt x="1848" y="6535"/>
                    <a:pt x="1672" y="5099"/>
                    <a:pt x="1801" y="3875"/>
                  </a:cubicBezTo>
                  <a:cubicBezTo>
                    <a:pt x="1938" y="2610"/>
                    <a:pt x="2397" y="1629"/>
                    <a:pt x="3166" y="959"/>
                  </a:cubicBezTo>
                  <a:cubicBezTo>
                    <a:pt x="3889" y="331"/>
                    <a:pt x="4852" y="12"/>
                    <a:pt x="6025" y="12"/>
                  </a:cubicBezTo>
                  <a:close/>
                  <a:moveTo>
                    <a:pt x="6022" y="1"/>
                  </a:moveTo>
                  <a:lnTo>
                    <a:pt x="6022" y="1"/>
                  </a:lnTo>
                  <a:cubicBezTo>
                    <a:pt x="4880" y="1"/>
                    <a:pt x="3902" y="306"/>
                    <a:pt x="3159" y="950"/>
                  </a:cubicBezTo>
                  <a:cubicBezTo>
                    <a:pt x="0" y="3695"/>
                    <a:pt x="2335" y="11555"/>
                    <a:pt x="8370" y="18503"/>
                  </a:cubicBezTo>
                  <a:cubicBezTo>
                    <a:pt x="9199" y="19461"/>
                    <a:pt x="10079" y="20371"/>
                    <a:pt x="11005" y="21234"/>
                  </a:cubicBezTo>
                  <a:cubicBezTo>
                    <a:pt x="12180" y="22331"/>
                    <a:pt x="13379" y="23291"/>
                    <a:pt x="14561" y="24100"/>
                  </a:cubicBezTo>
                  <a:cubicBezTo>
                    <a:pt x="15203" y="24541"/>
                    <a:pt x="15840" y="24935"/>
                    <a:pt x="16466" y="25282"/>
                  </a:cubicBezTo>
                  <a:cubicBezTo>
                    <a:pt x="18553" y="26436"/>
                    <a:pt x="20527" y="27067"/>
                    <a:pt x="22162" y="27067"/>
                  </a:cubicBezTo>
                  <a:cubicBezTo>
                    <a:pt x="22273" y="27067"/>
                    <a:pt x="22379" y="27064"/>
                    <a:pt x="22485" y="27060"/>
                  </a:cubicBezTo>
                  <a:cubicBezTo>
                    <a:pt x="23490" y="27007"/>
                    <a:pt x="24355" y="26702"/>
                    <a:pt x="25027" y="26118"/>
                  </a:cubicBezTo>
                  <a:cubicBezTo>
                    <a:pt x="28188" y="23372"/>
                    <a:pt x="25854" y="15513"/>
                    <a:pt x="19814" y="8562"/>
                  </a:cubicBezTo>
                  <a:cubicBezTo>
                    <a:pt x="19486" y="8186"/>
                    <a:pt x="19160" y="7824"/>
                    <a:pt x="18825" y="7470"/>
                  </a:cubicBezTo>
                  <a:lnTo>
                    <a:pt x="18823" y="7468"/>
                  </a:lnTo>
                  <a:cubicBezTo>
                    <a:pt x="16643" y="5150"/>
                    <a:pt x="14323" y="3296"/>
                    <a:pt x="12118" y="2012"/>
                  </a:cubicBezTo>
                  <a:cubicBezTo>
                    <a:pt x="11515" y="1659"/>
                    <a:pt x="10892" y="1340"/>
                    <a:pt x="10255" y="1054"/>
                  </a:cubicBezTo>
                  <a:cubicBezTo>
                    <a:pt x="9121" y="550"/>
                    <a:pt x="8038" y="215"/>
                    <a:pt x="7050" y="77"/>
                  </a:cubicBezTo>
                  <a:cubicBezTo>
                    <a:pt x="6710" y="28"/>
                    <a:pt x="6366" y="3"/>
                    <a:pt x="6022"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1995350" y="3506475"/>
              <a:ext cx="474975" cy="482675"/>
            </a:xfrm>
            <a:custGeom>
              <a:avLst/>
              <a:gdLst/>
              <a:ahLst/>
              <a:cxnLst/>
              <a:rect l="l" t="t" r="r" b="b"/>
              <a:pathLst>
                <a:path w="18999" h="19307" extrusionOk="0">
                  <a:moveTo>
                    <a:pt x="2905" y="1"/>
                  </a:moveTo>
                  <a:cubicBezTo>
                    <a:pt x="2180" y="1"/>
                    <a:pt x="1587" y="197"/>
                    <a:pt x="1143" y="583"/>
                  </a:cubicBezTo>
                  <a:cubicBezTo>
                    <a:pt x="132" y="1460"/>
                    <a:pt x="0" y="3229"/>
                    <a:pt x="774" y="5566"/>
                  </a:cubicBezTo>
                  <a:cubicBezTo>
                    <a:pt x="1548" y="7900"/>
                    <a:pt x="3134" y="10521"/>
                    <a:pt x="5240" y="12945"/>
                  </a:cubicBezTo>
                  <a:cubicBezTo>
                    <a:pt x="6893" y="14848"/>
                    <a:pt x="8715" y="16455"/>
                    <a:pt x="10516" y="17598"/>
                  </a:cubicBezTo>
                  <a:cubicBezTo>
                    <a:pt x="12275" y="18715"/>
                    <a:pt x="13880" y="19306"/>
                    <a:pt x="15150" y="19306"/>
                  </a:cubicBezTo>
                  <a:cubicBezTo>
                    <a:pt x="15875" y="19306"/>
                    <a:pt x="16468" y="19112"/>
                    <a:pt x="16909" y="18727"/>
                  </a:cubicBezTo>
                  <a:cubicBezTo>
                    <a:pt x="18999" y="16912"/>
                    <a:pt x="17161" y="11366"/>
                    <a:pt x="12813" y="6362"/>
                  </a:cubicBezTo>
                  <a:cubicBezTo>
                    <a:pt x="11162" y="4462"/>
                    <a:pt x="9338" y="2853"/>
                    <a:pt x="7539" y="1710"/>
                  </a:cubicBezTo>
                  <a:cubicBezTo>
                    <a:pt x="5778" y="592"/>
                    <a:pt x="4175" y="1"/>
                    <a:pt x="2905"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1971500" y="3506375"/>
              <a:ext cx="499050" cy="482950"/>
            </a:xfrm>
            <a:custGeom>
              <a:avLst/>
              <a:gdLst/>
              <a:ahLst/>
              <a:cxnLst/>
              <a:rect l="l" t="t" r="r" b="b"/>
              <a:pathLst>
                <a:path w="19962" h="19318" extrusionOk="0">
                  <a:moveTo>
                    <a:pt x="3859" y="12"/>
                  </a:moveTo>
                  <a:cubicBezTo>
                    <a:pt x="4492" y="12"/>
                    <a:pt x="5212" y="160"/>
                    <a:pt x="6004" y="453"/>
                  </a:cubicBezTo>
                  <a:cubicBezTo>
                    <a:pt x="6787" y="744"/>
                    <a:pt x="7625" y="1169"/>
                    <a:pt x="8491" y="1721"/>
                  </a:cubicBezTo>
                  <a:cubicBezTo>
                    <a:pt x="10290" y="2861"/>
                    <a:pt x="12114" y="4471"/>
                    <a:pt x="13765" y="6371"/>
                  </a:cubicBezTo>
                  <a:cubicBezTo>
                    <a:pt x="14829" y="7595"/>
                    <a:pt x="15762" y="8871"/>
                    <a:pt x="16535" y="10160"/>
                  </a:cubicBezTo>
                  <a:cubicBezTo>
                    <a:pt x="17284" y="11407"/>
                    <a:pt x="17854" y="12614"/>
                    <a:pt x="18228" y="13750"/>
                  </a:cubicBezTo>
                  <a:cubicBezTo>
                    <a:pt x="18604" y="14886"/>
                    <a:pt x="18768" y="15891"/>
                    <a:pt x="18713" y="16738"/>
                  </a:cubicBezTo>
                  <a:cubicBezTo>
                    <a:pt x="18657" y="17613"/>
                    <a:pt x="18371" y="18283"/>
                    <a:pt x="17861" y="18726"/>
                  </a:cubicBezTo>
                  <a:cubicBezTo>
                    <a:pt x="17418" y="19110"/>
                    <a:pt x="16826" y="19306"/>
                    <a:pt x="16104" y="19306"/>
                  </a:cubicBezTo>
                  <a:cubicBezTo>
                    <a:pt x="15471" y="19306"/>
                    <a:pt x="14751" y="19156"/>
                    <a:pt x="13959" y="18862"/>
                  </a:cubicBezTo>
                  <a:cubicBezTo>
                    <a:pt x="13176" y="18574"/>
                    <a:pt x="12338" y="18147"/>
                    <a:pt x="11472" y="17597"/>
                  </a:cubicBezTo>
                  <a:cubicBezTo>
                    <a:pt x="9673" y="16454"/>
                    <a:pt x="7849" y="14847"/>
                    <a:pt x="6198" y="12947"/>
                  </a:cubicBezTo>
                  <a:cubicBezTo>
                    <a:pt x="5134" y="11721"/>
                    <a:pt x="4201" y="10446"/>
                    <a:pt x="3427" y="9155"/>
                  </a:cubicBezTo>
                  <a:cubicBezTo>
                    <a:pt x="2679" y="7909"/>
                    <a:pt x="2109" y="6703"/>
                    <a:pt x="1735" y="5567"/>
                  </a:cubicBezTo>
                  <a:cubicBezTo>
                    <a:pt x="1359" y="4431"/>
                    <a:pt x="1195" y="3427"/>
                    <a:pt x="1250" y="2579"/>
                  </a:cubicBezTo>
                  <a:cubicBezTo>
                    <a:pt x="1305" y="1702"/>
                    <a:pt x="1592" y="1035"/>
                    <a:pt x="2102" y="591"/>
                  </a:cubicBezTo>
                  <a:cubicBezTo>
                    <a:pt x="2545" y="206"/>
                    <a:pt x="3136" y="12"/>
                    <a:pt x="3859" y="12"/>
                  </a:cubicBezTo>
                  <a:close/>
                  <a:moveTo>
                    <a:pt x="3859" y="0"/>
                  </a:moveTo>
                  <a:cubicBezTo>
                    <a:pt x="3150" y="0"/>
                    <a:pt x="2548" y="187"/>
                    <a:pt x="2095" y="582"/>
                  </a:cubicBezTo>
                  <a:cubicBezTo>
                    <a:pt x="1" y="2402"/>
                    <a:pt x="1834" y="7941"/>
                    <a:pt x="6189" y="12954"/>
                  </a:cubicBezTo>
                  <a:cubicBezTo>
                    <a:pt x="9599" y="16879"/>
                    <a:pt x="13545" y="19317"/>
                    <a:pt x="16104" y="19317"/>
                  </a:cubicBezTo>
                  <a:cubicBezTo>
                    <a:pt x="16813" y="19317"/>
                    <a:pt x="17415" y="19130"/>
                    <a:pt x="17868" y="18735"/>
                  </a:cubicBezTo>
                  <a:cubicBezTo>
                    <a:pt x="19962" y="16914"/>
                    <a:pt x="18129" y="11374"/>
                    <a:pt x="13774" y="6364"/>
                  </a:cubicBezTo>
                  <a:cubicBezTo>
                    <a:pt x="10364" y="2439"/>
                    <a:pt x="6418" y="0"/>
                    <a:pt x="385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1957425" y="3464225"/>
              <a:ext cx="524275" cy="572250"/>
            </a:xfrm>
            <a:custGeom>
              <a:avLst/>
              <a:gdLst/>
              <a:ahLst/>
              <a:cxnLst/>
              <a:rect l="l" t="t" r="r" b="b"/>
              <a:pathLst>
                <a:path w="20971" h="22890" fill="none" extrusionOk="0">
                  <a:moveTo>
                    <a:pt x="15154" y="7387"/>
                  </a:moveTo>
                  <a:cubicBezTo>
                    <a:pt x="17544" y="10137"/>
                    <a:pt x="19343" y="13201"/>
                    <a:pt x="20158" y="15907"/>
                  </a:cubicBezTo>
                  <a:cubicBezTo>
                    <a:pt x="20971" y="18614"/>
                    <a:pt x="20733" y="20738"/>
                    <a:pt x="19495" y="21814"/>
                  </a:cubicBezTo>
                  <a:cubicBezTo>
                    <a:pt x="18255" y="22890"/>
                    <a:pt x="16119" y="22830"/>
                    <a:pt x="13554" y="21645"/>
                  </a:cubicBezTo>
                  <a:cubicBezTo>
                    <a:pt x="10989" y="20463"/>
                    <a:pt x="8204" y="18253"/>
                    <a:pt x="5817" y="15503"/>
                  </a:cubicBezTo>
                  <a:cubicBezTo>
                    <a:pt x="3427" y="12753"/>
                    <a:pt x="1626" y="9689"/>
                    <a:pt x="813" y="6983"/>
                  </a:cubicBezTo>
                  <a:cubicBezTo>
                    <a:pt x="0" y="4279"/>
                    <a:pt x="238" y="2155"/>
                    <a:pt x="1476" y="1077"/>
                  </a:cubicBezTo>
                  <a:cubicBezTo>
                    <a:pt x="2714" y="1"/>
                    <a:pt x="4852" y="63"/>
                    <a:pt x="7417" y="1245"/>
                  </a:cubicBezTo>
                  <a:cubicBezTo>
                    <a:pt x="9982" y="2428"/>
                    <a:pt x="12765" y="4637"/>
                    <a:pt x="15154" y="7387"/>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2169050" y="3463300"/>
              <a:ext cx="263475" cy="709425"/>
            </a:xfrm>
            <a:custGeom>
              <a:avLst/>
              <a:gdLst/>
              <a:ahLst/>
              <a:cxnLst/>
              <a:rect l="l" t="t" r="r" b="b"/>
              <a:pathLst>
                <a:path w="10539" h="28377" extrusionOk="0">
                  <a:moveTo>
                    <a:pt x="0" y="1"/>
                  </a:moveTo>
                  <a:lnTo>
                    <a:pt x="379" y="2030"/>
                  </a:lnTo>
                  <a:lnTo>
                    <a:pt x="644" y="3467"/>
                  </a:lnTo>
                  <a:lnTo>
                    <a:pt x="1831" y="9805"/>
                  </a:lnTo>
                  <a:lnTo>
                    <a:pt x="1854" y="9925"/>
                  </a:lnTo>
                  <a:lnTo>
                    <a:pt x="2064" y="11061"/>
                  </a:lnTo>
                  <a:lnTo>
                    <a:pt x="2067" y="11063"/>
                  </a:lnTo>
                  <a:lnTo>
                    <a:pt x="2591" y="13866"/>
                  </a:lnTo>
                  <a:lnTo>
                    <a:pt x="3616" y="19364"/>
                  </a:lnTo>
                  <a:lnTo>
                    <a:pt x="3939" y="21093"/>
                  </a:lnTo>
                  <a:lnTo>
                    <a:pt x="4348" y="23271"/>
                  </a:lnTo>
                  <a:lnTo>
                    <a:pt x="5285" y="28358"/>
                  </a:lnTo>
                  <a:cubicBezTo>
                    <a:pt x="5482" y="28370"/>
                    <a:pt x="5677" y="28376"/>
                    <a:pt x="5870" y="28376"/>
                  </a:cubicBezTo>
                  <a:cubicBezTo>
                    <a:pt x="7557" y="28376"/>
                    <a:pt x="9113" y="27897"/>
                    <a:pt x="10538" y="26940"/>
                  </a:cubicBezTo>
                  <a:lnTo>
                    <a:pt x="10365" y="25046"/>
                  </a:lnTo>
                  <a:lnTo>
                    <a:pt x="9885" y="22465"/>
                  </a:lnTo>
                  <a:lnTo>
                    <a:pt x="9562" y="20736"/>
                  </a:lnTo>
                  <a:lnTo>
                    <a:pt x="7611" y="10301"/>
                  </a:lnTo>
                  <a:lnTo>
                    <a:pt x="7181" y="8011"/>
                  </a:lnTo>
                  <a:lnTo>
                    <a:pt x="7179" y="8008"/>
                  </a:lnTo>
                  <a:lnTo>
                    <a:pt x="6705" y="5459"/>
                  </a:lnTo>
                  <a:lnTo>
                    <a:pt x="6703" y="5457"/>
                  </a:lnTo>
                  <a:cubicBezTo>
                    <a:pt x="4526" y="3139"/>
                    <a:pt x="2205" y="1285"/>
                    <a:pt x="0"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2042325" y="3414925"/>
              <a:ext cx="215000" cy="748150"/>
            </a:xfrm>
            <a:custGeom>
              <a:avLst/>
              <a:gdLst/>
              <a:ahLst/>
              <a:cxnLst/>
              <a:rect l="l" t="t" r="r" b="b"/>
              <a:pathLst>
                <a:path w="8600" h="29926" extrusionOk="0">
                  <a:moveTo>
                    <a:pt x="1" y="1"/>
                  </a:moveTo>
                  <a:lnTo>
                    <a:pt x="428" y="2282"/>
                  </a:lnTo>
                  <a:lnTo>
                    <a:pt x="687" y="3675"/>
                  </a:lnTo>
                  <a:lnTo>
                    <a:pt x="3035" y="16231"/>
                  </a:lnTo>
                  <a:lnTo>
                    <a:pt x="3035" y="16233"/>
                  </a:lnTo>
                  <a:lnTo>
                    <a:pt x="3483" y="18637"/>
                  </a:lnTo>
                  <a:lnTo>
                    <a:pt x="3954" y="21158"/>
                  </a:lnTo>
                  <a:lnTo>
                    <a:pt x="5069" y="28346"/>
                  </a:lnTo>
                  <a:lnTo>
                    <a:pt x="8600" y="29925"/>
                  </a:lnTo>
                  <a:lnTo>
                    <a:pt x="7512" y="24024"/>
                  </a:lnTo>
                  <a:lnTo>
                    <a:pt x="7094" y="21795"/>
                  </a:lnTo>
                  <a:lnTo>
                    <a:pt x="6739" y="19895"/>
                  </a:lnTo>
                  <a:lnTo>
                    <a:pt x="5473" y="13123"/>
                  </a:lnTo>
                  <a:lnTo>
                    <a:pt x="5205" y="11684"/>
                  </a:lnTo>
                  <a:lnTo>
                    <a:pt x="5102" y="11139"/>
                  </a:lnTo>
                  <a:lnTo>
                    <a:pt x="5099" y="11137"/>
                  </a:lnTo>
                  <a:lnTo>
                    <a:pt x="4965" y="10408"/>
                  </a:lnTo>
                  <a:lnTo>
                    <a:pt x="3836" y="4372"/>
                  </a:lnTo>
                  <a:lnTo>
                    <a:pt x="3585" y="3028"/>
                  </a:lnTo>
                  <a:lnTo>
                    <a:pt x="3204" y="975"/>
                  </a:lnTo>
                  <a:cubicBezTo>
                    <a:pt x="2070" y="472"/>
                    <a:pt x="989" y="139"/>
                    <a:pt x="1"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9"/>
          <p:cNvGrpSpPr/>
          <p:nvPr/>
        </p:nvGrpSpPr>
        <p:grpSpPr>
          <a:xfrm flipH="1">
            <a:off x="168212" y="683433"/>
            <a:ext cx="530159" cy="550985"/>
            <a:chOff x="2777975" y="4487350"/>
            <a:chExt cx="803150" cy="834825"/>
          </a:xfrm>
        </p:grpSpPr>
        <p:sp>
          <p:nvSpPr>
            <p:cNvPr id="458" name="Google Shape;458;p29"/>
            <p:cNvSpPr/>
            <p:nvPr/>
          </p:nvSpPr>
          <p:spPr>
            <a:xfrm>
              <a:off x="2801475" y="4545025"/>
              <a:ext cx="776425" cy="720275"/>
            </a:xfrm>
            <a:custGeom>
              <a:avLst/>
              <a:gdLst/>
              <a:ahLst/>
              <a:cxnLst/>
              <a:rect l="l" t="t" r="r" b="b"/>
              <a:pathLst>
                <a:path w="31057" h="28811" extrusionOk="0">
                  <a:moveTo>
                    <a:pt x="14617" y="0"/>
                  </a:moveTo>
                  <a:cubicBezTo>
                    <a:pt x="8672" y="0"/>
                    <a:pt x="3310" y="3412"/>
                    <a:pt x="718" y="8603"/>
                  </a:cubicBezTo>
                  <a:cubicBezTo>
                    <a:pt x="469" y="9391"/>
                    <a:pt x="287" y="10196"/>
                    <a:pt x="169" y="11012"/>
                  </a:cubicBezTo>
                  <a:cubicBezTo>
                    <a:pt x="53" y="11797"/>
                    <a:pt x="0" y="12589"/>
                    <a:pt x="5" y="13381"/>
                  </a:cubicBezTo>
                  <a:cubicBezTo>
                    <a:pt x="10" y="14161"/>
                    <a:pt x="77" y="14939"/>
                    <a:pt x="201" y="15710"/>
                  </a:cubicBezTo>
                  <a:cubicBezTo>
                    <a:pt x="284" y="16230"/>
                    <a:pt x="393" y="16747"/>
                    <a:pt x="527" y="17255"/>
                  </a:cubicBezTo>
                  <a:cubicBezTo>
                    <a:pt x="905" y="18673"/>
                    <a:pt x="1483" y="20028"/>
                    <a:pt x="2240" y="21282"/>
                  </a:cubicBezTo>
                  <a:cubicBezTo>
                    <a:pt x="4565" y="25133"/>
                    <a:pt x="8532" y="27950"/>
                    <a:pt x="13328" y="28648"/>
                  </a:cubicBezTo>
                  <a:cubicBezTo>
                    <a:pt x="14085" y="28757"/>
                    <a:pt x="14838" y="28811"/>
                    <a:pt x="15582" y="28811"/>
                  </a:cubicBezTo>
                  <a:cubicBezTo>
                    <a:pt x="22075" y="28811"/>
                    <a:pt x="27874" y="24745"/>
                    <a:pt x="30130" y="18733"/>
                  </a:cubicBezTo>
                  <a:cubicBezTo>
                    <a:pt x="30456" y="17802"/>
                    <a:pt x="30691" y="16842"/>
                    <a:pt x="30837" y="15865"/>
                  </a:cubicBezTo>
                  <a:cubicBezTo>
                    <a:pt x="30906" y="15389"/>
                    <a:pt x="30952" y="14916"/>
                    <a:pt x="30978" y="14445"/>
                  </a:cubicBezTo>
                  <a:cubicBezTo>
                    <a:pt x="31056" y="12953"/>
                    <a:pt x="30121" y="13422"/>
                    <a:pt x="29793" y="12021"/>
                  </a:cubicBezTo>
                  <a:cubicBezTo>
                    <a:pt x="29671" y="11506"/>
                    <a:pt x="29523" y="10998"/>
                    <a:pt x="29354" y="10504"/>
                  </a:cubicBezTo>
                  <a:cubicBezTo>
                    <a:pt x="29098" y="9765"/>
                    <a:pt x="28789" y="9047"/>
                    <a:pt x="28426" y="8356"/>
                  </a:cubicBezTo>
                  <a:cubicBezTo>
                    <a:pt x="26191" y="4085"/>
                    <a:pt x="22007" y="910"/>
                    <a:pt x="16874" y="164"/>
                  </a:cubicBezTo>
                  <a:cubicBezTo>
                    <a:pt x="16116" y="54"/>
                    <a:pt x="15362" y="0"/>
                    <a:pt x="14617"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2801650" y="4487525"/>
              <a:ext cx="779300" cy="777675"/>
            </a:xfrm>
            <a:custGeom>
              <a:avLst/>
              <a:gdLst/>
              <a:ahLst/>
              <a:cxnLst/>
              <a:rect l="l" t="t" r="r" b="b"/>
              <a:pathLst>
                <a:path w="31172" h="31107" extrusionOk="0">
                  <a:moveTo>
                    <a:pt x="15542" y="0"/>
                  </a:moveTo>
                  <a:cubicBezTo>
                    <a:pt x="8747" y="5"/>
                    <a:pt x="2743" y="4422"/>
                    <a:pt x="716" y="10908"/>
                  </a:cubicBezTo>
                  <a:cubicBezTo>
                    <a:pt x="469" y="11693"/>
                    <a:pt x="284" y="12499"/>
                    <a:pt x="169" y="13316"/>
                  </a:cubicBezTo>
                  <a:cubicBezTo>
                    <a:pt x="53" y="14099"/>
                    <a:pt x="0" y="14891"/>
                    <a:pt x="5" y="15683"/>
                  </a:cubicBezTo>
                  <a:cubicBezTo>
                    <a:pt x="10" y="16461"/>
                    <a:pt x="74" y="17239"/>
                    <a:pt x="199" y="18010"/>
                  </a:cubicBezTo>
                  <a:cubicBezTo>
                    <a:pt x="287" y="18546"/>
                    <a:pt x="395" y="19066"/>
                    <a:pt x="527" y="19555"/>
                  </a:cubicBezTo>
                  <a:cubicBezTo>
                    <a:pt x="905" y="20970"/>
                    <a:pt x="1480" y="22326"/>
                    <a:pt x="2240" y="23580"/>
                  </a:cubicBezTo>
                  <a:cubicBezTo>
                    <a:pt x="4657" y="27588"/>
                    <a:pt x="8696" y="30269"/>
                    <a:pt x="13321" y="30941"/>
                  </a:cubicBezTo>
                  <a:cubicBezTo>
                    <a:pt x="14069" y="31049"/>
                    <a:pt x="14822" y="31105"/>
                    <a:pt x="15577" y="31105"/>
                  </a:cubicBezTo>
                  <a:lnTo>
                    <a:pt x="15579" y="31107"/>
                  </a:lnTo>
                  <a:cubicBezTo>
                    <a:pt x="20354" y="31098"/>
                    <a:pt x="24861" y="28900"/>
                    <a:pt x="27807" y="25143"/>
                  </a:cubicBezTo>
                  <a:cubicBezTo>
                    <a:pt x="29479" y="23009"/>
                    <a:pt x="30564" y="20474"/>
                    <a:pt x="30950" y="17791"/>
                  </a:cubicBezTo>
                  <a:cubicBezTo>
                    <a:pt x="31019" y="17325"/>
                    <a:pt x="31068" y="16849"/>
                    <a:pt x="31091" y="16373"/>
                  </a:cubicBezTo>
                  <a:cubicBezTo>
                    <a:pt x="31171" y="14909"/>
                    <a:pt x="31042" y="13443"/>
                    <a:pt x="30710" y="12014"/>
                  </a:cubicBezTo>
                  <a:cubicBezTo>
                    <a:pt x="30587" y="11504"/>
                    <a:pt x="30442" y="10993"/>
                    <a:pt x="30271" y="10497"/>
                  </a:cubicBezTo>
                  <a:cubicBezTo>
                    <a:pt x="30015" y="9760"/>
                    <a:pt x="29705" y="9042"/>
                    <a:pt x="29343" y="8352"/>
                  </a:cubicBezTo>
                  <a:cubicBezTo>
                    <a:pt x="28218" y="6209"/>
                    <a:pt x="26614" y="4355"/>
                    <a:pt x="24656" y="2935"/>
                  </a:cubicBezTo>
                  <a:cubicBezTo>
                    <a:pt x="23660" y="2217"/>
                    <a:pt x="22584" y="1619"/>
                    <a:pt x="21451" y="1155"/>
                  </a:cubicBezTo>
                  <a:cubicBezTo>
                    <a:pt x="19573" y="393"/>
                    <a:pt x="17567" y="0"/>
                    <a:pt x="15542"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801525" y="4487350"/>
              <a:ext cx="779600" cy="777975"/>
            </a:xfrm>
            <a:custGeom>
              <a:avLst/>
              <a:gdLst/>
              <a:ahLst/>
              <a:cxnLst/>
              <a:rect l="l" t="t" r="r" b="b"/>
              <a:pathLst>
                <a:path w="31184" h="31119" extrusionOk="0">
                  <a:moveTo>
                    <a:pt x="15547" y="10"/>
                  </a:moveTo>
                  <a:cubicBezTo>
                    <a:pt x="17572" y="12"/>
                    <a:pt x="19576" y="402"/>
                    <a:pt x="21453" y="1164"/>
                  </a:cubicBezTo>
                  <a:cubicBezTo>
                    <a:pt x="23714" y="2090"/>
                    <a:pt x="25723" y="3535"/>
                    <a:pt x="27318" y="5385"/>
                  </a:cubicBezTo>
                  <a:cubicBezTo>
                    <a:pt x="28106" y="6295"/>
                    <a:pt x="28784" y="7294"/>
                    <a:pt x="29343" y="8359"/>
                  </a:cubicBezTo>
                  <a:cubicBezTo>
                    <a:pt x="29706" y="9049"/>
                    <a:pt x="30015" y="9767"/>
                    <a:pt x="30271" y="10506"/>
                  </a:cubicBezTo>
                  <a:cubicBezTo>
                    <a:pt x="30442" y="11000"/>
                    <a:pt x="30588" y="11511"/>
                    <a:pt x="30710" y="12023"/>
                  </a:cubicBezTo>
                  <a:cubicBezTo>
                    <a:pt x="31043" y="13448"/>
                    <a:pt x="31170" y="14914"/>
                    <a:pt x="31091" y="16378"/>
                  </a:cubicBezTo>
                  <a:cubicBezTo>
                    <a:pt x="31066" y="16854"/>
                    <a:pt x="31019" y="17329"/>
                    <a:pt x="30950" y="17796"/>
                  </a:cubicBezTo>
                  <a:cubicBezTo>
                    <a:pt x="30562" y="20476"/>
                    <a:pt x="29479" y="23012"/>
                    <a:pt x="27810" y="25143"/>
                  </a:cubicBezTo>
                  <a:cubicBezTo>
                    <a:pt x="24866" y="28904"/>
                    <a:pt x="20357" y="31102"/>
                    <a:pt x="15584" y="31107"/>
                  </a:cubicBezTo>
                  <a:cubicBezTo>
                    <a:pt x="13640" y="31105"/>
                    <a:pt x="11712" y="30745"/>
                    <a:pt x="9902" y="30040"/>
                  </a:cubicBezTo>
                  <a:cubicBezTo>
                    <a:pt x="7773" y="29209"/>
                    <a:pt x="5856" y="27918"/>
                    <a:pt x="4286" y="26258"/>
                  </a:cubicBezTo>
                  <a:cubicBezTo>
                    <a:pt x="3513" y="25443"/>
                    <a:pt x="2831" y="24545"/>
                    <a:pt x="2250" y="23584"/>
                  </a:cubicBezTo>
                  <a:cubicBezTo>
                    <a:pt x="1492" y="22331"/>
                    <a:pt x="915" y="20977"/>
                    <a:pt x="539" y="19562"/>
                  </a:cubicBezTo>
                  <a:cubicBezTo>
                    <a:pt x="407" y="19070"/>
                    <a:pt x="299" y="18551"/>
                    <a:pt x="211" y="18017"/>
                  </a:cubicBezTo>
                  <a:cubicBezTo>
                    <a:pt x="86" y="17246"/>
                    <a:pt x="21" y="16468"/>
                    <a:pt x="17" y="15690"/>
                  </a:cubicBezTo>
                  <a:cubicBezTo>
                    <a:pt x="10" y="14898"/>
                    <a:pt x="65" y="14106"/>
                    <a:pt x="181" y="13323"/>
                  </a:cubicBezTo>
                  <a:cubicBezTo>
                    <a:pt x="296" y="12506"/>
                    <a:pt x="481" y="11702"/>
                    <a:pt x="728" y="10915"/>
                  </a:cubicBezTo>
                  <a:cubicBezTo>
                    <a:pt x="2755" y="4434"/>
                    <a:pt x="8756" y="16"/>
                    <a:pt x="15549" y="12"/>
                  </a:cubicBezTo>
                  <a:lnTo>
                    <a:pt x="15547" y="10"/>
                  </a:lnTo>
                  <a:close/>
                  <a:moveTo>
                    <a:pt x="15549" y="0"/>
                  </a:moveTo>
                  <a:cubicBezTo>
                    <a:pt x="8761" y="0"/>
                    <a:pt x="2732" y="4445"/>
                    <a:pt x="716" y="10913"/>
                  </a:cubicBezTo>
                  <a:cubicBezTo>
                    <a:pt x="469" y="11700"/>
                    <a:pt x="287" y="12503"/>
                    <a:pt x="169" y="13321"/>
                  </a:cubicBezTo>
                  <a:cubicBezTo>
                    <a:pt x="54" y="14106"/>
                    <a:pt x="1" y="14898"/>
                    <a:pt x="5" y="15690"/>
                  </a:cubicBezTo>
                  <a:cubicBezTo>
                    <a:pt x="10" y="16470"/>
                    <a:pt x="75" y="17248"/>
                    <a:pt x="199" y="18017"/>
                  </a:cubicBezTo>
                  <a:cubicBezTo>
                    <a:pt x="282" y="18539"/>
                    <a:pt x="393" y="19054"/>
                    <a:pt x="527" y="19564"/>
                  </a:cubicBezTo>
                  <a:cubicBezTo>
                    <a:pt x="906" y="20980"/>
                    <a:pt x="1483" y="22335"/>
                    <a:pt x="2240" y="23589"/>
                  </a:cubicBezTo>
                  <a:cubicBezTo>
                    <a:pt x="4563" y="27440"/>
                    <a:pt x="8530" y="30257"/>
                    <a:pt x="13326" y="30955"/>
                  </a:cubicBezTo>
                  <a:cubicBezTo>
                    <a:pt x="14074" y="31063"/>
                    <a:pt x="14829" y="31116"/>
                    <a:pt x="15584" y="31119"/>
                  </a:cubicBezTo>
                  <a:cubicBezTo>
                    <a:pt x="22077" y="31119"/>
                    <a:pt x="27875" y="27052"/>
                    <a:pt x="30131" y="21040"/>
                  </a:cubicBezTo>
                  <a:cubicBezTo>
                    <a:pt x="30525" y="19994"/>
                    <a:pt x="30805" y="18906"/>
                    <a:pt x="30964" y="17798"/>
                  </a:cubicBezTo>
                  <a:cubicBezTo>
                    <a:pt x="31033" y="17322"/>
                    <a:pt x="31080" y="16849"/>
                    <a:pt x="31105" y="16378"/>
                  </a:cubicBezTo>
                  <a:cubicBezTo>
                    <a:pt x="31183" y="14914"/>
                    <a:pt x="31054" y="13448"/>
                    <a:pt x="30722" y="12021"/>
                  </a:cubicBezTo>
                  <a:cubicBezTo>
                    <a:pt x="30602" y="11506"/>
                    <a:pt x="30454" y="10996"/>
                    <a:pt x="30283" y="10502"/>
                  </a:cubicBezTo>
                  <a:cubicBezTo>
                    <a:pt x="30029" y="9765"/>
                    <a:pt x="29717" y="9047"/>
                    <a:pt x="29355" y="8354"/>
                  </a:cubicBezTo>
                  <a:cubicBezTo>
                    <a:pt x="27120" y="4083"/>
                    <a:pt x="22936" y="908"/>
                    <a:pt x="17803" y="164"/>
                  </a:cubicBezTo>
                  <a:cubicBezTo>
                    <a:pt x="17057" y="56"/>
                    <a:pt x="16304" y="0"/>
                    <a:pt x="1554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2861275" y="4546975"/>
              <a:ext cx="658650" cy="658675"/>
            </a:xfrm>
            <a:custGeom>
              <a:avLst/>
              <a:gdLst/>
              <a:ahLst/>
              <a:cxnLst/>
              <a:rect l="l" t="t" r="r" b="b"/>
              <a:pathLst>
                <a:path w="26346" h="26347" fill="none" extrusionOk="0">
                  <a:moveTo>
                    <a:pt x="22488" y="3859"/>
                  </a:moveTo>
                  <a:cubicBezTo>
                    <a:pt x="24958" y="6329"/>
                    <a:pt x="26346" y="9680"/>
                    <a:pt x="26346" y="13173"/>
                  </a:cubicBezTo>
                  <a:cubicBezTo>
                    <a:pt x="26346" y="16667"/>
                    <a:pt x="24958" y="20017"/>
                    <a:pt x="22488" y="22488"/>
                  </a:cubicBezTo>
                  <a:cubicBezTo>
                    <a:pt x="20017" y="24958"/>
                    <a:pt x="16667" y="26346"/>
                    <a:pt x="13173" y="26346"/>
                  </a:cubicBezTo>
                  <a:cubicBezTo>
                    <a:pt x="9680" y="26346"/>
                    <a:pt x="6329" y="24958"/>
                    <a:pt x="3859" y="22488"/>
                  </a:cubicBezTo>
                  <a:cubicBezTo>
                    <a:pt x="1388" y="20017"/>
                    <a:pt x="0" y="16667"/>
                    <a:pt x="0" y="13173"/>
                  </a:cubicBezTo>
                  <a:cubicBezTo>
                    <a:pt x="0" y="9680"/>
                    <a:pt x="1388" y="6329"/>
                    <a:pt x="3859" y="3859"/>
                  </a:cubicBezTo>
                  <a:cubicBezTo>
                    <a:pt x="6329" y="1388"/>
                    <a:pt x="9680" y="1"/>
                    <a:pt x="13173" y="1"/>
                  </a:cubicBezTo>
                  <a:cubicBezTo>
                    <a:pt x="16667" y="1"/>
                    <a:pt x="20017" y="1388"/>
                    <a:pt x="22488" y="3859"/>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2892850" y="4588600"/>
              <a:ext cx="595500" cy="575475"/>
            </a:xfrm>
            <a:custGeom>
              <a:avLst/>
              <a:gdLst/>
              <a:ahLst/>
              <a:cxnLst/>
              <a:rect l="l" t="t" r="r" b="b"/>
              <a:pathLst>
                <a:path w="23820" h="23019" extrusionOk="0">
                  <a:moveTo>
                    <a:pt x="11896" y="0"/>
                  </a:moveTo>
                  <a:cubicBezTo>
                    <a:pt x="5865" y="7"/>
                    <a:pt x="864" y="4669"/>
                    <a:pt x="432" y="10684"/>
                  </a:cubicBezTo>
                  <a:cubicBezTo>
                    <a:pt x="0" y="16701"/>
                    <a:pt x="4286" y="22028"/>
                    <a:pt x="10255" y="22896"/>
                  </a:cubicBezTo>
                  <a:cubicBezTo>
                    <a:pt x="10809" y="22977"/>
                    <a:pt x="11365" y="23019"/>
                    <a:pt x="11924" y="23019"/>
                  </a:cubicBezTo>
                  <a:cubicBezTo>
                    <a:pt x="17955" y="23009"/>
                    <a:pt x="22959" y="18348"/>
                    <a:pt x="23388" y="12333"/>
                  </a:cubicBezTo>
                  <a:cubicBezTo>
                    <a:pt x="23820" y="6315"/>
                    <a:pt x="19534" y="989"/>
                    <a:pt x="13566" y="120"/>
                  </a:cubicBezTo>
                  <a:cubicBezTo>
                    <a:pt x="13014" y="40"/>
                    <a:pt x="12455" y="0"/>
                    <a:pt x="11896"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2882925" y="4588425"/>
              <a:ext cx="615425" cy="575775"/>
            </a:xfrm>
            <a:custGeom>
              <a:avLst/>
              <a:gdLst/>
              <a:ahLst/>
              <a:cxnLst/>
              <a:rect l="l" t="t" r="r" b="b"/>
              <a:pathLst>
                <a:path w="24617" h="23031" extrusionOk="0">
                  <a:moveTo>
                    <a:pt x="12293" y="10"/>
                  </a:moveTo>
                  <a:lnTo>
                    <a:pt x="12293" y="12"/>
                  </a:lnTo>
                  <a:cubicBezTo>
                    <a:pt x="12852" y="12"/>
                    <a:pt x="13409" y="53"/>
                    <a:pt x="13963" y="132"/>
                  </a:cubicBezTo>
                  <a:cubicBezTo>
                    <a:pt x="19927" y="1000"/>
                    <a:pt x="24210" y="6327"/>
                    <a:pt x="23780" y="12340"/>
                  </a:cubicBezTo>
                  <a:cubicBezTo>
                    <a:pt x="23349" y="18350"/>
                    <a:pt x="18350" y="23012"/>
                    <a:pt x="12321" y="23019"/>
                  </a:cubicBezTo>
                  <a:cubicBezTo>
                    <a:pt x="11765" y="23019"/>
                    <a:pt x="11206" y="22979"/>
                    <a:pt x="10654" y="22899"/>
                  </a:cubicBezTo>
                  <a:cubicBezTo>
                    <a:pt x="4685" y="22033"/>
                    <a:pt x="397" y="16706"/>
                    <a:pt x="829" y="10691"/>
                  </a:cubicBezTo>
                  <a:cubicBezTo>
                    <a:pt x="1261" y="4676"/>
                    <a:pt x="6262" y="17"/>
                    <a:pt x="12293" y="10"/>
                  </a:cubicBezTo>
                  <a:close/>
                  <a:moveTo>
                    <a:pt x="12293" y="0"/>
                  </a:moveTo>
                  <a:cubicBezTo>
                    <a:pt x="6669" y="0"/>
                    <a:pt x="1746" y="4127"/>
                    <a:pt x="915" y="9857"/>
                  </a:cubicBezTo>
                  <a:cubicBezTo>
                    <a:pt x="0" y="16149"/>
                    <a:pt x="4360" y="21993"/>
                    <a:pt x="10652" y="22908"/>
                  </a:cubicBezTo>
                  <a:cubicBezTo>
                    <a:pt x="11203" y="22989"/>
                    <a:pt x="11762" y="23028"/>
                    <a:pt x="12321" y="23030"/>
                  </a:cubicBezTo>
                  <a:cubicBezTo>
                    <a:pt x="17948" y="23030"/>
                    <a:pt x="22868" y="18902"/>
                    <a:pt x="23702" y="13171"/>
                  </a:cubicBezTo>
                  <a:cubicBezTo>
                    <a:pt x="24616" y="6879"/>
                    <a:pt x="20257" y="1035"/>
                    <a:pt x="13965" y="120"/>
                  </a:cubicBezTo>
                  <a:cubicBezTo>
                    <a:pt x="13411" y="40"/>
                    <a:pt x="12852" y="0"/>
                    <a:pt x="1229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2814700" y="4787800"/>
              <a:ext cx="766375" cy="289275"/>
            </a:xfrm>
            <a:custGeom>
              <a:avLst/>
              <a:gdLst/>
              <a:ahLst/>
              <a:cxnLst/>
              <a:rect l="l" t="t" r="r" b="b"/>
              <a:pathLst>
                <a:path w="30655" h="11571" extrusionOk="0">
                  <a:moveTo>
                    <a:pt x="30192" y="1"/>
                  </a:moveTo>
                  <a:lnTo>
                    <a:pt x="0" y="7546"/>
                  </a:lnTo>
                  <a:cubicBezTo>
                    <a:pt x="379" y="8962"/>
                    <a:pt x="956" y="10317"/>
                    <a:pt x="1713" y="11571"/>
                  </a:cubicBezTo>
                  <a:lnTo>
                    <a:pt x="30573" y="4360"/>
                  </a:lnTo>
                  <a:cubicBezTo>
                    <a:pt x="30654" y="2896"/>
                    <a:pt x="30525" y="1428"/>
                    <a:pt x="30192"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2801650" y="4696250"/>
              <a:ext cx="756850" cy="241550"/>
            </a:xfrm>
            <a:custGeom>
              <a:avLst/>
              <a:gdLst/>
              <a:ahLst/>
              <a:cxnLst/>
              <a:rect l="l" t="t" r="r" b="b"/>
              <a:pathLst>
                <a:path w="30274" h="9662" extrusionOk="0">
                  <a:moveTo>
                    <a:pt x="29347" y="1"/>
                  </a:moveTo>
                  <a:lnTo>
                    <a:pt x="0" y="7334"/>
                  </a:lnTo>
                  <a:cubicBezTo>
                    <a:pt x="5" y="8112"/>
                    <a:pt x="70" y="8890"/>
                    <a:pt x="194" y="9661"/>
                  </a:cubicBezTo>
                  <a:lnTo>
                    <a:pt x="30273" y="2143"/>
                  </a:lnTo>
                  <a:cubicBezTo>
                    <a:pt x="30019" y="1407"/>
                    <a:pt x="29710" y="691"/>
                    <a:pt x="293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2777975" y="4760150"/>
              <a:ext cx="776700" cy="562025"/>
            </a:xfrm>
            <a:custGeom>
              <a:avLst/>
              <a:gdLst/>
              <a:ahLst/>
              <a:cxnLst/>
              <a:rect l="l" t="t" r="r" b="b"/>
              <a:pathLst>
                <a:path w="31068" h="22481" extrusionOk="0">
                  <a:moveTo>
                    <a:pt x="1658" y="1"/>
                  </a:moveTo>
                  <a:lnTo>
                    <a:pt x="1658" y="1"/>
                  </a:lnTo>
                  <a:cubicBezTo>
                    <a:pt x="562" y="2201"/>
                    <a:pt x="1" y="4628"/>
                    <a:pt x="17" y="7087"/>
                  </a:cubicBezTo>
                  <a:cubicBezTo>
                    <a:pt x="21" y="7867"/>
                    <a:pt x="88" y="8645"/>
                    <a:pt x="213" y="9417"/>
                  </a:cubicBezTo>
                  <a:cubicBezTo>
                    <a:pt x="296" y="9936"/>
                    <a:pt x="405" y="10453"/>
                    <a:pt x="541" y="10961"/>
                  </a:cubicBezTo>
                  <a:cubicBezTo>
                    <a:pt x="917" y="12379"/>
                    <a:pt x="1495" y="13732"/>
                    <a:pt x="2252" y="14988"/>
                  </a:cubicBezTo>
                  <a:cubicBezTo>
                    <a:pt x="4577" y="18837"/>
                    <a:pt x="8542" y="21654"/>
                    <a:pt x="13340" y="22352"/>
                  </a:cubicBezTo>
                  <a:cubicBezTo>
                    <a:pt x="13938" y="22439"/>
                    <a:pt x="14538" y="22481"/>
                    <a:pt x="15137" y="22481"/>
                  </a:cubicBezTo>
                  <a:cubicBezTo>
                    <a:pt x="22061" y="22481"/>
                    <a:pt x="28760" y="16846"/>
                    <a:pt x="31068" y="10128"/>
                  </a:cubicBezTo>
                  <a:lnTo>
                    <a:pt x="31068" y="10128"/>
                  </a:lnTo>
                  <a:cubicBezTo>
                    <a:pt x="28814" y="16140"/>
                    <a:pt x="23015" y="20206"/>
                    <a:pt x="16520" y="20206"/>
                  </a:cubicBezTo>
                  <a:cubicBezTo>
                    <a:pt x="15776" y="20206"/>
                    <a:pt x="15023" y="20152"/>
                    <a:pt x="14265" y="20043"/>
                  </a:cubicBezTo>
                  <a:cubicBezTo>
                    <a:pt x="9470" y="19345"/>
                    <a:pt x="5503" y="16528"/>
                    <a:pt x="3180" y="12677"/>
                  </a:cubicBezTo>
                  <a:cubicBezTo>
                    <a:pt x="2423" y="11423"/>
                    <a:pt x="1845" y="10068"/>
                    <a:pt x="1467" y="8652"/>
                  </a:cubicBezTo>
                  <a:cubicBezTo>
                    <a:pt x="1333" y="8142"/>
                    <a:pt x="1224" y="7627"/>
                    <a:pt x="1141" y="7105"/>
                  </a:cubicBezTo>
                  <a:cubicBezTo>
                    <a:pt x="1017" y="6336"/>
                    <a:pt x="950" y="5558"/>
                    <a:pt x="945" y="4778"/>
                  </a:cubicBezTo>
                  <a:cubicBezTo>
                    <a:pt x="940" y="3984"/>
                    <a:pt x="993" y="3192"/>
                    <a:pt x="1109" y="2409"/>
                  </a:cubicBezTo>
                  <a:cubicBezTo>
                    <a:pt x="1227" y="1591"/>
                    <a:pt x="1409" y="786"/>
                    <a:pt x="1658"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29"/>
          <p:cNvGrpSpPr/>
          <p:nvPr/>
        </p:nvGrpSpPr>
        <p:grpSpPr>
          <a:xfrm rot="-3104584">
            <a:off x="264107" y="1806911"/>
            <a:ext cx="529781" cy="397402"/>
            <a:chOff x="2787100" y="3506250"/>
            <a:chExt cx="854925" cy="641300"/>
          </a:xfrm>
        </p:grpSpPr>
        <p:sp>
          <p:nvSpPr>
            <p:cNvPr id="468" name="Google Shape;468;p29"/>
            <p:cNvSpPr/>
            <p:nvPr/>
          </p:nvSpPr>
          <p:spPr>
            <a:xfrm>
              <a:off x="2787100" y="3512900"/>
              <a:ext cx="842975" cy="634650"/>
            </a:xfrm>
            <a:custGeom>
              <a:avLst/>
              <a:gdLst/>
              <a:ahLst/>
              <a:cxnLst/>
              <a:rect l="l" t="t" r="r" b="b"/>
              <a:pathLst>
                <a:path w="33719" h="25386" extrusionOk="0">
                  <a:moveTo>
                    <a:pt x="3124" y="1"/>
                  </a:moveTo>
                  <a:cubicBezTo>
                    <a:pt x="2995" y="1"/>
                    <a:pt x="2867" y="8"/>
                    <a:pt x="2741" y="23"/>
                  </a:cubicBezTo>
                  <a:lnTo>
                    <a:pt x="2478" y="397"/>
                  </a:lnTo>
                  <a:lnTo>
                    <a:pt x="818" y="2755"/>
                  </a:lnTo>
                  <a:cubicBezTo>
                    <a:pt x="169" y="3736"/>
                    <a:pt x="0" y="4937"/>
                    <a:pt x="432" y="5807"/>
                  </a:cubicBezTo>
                  <a:cubicBezTo>
                    <a:pt x="892" y="6726"/>
                    <a:pt x="1557" y="7680"/>
                    <a:pt x="2393" y="8657"/>
                  </a:cubicBezTo>
                  <a:cubicBezTo>
                    <a:pt x="3231" y="9645"/>
                    <a:pt x="4240" y="10656"/>
                    <a:pt x="5366" y="11668"/>
                  </a:cubicBezTo>
                  <a:lnTo>
                    <a:pt x="5371" y="11670"/>
                  </a:lnTo>
                  <a:cubicBezTo>
                    <a:pt x="6110" y="12333"/>
                    <a:pt x="6897" y="12993"/>
                    <a:pt x="7722" y="13656"/>
                  </a:cubicBezTo>
                  <a:cubicBezTo>
                    <a:pt x="9571" y="15124"/>
                    <a:pt x="11605" y="16574"/>
                    <a:pt x="13660" y="17932"/>
                  </a:cubicBezTo>
                  <a:cubicBezTo>
                    <a:pt x="14138" y="18246"/>
                    <a:pt x="14612" y="18560"/>
                    <a:pt x="15085" y="18865"/>
                  </a:cubicBezTo>
                  <a:lnTo>
                    <a:pt x="15087" y="18867"/>
                  </a:lnTo>
                  <a:cubicBezTo>
                    <a:pt x="19982" y="22040"/>
                    <a:pt x="24748" y="24785"/>
                    <a:pt x="28475" y="25360"/>
                  </a:cubicBezTo>
                  <a:cubicBezTo>
                    <a:pt x="28587" y="25377"/>
                    <a:pt x="28701" y="25385"/>
                    <a:pt x="28818" y="25385"/>
                  </a:cubicBezTo>
                  <a:cubicBezTo>
                    <a:pt x="29844" y="25385"/>
                    <a:pt x="31001" y="24740"/>
                    <a:pt x="31680" y="23714"/>
                  </a:cubicBezTo>
                  <a:lnTo>
                    <a:pt x="33718" y="20626"/>
                  </a:lnTo>
                  <a:cubicBezTo>
                    <a:pt x="32442" y="19537"/>
                    <a:pt x="30200" y="17895"/>
                    <a:pt x="27350" y="15914"/>
                  </a:cubicBezTo>
                  <a:cubicBezTo>
                    <a:pt x="25127" y="14371"/>
                    <a:pt x="22529" y="12624"/>
                    <a:pt x="19724" y="10765"/>
                  </a:cubicBezTo>
                  <a:lnTo>
                    <a:pt x="18971" y="10268"/>
                  </a:lnTo>
                  <a:cubicBezTo>
                    <a:pt x="18269" y="9804"/>
                    <a:pt x="17590" y="9342"/>
                    <a:pt x="16939" y="8885"/>
                  </a:cubicBezTo>
                  <a:lnTo>
                    <a:pt x="16934" y="8883"/>
                  </a:lnTo>
                  <a:cubicBezTo>
                    <a:pt x="15565" y="7913"/>
                    <a:pt x="14305" y="6966"/>
                    <a:pt x="13134" y="6073"/>
                  </a:cubicBezTo>
                  <a:cubicBezTo>
                    <a:pt x="8674" y="2661"/>
                    <a:pt x="5567" y="1"/>
                    <a:pt x="3124"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847300" y="3506425"/>
              <a:ext cx="788375" cy="532075"/>
            </a:xfrm>
            <a:custGeom>
              <a:avLst/>
              <a:gdLst/>
              <a:ahLst/>
              <a:cxnLst/>
              <a:rect l="l" t="t" r="r" b="b"/>
              <a:pathLst>
                <a:path w="31535" h="21283" extrusionOk="0">
                  <a:moveTo>
                    <a:pt x="1194" y="1"/>
                  </a:moveTo>
                  <a:cubicBezTo>
                    <a:pt x="680" y="1"/>
                    <a:pt x="338" y="125"/>
                    <a:pt x="174" y="372"/>
                  </a:cubicBezTo>
                  <a:cubicBezTo>
                    <a:pt x="118" y="458"/>
                    <a:pt x="84" y="555"/>
                    <a:pt x="75" y="656"/>
                  </a:cubicBezTo>
                  <a:cubicBezTo>
                    <a:pt x="1" y="1224"/>
                    <a:pt x="502" y="2157"/>
                    <a:pt x="1527" y="3360"/>
                  </a:cubicBezTo>
                  <a:cubicBezTo>
                    <a:pt x="2527" y="4536"/>
                    <a:pt x="4025" y="5967"/>
                    <a:pt x="5861" y="7500"/>
                  </a:cubicBezTo>
                  <a:cubicBezTo>
                    <a:pt x="6962" y="8424"/>
                    <a:pt x="8184" y="9382"/>
                    <a:pt x="9491" y="10350"/>
                  </a:cubicBezTo>
                  <a:cubicBezTo>
                    <a:pt x="10333" y="10973"/>
                    <a:pt x="11234" y="11615"/>
                    <a:pt x="12167" y="12259"/>
                  </a:cubicBezTo>
                  <a:cubicBezTo>
                    <a:pt x="12679" y="12615"/>
                    <a:pt x="13227" y="12984"/>
                    <a:pt x="13889" y="13423"/>
                  </a:cubicBezTo>
                  <a:cubicBezTo>
                    <a:pt x="16041" y="14843"/>
                    <a:pt x="18184" y="16145"/>
                    <a:pt x="20257" y="17293"/>
                  </a:cubicBezTo>
                  <a:cubicBezTo>
                    <a:pt x="22474" y="18521"/>
                    <a:pt x="24557" y="19535"/>
                    <a:pt x="26281" y="20225"/>
                  </a:cubicBezTo>
                  <a:cubicBezTo>
                    <a:pt x="28015" y="20917"/>
                    <a:pt x="29393" y="21282"/>
                    <a:pt x="30263" y="21283"/>
                  </a:cubicBezTo>
                  <a:lnTo>
                    <a:pt x="30263" y="21283"/>
                  </a:lnTo>
                  <a:cubicBezTo>
                    <a:pt x="30775" y="21282"/>
                    <a:pt x="31119" y="21158"/>
                    <a:pt x="31280" y="20913"/>
                  </a:cubicBezTo>
                  <a:lnTo>
                    <a:pt x="31301" y="20881"/>
                  </a:lnTo>
                  <a:cubicBezTo>
                    <a:pt x="31534" y="20477"/>
                    <a:pt x="31315" y="19793"/>
                    <a:pt x="30650" y="18847"/>
                  </a:cubicBezTo>
                  <a:cubicBezTo>
                    <a:pt x="30008" y="17932"/>
                    <a:pt x="28981" y="16817"/>
                    <a:pt x="27600" y="15536"/>
                  </a:cubicBezTo>
                  <a:cubicBezTo>
                    <a:pt x="25776" y="13857"/>
                    <a:pt x="23465" y="12000"/>
                    <a:pt x="20911" y="10167"/>
                  </a:cubicBezTo>
                  <a:lnTo>
                    <a:pt x="20908" y="10165"/>
                  </a:lnTo>
                  <a:cubicBezTo>
                    <a:pt x="19925" y="9463"/>
                    <a:pt x="19029" y="8844"/>
                    <a:pt x="18170" y="8271"/>
                  </a:cubicBezTo>
                  <a:cubicBezTo>
                    <a:pt x="17971" y="8133"/>
                    <a:pt x="17764" y="7994"/>
                    <a:pt x="17560" y="7860"/>
                  </a:cubicBezTo>
                  <a:cubicBezTo>
                    <a:pt x="16404" y="7096"/>
                    <a:pt x="15180" y="6325"/>
                    <a:pt x="13924" y="5568"/>
                  </a:cubicBezTo>
                  <a:cubicBezTo>
                    <a:pt x="11132" y="3887"/>
                    <a:pt x="8470" y="2481"/>
                    <a:pt x="6221" y="1499"/>
                  </a:cubicBezTo>
                  <a:cubicBezTo>
                    <a:pt x="3979" y="520"/>
                    <a:pt x="2240" y="1"/>
                    <a:pt x="1194" y="1"/>
                  </a:cubicBezTo>
                  <a:close/>
                  <a:moveTo>
                    <a:pt x="30263" y="21283"/>
                  </a:moveTo>
                  <a:lnTo>
                    <a:pt x="30263" y="21283"/>
                  </a:lnTo>
                  <a:cubicBezTo>
                    <a:pt x="30263" y="21283"/>
                    <a:pt x="30263" y="21283"/>
                    <a:pt x="30262" y="21283"/>
                  </a:cubicBezTo>
                  <a:lnTo>
                    <a:pt x="30264" y="21283"/>
                  </a:lnTo>
                  <a:cubicBezTo>
                    <a:pt x="30264" y="21283"/>
                    <a:pt x="30264" y="21283"/>
                    <a:pt x="30263" y="21283"/>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2845175" y="3506250"/>
              <a:ext cx="796850" cy="532475"/>
            </a:xfrm>
            <a:custGeom>
              <a:avLst/>
              <a:gdLst/>
              <a:ahLst/>
              <a:cxnLst/>
              <a:rect l="l" t="t" r="r" b="b"/>
              <a:pathLst>
                <a:path w="31874" h="21299" extrusionOk="0">
                  <a:moveTo>
                    <a:pt x="1279" y="15"/>
                  </a:moveTo>
                  <a:cubicBezTo>
                    <a:pt x="2325" y="15"/>
                    <a:pt x="4064" y="534"/>
                    <a:pt x="6306" y="1513"/>
                  </a:cubicBezTo>
                  <a:cubicBezTo>
                    <a:pt x="8553" y="2494"/>
                    <a:pt x="11215" y="3901"/>
                    <a:pt x="14007" y="5579"/>
                  </a:cubicBezTo>
                  <a:cubicBezTo>
                    <a:pt x="15263" y="6339"/>
                    <a:pt x="16486" y="7110"/>
                    <a:pt x="17643" y="7874"/>
                  </a:cubicBezTo>
                  <a:cubicBezTo>
                    <a:pt x="17846" y="8008"/>
                    <a:pt x="18054" y="8145"/>
                    <a:pt x="18253" y="8283"/>
                  </a:cubicBezTo>
                  <a:cubicBezTo>
                    <a:pt x="19112" y="8856"/>
                    <a:pt x="20008" y="9477"/>
                    <a:pt x="20991" y="10176"/>
                  </a:cubicBezTo>
                  <a:lnTo>
                    <a:pt x="20993" y="10179"/>
                  </a:lnTo>
                  <a:cubicBezTo>
                    <a:pt x="23547" y="12014"/>
                    <a:pt x="25858" y="13871"/>
                    <a:pt x="27680" y="15547"/>
                  </a:cubicBezTo>
                  <a:cubicBezTo>
                    <a:pt x="29061" y="16829"/>
                    <a:pt x="30089" y="17944"/>
                    <a:pt x="30730" y="18858"/>
                  </a:cubicBezTo>
                  <a:cubicBezTo>
                    <a:pt x="31393" y="19800"/>
                    <a:pt x="31612" y="20481"/>
                    <a:pt x="31382" y="20883"/>
                  </a:cubicBezTo>
                  <a:lnTo>
                    <a:pt x="31361" y="20916"/>
                  </a:lnTo>
                  <a:cubicBezTo>
                    <a:pt x="31199" y="21158"/>
                    <a:pt x="30860" y="21283"/>
                    <a:pt x="30349" y="21283"/>
                  </a:cubicBezTo>
                  <a:cubicBezTo>
                    <a:pt x="29479" y="21283"/>
                    <a:pt x="28103" y="20916"/>
                    <a:pt x="26369" y="20223"/>
                  </a:cubicBezTo>
                  <a:cubicBezTo>
                    <a:pt x="24646" y="19535"/>
                    <a:pt x="22564" y="18521"/>
                    <a:pt x="20347" y="17293"/>
                  </a:cubicBezTo>
                  <a:cubicBezTo>
                    <a:pt x="18274" y="16145"/>
                    <a:pt x="16131" y="14843"/>
                    <a:pt x="13979" y="13423"/>
                  </a:cubicBezTo>
                  <a:cubicBezTo>
                    <a:pt x="13316" y="12984"/>
                    <a:pt x="12769" y="12615"/>
                    <a:pt x="12259" y="12259"/>
                  </a:cubicBezTo>
                  <a:cubicBezTo>
                    <a:pt x="11326" y="11615"/>
                    <a:pt x="10425" y="10973"/>
                    <a:pt x="9580" y="10350"/>
                  </a:cubicBezTo>
                  <a:cubicBezTo>
                    <a:pt x="8276" y="9382"/>
                    <a:pt x="7054" y="8424"/>
                    <a:pt x="5950" y="7500"/>
                  </a:cubicBezTo>
                  <a:cubicBezTo>
                    <a:pt x="4117" y="5967"/>
                    <a:pt x="2619" y="4536"/>
                    <a:pt x="1617" y="3360"/>
                  </a:cubicBezTo>
                  <a:cubicBezTo>
                    <a:pt x="596" y="2160"/>
                    <a:pt x="95" y="1229"/>
                    <a:pt x="169" y="663"/>
                  </a:cubicBezTo>
                  <a:cubicBezTo>
                    <a:pt x="178" y="564"/>
                    <a:pt x="210" y="467"/>
                    <a:pt x="266" y="384"/>
                  </a:cubicBezTo>
                  <a:cubicBezTo>
                    <a:pt x="427" y="139"/>
                    <a:pt x="769" y="15"/>
                    <a:pt x="1279" y="15"/>
                  </a:cubicBezTo>
                  <a:close/>
                  <a:moveTo>
                    <a:pt x="1279" y="1"/>
                  </a:moveTo>
                  <a:cubicBezTo>
                    <a:pt x="771" y="1"/>
                    <a:pt x="423" y="121"/>
                    <a:pt x="254" y="375"/>
                  </a:cubicBezTo>
                  <a:cubicBezTo>
                    <a:pt x="199" y="463"/>
                    <a:pt x="164" y="562"/>
                    <a:pt x="155" y="663"/>
                  </a:cubicBezTo>
                  <a:cubicBezTo>
                    <a:pt x="0" y="1836"/>
                    <a:pt x="2252" y="4429"/>
                    <a:pt x="5941" y="7514"/>
                  </a:cubicBezTo>
                  <a:cubicBezTo>
                    <a:pt x="7033" y="8429"/>
                    <a:pt x="8250" y="9387"/>
                    <a:pt x="9573" y="10363"/>
                  </a:cubicBezTo>
                  <a:cubicBezTo>
                    <a:pt x="10423" y="10992"/>
                    <a:pt x="11321" y="11633"/>
                    <a:pt x="12249" y="12273"/>
                  </a:cubicBezTo>
                  <a:cubicBezTo>
                    <a:pt x="12810" y="12663"/>
                    <a:pt x="13385" y="13051"/>
                    <a:pt x="13972" y="13437"/>
                  </a:cubicBezTo>
                  <a:cubicBezTo>
                    <a:pt x="16182" y="14894"/>
                    <a:pt x="18340" y="16201"/>
                    <a:pt x="20340" y="17307"/>
                  </a:cubicBezTo>
                  <a:cubicBezTo>
                    <a:pt x="24843" y="19803"/>
                    <a:pt x="28565" y="21299"/>
                    <a:pt x="30349" y="21299"/>
                  </a:cubicBezTo>
                  <a:cubicBezTo>
                    <a:pt x="30855" y="21299"/>
                    <a:pt x="31206" y="21179"/>
                    <a:pt x="31372" y="20925"/>
                  </a:cubicBezTo>
                  <a:lnTo>
                    <a:pt x="31393" y="20892"/>
                  </a:lnTo>
                  <a:cubicBezTo>
                    <a:pt x="31873" y="20061"/>
                    <a:pt x="30414" y="18064"/>
                    <a:pt x="27690" y="15540"/>
                  </a:cubicBezTo>
                  <a:cubicBezTo>
                    <a:pt x="25928" y="13915"/>
                    <a:pt x="23642" y="12065"/>
                    <a:pt x="21003" y="10170"/>
                  </a:cubicBezTo>
                  <a:lnTo>
                    <a:pt x="20998" y="10167"/>
                  </a:lnTo>
                  <a:cubicBezTo>
                    <a:pt x="20121" y="9541"/>
                    <a:pt x="19209" y="8907"/>
                    <a:pt x="18262" y="8274"/>
                  </a:cubicBezTo>
                  <a:cubicBezTo>
                    <a:pt x="18063" y="8135"/>
                    <a:pt x="17858" y="7999"/>
                    <a:pt x="17652" y="7863"/>
                  </a:cubicBezTo>
                  <a:cubicBezTo>
                    <a:pt x="16419" y="7050"/>
                    <a:pt x="15198" y="6283"/>
                    <a:pt x="14016" y="5568"/>
                  </a:cubicBezTo>
                  <a:cubicBezTo>
                    <a:pt x="8317" y="2141"/>
                    <a:pt x="3415" y="3"/>
                    <a:pt x="1282" y="3"/>
                  </a:cubicBezTo>
                  <a:lnTo>
                    <a:pt x="1279"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2981975" y="3601625"/>
              <a:ext cx="526600" cy="341800"/>
            </a:xfrm>
            <a:custGeom>
              <a:avLst/>
              <a:gdLst/>
              <a:ahLst/>
              <a:cxnLst/>
              <a:rect l="l" t="t" r="r" b="b"/>
              <a:pathLst>
                <a:path w="21064" h="13672" extrusionOk="0">
                  <a:moveTo>
                    <a:pt x="799" y="0"/>
                  </a:moveTo>
                  <a:cubicBezTo>
                    <a:pt x="559" y="0"/>
                    <a:pt x="393" y="69"/>
                    <a:pt x="303" y="206"/>
                  </a:cubicBezTo>
                  <a:cubicBezTo>
                    <a:pt x="1" y="663"/>
                    <a:pt x="790" y="1637"/>
                    <a:pt x="2718" y="3187"/>
                  </a:cubicBezTo>
                  <a:cubicBezTo>
                    <a:pt x="4270" y="4433"/>
                    <a:pt x="6516" y="6022"/>
                    <a:pt x="9786" y="8181"/>
                  </a:cubicBezTo>
                  <a:cubicBezTo>
                    <a:pt x="13896" y="10894"/>
                    <a:pt x="18313" y="13672"/>
                    <a:pt x="19872" y="13672"/>
                  </a:cubicBezTo>
                  <a:cubicBezTo>
                    <a:pt x="20119" y="13672"/>
                    <a:pt x="20290" y="13600"/>
                    <a:pt x="20382" y="13462"/>
                  </a:cubicBezTo>
                  <a:cubicBezTo>
                    <a:pt x="21063" y="12427"/>
                    <a:pt x="16023" y="8897"/>
                    <a:pt x="11001" y="5583"/>
                  </a:cubicBezTo>
                  <a:cubicBezTo>
                    <a:pt x="6821" y="2822"/>
                    <a:pt x="2342" y="0"/>
                    <a:pt x="799"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2973025" y="3601375"/>
              <a:ext cx="535025" cy="342175"/>
            </a:xfrm>
            <a:custGeom>
              <a:avLst/>
              <a:gdLst/>
              <a:ahLst/>
              <a:cxnLst/>
              <a:rect l="l" t="t" r="r" b="b"/>
              <a:pathLst>
                <a:path w="21401" h="13687" extrusionOk="0">
                  <a:moveTo>
                    <a:pt x="1157" y="15"/>
                  </a:moveTo>
                  <a:lnTo>
                    <a:pt x="1157" y="17"/>
                  </a:lnTo>
                  <a:cubicBezTo>
                    <a:pt x="1834" y="17"/>
                    <a:pt x="3095" y="544"/>
                    <a:pt x="5013" y="1629"/>
                  </a:cubicBezTo>
                  <a:cubicBezTo>
                    <a:pt x="6577" y="2511"/>
                    <a:pt x="8592" y="3774"/>
                    <a:pt x="11356" y="5598"/>
                  </a:cubicBezTo>
                  <a:cubicBezTo>
                    <a:pt x="14635" y="7764"/>
                    <a:pt x="16865" y="9334"/>
                    <a:pt x="18371" y="10541"/>
                  </a:cubicBezTo>
                  <a:cubicBezTo>
                    <a:pt x="19274" y="11267"/>
                    <a:pt x="19929" y="11874"/>
                    <a:pt x="20324" y="12347"/>
                  </a:cubicBezTo>
                  <a:cubicBezTo>
                    <a:pt x="20749" y="12857"/>
                    <a:pt x="20885" y="13234"/>
                    <a:pt x="20733" y="13467"/>
                  </a:cubicBezTo>
                  <a:cubicBezTo>
                    <a:pt x="20641" y="13603"/>
                    <a:pt x="20472" y="13672"/>
                    <a:pt x="20230" y="13672"/>
                  </a:cubicBezTo>
                  <a:cubicBezTo>
                    <a:pt x="19553" y="13672"/>
                    <a:pt x="18311" y="13160"/>
                    <a:pt x="16427" y="12102"/>
                  </a:cubicBezTo>
                  <a:cubicBezTo>
                    <a:pt x="14861" y="11225"/>
                    <a:pt x="12866" y="9980"/>
                    <a:pt x="10149" y="8184"/>
                  </a:cubicBezTo>
                  <a:cubicBezTo>
                    <a:pt x="6879" y="6025"/>
                    <a:pt x="4632" y="4439"/>
                    <a:pt x="3081" y="3190"/>
                  </a:cubicBezTo>
                  <a:cubicBezTo>
                    <a:pt x="2164" y="2453"/>
                    <a:pt x="1495" y="1837"/>
                    <a:pt x="1093" y="1352"/>
                  </a:cubicBezTo>
                  <a:cubicBezTo>
                    <a:pt x="656" y="832"/>
                    <a:pt x="516" y="451"/>
                    <a:pt x="668" y="218"/>
                  </a:cubicBezTo>
                  <a:cubicBezTo>
                    <a:pt x="756" y="84"/>
                    <a:pt x="922" y="15"/>
                    <a:pt x="1157" y="15"/>
                  </a:cubicBezTo>
                  <a:close/>
                  <a:moveTo>
                    <a:pt x="1157" y="1"/>
                  </a:moveTo>
                  <a:cubicBezTo>
                    <a:pt x="920" y="1"/>
                    <a:pt x="749" y="68"/>
                    <a:pt x="656" y="209"/>
                  </a:cubicBezTo>
                  <a:cubicBezTo>
                    <a:pt x="1" y="1202"/>
                    <a:pt x="4593" y="4531"/>
                    <a:pt x="10139" y="8196"/>
                  </a:cubicBezTo>
                  <a:cubicBezTo>
                    <a:pt x="14882" y="11324"/>
                    <a:pt x="18784" y="13686"/>
                    <a:pt x="20230" y="13686"/>
                  </a:cubicBezTo>
                  <a:cubicBezTo>
                    <a:pt x="20474" y="13686"/>
                    <a:pt x="20650" y="13617"/>
                    <a:pt x="20744" y="13474"/>
                  </a:cubicBezTo>
                  <a:cubicBezTo>
                    <a:pt x="21400" y="12481"/>
                    <a:pt x="16909" y="9246"/>
                    <a:pt x="11363" y="5584"/>
                  </a:cubicBezTo>
                  <a:cubicBezTo>
                    <a:pt x="6602" y="2442"/>
                    <a:pt x="2610" y="1"/>
                    <a:pt x="116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2980125" y="3760350"/>
              <a:ext cx="557300" cy="224250"/>
            </a:xfrm>
            <a:custGeom>
              <a:avLst/>
              <a:gdLst/>
              <a:ahLst/>
              <a:cxnLst/>
              <a:rect l="l" t="t" r="r" b="b"/>
              <a:pathLst>
                <a:path w="22292" h="8970" extrusionOk="0">
                  <a:moveTo>
                    <a:pt x="15600" y="1"/>
                  </a:moveTo>
                  <a:lnTo>
                    <a:pt x="12003" y="867"/>
                  </a:lnTo>
                  <a:lnTo>
                    <a:pt x="6851" y="2109"/>
                  </a:lnTo>
                  <a:lnTo>
                    <a:pt x="1" y="3758"/>
                  </a:lnTo>
                  <a:cubicBezTo>
                    <a:pt x="1850" y="5226"/>
                    <a:pt x="3884" y="6676"/>
                    <a:pt x="5939" y="8034"/>
                  </a:cubicBezTo>
                  <a:cubicBezTo>
                    <a:pt x="6417" y="8348"/>
                    <a:pt x="6891" y="8662"/>
                    <a:pt x="7364" y="8967"/>
                  </a:cubicBezTo>
                  <a:lnTo>
                    <a:pt x="7366" y="8969"/>
                  </a:lnTo>
                  <a:lnTo>
                    <a:pt x="14942" y="7143"/>
                  </a:lnTo>
                  <a:lnTo>
                    <a:pt x="19627" y="6016"/>
                  </a:lnTo>
                  <a:lnTo>
                    <a:pt x="22292" y="5374"/>
                  </a:lnTo>
                  <a:cubicBezTo>
                    <a:pt x="20530" y="3748"/>
                    <a:pt x="18244" y="1901"/>
                    <a:pt x="15605" y="3"/>
                  </a:cubicBezTo>
                  <a:lnTo>
                    <a:pt x="15600"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2846900" y="3645425"/>
              <a:ext cx="454825" cy="159225"/>
            </a:xfrm>
            <a:custGeom>
              <a:avLst/>
              <a:gdLst/>
              <a:ahLst/>
              <a:cxnLst/>
              <a:rect l="l" t="t" r="r" b="b"/>
              <a:pathLst>
                <a:path w="18193" h="6369" extrusionOk="0">
                  <a:moveTo>
                    <a:pt x="13947" y="1"/>
                  </a:moveTo>
                  <a:lnTo>
                    <a:pt x="10740" y="772"/>
                  </a:lnTo>
                  <a:lnTo>
                    <a:pt x="5872" y="1945"/>
                  </a:lnTo>
                  <a:lnTo>
                    <a:pt x="1" y="3356"/>
                  </a:lnTo>
                  <a:cubicBezTo>
                    <a:pt x="839" y="4342"/>
                    <a:pt x="1845" y="5355"/>
                    <a:pt x="2974" y="6367"/>
                  </a:cubicBezTo>
                  <a:lnTo>
                    <a:pt x="2977" y="6369"/>
                  </a:lnTo>
                  <a:lnTo>
                    <a:pt x="9504" y="4796"/>
                  </a:lnTo>
                  <a:lnTo>
                    <a:pt x="14542" y="3582"/>
                  </a:lnTo>
                  <a:lnTo>
                    <a:pt x="14545" y="3584"/>
                  </a:lnTo>
                  <a:lnTo>
                    <a:pt x="18193" y="2705"/>
                  </a:lnTo>
                  <a:cubicBezTo>
                    <a:pt x="17994" y="2566"/>
                    <a:pt x="17789" y="2430"/>
                    <a:pt x="17583" y="2296"/>
                  </a:cubicBezTo>
                  <a:cubicBezTo>
                    <a:pt x="16348" y="1481"/>
                    <a:pt x="15129" y="716"/>
                    <a:pt x="139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Alternate Process 21">
            <a:extLst>
              <a:ext uri="{FF2B5EF4-FFF2-40B4-BE49-F238E27FC236}">
                <a16:creationId xmlns:a16="http://schemas.microsoft.com/office/drawing/2014/main" id="{35210EB9-DEED-C224-4DAE-8088D3318687}"/>
              </a:ext>
            </a:extLst>
          </p:cNvPr>
          <p:cNvSpPr/>
          <p:nvPr/>
        </p:nvSpPr>
        <p:spPr>
          <a:xfrm>
            <a:off x="1475797" y="1244202"/>
            <a:ext cx="1541721" cy="65914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Research Question</a:t>
            </a:r>
          </a:p>
        </p:txBody>
      </p:sp>
      <p:cxnSp>
        <p:nvCxnSpPr>
          <p:cNvPr id="24" name="Straight Arrow Connector 23">
            <a:extLst>
              <a:ext uri="{FF2B5EF4-FFF2-40B4-BE49-F238E27FC236}">
                <a16:creationId xmlns:a16="http://schemas.microsoft.com/office/drawing/2014/main" id="{8DD62159-2859-098D-BCB4-B7DD15C02E5A}"/>
              </a:ext>
            </a:extLst>
          </p:cNvPr>
          <p:cNvCxnSpPr/>
          <p:nvPr/>
        </p:nvCxnSpPr>
        <p:spPr>
          <a:xfrm>
            <a:off x="3017518" y="1573776"/>
            <a:ext cx="57415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 name="Alternate Process 24">
            <a:extLst>
              <a:ext uri="{FF2B5EF4-FFF2-40B4-BE49-F238E27FC236}">
                <a16:creationId xmlns:a16="http://schemas.microsoft.com/office/drawing/2014/main" id="{3F6D23D8-A13F-85FD-62B0-41758E8095E7}"/>
              </a:ext>
            </a:extLst>
          </p:cNvPr>
          <p:cNvSpPr/>
          <p:nvPr/>
        </p:nvSpPr>
        <p:spPr>
          <a:xfrm>
            <a:off x="3732372" y="1240541"/>
            <a:ext cx="1456661" cy="66646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Data Understanding</a:t>
            </a:r>
          </a:p>
        </p:txBody>
      </p:sp>
      <p:cxnSp>
        <p:nvCxnSpPr>
          <p:cNvPr id="27" name="Straight Arrow Connector 26">
            <a:extLst>
              <a:ext uri="{FF2B5EF4-FFF2-40B4-BE49-F238E27FC236}">
                <a16:creationId xmlns:a16="http://schemas.microsoft.com/office/drawing/2014/main" id="{F58E5036-B933-F700-8FF9-F96B44D9EC76}"/>
              </a:ext>
            </a:extLst>
          </p:cNvPr>
          <p:cNvCxnSpPr/>
          <p:nvPr/>
        </p:nvCxnSpPr>
        <p:spPr>
          <a:xfrm>
            <a:off x="5273749" y="1563992"/>
            <a:ext cx="786809"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 name="Alternate Process 27">
            <a:extLst>
              <a:ext uri="{FF2B5EF4-FFF2-40B4-BE49-F238E27FC236}">
                <a16:creationId xmlns:a16="http://schemas.microsoft.com/office/drawing/2014/main" id="{C8C28502-91FE-5814-9186-77044D8B905B}"/>
              </a:ext>
            </a:extLst>
          </p:cNvPr>
          <p:cNvSpPr/>
          <p:nvPr/>
        </p:nvSpPr>
        <p:spPr>
          <a:xfrm>
            <a:off x="6143701" y="1250294"/>
            <a:ext cx="1446028" cy="66646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Data Preprocessing</a:t>
            </a:r>
          </a:p>
        </p:txBody>
      </p:sp>
      <p:cxnSp>
        <p:nvCxnSpPr>
          <p:cNvPr id="30" name="Elbow Connector 29">
            <a:extLst>
              <a:ext uri="{FF2B5EF4-FFF2-40B4-BE49-F238E27FC236}">
                <a16:creationId xmlns:a16="http://schemas.microsoft.com/office/drawing/2014/main" id="{9280077C-EA86-7419-2FEF-778B8909B28E}"/>
              </a:ext>
            </a:extLst>
          </p:cNvPr>
          <p:cNvCxnSpPr/>
          <p:nvPr/>
        </p:nvCxnSpPr>
        <p:spPr>
          <a:xfrm rot="5400000">
            <a:off x="6607179" y="2144443"/>
            <a:ext cx="519071" cy="499731"/>
          </a:xfrm>
          <a:prstGeom prst="bent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Alternate Process 30">
            <a:extLst>
              <a:ext uri="{FF2B5EF4-FFF2-40B4-BE49-F238E27FC236}">
                <a16:creationId xmlns:a16="http://schemas.microsoft.com/office/drawing/2014/main" id="{B264710D-4033-FF2A-01B3-8AE7FCD6C3AB}"/>
              </a:ext>
            </a:extLst>
          </p:cNvPr>
          <p:cNvSpPr/>
          <p:nvPr/>
        </p:nvSpPr>
        <p:spPr>
          <a:xfrm>
            <a:off x="6079555" y="2856343"/>
            <a:ext cx="1446028" cy="66089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Model Selection</a:t>
            </a:r>
          </a:p>
        </p:txBody>
      </p:sp>
      <p:sp>
        <p:nvSpPr>
          <p:cNvPr id="41" name="Process 40">
            <a:extLst>
              <a:ext uri="{FF2B5EF4-FFF2-40B4-BE49-F238E27FC236}">
                <a16:creationId xmlns:a16="http://schemas.microsoft.com/office/drawing/2014/main" id="{0D6E4235-EFD0-95E2-83A0-8C1044BC6FDE}"/>
              </a:ext>
            </a:extLst>
          </p:cNvPr>
          <p:cNvSpPr/>
          <p:nvPr/>
        </p:nvSpPr>
        <p:spPr>
          <a:xfrm>
            <a:off x="1216498" y="2719352"/>
            <a:ext cx="4305916" cy="89807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lternate Process 31">
            <a:extLst>
              <a:ext uri="{FF2B5EF4-FFF2-40B4-BE49-F238E27FC236}">
                <a16:creationId xmlns:a16="http://schemas.microsoft.com/office/drawing/2014/main" id="{11CEBA2E-7662-A8C9-F5A3-4632A5C02FD4}"/>
              </a:ext>
            </a:extLst>
          </p:cNvPr>
          <p:cNvSpPr/>
          <p:nvPr/>
        </p:nvSpPr>
        <p:spPr>
          <a:xfrm>
            <a:off x="3754298" y="2832393"/>
            <a:ext cx="1541721" cy="70879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Training</a:t>
            </a:r>
          </a:p>
        </p:txBody>
      </p:sp>
      <p:sp>
        <p:nvSpPr>
          <p:cNvPr id="33" name="Alternate Process 32">
            <a:extLst>
              <a:ext uri="{FF2B5EF4-FFF2-40B4-BE49-F238E27FC236}">
                <a16:creationId xmlns:a16="http://schemas.microsoft.com/office/drawing/2014/main" id="{906A224D-CCA1-879D-E047-2625241BD879}"/>
              </a:ext>
            </a:extLst>
          </p:cNvPr>
          <p:cNvSpPr/>
          <p:nvPr/>
        </p:nvSpPr>
        <p:spPr>
          <a:xfrm>
            <a:off x="1458935" y="2832393"/>
            <a:ext cx="1541721" cy="70537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Evaluation</a:t>
            </a:r>
          </a:p>
        </p:txBody>
      </p:sp>
      <p:cxnSp>
        <p:nvCxnSpPr>
          <p:cNvPr id="35" name="Straight Arrow Connector 34">
            <a:extLst>
              <a:ext uri="{FF2B5EF4-FFF2-40B4-BE49-F238E27FC236}">
                <a16:creationId xmlns:a16="http://schemas.microsoft.com/office/drawing/2014/main" id="{4199F47F-18BC-3F0A-97C5-D2DB7BBEAE9E}"/>
              </a:ext>
            </a:extLst>
          </p:cNvPr>
          <p:cNvCxnSpPr/>
          <p:nvPr/>
        </p:nvCxnSpPr>
        <p:spPr>
          <a:xfrm flipH="1">
            <a:off x="5428125" y="3186789"/>
            <a:ext cx="51147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FDBA477-2CEE-1591-692A-90688F24B05E}"/>
              </a:ext>
            </a:extLst>
          </p:cNvPr>
          <p:cNvCxnSpPr/>
          <p:nvPr/>
        </p:nvCxnSpPr>
        <p:spPr>
          <a:xfrm flipH="1">
            <a:off x="3147237" y="3144155"/>
            <a:ext cx="444439"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8" name="Alternate Process 37">
            <a:extLst>
              <a:ext uri="{FF2B5EF4-FFF2-40B4-BE49-F238E27FC236}">
                <a16:creationId xmlns:a16="http://schemas.microsoft.com/office/drawing/2014/main" id="{0430B6EB-8BD1-052D-2D8A-75FC9FB3545E}"/>
              </a:ext>
            </a:extLst>
          </p:cNvPr>
          <p:cNvSpPr/>
          <p:nvPr/>
        </p:nvSpPr>
        <p:spPr>
          <a:xfrm>
            <a:off x="3000656" y="4048066"/>
            <a:ext cx="3143045" cy="63295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Final Model</a:t>
            </a:r>
          </a:p>
        </p:txBody>
      </p:sp>
      <p:cxnSp>
        <p:nvCxnSpPr>
          <p:cNvPr id="40" name="Elbow Connector 39">
            <a:extLst>
              <a:ext uri="{FF2B5EF4-FFF2-40B4-BE49-F238E27FC236}">
                <a16:creationId xmlns:a16="http://schemas.microsoft.com/office/drawing/2014/main" id="{A50E4D3A-6F07-8414-3FE7-650C499FB559}"/>
              </a:ext>
            </a:extLst>
          </p:cNvPr>
          <p:cNvCxnSpPr/>
          <p:nvPr/>
        </p:nvCxnSpPr>
        <p:spPr>
          <a:xfrm>
            <a:off x="1998921" y="3816582"/>
            <a:ext cx="797442" cy="607812"/>
          </a:xfrm>
          <a:prstGeom prst="bent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2B999EC-19B7-9280-439B-9CA71D665167}"/>
              </a:ext>
            </a:extLst>
          </p:cNvPr>
          <p:cNvCxnSpPr/>
          <p:nvPr/>
        </p:nvCxnSpPr>
        <p:spPr>
          <a:xfrm flipV="1">
            <a:off x="3797467" y="2052595"/>
            <a:ext cx="423659" cy="519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C62C775-646A-C7DD-A423-1129F31403B2}"/>
              </a:ext>
            </a:extLst>
          </p:cNvPr>
          <p:cNvCxnSpPr/>
          <p:nvPr/>
        </p:nvCxnSpPr>
        <p:spPr>
          <a:xfrm flipV="1">
            <a:off x="3797467" y="2052595"/>
            <a:ext cx="2282088" cy="519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0"/>
          <p:cNvSpPr txBox="1">
            <a:spLocks noGrp="1"/>
          </p:cNvSpPr>
          <p:nvPr>
            <p:ph type="title" idx="2"/>
          </p:nvPr>
        </p:nvSpPr>
        <p:spPr>
          <a:xfrm>
            <a:off x="2996550" y="84676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80" name="Google Shape;480;p30"/>
          <p:cNvSpPr txBox="1">
            <a:spLocks noGrp="1"/>
          </p:cNvSpPr>
          <p:nvPr>
            <p:ph type="subTitle" idx="1"/>
          </p:nvPr>
        </p:nvSpPr>
        <p:spPr>
          <a:xfrm>
            <a:off x="2153949" y="3248722"/>
            <a:ext cx="5060400" cy="1093200"/>
          </a:xfrm>
          <a:prstGeom prst="rect">
            <a:avLst/>
          </a:prstGeom>
        </p:spPr>
        <p:txBody>
          <a:bodyPr spcFirstLastPara="1" wrap="square" lIns="91425" tIns="91425" rIns="91425" bIns="91425" anchor="t" anchorCtr="0">
            <a:noAutofit/>
          </a:bodyPr>
          <a:lstStyle/>
          <a:p>
            <a:pPr marL="0" indent="0"/>
            <a:r>
              <a:rPr lang="en"/>
              <a:t>Data Exploration &amp; Data Quality</a:t>
            </a:r>
          </a:p>
        </p:txBody>
      </p:sp>
      <p:sp>
        <p:nvSpPr>
          <p:cNvPr id="481" name="Google Shape;481;p30"/>
          <p:cNvSpPr txBox="1">
            <a:spLocks noGrp="1"/>
          </p:cNvSpPr>
          <p:nvPr>
            <p:ph type="title"/>
          </p:nvPr>
        </p:nvSpPr>
        <p:spPr>
          <a:xfrm>
            <a:off x="1990725" y="2571750"/>
            <a:ext cx="5386848" cy="1223572"/>
          </a:xfrm>
          <a:prstGeom prst="rect">
            <a:avLst/>
          </a:prstGeom>
        </p:spPr>
        <p:txBody>
          <a:bodyPr spcFirstLastPara="1" wrap="square" lIns="91425" tIns="91425" rIns="91425" bIns="91425" anchor="ctr" anchorCtr="0">
            <a:noAutofit/>
          </a:bodyPr>
          <a:lstStyle/>
          <a:p>
            <a:r>
              <a:rPr lang="en-US"/>
              <a:t>Data Understanding</a:t>
            </a:r>
            <a:endParaRPr/>
          </a:p>
          <a:p>
            <a:pPr marL="0" lvl="0" indent="0" algn="ctr" rtl="0">
              <a:spcBef>
                <a:spcPts val="0"/>
              </a:spcBef>
              <a:spcAft>
                <a:spcPts val="0"/>
              </a:spcAft>
              <a:buNone/>
            </a:pPr>
            <a:endParaRPr lang="en">
              <a:solidFill>
                <a:srgbClr val="C2CC9A"/>
              </a:solidFill>
            </a:endParaRPr>
          </a:p>
        </p:txBody>
      </p:sp>
      <p:cxnSp>
        <p:nvCxnSpPr>
          <p:cNvPr id="482" name="Google Shape;482;p30"/>
          <p:cNvCxnSpPr/>
          <p:nvPr/>
        </p:nvCxnSpPr>
        <p:spPr>
          <a:xfrm>
            <a:off x="4128525" y="1921404"/>
            <a:ext cx="933000" cy="0"/>
          </a:xfrm>
          <a:prstGeom prst="straightConnector1">
            <a:avLst/>
          </a:prstGeom>
          <a:noFill/>
          <a:ln w="19050" cap="flat" cmpd="sng">
            <a:solidFill>
              <a:schemeClr val="accent3"/>
            </a:solidFill>
            <a:prstDash val="solid"/>
            <a:round/>
            <a:headEnd type="none" w="med" len="med"/>
            <a:tailEnd type="none" w="med" len="med"/>
          </a:ln>
        </p:spPr>
      </p:cxnSp>
      <p:grpSp>
        <p:nvGrpSpPr>
          <p:cNvPr id="483" name="Google Shape;483;p30"/>
          <p:cNvGrpSpPr/>
          <p:nvPr/>
        </p:nvGrpSpPr>
        <p:grpSpPr>
          <a:xfrm rot="4621808">
            <a:off x="2376833" y="431218"/>
            <a:ext cx="933908" cy="1011918"/>
            <a:chOff x="2761250" y="617875"/>
            <a:chExt cx="1222900" cy="1325050"/>
          </a:xfrm>
        </p:grpSpPr>
        <p:sp>
          <p:nvSpPr>
            <p:cNvPr id="484" name="Google Shape;484;p30"/>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0"/>
          <p:cNvGrpSpPr/>
          <p:nvPr/>
        </p:nvGrpSpPr>
        <p:grpSpPr>
          <a:xfrm rot="1790401">
            <a:off x="6954508" y="1322976"/>
            <a:ext cx="701869" cy="1011948"/>
            <a:chOff x="1705850" y="434250"/>
            <a:chExt cx="978800" cy="1411225"/>
          </a:xfrm>
        </p:grpSpPr>
        <p:sp>
          <p:nvSpPr>
            <p:cNvPr id="492" name="Google Shape;492;p30"/>
            <p:cNvSpPr/>
            <p:nvPr/>
          </p:nvSpPr>
          <p:spPr>
            <a:xfrm>
              <a:off x="2039325" y="1468300"/>
              <a:ext cx="114225" cy="100025"/>
            </a:xfrm>
            <a:custGeom>
              <a:avLst/>
              <a:gdLst/>
              <a:ahLst/>
              <a:cxnLst/>
              <a:rect l="l" t="t" r="r" b="b"/>
              <a:pathLst>
                <a:path w="4569" h="4001" extrusionOk="0">
                  <a:moveTo>
                    <a:pt x="2278" y="0"/>
                  </a:moveTo>
                  <a:cubicBezTo>
                    <a:pt x="1467" y="0"/>
                    <a:pt x="714" y="508"/>
                    <a:pt x="400" y="1316"/>
                  </a:cubicBezTo>
                  <a:cubicBezTo>
                    <a:pt x="1" y="2353"/>
                    <a:pt x="474" y="3486"/>
                    <a:pt x="1516" y="3872"/>
                  </a:cubicBezTo>
                  <a:cubicBezTo>
                    <a:pt x="1751" y="3959"/>
                    <a:pt x="1995" y="4000"/>
                    <a:pt x="2236" y="4000"/>
                  </a:cubicBezTo>
                  <a:cubicBezTo>
                    <a:pt x="3064" y="4000"/>
                    <a:pt x="3861" y="3514"/>
                    <a:pt x="4169" y="2713"/>
                  </a:cubicBezTo>
                  <a:cubicBezTo>
                    <a:pt x="4568" y="1679"/>
                    <a:pt x="4005" y="510"/>
                    <a:pt x="2966" y="125"/>
                  </a:cubicBezTo>
                  <a:cubicBezTo>
                    <a:pt x="2738" y="40"/>
                    <a:pt x="2506" y="0"/>
                    <a:pt x="2278"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1705850" y="434250"/>
              <a:ext cx="978800" cy="1411225"/>
            </a:xfrm>
            <a:custGeom>
              <a:avLst/>
              <a:gdLst/>
              <a:ahLst/>
              <a:cxnLst/>
              <a:rect l="l" t="t" r="r" b="b"/>
              <a:pathLst>
                <a:path w="39152" h="56449" extrusionOk="0">
                  <a:moveTo>
                    <a:pt x="21401" y="3462"/>
                  </a:moveTo>
                  <a:lnTo>
                    <a:pt x="33255" y="7856"/>
                  </a:lnTo>
                  <a:cubicBezTo>
                    <a:pt x="32341" y="9216"/>
                    <a:pt x="32941" y="10814"/>
                    <a:pt x="34430" y="11366"/>
                  </a:cubicBezTo>
                  <a:cubicBezTo>
                    <a:pt x="27596" y="23744"/>
                    <a:pt x="28819" y="39106"/>
                    <a:pt x="21985" y="51484"/>
                  </a:cubicBezTo>
                  <a:cubicBezTo>
                    <a:pt x="21635" y="51355"/>
                    <a:pt x="21267" y="51294"/>
                    <a:pt x="20897" y="51294"/>
                  </a:cubicBezTo>
                  <a:cubicBezTo>
                    <a:pt x="19686" y="51294"/>
                    <a:pt x="18453" y="51948"/>
                    <a:pt x="17755" y="52990"/>
                  </a:cubicBezTo>
                  <a:cubicBezTo>
                    <a:pt x="13802" y="51526"/>
                    <a:pt x="9851" y="50062"/>
                    <a:pt x="5898" y="48598"/>
                  </a:cubicBezTo>
                  <a:cubicBezTo>
                    <a:pt x="6812" y="47238"/>
                    <a:pt x="6214" y="45640"/>
                    <a:pt x="4725" y="45089"/>
                  </a:cubicBezTo>
                  <a:cubicBezTo>
                    <a:pt x="11560" y="32710"/>
                    <a:pt x="10336" y="17346"/>
                    <a:pt x="17171" y="4970"/>
                  </a:cubicBezTo>
                  <a:cubicBezTo>
                    <a:pt x="17519" y="5099"/>
                    <a:pt x="17886" y="5160"/>
                    <a:pt x="18255" y="5160"/>
                  </a:cubicBezTo>
                  <a:cubicBezTo>
                    <a:pt x="19466" y="5160"/>
                    <a:pt x="20700" y="4504"/>
                    <a:pt x="21401" y="3462"/>
                  </a:cubicBezTo>
                  <a:close/>
                  <a:moveTo>
                    <a:pt x="18013" y="1"/>
                  </a:moveTo>
                  <a:cubicBezTo>
                    <a:pt x="6935" y="14326"/>
                    <a:pt x="11079" y="34292"/>
                    <a:pt x="1" y="48617"/>
                  </a:cubicBezTo>
                  <a:cubicBezTo>
                    <a:pt x="7046" y="51228"/>
                    <a:pt x="14095" y="53837"/>
                    <a:pt x="21142" y="56449"/>
                  </a:cubicBezTo>
                  <a:cubicBezTo>
                    <a:pt x="32218" y="42124"/>
                    <a:pt x="28076" y="22160"/>
                    <a:pt x="39152" y="7835"/>
                  </a:cubicBezTo>
                  <a:cubicBezTo>
                    <a:pt x="32105" y="5224"/>
                    <a:pt x="25060" y="2612"/>
                    <a:pt x="18013"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1865525" y="556650"/>
              <a:ext cx="659525" cy="1166525"/>
            </a:xfrm>
            <a:custGeom>
              <a:avLst/>
              <a:gdLst/>
              <a:ahLst/>
              <a:cxnLst/>
              <a:rect l="l" t="t" r="r" b="b"/>
              <a:pathLst>
                <a:path w="26381" h="46661" extrusionOk="0">
                  <a:moveTo>
                    <a:pt x="17195" y="6055"/>
                  </a:moveTo>
                  <a:cubicBezTo>
                    <a:pt x="17454" y="6055"/>
                    <a:pt x="17715" y="6099"/>
                    <a:pt x="17967" y="6193"/>
                  </a:cubicBezTo>
                  <a:cubicBezTo>
                    <a:pt x="19077" y="6606"/>
                    <a:pt x="19585" y="7816"/>
                    <a:pt x="19158" y="8922"/>
                  </a:cubicBezTo>
                  <a:cubicBezTo>
                    <a:pt x="18823" y="9787"/>
                    <a:pt x="18018" y="10330"/>
                    <a:pt x="17151" y="10330"/>
                  </a:cubicBezTo>
                  <a:cubicBezTo>
                    <a:pt x="16908" y="10330"/>
                    <a:pt x="16659" y="10287"/>
                    <a:pt x="16415" y="10196"/>
                  </a:cubicBezTo>
                  <a:cubicBezTo>
                    <a:pt x="15305" y="9785"/>
                    <a:pt x="14704" y="8539"/>
                    <a:pt x="15131" y="7433"/>
                  </a:cubicBezTo>
                  <a:cubicBezTo>
                    <a:pt x="15460" y="6575"/>
                    <a:pt x="16311" y="6055"/>
                    <a:pt x="17195" y="6055"/>
                  </a:cubicBezTo>
                  <a:close/>
                  <a:moveTo>
                    <a:pt x="12445" y="16581"/>
                  </a:moveTo>
                  <a:cubicBezTo>
                    <a:pt x="13126" y="16581"/>
                    <a:pt x="13832" y="16705"/>
                    <a:pt x="14538" y="16966"/>
                  </a:cubicBezTo>
                  <a:cubicBezTo>
                    <a:pt x="17865" y="18199"/>
                    <a:pt x="19922" y="22035"/>
                    <a:pt x="19223" y="25565"/>
                  </a:cubicBezTo>
                  <a:cubicBezTo>
                    <a:pt x="18671" y="28350"/>
                    <a:pt x="16474" y="30079"/>
                    <a:pt x="13933" y="30079"/>
                  </a:cubicBezTo>
                  <a:cubicBezTo>
                    <a:pt x="13252" y="30079"/>
                    <a:pt x="12546" y="29955"/>
                    <a:pt x="11841" y="29694"/>
                  </a:cubicBezTo>
                  <a:cubicBezTo>
                    <a:pt x="8514" y="28461"/>
                    <a:pt x="6457" y="24625"/>
                    <a:pt x="7156" y="21095"/>
                  </a:cubicBezTo>
                  <a:cubicBezTo>
                    <a:pt x="7706" y="18309"/>
                    <a:pt x="9903" y="16581"/>
                    <a:pt x="12445" y="16581"/>
                  </a:cubicBezTo>
                  <a:close/>
                  <a:moveTo>
                    <a:pt x="9231" y="36329"/>
                  </a:moveTo>
                  <a:cubicBezTo>
                    <a:pt x="9474" y="36329"/>
                    <a:pt x="9721" y="36371"/>
                    <a:pt x="9964" y="36461"/>
                  </a:cubicBezTo>
                  <a:cubicBezTo>
                    <a:pt x="11074" y="36875"/>
                    <a:pt x="11677" y="38121"/>
                    <a:pt x="11250" y="39227"/>
                  </a:cubicBezTo>
                  <a:cubicBezTo>
                    <a:pt x="10921" y="40084"/>
                    <a:pt x="10068" y="40604"/>
                    <a:pt x="9183" y="40604"/>
                  </a:cubicBezTo>
                  <a:cubicBezTo>
                    <a:pt x="8926" y="40604"/>
                    <a:pt x="8665" y="40560"/>
                    <a:pt x="8415" y="40467"/>
                  </a:cubicBezTo>
                  <a:cubicBezTo>
                    <a:pt x="7304" y="40054"/>
                    <a:pt x="6798" y="38842"/>
                    <a:pt x="7225" y="37736"/>
                  </a:cubicBezTo>
                  <a:cubicBezTo>
                    <a:pt x="7557" y="36872"/>
                    <a:pt x="8364" y="36329"/>
                    <a:pt x="9231" y="36329"/>
                  </a:cubicBezTo>
                  <a:close/>
                  <a:moveTo>
                    <a:pt x="15309" y="0"/>
                  </a:moveTo>
                  <a:cubicBezTo>
                    <a:pt x="14319" y="901"/>
                    <a:pt x="13006" y="1446"/>
                    <a:pt x="11714" y="1446"/>
                  </a:cubicBezTo>
                  <a:cubicBezTo>
                    <a:pt x="11625" y="1446"/>
                    <a:pt x="11537" y="1444"/>
                    <a:pt x="11449" y="1439"/>
                  </a:cubicBezTo>
                  <a:cubicBezTo>
                    <a:pt x="5327" y="13334"/>
                    <a:pt x="6119" y="27791"/>
                    <a:pt x="1" y="39687"/>
                  </a:cubicBezTo>
                  <a:cubicBezTo>
                    <a:pt x="1005" y="40488"/>
                    <a:pt x="1488" y="41753"/>
                    <a:pt x="1185" y="42996"/>
                  </a:cubicBezTo>
                  <a:lnTo>
                    <a:pt x="11070" y="46660"/>
                  </a:lnTo>
                  <a:cubicBezTo>
                    <a:pt x="12062" y="45757"/>
                    <a:pt x="13373" y="45212"/>
                    <a:pt x="14667" y="45212"/>
                  </a:cubicBezTo>
                  <a:cubicBezTo>
                    <a:pt x="14756" y="45212"/>
                    <a:pt x="14844" y="45214"/>
                    <a:pt x="14933" y="45219"/>
                  </a:cubicBezTo>
                  <a:cubicBezTo>
                    <a:pt x="21052" y="33323"/>
                    <a:pt x="20262" y="18869"/>
                    <a:pt x="26381" y="6973"/>
                  </a:cubicBezTo>
                  <a:cubicBezTo>
                    <a:pt x="25374" y="6170"/>
                    <a:pt x="24891" y="4904"/>
                    <a:pt x="25196" y="3664"/>
                  </a:cubicBezTo>
                  <a:cubicBezTo>
                    <a:pt x="21899" y="2443"/>
                    <a:pt x="18604" y="1221"/>
                    <a:pt x="15309" y="0"/>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1823975" y="520850"/>
              <a:ext cx="742650" cy="1238150"/>
            </a:xfrm>
            <a:custGeom>
              <a:avLst/>
              <a:gdLst/>
              <a:ahLst/>
              <a:cxnLst/>
              <a:rect l="l" t="t" r="r" b="b"/>
              <a:pathLst>
                <a:path w="29706" h="49526" extrusionOk="0">
                  <a:moveTo>
                    <a:pt x="16927" y="1123"/>
                  </a:moveTo>
                  <a:lnTo>
                    <a:pt x="27200" y="4928"/>
                  </a:lnTo>
                  <a:cubicBezTo>
                    <a:pt x="27191" y="4960"/>
                    <a:pt x="27181" y="4992"/>
                    <a:pt x="27172" y="5025"/>
                  </a:cubicBezTo>
                  <a:cubicBezTo>
                    <a:pt x="26833" y="6244"/>
                    <a:pt x="27306" y="7493"/>
                    <a:pt x="28317" y="8257"/>
                  </a:cubicBezTo>
                  <a:cubicBezTo>
                    <a:pt x="28343" y="8278"/>
                    <a:pt x="28371" y="8297"/>
                    <a:pt x="28396" y="8317"/>
                  </a:cubicBezTo>
                  <a:cubicBezTo>
                    <a:pt x="22141" y="20308"/>
                    <a:pt x="23011" y="34940"/>
                    <a:pt x="16756" y="46933"/>
                  </a:cubicBezTo>
                  <a:cubicBezTo>
                    <a:pt x="16722" y="46928"/>
                    <a:pt x="16685" y="46926"/>
                    <a:pt x="16650" y="46924"/>
                  </a:cubicBezTo>
                  <a:cubicBezTo>
                    <a:pt x="16531" y="46914"/>
                    <a:pt x="16412" y="46909"/>
                    <a:pt x="16292" y="46909"/>
                  </a:cubicBezTo>
                  <a:cubicBezTo>
                    <a:pt x="15051" y="46909"/>
                    <a:pt x="13789" y="47445"/>
                    <a:pt x="12857" y="48325"/>
                  </a:cubicBezTo>
                  <a:cubicBezTo>
                    <a:pt x="12829" y="48351"/>
                    <a:pt x="12803" y="48376"/>
                    <a:pt x="12776" y="48401"/>
                  </a:cubicBezTo>
                  <a:cubicBezTo>
                    <a:pt x="9354" y="47132"/>
                    <a:pt x="5930" y="45864"/>
                    <a:pt x="2503" y="44596"/>
                  </a:cubicBezTo>
                  <a:cubicBezTo>
                    <a:pt x="2512" y="44564"/>
                    <a:pt x="2522" y="44532"/>
                    <a:pt x="2531" y="44499"/>
                  </a:cubicBezTo>
                  <a:cubicBezTo>
                    <a:pt x="2873" y="43282"/>
                    <a:pt x="2399" y="42029"/>
                    <a:pt x="1386" y="41269"/>
                  </a:cubicBezTo>
                  <a:cubicBezTo>
                    <a:pt x="1360" y="41248"/>
                    <a:pt x="1335" y="41227"/>
                    <a:pt x="1307" y="41207"/>
                  </a:cubicBezTo>
                  <a:cubicBezTo>
                    <a:pt x="7562" y="29216"/>
                    <a:pt x="6692" y="14584"/>
                    <a:pt x="12947" y="2591"/>
                  </a:cubicBezTo>
                  <a:lnTo>
                    <a:pt x="13055" y="2600"/>
                  </a:lnTo>
                  <a:cubicBezTo>
                    <a:pt x="13172" y="2610"/>
                    <a:pt x="13290" y="2615"/>
                    <a:pt x="13408" y="2615"/>
                  </a:cubicBezTo>
                  <a:cubicBezTo>
                    <a:pt x="14649" y="2615"/>
                    <a:pt x="15912" y="2080"/>
                    <a:pt x="16846" y="1199"/>
                  </a:cubicBezTo>
                  <a:cubicBezTo>
                    <a:pt x="16874" y="1173"/>
                    <a:pt x="16900" y="1148"/>
                    <a:pt x="16927" y="1123"/>
                  </a:cubicBezTo>
                  <a:close/>
                  <a:moveTo>
                    <a:pt x="16676" y="0"/>
                  </a:moveTo>
                  <a:cubicBezTo>
                    <a:pt x="15975" y="1041"/>
                    <a:pt x="14741" y="1696"/>
                    <a:pt x="13531" y="1696"/>
                  </a:cubicBezTo>
                  <a:cubicBezTo>
                    <a:pt x="13161" y="1696"/>
                    <a:pt x="12795" y="1635"/>
                    <a:pt x="12446" y="1506"/>
                  </a:cubicBezTo>
                  <a:cubicBezTo>
                    <a:pt x="5611" y="13882"/>
                    <a:pt x="6835" y="29246"/>
                    <a:pt x="0" y="41625"/>
                  </a:cubicBezTo>
                  <a:cubicBezTo>
                    <a:pt x="1489" y="42176"/>
                    <a:pt x="2087" y="43774"/>
                    <a:pt x="1173" y="45134"/>
                  </a:cubicBezTo>
                  <a:cubicBezTo>
                    <a:pt x="5124" y="46598"/>
                    <a:pt x="9077" y="48062"/>
                    <a:pt x="13030" y="49526"/>
                  </a:cubicBezTo>
                  <a:cubicBezTo>
                    <a:pt x="13728" y="48484"/>
                    <a:pt x="14961" y="47830"/>
                    <a:pt x="16172" y="47830"/>
                  </a:cubicBezTo>
                  <a:cubicBezTo>
                    <a:pt x="16542" y="47830"/>
                    <a:pt x="16910" y="47891"/>
                    <a:pt x="17260" y="48020"/>
                  </a:cubicBezTo>
                  <a:cubicBezTo>
                    <a:pt x="24094" y="35640"/>
                    <a:pt x="22871" y="20278"/>
                    <a:pt x="29705" y="7902"/>
                  </a:cubicBezTo>
                  <a:cubicBezTo>
                    <a:pt x="28216" y="7350"/>
                    <a:pt x="27616" y="5752"/>
                    <a:pt x="28530" y="4392"/>
                  </a:cubicBezTo>
                  <a:lnTo>
                    <a:pt x="16676" y="0"/>
                  </a:ln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1856650" y="548900"/>
              <a:ext cx="677225" cy="1182000"/>
            </a:xfrm>
            <a:custGeom>
              <a:avLst/>
              <a:gdLst/>
              <a:ahLst/>
              <a:cxnLst/>
              <a:rect l="l" t="t" r="r" b="b"/>
              <a:pathLst>
                <a:path w="27089" h="47280" extrusionOk="0">
                  <a:moveTo>
                    <a:pt x="15664" y="310"/>
                  </a:moveTo>
                  <a:cubicBezTo>
                    <a:pt x="18959" y="1529"/>
                    <a:pt x="22254" y="2751"/>
                    <a:pt x="25551" y="3972"/>
                  </a:cubicBezTo>
                  <a:cubicBezTo>
                    <a:pt x="25246" y="5214"/>
                    <a:pt x="25729" y="6480"/>
                    <a:pt x="26736" y="7281"/>
                  </a:cubicBezTo>
                  <a:cubicBezTo>
                    <a:pt x="20617" y="19177"/>
                    <a:pt x="21407" y="33633"/>
                    <a:pt x="15288" y="45529"/>
                  </a:cubicBezTo>
                  <a:cubicBezTo>
                    <a:pt x="15199" y="45524"/>
                    <a:pt x="15111" y="45522"/>
                    <a:pt x="15022" y="45522"/>
                  </a:cubicBezTo>
                  <a:cubicBezTo>
                    <a:pt x="13728" y="45522"/>
                    <a:pt x="12417" y="46067"/>
                    <a:pt x="11425" y="46968"/>
                  </a:cubicBezTo>
                  <a:lnTo>
                    <a:pt x="1538" y="43306"/>
                  </a:lnTo>
                  <a:cubicBezTo>
                    <a:pt x="1843" y="42063"/>
                    <a:pt x="1360" y="40798"/>
                    <a:pt x="353" y="39997"/>
                  </a:cubicBezTo>
                  <a:lnTo>
                    <a:pt x="356" y="39997"/>
                  </a:lnTo>
                  <a:cubicBezTo>
                    <a:pt x="6474" y="28101"/>
                    <a:pt x="5682" y="13644"/>
                    <a:pt x="11804" y="1749"/>
                  </a:cubicBezTo>
                  <a:cubicBezTo>
                    <a:pt x="11892" y="1754"/>
                    <a:pt x="11980" y="1756"/>
                    <a:pt x="12069" y="1756"/>
                  </a:cubicBezTo>
                  <a:cubicBezTo>
                    <a:pt x="13361" y="1756"/>
                    <a:pt x="14674" y="1211"/>
                    <a:pt x="15664" y="310"/>
                  </a:cubicBezTo>
                  <a:close/>
                  <a:moveTo>
                    <a:pt x="15620" y="1"/>
                  </a:moveTo>
                  <a:cubicBezTo>
                    <a:pt x="15593" y="26"/>
                    <a:pt x="15567" y="51"/>
                    <a:pt x="15539" y="77"/>
                  </a:cubicBezTo>
                  <a:cubicBezTo>
                    <a:pt x="14607" y="958"/>
                    <a:pt x="13342" y="1493"/>
                    <a:pt x="12101" y="1493"/>
                  </a:cubicBezTo>
                  <a:cubicBezTo>
                    <a:pt x="11983" y="1493"/>
                    <a:pt x="11865" y="1488"/>
                    <a:pt x="11748" y="1478"/>
                  </a:cubicBezTo>
                  <a:lnTo>
                    <a:pt x="11640" y="1469"/>
                  </a:lnTo>
                  <a:cubicBezTo>
                    <a:pt x="5385" y="13462"/>
                    <a:pt x="6255" y="28094"/>
                    <a:pt x="0" y="40085"/>
                  </a:cubicBezTo>
                  <a:cubicBezTo>
                    <a:pt x="28" y="40105"/>
                    <a:pt x="53" y="40126"/>
                    <a:pt x="81" y="40147"/>
                  </a:cubicBezTo>
                  <a:cubicBezTo>
                    <a:pt x="1092" y="40909"/>
                    <a:pt x="1566" y="42160"/>
                    <a:pt x="1224" y="43380"/>
                  </a:cubicBezTo>
                  <a:cubicBezTo>
                    <a:pt x="1215" y="43412"/>
                    <a:pt x="1205" y="43444"/>
                    <a:pt x="1196" y="43474"/>
                  </a:cubicBezTo>
                  <a:cubicBezTo>
                    <a:pt x="4620" y="44744"/>
                    <a:pt x="8044" y="46012"/>
                    <a:pt x="11469" y="47279"/>
                  </a:cubicBezTo>
                  <a:cubicBezTo>
                    <a:pt x="11496" y="47256"/>
                    <a:pt x="11522" y="47231"/>
                    <a:pt x="11550" y="47206"/>
                  </a:cubicBezTo>
                  <a:cubicBezTo>
                    <a:pt x="12484" y="46324"/>
                    <a:pt x="13750" y="45787"/>
                    <a:pt x="14991" y="45787"/>
                  </a:cubicBezTo>
                  <a:cubicBezTo>
                    <a:pt x="15109" y="45787"/>
                    <a:pt x="15226" y="45792"/>
                    <a:pt x="15343" y="45802"/>
                  </a:cubicBezTo>
                  <a:cubicBezTo>
                    <a:pt x="15380" y="45806"/>
                    <a:pt x="15415" y="45809"/>
                    <a:pt x="15452" y="45811"/>
                  </a:cubicBezTo>
                  <a:cubicBezTo>
                    <a:pt x="21704" y="33820"/>
                    <a:pt x="20834" y="19188"/>
                    <a:pt x="27089" y="7195"/>
                  </a:cubicBezTo>
                  <a:cubicBezTo>
                    <a:pt x="27064" y="7175"/>
                    <a:pt x="27036" y="7156"/>
                    <a:pt x="27010" y="7135"/>
                  </a:cubicBezTo>
                  <a:cubicBezTo>
                    <a:pt x="25999" y="6371"/>
                    <a:pt x="25526" y="5120"/>
                    <a:pt x="25865" y="3903"/>
                  </a:cubicBezTo>
                  <a:cubicBezTo>
                    <a:pt x="25874" y="3870"/>
                    <a:pt x="25884" y="3838"/>
                    <a:pt x="25893" y="3806"/>
                  </a:cubicBezTo>
                  <a:lnTo>
                    <a:pt x="15620" y="1"/>
                  </a:ln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2026925" y="971175"/>
              <a:ext cx="336675" cy="337450"/>
            </a:xfrm>
            <a:custGeom>
              <a:avLst/>
              <a:gdLst/>
              <a:ahLst/>
              <a:cxnLst/>
              <a:rect l="l" t="t" r="r" b="b"/>
              <a:pathLst>
                <a:path w="13467" h="13498" extrusionOk="0">
                  <a:moveTo>
                    <a:pt x="5989" y="0"/>
                  </a:moveTo>
                  <a:cubicBezTo>
                    <a:pt x="3447" y="0"/>
                    <a:pt x="1250" y="1728"/>
                    <a:pt x="700" y="4514"/>
                  </a:cubicBezTo>
                  <a:cubicBezTo>
                    <a:pt x="1" y="8044"/>
                    <a:pt x="2058" y="11880"/>
                    <a:pt x="5385" y="13113"/>
                  </a:cubicBezTo>
                  <a:cubicBezTo>
                    <a:pt x="6090" y="13374"/>
                    <a:pt x="6796" y="13498"/>
                    <a:pt x="7477" y="13498"/>
                  </a:cubicBezTo>
                  <a:cubicBezTo>
                    <a:pt x="10018" y="13498"/>
                    <a:pt x="12215" y="11769"/>
                    <a:pt x="12767" y="8984"/>
                  </a:cubicBezTo>
                  <a:cubicBezTo>
                    <a:pt x="13466" y="5454"/>
                    <a:pt x="11409" y="1618"/>
                    <a:pt x="8082" y="385"/>
                  </a:cubicBezTo>
                  <a:cubicBezTo>
                    <a:pt x="7376" y="124"/>
                    <a:pt x="6670" y="0"/>
                    <a:pt x="5989"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2237275" y="711425"/>
              <a:ext cx="114200" cy="100075"/>
            </a:xfrm>
            <a:custGeom>
              <a:avLst/>
              <a:gdLst/>
              <a:ahLst/>
              <a:cxnLst/>
              <a:rect l="l" t="t" r="r" b="b"/>
              <a:pathLst>
                <a:path w="4568" h="4003" extrusionOk="0">
                  <a:moveTo>
                    <a:pt x="2275" y="1"/>
                  </a:moveTo>
                  <a:cubicBezTo>
                    <a:pt x="1465" y="1"/>
                    <a:pt x="712" y="509"/>
                    <a:pt x="400" y="1318"/>
                  </a:cubicBezTo>
                  <a:cubicBezTo>
                    <a:pt x="0" y="2355"/>
                    <a:pt x="474" y="3488"/>
                    <a:pt x="1515" y="3874"/>
                  </a:cubicBezTo>
                  <a:cubicBezTo>
                    <a:pt x="1750" y="3961"/>
                    <a:pt x="1994" y="4002"/>
                    <a:pt x="2236" y="4002"/>
                  </a:cubicBezTo>
                  <a:cubicBezTo>
                    <a:pt x="3063" y="4002"/>
                    <a:pt x="3861" y="3516"/>
                    <a:pt x="4168" y="2715"/>
                  </a:cubicBezTo>
                  <a:cubicBezTo>
                    <a:pt x="4568" y="1680"/>
                    <a:pt x="4004" y="512"/>
                    <a:pt x="2965" y="126"/>
                  </a:cubicBezTo>
                  <a:cubicBezTo>
                    <a:pt x="2736" y="41"/>
                    <a:pt x="2503" y="1"/>
                    <a:pt x="2275"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0"/>
          <p:cNvGrpSpPr/>
          <p:nvPr/>
        </p:nvGrpSpPr>
        <p:grpSpPr>
          <a:xfrm rot="-1388379">
            <a:off x="1014117" y="2362682"/>
            <a:ext cx="584864" cy="513483"/>
            <a:chOff x="2665925" y="2466150"/>
            <a:chExt cx="627625" cy="551025"/>
          </a:xfrm>
        </p:grpSpPr>
        <p:sp>
          <p:nvSpPr>
            <p:cNvPr id="500" name="Google Shape;500;p30"/>
            <p:cNvSpPr/>
            <p:nvPr/>
          </p:nvSpPr>
          <p:spPr>
            <a:xfrm>
              <a:off x="2700675" y="2466150"/>
              <a:ext cx="592875" cy="549500"/>
            </a:xfrm>
            <a:custGeom>
              <a:avLst/>
              <a:gdLst/>
              <a:ahLst/>
              <a:cxnLst/>
              <a:rect l="l" t="t" r="r" b="b"/>
              <a:pathLst>
                <a:path w="23715" h="21980" extrusionOk="0">
                  <a:moveTo>
                    <a:pt x="6323" y="0"/>
                  </a:moveTo>
                  <a:cubicBezTo>
                    <a:pt x="5320" y="0"/>
                    <a:pt x="4347" y="220"/>
                    <a:pt x="3434" y="722"/>
                  </a:cubicBezTo>
                  <a:cubicBezTo>
                    <a:pt x="52" y="2578"/>
                    <a:pt x="1" y="6111"/>
                    <a:pt x="1" y="6111"/>
                  </a:cubicBezTo>
                  <a:cubicBezTo>
                    <a:pt x="1" y="6111"/>
                    <a:pt x="1555" y="3520"/>
                    <a:pt x="4741" y="3520"/>
                  </a:cubicBezTo>
                  <a:cubicBezTo>
                    <a:pt x="7746" y="3520"/>
                    <a:pt x="12205" y="5827"/>
                    <a:pt x="18179" y="14795"/>
                  </a:cubicBezTo>
                  <a:cubicBezTo>
                    <a:pt x="22322" y="21011"/>
                    <a:pt x="16293" y="21867"/>
                    <a:pt x="16293" y="21867"/>
                  </a:cubicBezTo>
                  <a:cubicBezTo>
                    <a:pt x="16293" y="21867"/>
                    <a:pt x="16625" y="21980"/>
                    <a:pt x="17147" y="21980"/>
                  </a:cubicBezTo>
                  <a:cubicBezTo>
                    <a:pt x="18141" y="21980"/>
                    <a:pt x="19823" y="21572"/>
                    <a:pt x="21209" y="19201"/>
                  </a:cubicBezTo>
                  <a:cubicBezTo>
                    <a:pt x="22213" y="17480"/>
                    <a:pt x="23714" y="15162"/>
                    <a:pt x="20548" y="10050"/>
                  </a:cubicBezTo>
                  <a:cubicBezTo>
                    <a:pt x="18795" y="7221"/>
                    <a:pt x="12072" y="0"/>
                    <a:pt x="6323"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2700275" y="2537525"/>
              <a:ext cx="507325" cy="479550"/>
            </a:xfrm>
            <a:custGeom>
              <a:avLst/>
              <a:gdLst/>
              <a:ahLst/>
              <a:cxnLst/>
              <a:rect l="l" t="t" r="r" b="b"/>
              <a:pathLst>
                <a:path w="20293" h="19182" extrusionOk="0">
                  <a:moveTo>
                    <a:pt x="3446" y="0"/>
                  </a:moveTo>
                  <a:cubicBezTo>
                    <a:pt x="3175" y="0"/>
                    <a:pt x="2902" y="23"/>
                    <a:pt x="2633" y="67"/>
                  </a:cubicBezTo>
                  <a:cubicBezTo>
                    <a:pt x="1859" y="197"/>
                    <a:pt x="1241" y="508"/>
                    <a:pt x="793" y="995"/>
                  </a:cubicBezTo>
                  <a:cubicBezTo>
                    <a:pt x="264" y="1570"/>
                    <a:pt x="1" y="2353"/>
                    <a:pt x="8" y="3325"/>
                  </a:cubicBezTo>
                  <a:cubicBezTo>
                    <a:pt x="12" y="4263"/>
                    <a:pt x="269" y="5339"/>
                    <a:pt x="770" y="6519"/>
                  </a:cubicBezTo>
                  <a:cubicBezTo>
                    <a:pt x="1799" y="8945"/>
                    <a:pt x="3741" y="11545"/>
                    <a:pt x="6242" y="13843"/>
                  </a:cubicBezTo>
                  <a:cubicBezTo>
                    <a:pt x="6535" y="14113"/>
                    <a:pt x="6812" y="14355"/>
                    <a:pt x="7085" y="14586"/>
                  </a:cubicBezTo>
                  <a:cubicBezTo>
                    <a:pt x="8876" y="16108"/>
                    <a:pt x="10793" y="17338"/>
                    <a:pt x="12629" y="18147"/>
                  </a:cubicBezTo>
                  <a:cubicBezTo>
                    <a:pt x="13116" y="18361"/>
                    <a:pt x="13614" y="18551"/>
                    <a:pt x="14122" y="18712"/>
                  </a:cubicBezTo>
                  <a:cubicBezTo>
                    <a:pt x="15032" y="19001"/>
                    <a:pt x="15877" y="19158"/>
                    <a:pt x="16630" y="19179"/>
                  </a:cubicBezTo>
                  <a:cubicBezTo>
                    <a:pt x="16688" y="19181"/>
                    <a:pt x="16745" y="19181"/>
                    <a:pt x="16803" y="19181"/>
                  </a:cubicBezTo>
                  <a:cubicBezTo>
                    <a:pt x="17985" y="19181"/>
                    <a:pt x="18893" y="18846"/>
                    <a:pt x="19500" y="18186"/>
                  </a:cubicBezTo>
                  <a:cubicBezTo>
                    <a:pt x="20026" y="17613"/>
                    <a:pt x="20292" y="16828"/>
                    <a:pt x="20285" y="15856"/>
                  </a:cubicBezTo>
                  <a:cubicBezTo>
                    <a:pt x="20280" y="14919"/>
                    <a:pt x="20024" y="13845"/>
                    <a:pt x="19523" y="12665"/>
                  </a:cubicBezTo>
                  <a:cubicBezTo>
                    <a:pt x="18493" y="10238"/>
                    <a:pt x="16551" y="7636"/>
                    <a:pt x="14053" y="5341"/>
                  </a:cubicBezTo>
                  <a:cubicBezTo>
                    <a:pt x="13342" y="4688"/>
                    <a:pt x="12599" y="4071"/>
                    <a:pt x="11825" y="3498"/>
                  </a:cubicBezTo>
                  <a:cubicBezTo>
                    <a:pt x="10894" y="2801"/>
                    <a:pt x="9911" y="2178"/>
                    <a:pt x="8886" y="1630"/>
                  </a:cubicBezTo>
                  <a:cubicBezTo>
                    <a:pt x="8364" y="1353"/>
                    <a:pt x="7847" y="1106"/>
                    <a:pt x="7343" y="898"/>
                  </a:cubicBezTo>
                  <a:cubicBezTo>
                    <a:pt x="5928" y="310"/>
                    <a:pt x="4593" y="0"/>
                    <a:pt x="3485" y="0"/>
                  </a:cubicBezTo>
                  <a:cubicBezTo>
                    <a:pt x="3472" y="0"/>
                    <a:pt x="3459" y="0"/>
                    <a:pt x="3446"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2665925" y="2537350"/>
              <a:ext cx="575950" cy="479825"/>
            </a:xfrm>
            <a:custGeom>
              <a:avLst/>
              <a:gdLst/>
              <a:ahLst/>
              <a:cxnLst/>
              <a:rect l="l" t="t" r="r" b="b"/>
              <a:pathLst>
                <a:path w="23038" h="19193" extrusionOk="0">
                  <a:moveTo>
                    <a:pt x="4859" y="0"/>
                  </a:moveTo>
                  <a:cubicBezTo>
                    <a:pt x="4859" y="0"/>
                    <a:pt x="4860" y="0"/>
                    <a:pt x="4860" y="0"/>
                  </a:cubicBezTo>
                  <a:lnTo>
                    <a:pt x="4860" y="0"/>
                  </a:lnTo>
                  <a:cubicBezTo>
                    <a:pt x="4860" y="0"/>
                    <a:pt x="4861" y="0"/>
                    <a:pt x="4861" y="0"/>
                  </a:cubicBezTo>
                  <a:close/>
                  <a:moveTo>
                    <a:pt x="4861" y="12"/>
                  </a:moveTo>
                  <a:cubicBezTo>
                    <a:pt x="5967" y="12"/>
                    <a:pt x="7302" y="324"/>
                    <a:pt x="8717" y="910"/>
                  </a:cubicBezTo>
                  <a:cubicBezTo>
                    <a:pt x="9218" y="1118"/>
                    <a:pt x="9738" y="1365"/>
                    <a:pt x="10260" y="1642"/>
                  </a:cubicBezTo>
                  <a:cubicBezTo>
                    <a:pt x="11285" y="2189"/>
                    <a:pt x="12266" y="2813"/>
                    <a:pt x="13197" y="3508"/>
                  </a:cubicBezTo>
                  <a:cubicBezTo>
                    <a:pt x="13970" y="4083"/>
                    <a:pt x="14714" y="4697"/>
                    <a:pt x="15423" y="5350"/>
                  </a:cubicBezTo>
                  <a:cubicBezTo>
                    <a:pt x="16686" y="6509"/>
                    <a:pt x="17808" y="7749"/>
                    <a:pt x="18757" y="9028"/>
                  </a:cubicBezTo>
                  <a:cubicBezTo>
                    <a:pt x="19673" y="10266"/>
                    <a:pt x="20391" y="11492"/>
                    <a:pt x="20893" y="12672"/>
                  </a:cubicBezTo>
                  <a:cubicBezTo>
                    <a:pt x="21394" y="13852"/>
                    <a:pt x="21648" y="14926"/>
                    <a:pt x="21654" y="15863"/>
                  </a:cubicBezTo>
                  <a:cubicBezTo>
                    <a:pt x="21661" y="16833"/>
                    <a:pt x="21396" y="17616"/>
                    <a:pt x="20872" y="18188"/>
                  </a:cubicBezTo>
                  <a:cubicBezTo>
                    <a:pt x="20567" y="18518"/>
                    <a:pt x="20179" y="18770"/>
                    <a:pt x="19720" y="18939"/>
                  </a:cubicBezTo>
                  <a:cubicBezTo>
                    <a:pt x="19274" y="19100"/>
                    <a:pt x="18754" y="19183"/>
                    <a:pt x="18179" y="19183"/>
                  </a:cubicBezTo>
                  <a:cubicBezTo>
                    <a:pt x="18122" y="19183"/>
                    <a:pt x="18064" y="19183"/>
                    <a:pt x="18006" y="19181"/>
                  </a:cubicBezTo>
                  <a:cubicBezTo>
                    <a:pt x="17251" y="19158"/>
                    <a:pt x="16408" y="19001"/>
                    <a:pt x="15499" y="18715"/>
                  </a:cubicBezTo>
                  <a:cubicBezTo>
                    <a:pt x="14991" y="18553"/>
                    <a:pt x="14492" y="18364"/>
                    <a:pt x="14005" y="18147"/>
                  </a:cubicBezTo>
                  <a:cubicBezTo>
                    <a:pt x="12169" y="17339"/>
                    <a:pt x="10253" y="16110"/>
                    <a:pt x="8463" y="14589"/>
                  </a:cubicBezTo>
                  <a:lnTo>
                    <a:pt x="8461" y="14589"/>
                  </a:lnTo>
                  <a:cubicBezTo>
                    <a:pt x="8189" y="14358"/>
                    <a:pt x="7914" y="14115"/>
                    <a:pt x="7621" y="13845"/>
                  </a:cubicBezTo>
                  <a:cubicBezTo>
                    <a:pt x="6357" y="12684"/>
                    <a:pt x="5235" y="11446"/>
                    <a:pt x="4284" y="10165"/>
                  </a:cubicBezTo>
                  <a:cubicBezTo>
                    <a:pt x="3367" y="8927"/>
                    <a:pt x="2649" y="7701"/>
                    <a:pt x="2148" y="6521"/>
                  </a:cubicBezTo>
                  <a:cubicBezTo>
                    <a:pt x="1649" y="5341"/>
                    <a:pt x="1393" y="4270"/>
                    <a:pt x="1386" y="3330"/>
                  </a:cubicBezTo>
                  <a:cubicBezTo>
                    <a:pt x="1382" y="2360"/>
                    <a:pt x="1645" y="1577"/>
                    <a:pt x="2171" y="1007"/>
                  </a:cubicBezTo>
                  <a:cubicBezTo>
                    <a:pt x="2617" y="520"/>
                    <a:pt x="3238" y="208"/>
                    <a:pt x="4009" y="79"/>
                  </a:cubicBezTo>
                  <a:cubicBezTo>
                    <a:pt x="4291" y="33"/>
                    <a:pt x="4575" y="12"/>
                    <a:pt x="4861" y="12"/>
                  </a:cubicBezTo>
                  <a:close/>
                  <a:moveTo>
                    <a:pt x="4860" y="0"/>
                  </a:moveTo>
                  <a:cubicBezTo>
                    <a:pt x="4574" y="0"/>
                    <a:pt x="4288" y="21"/>
                    <a:pt x="4007" y="67"/>
                  </a:cubicBezTo>
                  <a:cubicBezTo>
                    <a:pt x="3252" y="194"/>
                    <a:pt x="2622" y="499"/>
                    <a:pt x="2160" y="998"/>
                  </a:cubicBezTo>
                  <a:cubicBezTo>
                    <a:pt x="1" y="3348"/>
                    <a:pt x="2441" y="9102"/>
                    <a:pt x="7611" y="13852"/>
                  </a:cubicBezTo>
                  <a:cubicBezTo>
                    <a:pt x="7891" y="14111"/>
                    <a:pt x="8170" y="14358"/>
                    <a:pt x="8454" y="14595"/>
                  </a:cubicBezTo>
                  <a:lnTo>
                    <a:pt x="8456" y="14595"/>
                  </a:lnTo>
                  <a:cubicBezTo>
                    <a:pt x="10304" y="16166"/>
                    <a:pt x="12220" y="17371"/>
                    <a:pt x="14000" y="18156"/>
                  </a:cubicBezTo>
                  <a:cubicBezTo>
                    <a:pt x="14487" y="18371"/>
                    <a:pt x="14986" y="18560"/>
                    <a:pt x="15494" y="18724"/>
                  </a:cubicBezTo>
                  <a:cubicBezTo>
                    <a:pt x="16397" y="19008"/>
                    <a:pt x="17244" y="19167"/>
                    <a:pt x="18004" y="19190"/>
                  </a:cubicBezTo>
                  <a:cubicBezTo>
                    <a:pt x="18062" y="19190"/>
                    <a:pt x="18119" y="19193"/>
                    <a:pt x="18177" y="19193"/>
                  </a:cubicBezTo>
                  <a:cubicBezTo>
                    <a:pt x="19320" y="19193"/>
                    <a:pt x="20255" y="18872"/>
                    <a:pt x="20879" y="18193"/>
                  </a:cubicBezTo>
                  <a:cubicBezTo>
                    <a:pt x="23038" y="15845"/>
                    <a:pt x="20597" y="10088"/>
                    <a:pt x="15429" y="5341"/>
                  </a:cubicBezTo>
                  <a:cubicBezTo>
                    <a:pt x="14721" y="4688"/>
                    <a:pt x="13977" y="4073"/>
                    <a:pt x="13201" y="3498"/>
                  </a:cubicBezTo>
                  <a:cubicBezTo>
                    <a:pt x="12271" y="2801"/>
                    <a:pt x="11287" y="2178"/>
                    <a:pt x="10262" y="1630"/>
                  </a:cubicBezTo>
                  <a:cubicBezTo>
                    <a:pt x="9738" y="1351"/>
                    <a:pt x="9223" y="1106"/>
                    <a:pt x="8717" y="899"/>
                  </a:cubicBezTo>
                  <a:cubicBezTo>
                    <a:pt x="7305" y="312"/>
                    <a:pt x="5982" y="1"/>
                    <a:pt x="4860"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2747900" y="2609975"/>
              <a:ext cx="408725" cy="340475"/>
            </a:xfrm>
            <a:custGeom>
              <a:avLst/>
              <a:gdLst/>
              <a:ahLst/>
              <a:cxnLst/>
              <a:rect l="l" t="t" r="r" b="b"/>
              <a:pathLst>
                <a:path w="16349" h="13619" extrusionOk="0">
                  <a:moveTo>
                    <a:pt x="3097" y="0"/>
                  </a:moveTo>
                  <a:cubicBezTo>
                    <a:pt x="2363" y="0"/>
                    <a:pt x="1799" y="206"/>
                    <a:pt x="1428" y="610"/>
                  </a:cubicBezTo>
                  <a:cubicBezTo>
                    <a:pt x="1" y="2164"/>
                    <a:pt x="1866" y="6207"/>
                    <a:pt x="5586" y="9624"/>
                  </a:cubicBezTo>
                  <a:cubicBezTo>
                    <a:pt x="8228" y="12051"/>
                    <a:pt x="11236" y="13618"/>
                    <a:pt x="13252" y="13618"/>
                  </a:cubicBezTo>
                  <a:cubicBezTo>
                    <a:pt x="13986" y="13618"/>
                    <a:pt x="14547" y="13413"/>
                    <a:pt x="14921" y="13007"/>
                  </a:cubicBezTo>
                  <a:cubicBezTo>
                    <a:pt x="16348" y="11455"/>
                    <a:pt x="14483" y="7410"/>
                    <a:pt x="10760" y="3992"/>
                  </a:cubicBezTo>
                  <a:cubicBezTo>
                    <a:pt x="8121" y="1568"/>
                    <a:pt x="5113" y="0"/>
                    <a:pt x="3097"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2747675" y="2609800"/>
              <a:ext cx="409125" cy="340775"/>
            </a:xfrm>
            <a:custGeom>
              <a:avLst/>
              <a:gdLst/>
              <a:ahLst/>
              <a:cxnLst/>
              <a:rect l="l" t="t" r="r" b="b"/>
              <a:pathLst>
                <a:path w="16365" h="13631" extrusionOk="0">
                  <a:moveTo>
                    <a:pt x="3106" y="12"/>
                  </a:moveTo>
                  <a:cubicBezTo>
                    <a:pt x="4080" y="12"/>
                    <a:pt x="5304" y="376"/>
                    <a:pt x="6646" y="1067"/>
                  </a:cubicBezTo>
                  <a:cubicBezTo>
                    <a:pt x="8019" y="1776"/>
                    <a:pt x="9444" y="2792"/>
                    <a:pt x="10767" y="4004"/>
                  </a:cubicBezTo>
                  <a:cubicBezTo>
                    <a:pt x="12568" y="5659"/>
                    <a:pt x="13993" y="7509"/>
                    <a:pt x="14778" y="9213"/>
                  </a:cubicBezTo>
                  <a:cubicBezTo>
                    <a:pt x="15159" y="10040"/>
                    <a:pt x="15369" y="10788"/>
                    <a:pt x="15401" y="11434"/>
                  </a:cubicBezTo>
                  <a:cubicBezTo>
                    <a:pt x="15434" y="12102"/>
                    <a:pt x="15272" y="12633"/>
                    <a:pt x="14926" y="13011"/>
                  </a:cubicBezTo>
                  <a:cubicBezTo>
                    <a:pt x="14554" y="13415"/>
                    <a:pt x="13993" y="13621"/>
                    <a:pt x="13261" y="13621"/>
                  </a:cubicBezTo>
                  <a:cubicBezTo>
                    <a:pt x="12286" y="13621"/>
                    <a:pt x="11063" y="13256"/>
                    <a:pt x="9721" y="12566"/>
                  </a:cubicBezTo>
                  <a:cubicBezTo>
                    <a:pt x="8345" y="11857"/>
                    <a:pt x="6923" y="10843"/>
                    <a:pt x="5600" y="9629"/>
                  </a:cubicBezTo>
                  <a:cubicBezTo>
                    <a:pt x="3799" y="7973"/>
                    <a:pt x="2374" y="6124"/>
                    <a:pt x="1589" y="4420"/>
                  </a:cubicBezTo>
                  <a:cubicBezTo>
                    <a:pt x="1206" y="3593"/>
                    <a:pt x="998" y="2845"/>
                    <a:pt x="966" y="2198"/>
                  </a:cubicBezTo>
                  <a:cubicBezTo>
                    <a:pt x="933" y="1531"/>
                    <a:pt x="1093" y="1000"/>
                    <a:pt x="1441" y="621"/>
                  </a:cubicBezTo>
                  <a:cubicBezTo>
                    <a:pt x="1813" y="217"/>
                    <a:pt x="2372" y="12"/>
                    <a:pt x="3106" y="12"/>
                  </a:cubicBezTo>
                  <a:close/>
                  <a:moveTo>
                    <a:pt x="3106" y="0"/>
                  </a:moveTo>
                  <a:cubicBezTo>
                    <a:pt x="2392" y="0"/>
                    <a:pt x="1815" y="196"/>
                    <a:pt x="1432" y="614"/>
                  </a:cubicBezTo>
                  <a:cubicBezTo>
                    <a:pt x="0" y="2173"/>
                    <a:pt x="1864" y="6211"/>
                    <a:pt x="5590" y="9636"/>
                  </a:cubicBezTo>
                  <a:cubicBezTo>
                    <a:pt x="8324" y="12148"/>
                    <a:pt x="11301" y="13630"/>
                    <a:pt x="13259" y="13630"/>
                  </a:cubicBezTo>
                  <a:cubicBezTo>
                    <a:pt x="13972" y="13630"/>
                    <a:pt x="14552" y="13434"/>
                    <a:pt x="14933" y="13018"/>
                  </a:cubicBezTo>
                  <a:cubicBezTo>
                    <a:pt x="16364" y="11460"/>
                    <a:pt x="14503" y="7421"/>
                    <a:pt x="10774" y="3995"/>
                  </a:cubicBezTo>
                  <a:cubicBezTo>
                    <a:pt x="8040" y="1485"/>
                    <a:pt x="5064" y="0"/>
                    <a:pt x="3106"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2716275" y="2553225"/>
              <a:ext cx="450800" cy="428675"/>
            </a:xfrm>
            <a:custGeom>
              <a:avLst/>
              <a:gdLst/>
              <a:ahLst/>
              <a:cxnLst/>
              <a:rect l="l" t="t" r="r" b="b"/>
              <a:pathLst>
                <a:path w="18032" h="17147" fill="none" extrusionOk="0">
                  <a:moveTo>
                    <a:pt x="12665" y="5530"/>
                  </a:moveTo>
                  <a:cubicBezTo>
                    <a:pt x="14711" y="7410"/>
                    <a:pt x="16336" y="9578"/>
                    <a:pt x="17184" y="11557"/>
                  </a:cubicBezTo>
                  <a:cubicBezTo>
                    <a:pt x="18031" y="13538"/>
                    <a:pt x="18031" y="15168"/>
                    <a:pt x="17184" y="16087"/>
                  </a:cubicBezTo>
                  <a:cubicBezTo>
                    <a:pt x="16339" y="17008"/>
                    <a:pt x="14713" y="17147"/>
                    <a:pt x="12670" y="16468"/>
                  </a:cubicBezTo>
                  <a:cubicBezTo>
                    <a:pt x="10626" y="15791"/>
                    <a:pt x="8329" y="14355"/>
                    <a:pt x="6283" y="12476"/>
                  </a:cubicBezTo>
                  <a:cubicBezTo>
                    <a:pt x="2025" y="8562"/>
                    <a:pt x="0" y="3836"/>
                    <a:pt x="1764" y="1917"/>
                  </a:cubicBezTo>
                  <a:cubicBezTo>
                    <a:pt x="3526" y="0"/>
                    <a:pt x="8407" y="1617"/>
                    <a:pt x="12665" y="553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2766075" y="2537900"/>
              <a:ext cx="249925" cy="453525"/>
            </a:xfrm>
            <a:custGeom>
              <a:avLst/>
              <a:gdLst/>
              <a:ahLst/>
              <a:cxnLst/>
              <a:rect l="l" t="t" r="r" b="b"/>
              <a:pathLst>
                <a:path w="9997" h="18141" extrusionOk="0">
                  <a:moveTo>
                    <a:pt x="859" y="0"/>
                  </a:moveTo>
                  <a:cubicBezTo>
                    <a:pt x="568" y="0"/>
                    <a:pt x="282" y="17"/>
                    <a:pt x="1" y="50"/>
                  </a:cubicBezTo>
                  <a:lnTo>
                    <a:pt x="587" y="1966"/>
                  </a:lnTo>
                  <a:lnTo>
                    <a:pt x="980" y="3248"/>
                  </a:lnTo>
                  <a:lnTo>
                    <a:pt x="3349" y="10985"/>
                  </a:lnTo>
                  <a:lnTo>
                    <a:pt x="3871" y="12685"/>
                  </a:lnTo>
                  <a:lnTo>
                    <a:pt x="4448" y="14576"/>
                  </a:lnTo>
                  <a:lnTo>
                    <a:pt x="4450" y="14576"/>
                  </a:lnTo>
                  <a:cubicBezTo>
                    <a:pt x="6298" y="16146"/>
                    <a:pt x="8216" y="17351"/>
                    <a:pt x="9997" y="18141"/>
                  </a:cubicBezTo>
                  <a:lnTo>
                    <a:pt x="9535" y="16635"/>
                  </a:lnTo>
                  <a:lnTo>
                    <a:pt x="9209" y="15566"/>
                  </a:lnTo>
                  <a:lnTo>
                    <a:pt x="7771" y="10868"/>
                  </a:lnTo>
                  <a:lnTo>
                    <a:pt x="7741" y="10777"/>
                  </a:lnTo>
                  <a:lnTo>
                    <a:pt x="7487" y="9937"/>
                  </a:lnTo>
                  <a:lnTo>
                    <a:pt x="7484" y="9935"/>
                  </a:lnTo>
                  <a:lnTo>
                    <a:pt x="6847" y="7857"/>
                  </a:lnTo>
                  <a:lnTo>
                    <a:pt x="5600" y="3781"/>
                  </a:lnTo>
                  <a:lnTo>
                    <a:pt x="5208" y="2497"/>
                  </a:lnTo>
                  <a:lnTo>
                    <a:pt x="4714" y="881"/>
                  </a:lnTo>
                  <a:cubicBezTo>
                    <a:pt x="3342" y="284"/>
                    <a:pt x="2059" y="0"/>
                    <a:pt x="859"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2922450" y="2578150"/>
              <a:ext cx="193575" cy="439025"/>
            </a:xfrm>
            <a:custGeom>
              <a:avLst/>
              <a:gdLst/>
              <a:ahLst/>
              <a:cxnLst/>
              <a:rect l="l" t="t" r="r" b="b"/>
              <a:pathLst>
                <a:path w="7743" h="17561" extrusionOk="0">
                  <a:moveTo>
                    <a:pt x="1" y="1"/>
                  </a:moveTo>
                  <a:lnTo>
                    <a:pt x="509" y="1652"/>
                  </a:lnTo>
                  <a:lnTo>
                    <a:pt x="941" y="3063"/>
                  </a:lnTo>
                  <a:lnTo>
                    <a:pt x="2479" y="8085"/>
                  </a:lnTo>
                  <a:lnTo>
                    <a:pt x="2804" y="9151"/>
                  </a:lnTo>
                  <a:lnTo>
                    <a:pt x="2929" y="9555"/>
                  </a:lnTo>
                  <a:lnTo>
                    <a:pt x="2931" y="9558"/>
                  </a:lnTo>
                  <a:lnTo>
                    <a:pt x="3095" y="10098"/>
                  </a:lnTo>
                  <a:lnTo>
                    <a:pt x="4467" y="14575"/>
                  </a:lnTo>
                  <a:lnTo>
                    <a:pt x="4769" y="15573"/>
                  </a:lnTo>
                  <a:lnTo>
                    <a:pt x="5235" y="17094"/>
                  </a:lnTo>
                  <a:cubicBezTo>
                    <a:pt x="6136" y="17378"/>
                    <a:pt x="6983" y="17538"/>
                    <a:pt x="7743" y="17561"/>
                  </a:cubicBezTo>
                  <a:lnTo>
                    <a:pt x="7226" y="15868"/>
                  </a:lnTo>
                  <a:lnTo>
                    <a:pt x="6912" y="14836"/>
                  </a:lnTo>
                  <a:lnTo>
                    <a:pt x="4058" y="5519"/>
                  </a:lnTo>
                  <a:lnTo>
                    <a:pt x="3513" y="3737"/>
                  </a:lnTo>
                  <a:lnTo>
                    <a:pt x="2940" y="1866"/>
                  </a:lnTo>
                  <a:lnTo>
                    <a:pt x="1767" y="1074"/>
                  </a:lnTo>
                  <a:lnTo>
                    <a:pt x="1"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30"/>
          <p:cNvGrpSpPr/>
          <p:nvPr/>
        </p:nvGrpSpPr>
        <p:grpSpPr>
          <a:xfrm rot="1135194">
            <a:off x="8103495" y="3119686"/>
            <a:ext cx="435970" cy="536160"/>
            <a:chOff x="4081850" y="3204400"/>
            <a:chExt cx="743225" cy="914025"/>
          </a:xfrm>
        </p:grpSpPr>
        <p:sp>
          <p:nvSpPr>
            <p:cNvPr id="509" name="Google Shape;509;p30"/>
            <p:cNvSpPr/>
            <p:nvPr/>
          </p:nvSpPr>
          <p:spPr>
            <a:xfrm>
              <a:off x="4106625" y="3204400"/>
              <a:ext cx="718450" cy="914025"/>
            </a:xfrm>
            <a:custGeom>
              <a:avLst/>
              <a:gdLst/>
              <a:ahLst/>
              <a:cxnLst/>
              <a:rect l="l" t="t" r="r" b="b"/>
              <a:pathLst>
                <a:path w="28738" h="36561" extrusionOk="0">
                  <a:moveTo>
                    <a:pt x="14832" y="0"/>
                  </a:moveTo>
                  <a:cubicBezTo>
                    <a:pt x="12888" y="0"/>
                    <a:pt x="11529" y="569"/>
                    <a:pt x="11529" y="569"/>
                  </a:cubicBezTo>
                  <a:cubicBezTo>
                    <a:pt x="11529" y="569"/>
                    <a:pt x="27955" y="2714"/>
                    <a:pt x="10506" y="29792"/>
                  </a:cubicBezTo>
                  <a:cubicBezTo>
                    <a:pt x="8291" y="33228"/>
                    <a:pt x="6253" y="34299"/>
                    <a:pt x="4573" y="34299"/>
                  </a:cubicBezTo>
                  <a:cubicBezTo>
                    <a:pt x="1798" y="34299"/>
                    <a:pt x="1" y="31378"/>
                    <a:pt x="0" y="31378"/>
                  </a:cubicBezTo>
                  <a:lnTo>
                    <a:pt x="0" y="31378"/>
                  </a:lnTo>
                  <a:cubicBezTo>
                    <a:pt x="0" y="31378"/>
                    <a:pt x="361" y="35656"/>
                    <a:pt x="6396" y="36372"/>
                  </a:cubicBezTo>
                  <a:cubicBezTo>
                    <a:pt x="7105" y="36457"/>
                    <a:pt x="7880" y="36561"/>
                    <a:pt x="8720" y="36561"/>
                  </a:cubicBezTo>
                  <a:cubicBezTo>
                    <a:pt x="11282" y="36561"/>
                    <a:pt x="14450" y="35596"/>
                    <a:pt x="18190" y="30193"/>
                  </a:cubicBezTo>
                  <a:cubicBezTo>
                    <a:pt x="21421" y="25527"/>
                    <a:pt x="28738" y="8230"/>
                    <a:pt x="20691" y="2014"/>
                  </a:cubicBezTo>
                  <a:cubicBezTo>
                    <a:pt x="18635" y="426"/>
                    <a:pt x="16515" y="0"/>
                    <a:pt x="14832"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4081975" y="3206200"/>
              <a:ext cx="497850" cy="882300"/>
            </a:xfrm>
            <a:custGeom>
              <a:avLst/>
              <a:gdLst/>
              <a:ahLst/>
              <a:cxnLst/>
              <a:rect l="l" t="t" r="r" b="b"/>
              <a:pathLst>
                <a:path w="19914" h="35292" extrusionOk="0">
                  <a:moveTo>
                    <a:pt x="14683" y="1"/>
                  </a:moveTo>
                  <a:cubicBezTo>
                    <a:pt x="14676" y="1"/>
                    <a:pt x="14669" y="1"/>
                    <a:pt x="14662" y="1"/>
                  </a:cubicBezTo>
                  <a:cubicBezTo>
                    <a:pt x="12598" y="1"/>
                    <a:pt x="10190" y="1490"/>
                    <a:pt x="7886" y="4191"/>
                  </a:cubicBezTo>
                  <a:cubicBezTo>
                    <a:pt x="5553" y="6925"/>
                    <a:pt x="3475" y="10730"/>
                    <a:pt x="2032" y="14912"/>
                  </a:cubicBezTo>
                  <a:cubicBezTo>
                    <a:pt x="1843" y="15459"/>
                    <a:pt x="1679" y="15967"/>
                    <a:pt x="1531" y="16464"/>
                  </a:cubicBezTo>
                  <a:lnTo>
                    <a:pt x="1531" y="16466"/>
                  </a:lnTo>
                  <a:cubicBezTo>
                    <a:pt x="545" y="19731"/>
                    <a:pt x="19" y="22996"/>
                    <a:pt x="7" y="25907"/>
                  </a:cubicBezTo>
                  <a:cubicBezTo>
                    <a:pt x="0" y="26681"/>
                    <a:pt x="37" y="27454"/>
                    <a:pt x="116" y="28223"/>
                  </a:cubicBezTo>
                  <a:cubicBezTo>
                    <a:pt x="261" y="29600"/>
                    <a:pt x="541" y="30814"/>
                    <a:pt x="949" y="31830"/>
                  </a:cubicBezTo>
                  <a:cubicBezTo>
                    <a:pt x="1284" y="32661"/>
                    <a:pt x="1704" y="33356"/>
                    <a:pt x="2196" y="33899"/>
                  </a:cubicBezTo>
                  <a:cubicBezTo>
                    <a:pt x="2702" y="34455"/>
                    <a:pt x="3286" y="34852"/>
                    <a:pt x="3935" y="35076"/>
                  </a:cubicBezTo>
                  <a:cubicBezTo>
                    <a:pt x="4351" y="35217"/>
                    <a:pt x="4787" y="35291"/>
                    <a:pt x="5226" y="35291"/>
                  </a:cubicBezTo>
                  <a:cubicBezTo>
                    <a:pt x="5233" y="35291"/>
                    <a:pt x="5240" y="35291"/>
                    <a:pt x="5246" y="35291"/>
                  </a:cubicBezTo>
                  <a:cubicBezTo>
                    <a:pt x="7311" y="35291"/>
                    <a:pt x="9717" y="33802"/>
                    <a:pt x="12023" y="31100"/>
                  </a:cubicBezTo>
                  <a:cubicBezTo>
                    <a:pt x="14353" y="28369"/>
                    <a:pt x="16431" y="24561"/>
                    <a:pt x="17874" y="20384"/>
                  </a:cubicBezTo>
                  <a:cubicBezTo>
                    <a:pt x="18334" y="19061"/>
                    <a:pt x="18722" y="17715"/>
                    <a:pt x="19036" y="16351"/>
                  </a:cubicBezTo>
                  <a:cubicBezTo>
                    <a:pt x="19435" y="14635"/>
                    <a:pt x="19698" y="12956"/>
                    <a:pt x="19818" y="11359"/>
                  </a:cubicBezTo>
                  <a:cubicBezTo>
                    <a:pt x="19888" y="10502"/>
                    <a:pt x="19913" y="9668"/>
                    <a:pt x="19899" y="8879"/>
                  </a:cubicBezTo>
                  <a:cubicBezTo>
                    <a:pt x="19851" y="6022"/>
                    <a:pt x="19290" y="3688"/>
                    <a:pt x="18276" y="2129"/>
                  </a:cubicBezTo>
                  <a:cubicBezTo>
                    <a:pt x="17657" y="1174"/>
                    <a:pt x="16881" y="529"/>
                    <a:pt x="15972" y="215"/>
                  </a:cubicBezTo>
                  <a:cubicBezTo>
                    <a:pt x="15558" y="74"/>
                    <a:pt x="15121" y="1"/>
                    <a:pt x="14683"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4081850" y="3206025"/>
              <a:ext cx="498125" cy="882575"/>
            </a:xfrm>
            <a:custGeom>
              <a:avLst/>
              <a:gdLst/>
              <a:ahLst/>
              <a:cxnLst/>
              <a:rect l="l" t="t" r="r" b="b"/>
              <a:pathLst>
                <a:path w="19925" h="35303" extrusionOk="0">
                  <a:moveTo>
                    <a:pt x="14667" y="12"/>
                  </a:moveTo>
                  <a:cubicBezTo>
                    <a:pt x="15113" y="12"/>
                    <a:pt x="15554" y="84"/>
                    <a:pt x="15977" y="229"/>
                  </a:cubicBezTo>
                  <a:cubicBezTo>
                    <a:pt x="16884" y="541"/>
                    <a:pt x="17660" y="1185"/>
                    <a:pt x="18279" y="2141"/>
                  </a:cubicBezTo>
                  <a:cubicBezTo>
                    <a:pt x="19288" y="3700"/>
                    <a:pt x="19851" y="6032"/>
                    <a:pt x="19900" y="8886"/>
                  </a:cubicBezTo>
                  <a:cubicBezTo>
                    <a:pt x="19913" y="9675"/>
                    <a:pt x="19888" y="10509"/>
                    <a:pt x="19819" y="11366"/>
                  </a:cubicBezTo>
                  <a:cubicBezTo>
                    <a:pt x="19699" y="12963"/>
                    <a:pt x="19435" y="14642"/>
                    <a:pt x="19036" y="16355"/>
                  </a:cubicBezTo>
                  <a:cubicBezTo>
                    <a:pt x="18722" y="17720"/>
                    <a:pt x="18334" y="19066"/>
                    <a:pt x="17877" y="20389"/>
                  </a:cubicBezTo>
                  <a:cubicBezTo>
                    <a:pt x="17140" y="22516"/>
                    <a:pt x="16251" y="24534"/>
                    <a:pt x="15231" y="26388"/>
                  </a:cubicBezTo>
                  <a:cubicBezTo>
                    <a:pt x="14245" y="28177"/>
                    <a:pt x="13167" y="29764"/>
                    <a:pt x="12024" y="31103"/>
                  </a:cubicBezTo>
                  <a:cubicBezTo>
                    <a:pt x="10890" y="32433"/>
                    <a:pt x="9733" y="33469"/>
                    <a:pt x="8588" y="34188"/>
                  </a:cubicBezTo>
                  <a:cubicBezTo>
                    <a:pt x="7415" y="34922"/>
                    <a:pt x="6293" y="35294"/>
                    <a:pt x="5251" y="35294"/>
                  </a:cubicBezTo>
                  <a:cubicBezTo>
                    <a:pt x="4806" y="35294"/>
                    <a:pt x="4365" y="35222"/>
                    <a:pt x="3942" y="35077"/>
                  </a:cubicBezTo>
                  <a:cubicBezTo>
                    <a:pt x="3296" y="34853"/>
                    <a:pt x="2709" y="34458"/>
                    <a:pt x="2204" y="33901"/>
                  </a:cubicBezTo>
                  <a:cubicBezTo>
                    <a:pt x="1714" y="33361"/>
                    <a:pt x="1294" y="32666"/>
                    <a:pt x="959" y="31837"/>
                  </a:cubicBezTo>
                  <a:cubicBezTo>
                    <a:pt x="553" y="30821"/>
                    <a:pt x="271" y="29607"/>
                    <a:pt x="128" y="28230"/>
                  </a:cubicBezTo>
                  <a:cubicBezTo>
                    <a:pt x="49" y="27459"/>
                    <a:pt x="12" y="26686"/>
                    <a:pt x="17" y="25914"/>
                  </a:cubicBezTo>
                  <a:cubicBezTo>
                    <a:pt x="28" y="23003"/>
                    <a:pt x="555" y="19738"/>
                    <a:pt x="1541" y="16475"/>
                  </a:cubicBezTo>
                  <a:lnTo>
                    <a:pt x="1543" y="16473"/>
                  </a:lnTo>
                  <a:cubicBezTo>
                    <a:pt x="1689" y="15977"/>
                    <a:pt x="1853" y="15469"/>
                    <a:pt x="2042" y="14921"/>
                  </a:cubicBezTo>
                  <a:cubicBezTo>
                    <a:pt x="2776" y="12792"/>
                    <a:pt x="3667" y="10774"/>
                    <a:pt x="4688" y="8920"/>
                  </a:cubicBezTo>
                  <a:cubicBezTo>
                    <a:pt x="5674" y="7129"/>
                    <a:pt x="6752" y="5542"/>
                    <a:pt x="7895" y="4203"/>
                  </a:cubicBezTo>
                  <a:cubicBezTo>
                    <a:pt x="9029" y="2873"/>
                    <a:pt x="10186" y="1834"/>
                    <a:pt x="11333" y="1118"/>
                  </a:cubicBezTo>
                  <a:cubicBezTo>
                    <a:pt x="12504" y="384"/>
                    <a:pt x="13626" y="12"/>
                    <a:pt x="14667" y="12"/>
                  </a:cubicBezTo>
                  <a:close/>
                  <a:moveTo>
                    <a:pt x="14667" y="1"/>
                  </a:moveTo>
                  <a:cubicBezTo>
                    <a:pt x="10426" y="1"/>
                    <a:pt x="5037" y="6214"/>
                    <a:pt x="2033" y="14917"/>
                  </a:cubicBezTo>
                  <a:cubicBezTo>
                    <a:pt x="1853" y="15439"/>
                    <a:pt x="1686" y="15953"/>
                    <a:pt x="1532" y="16468"/>
                  </a:cubicBezTo>
                  <a:lnTo>
                    <a:pt x="1532" y="16473"/>
                  </a:lnTo>
                  <a:cubicBezTo>
                    <a:pt x="513" y="19840"/>
                    <a:pt x="17" y="23091"/>
                    <a:pt x="8" y="25912"/>
                  </a:cubicBezTo>
                  <a:cubicBezTo>
                    <a:pt x="1" y="26688"/>
                    <a:pt x="38" y="27461"/>
                    <a:pt x="116" y="28230"/>
                  </a:cubicBezTo>
                  <a:cubicBezTo>
                    <a:pt x="262" y="29595"/>
                    <a:pt x="539" y="30816"/>
                    <a:pt x="950" y="31839"/>
                  </a:cubicBezTo>
                  <a:cubicBezTo>
                    <a:pt x="1615" y="33486"/>
                    <a:pt x="2615" y="34631"/>
                    <a:pt x="3940" y="35088"/>
                  </a:cubicBezTo>
                  <a:cubicBezTo>
                    <a:pt x="4356" y="35229"/>
                    <a:pt x="4792" y="35303"/>
                    <a:pt x="5231" y="35303"/>
                  </a:cubicBezTo>
                  <a:cubicBezTo>
                    <a:pt x="5238" y="35303"/>
                    <a:pt x="5245" y="35303"/>
                    <a:pt x="5251" y="35303"/>
                  </a:cubicBezTo>
                  <a:cubicBezTo>
                    <a:pt x="9493" y="35303"/>
                    <a:pt x="14882" y="29092"/>
                    <a:pt x="17886" y="20391"/>
                  </a:cubicBezTo>
                  <a:cubicBezTo>
                    <a:pt x="18346" y="19068"/>
                    <a:pt x="18734" y="17724"/>
                    <a:pt x="19048" y="16360"/>
                  </a:cubicBezTo>
                  <a:cubicBezTo>
                    <a:pt x="19449" y="14628"/>
                    <a:pt x="19713" y="12947"/>
                    <a:pt x="19830" y="11368"/>
                  </a:cubicBezTo>
                  <a:cubicBezTo>
                    <a:pt x="19897" y="10509"/>
                    <a:pt x="19925" y="9680"/>
                    <a:pt x="19911" y="8888"/>
                  </a:cubicBezTo>
                  <a:cubicBezTo>
                    <a:pt x="19863" y="6073"/>
                    <a:pt x="19311" y="3714"/>
                    <a:pt x="18288" y="2136"/>
                  </a:cubicBezTo>
                  <a:cubicBezTo>
                    <a:pt x="17681" y="1201"/>
                    <a:pt x="16912" y="541"/>
                    <a:pt x="15979" y="220"/>
                  </a:cubicBezTo>
                  <a:cubicBezTo>
                    <a:pt x="15563" y="77"/>
                    <a:pt x="15126" y="3"/>
                    <a:pt x="14688" y="3"/>
                  </a:cubicBezTo>
                  <a:cubicBezTo>
                    <a:pt x="14681" y="3"/>
                    <a:pt x="14674" y="3"/>
                    <a:pt x="14667" y="3"/>
                  </a:cubicBezTo>
                  <a:lnTo>
                    <a:pt x="14667"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4152175" y="3329225"/>
              <a:ext cx="347700" cy="635150"/>
            </a:xfrm>
            <a:custGeom>
              <a:avLst/>
              <a:gdLst/>
              <a:ahLst/>
              <a:cxnLst/>
              <a:rect l="l" t="t" r="r" b="b"/>
              <a:pathLst>
                <a:path w="13908" h="25406" extrusionOk="0">
                  <a:moveTo>
                    <a:pt x="10494" y="0"/>
                  </a:moveTo>
                  <a:cubicBezTo>
                    <a:pt x="9111" y="0"/>
                    <a:pt x="7463" y="1090"/>
                    <a:pt x="5853" y="3071"/>
                  </a:cubicBezTo>
                  <a:cubicBezTo>
                    <a:pt x="4228" y="5071"/>
                    <a:pt x="2755" y="7848"/>
                    <a:pt x="1704" y="10889"/>
                  </a:cubicBezTo>
                  <a:cubicBezTo>
                    <a:pt x="545" y="14249"/>
                    <a:pt x="0" y="17595"/>
                    <a:pt x="173" y="20312"/>
                  </a:cubicBezTo>
                  <a:cubicBezTo>
                    <a:pt x="256" y="21633"/>
                    <a:pt x="506" y="22732"/>
                    <a:pt x="912" y="23582"/>
                  </a:cubicBezTo>
                  <a:cubicBezTo>
                    <a:pt x="1332" y="24459"/>
                    <a:pt x="1905" y="25030"/>
                    <a:pt x="2612" y="25272"/>
                  </a:cubicBezTo>
                  <a:cubicBezTo>
                    <a:pt x="2870" y="25362"/>
                    <a:pt x="3140" y="25406"/>
                    <a:pt x="3413" y="25406"/>
                  </a:cubicBezTo>
                  <a:cubicBezTo>
                    <a:pt x="4796" y="25406"/>
                    <a:pt x="6444" y="24314"/>
                    <a:pt x="8052" y="22335"/>
                  </a:cubicBezTo>
                  <a:cubicBezTo>
                    <a:pt x="9677" y="20333"/>
                    <a:pt x="11152" y="17558"/>
                    <a:pt x="12203" y="14514"/>
                  </a:cubicBezTo>
                  <a:cubicBezTo>
                    <a:pt x="13362" y="11157"/>
                    <a:pt x="13907" y="7811"/>
                    <a:pt x="13734" y="5094"/>
                  </a:cubicBezTo>
                  <a:cubicBezTo>
                    <a:pt x="13651" y="3773"/>
                    <a:pt x="13401" y="2672"/>
                    <a:pt x="12995" y="1824"/>
                  </a:cubicBezTo>
                  <a:cubicBezTo>
                    <a:pt x="12575" y="944"/>
                    <a:pt x="12002" y="376"/>
                    <a:pt x="11293" y="132"/>
                  </a:cubicBezTo>
                  <a:cubicBezTo>
                    <a:pt x="11037" y="44"/>
                    <a:pt x="10767" y="0"/>
                    <a:pt x="1049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4134675" y="3329050"/>
              <a:ext cx="382675" cy="635450"/>
            </a:xfrm>
            <a:custGeom>
              <a:avLst/>
              <a:gdLst/>
              <a:ahLst/>
              <a:cxnLst/>
              <a:rect l="l" t="t" r="r" b="b"/>
              <a:pathLst>
                <a:path w="15307" h="25418" extrusionOk="0">
                  <a:moveTo>
                    <a:pt x="11217" y="14"/>
                  </a:moveTo>
                  <a:cubicBezTo>
                    <a:pt x="11480" y="14"/>
                    <a:pt x="11743" y="58"/>
                    <a:pt x="11993" y="143"/>
                  </a:cubicBezTo>
                  <a:cubicBezTo>
                    <a:pt x="12700" y="388"/>
                    <a:pt x="13270" y="956"/>
                    <a:pt x="13690" y="1833"/>
                  </a:cubicBezTo>
                  <a:cubicBezTo>
                    <a:pt x="14097" y="2681"/>
                    <a:pt x="14346" y="3780"/>
                    <a:pt x="14429" y="5101"/>
                  </a:cubicBezTo>
                  <a:cubicBezTo>
                    <a:pt x="14512" y="6421"/>
                    <a:pt x="14427" y="7897"/>
                    <a:pt x="14175" y="9483"/>
                  </a:cubicBezTo>
                  <a:cubicBezTo>
                    <a:pt x="13912" y="11129"/>
                    <a:pt x="13483" y="12822"/>
                    <a:pt x="12898" y="14519"/>
                  </a:cubicBezTo>
                  <a:cubicBezTo>
                    <a:pt x="11848" y="17562"/>
                    <a:pt x="10375" y="20338"/>
                    <a:pt x="8749" y="22337"/>
                  </a:cubicBezTo>
                  <a:cubicBezTo>
                    <a:pt x="7142" y="24316"/>
                    <a:pt x="5496" y="25406"/>
                    <a:pt x="4113" y="25406"/>
                  </a:cubicBezTo>
                  <a:cubicBezTo>
                    <a:pt x="3843" y="25406"/>
                    <a:pt x="3572" y="25362"/>
                    <a:pt x="3316" y="25274"/>
                  </a:cubicBezTo>
                  <a:cubicBezTo>
                    <a:pt x="2610" y="25032"/>
                    <a:pt x="2037" y="24464"/>
                    <a:pt x="1619" y="23586"/>
                  </a:cubicBezTo>
                  <a:cubicBezTo>
                    <a:pt x="1213" y="22737"/>
                    <a:pt x="963" y="21638"/>
                    <a:pt x="880" y="20319"/>
                  </a:cubicBezTo>
                  <a:cubicBezTo>
                    <a:pt x="797" y="18999"/>
                    <a:pt x="883" y="17523"/>
                    <a:pt x="1134" y="15934"/>
                  </a:cubicBezTo>
                  <a:cubicBezTo>
                    <a:pt x="1395" y="14290"/>
                    <a:pt x="1825" y="12596"/>
                    <a:pt x="2411" y="10899"/>
                  </a:cubicBezTo>
                  <a:cubicBezTo>
                    <a:pt x="3462" y="7858"/>
                    <a:pt x="4935" y="5082"/>
                    <a:pt x="6558" y="3083"/>
                  </a:cubicBezTo>
                  <a:cubicBezTo>
                    <a:pt x="8167" y="1104"/>
                    <a:pt x="9814" y="14"/>
                    <a:pt x="11197" y="14"/>
                  </a:cubicBezTo>
                  <a:cubicBezTo>
                    <a:pt x="11203" y="14"/>
                    <a:pt x="11210" y="14"/>
                    <a:pt x="11217" y="14"/>
                  </a:cubicBezTo>
                  <a:close/>
                  <a:moveTo>
                    <a:pt x="11197" y="0"/>
                  </a:moveTo>
                  <a:cubicBezTo>
                    <a:pt x="8350" y="0"/>
                    <a:pt x="4586" y="4565"/>
                    <a:pt x="2400" y="10894"/>
                  </a:cubicBezTo>
                  <a:cubicBezTo>
                    <a:pt x="1" y="17842"/>
                    <a:pt x="409" y="24284"/>
                    <a:pt x="3312" y="25286"/>
                  </a:cubicBezTo>
                  <a:cubicBezTo>
                    <a:pt x="3570" y="25374"/>
                    <a:pt x="3840" y="25417"/>
                    <a:pt x="4113" y="25417"/>
                  </a:cubicBezTo>
                  <a:cubicBezTo>
                    <a:pt x="6960" y="25417"/>
                    <a:pt x="10723" y="20855"/>
                    <a:pt x="12910" y="14524"/>
                  </a:cubicBezTo>
                  <a:cubicBezTo>
                    <a:pt x="15307" y="7578"/>
                    <a:pt x="14900" y="1136"/>
                    <a:pt x="11998" y="134"/>
                  </a:cubicBezTo>
                  <a:cubicBezTo>
                    <a:pt x="11739" y="44"/>
                    <a:pt x="11469" y="0"/>
                    <a:pt x="11197"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4120125" y="3272825"/>
              <a:ext cx="418300" cy="747900"/>
            </a:xfrm>
            <a:custGeom>
              <a:avLst/>
              <a:gdLst/>
              <a:ahLst/>
              <a:cxnLst/>
              <a:rect l="l" t="t" r="r" b="b"/>
              <a:pathLst>
                <a:path w="16732" h="29916" fill="none" extrusionOk="0">
                  <a:moveTo>
                    <a:pt x="13326" y="591"/>
                  </a:moveTo>
                  <a:cubicBezTo>
                    <a:pt x="15041" y="1185"/>
                    <a:pt x="16166" y="3267"/>
                    <a:pt x="16447" y="6380"/>
                  </a:cubicBezTo>
                  <a:cubicBezTo>
                    <a:pt x="16731" y="9492"/>
                    <a:pt x="16152" y="13381"/>
                    <a:pt x="14836" y="17193"/>
                  </a:cubicBezTo>
                  <a:cubicBezTo>
                    <a:pt x="13520" y="21003"/>
                    <a:pt x="11578" y="24420"/>
                    <a:pt x="9433" y="26694"/>
                  </a:cubicBezTo>
                  <a:cubicBezTo>
                    <a:pt x="7290" y="28971"/>
                    <a:pt x="5122" y="29915"/>
                    <a:pt x="3404" y="29322"/>
                  </a:cubicBezTo>
                  <a:cubicBezTo>
                    <a:pt x="1689" y="28731"/>
                    <a:pt x="566" y="26648"/>
                    <a:pt x="282" y="23536"/>
                  </a:cubicBezTo>
                  <a:cubicBezTo>
                    <a:pt x="1" y="20423"/>
                    <a:pt x="580" y="16533"/>
                    <a:pt x="1896" y="12723"/>
                  </a:cubicBezTo>
                  <a:cubicBezTo>
                    <a:pt x="3210" y="8913"/>
                    <a:pt x="5154" y="5496"/>
                    <a:pt x="7297" y="3219"/>
                  </a:cubicBezTo>
                  <a:cubicBezTo>
                    <a:pt x="9442" y="945"/>
                    <a:pt x="11610" y="0"/>
                    <a:pt x="13326" y="591"/>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4081975" y="3231825"/>
              <a:ext cx="608550" cy="622075"/>
            </a:xfrm>
            <a:custGeom>
              <a:avLst/>
              <a:gdLst/>
              <a:ahLst/>
              <a:cxnLst/>
              <a:rect l="l" t="t" r="r" b="b"/>
              <a:pathLst>
                <a:path w="24342" h="24883" extrusionOk="0">
                  <a:moveTo>
                    <a:pt x="20008" y="1"/>
                  </a:moveTo>
                  <a:lnTo>
                    <a:pt x="18283" y="1102"/>
                  </a:lnTo>
                  <a:lnTo>
                    <a:pt x="16073" y="2993"/>
                  </a:lnTo>
                  <a:lnTo>
                    <a:pt x="14593" y="4256"/>
                  </a:lnTo>
                  <a:lnTo>
                    <a:pt x="5669" y="11892"/>
                  </a:lnTo>
                  <a:lnTo>
                    <a:pt x="3709" y="13571"/>
                  </a:lnTo>
                  <a:lnTo>
                    <a:pt x="3709" y="13573"/>
                  </a:lnTo>
                  <a:lnTo>
                    <a:pt x="1527" y="15436"/>
                  </a:lnTo>
                  <a:lnTo>
                    <a:pt x="1527" y="15441"/>
                  </a:lnTo>
                  <a:cubicBezTo>
                    <a:pt x="508" y="18808"/>
                    <a:pt x="12" y="22059"/>
                    <a:pt x="0" y="24882"/>
                  </a:cubicBezTo>
                  <a:lnTo>
                    <a:pt x="1737" y="23395"/>
                  </a:lnTo>
                  <a:lnTo>
                    <a:pt x="2967" y="22345"/>
                  </a:lnTo>
                  <a:lnTo>
                    <a:pt x="8389" y="17706"/>
                  </a:lnTo>
                  <a:lnTo>
                    <a:pt x="8491" y="17618"/>
                  </a:lnTo>
                  <a:lnTo>
                    <a:pt x="9463" y="16789"/>
                  </a:lnTo>
                  <a:lnTo>
                    <a:pt x="9463" y="16787"/>
                  </a:lnTo>
                  <a:lnTo>
                    <a:pt x="11862" y="14734"/>
                  </a:lnTo>
                  <a:lnTo>
                    <a:pt x="16563" y="10717"/>
                  </a:lnTo>
                  <a:lnTo>
                    <a:pt x="18043" y="9449"/>
                  </a:lnTo>
                  <a:lnTo>
                    <a:pt x="19906" y="7856"/>
                  </a:lnTo>
                  <a:lnTo>
                    <a:pt x="24342" y="4420"/>
                  </a:lnTo>
                  <a:cubicBezTo>
                    <a:pt x="23266" y="2321"/>
                    <a:pt x="21829" y="832"/>
                    <a:pt x="20008"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4084750" y="3382550"/>
              <a:ext cx="630250" cy="619525"/>
            </a:xfrm>
            <a:custGeom>
              <a:avLst/>
              <a:gdLst/>
              <a:ahLst/>
              <a:cxnLst/>
              <a:rect l="l" t="t" r="r" b="b"/>
              <a:pathLst>
                <a:path w="25210" h="24781" extrusionOk="0">
                  <a:moveTo>
                    <a:pt x="24769" y="1"/>
                  </a:moveTo>
                  <a:lnTo>
                    <a:pt x="19712" y="4305"/>
                  </a:lnTo>
                  <a:lnTo>
                    <a:pt x="17807" y="5937"/>
                  </a:lnTo>
                  <a:lnTo>
                    <a:pt x="16182" y="7327"/>
                  </a:lnTo>
                  <a:lnTo>
                    <a:pt x="10388" y="12282"/>
                  </a:lnTo>
                  <a:lnTo>
                    <a:pt x="9158" y="13335"/>
                  </a:lnTo>
                  <a:lnTo>
                    <a:pt x="8694" y="13734"/>
                  </a:lnTo>
                  <a:lnTo>
                    <a:pt x="8694" y="13739"/>
                  </a:lnTo>
                  <a:lnTo>
                    <a:pt x="8068" y="14270"/>
                  </a:lnTo>
                  <a:lnTo>
                    <a:pt x="2905" y="18687"/>
                  </a:lnTo>
                  <a:lnTo>
                    <a:pt x="1755" y="19671"/>
                  </a:lnTo>
                  <a:lnTo>
                    <a:pt x="0" y="21169"/>
                  </a:lnTo>
                  <a:cubicBezTo>
                    <a:pt x="143" y="22534"/>
                    <a:pt x="423" y="23755"/>
                    <a:pt x="834" y="24781"/>
                  </a:cubicBezTo>
                  <a:lnTo>
                    <a:pt x="2787" y="23111"/>
                  </a:lnTo>
                  <a:lnTo>
                    <a:pt x="3979" y="22093"/>
                  </a:lnTo>
                  <a:lnTo>
                    <a:pt x="14718" y="12903"/>
                  </a:lnTo>
                  <a:lnTo>
                    <a:pt x="14718" y="12901"/>
                  </a:lnTo>
                  <a:lnTo>
                    <a:pt x="16777" y="11144"/>
                  </a:lnTo>
                  <a:lnTo>
                    <a:pt x="18932" y="9299"/>
                  </a:lnTo>
                  <a:lnTo>
                    <a:pt x="25210" y="3365"/>
                  </a:lnTo>
                  <a:cubicBezTo>
                    <a:pt x="25157" y="2233"/>
                    <a:pt x="25009" y="1107"/>
                    <a:pt x="24769"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30"/>
          <p:cNvGrpSpPr/>
          <p:nvPr/>
        </p:nvGrpSpPr>
        <p:grpSpPr>
          <a:xfrm rot="-5521010">
            <a:off x="6430167" y="794384"/>
            <a:ext cx="536764" cy="385807"/>
            <a:chOff x="3958725" y="4285850"/>
            <a:chExt cx="926000" cy="665575"/>
          </a:xfrm>
        </p:grpSpPr>
        <p:sp>
          <p:nvSpPr>
            <p:cNvPr id="518" name="Google Shape;518;p30"/>
            <p:cNvSpPr/>
            <p:nvPr/>
          </p:nvSpPr>
          <p:spPr>
            <a:xfrm>
              <a:off x="3958725" y="4286250"/>
              <a:ext cx="926000" cy="665175"/>
            </a:xfrm>
            <a:custGeom>
              <a:avLst/>
              <a:gdLst/>
              <a:ahLst/>
              <a:cxnLst/>
              <a:rect l="l" t="t" r="r" b="b"/>
              <a:pathLst>
                <a:path w="37040" h="26607" extrusionOk="0">
                  <a:moveTo>
                    <a:pt x="32631" y="0"/>
                  </a:moveTo>
                  <a:cubicBezTo>
                    <a:pt x="32452" y="0"/>
                    <a:pt x="32270" y="51"/>
                    <a:pt x="32109" y="159"/>
                  </a:cubicBezTo>
                  <a:lnTo>
                    <a:pt x="626" y="19435"/>
                  </a:lnTo>
                  <a:cubicBezTo>
                    <a:pt x="149" y="19705"/>
                    <a:pt x="1" y="20324"/>
                    <a:pt x="306" y="20781"/>
                  </a:cubicBezTo>
                  <a:lnTo>
                    <a:pt x="3557" y="26142"/>
                  </a:lnTo>
                  <a:cubicBezTo>
                    <a:pt x="3746" y="26441"/>
                    <a:pt x="4071" y="26607"/>
                    <a:pt x="4403" y="26607"/>
                  </a:cubicBezTo>
                  <a:cubicBezTo>
                    <a:pt x="4576" y="26607"/>
                    <a:pt x="4751" y="26562"/>
                    <a:pt x="4910" y="26468"/>
                  </a:cubicBezTo>
                  <a:lnTo>
                    <a:pt x="36349" y="7169"/>
                  </a:lnTo>
                  <a:cubicBezTo>
                    <a:pt x="36870" y="6913"/>
                    <a:pt x="37039" y="6253"/>
                    <a:pt x="36704" y="5777"/>
                  </a:cubicBezTo>
                  <a:lnTo>
                    <a:pt x="33456" y="480"/>
                  </a:lnTo>
                  <a:cubicBezTo>
                    <a:pt x="33281" y="171"/>
                    <a:pt x="32960" y="0"/>
                    <a:pt x="32631"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4691775" y="4285850"/>
              <a:ext cx="192950" cy="223000"/>
            </a:xfrm>
            <a:custGeom>
              <a:avLst/>
              <a:gdLst/>
              <a:ahLst/>
              <a:cxnLst/>
              <a:rect l="l" t="t" r="r" b="b"/>
              <a:pathLst>
                <a:path w="7718" h="8920" extrusionOk="0">
                  <a:moveTo>
                    <a:pt x="3300" y="1"/>
                  </a:moveTo>
                  <a:cubicBezTo>
                    <a:pt x="3131" y="1"/>
                    <a:pt x="2959" y="47"/>
                    <a:pt x="2804" y="143"/>
                  </a:cubicBezTo>
                  <a:lnTo>
                    <a:pt x="0" y="1872"/>
                  </a:lnTo>
                  <a:lnTo>
                    <a:pt x="4230" y="8919"/>
                  </a:lnTo>
                  <a:lnTo>
                    <a:pt x="7027" y="7185"/>
                  </a:lnTo>
                  <a:cubicBezTo>
                    <a:pt x="7548" y="6929"/>
                    <a:pt x="7717" y="6269"/>
                    <a:pt x="7382" y="5793"/>
                  </a:cubicBezTo>
                  <a:lnTo>
                    <a:pt x="4134" y="496"/>
                  </a:lnTo>
                  <a:cubicBezTo>
                    <a:pt x="3962" y="179"/>
                    <a:pt x="3636" y="1"/>
                    <a:pt x="330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4538575" y="4330500"/>
              <a:ext cx="263475" cy="270350"/>
            </a:xfrm>
            <a:custGeom>
              <a:avLst/>
              <a:gdLst/>
              <a:ahLst/>
              <a:cxnLst/>
              <a:rect l="l" t="t" r="r" b="b"/>
              <a:pathLst>
                <a:path w="10539" h="10814" extrusionOk="0">
                  <a:moveTo>
                    <a:pt x="6269" y="1"/>
                  </a:moveTo>
                  <a:lnTo>
                    <a:pt x="0" y="3841"/>
                  </a:lnTo>
                  <a:lnTo>
                    <a:pt x="4272" y="10814"/>
                  </a:lnTo>
                  <a:lnTo>
                    <a:pt x="10539" y="6972"/>
                  </a:lnTo>
                  <a:lnTo>
                    <a:pt x="6269"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4319625" y="4512575"/>
              <a:ext cx="85175" cy="283575"/>
            </a:xfrm>
            <a:custGeom>
              <a:avLst/>
              <a:gdLst/>
              <a:ahLst/>
              <a:cxnLst/>
              <a:rect l="l" t="t" r="r" b="b"/>
              <a:pathLst>
                <a:path w="3407" h="11343" extrusionOk="0">
                  <a:moveTo>
                    <a:pt x="3138" y="0"/>
                  </a:moveTo>
                  <a:lnTo>
                    <a:pt x="0" y="1919"/>
                  </a:lnTo>
                  <a:lnTo>
                    <a:pt x="162" y="7389"/>
                  </a:lnTo>
                  <a:lnTo>
                    <a:pt x="278" y="11342"/>
                  </a:lnTo>
                  <a:lnTo>
                    <a:pt x="3406" y="9419"/>
                  </a:lnTo>
                  <a:lnTo>
                    <a:pt x="3325" y="6339"/>
                  </a:lnTo>
                  <a:lnTo>
                    <a:pt x="3138"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3978350" y="4721700"/>
              <a:ext cx="85125" cy="229075"/>
            </a:xfrm>
            <a:custGeom>
              <a:avLst/>
              <a:gdLst/>
              <a:ahLst/>
              <a:cxnLst/>
              <a:rect l="l" t="t" r="r" b="b"/>
              <a:pathLst>
                <a:path w="3405" h="9163" extrusionOk="0">
                  <a:moveTo>
                    <a:pt x="3139" y="1"/>
                  </a:moveTo>
                  <a:lnTo>
                    <a:pt x="1" y="1920"/>
                  </a:lnTo>
                  <a:lnTo>
                    <a:pt x="72" y="4326"/>
                  </a:lnTo>
                  <a:lnTo>
                    <a:pt x="2762" y="8720"/>
                  </a:lnTo>
                  <a:cubicBezTo>
                    <a:pt x="2903" y="8953"/>
                    <a:pt x="3136" y="9114"/>
                    <a:pt x="3404" y="9163"/>
                  </a:cubicBezTo>
                  <a:lnTo>
                    <a:pt x="3323" y="6325"/>
                  </a:lnTo>
                  <a:lnTo>
                    <a:pt x="3139"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4427750" y="4408782"/>
              <a:ext cx="147850" cy="321900"/>
            </a:xfrm>
            <a:custGeom>
              <a:avLst/>
              <a:gdLst/>
              <a:ahLst/>
              <a:cxnLst/>
              <a:rect l="l" t="t" r="r" b="b"/>
              <a:pathLst>
                <a:path w="5914" h="12876" extrusionOk="0">
                  <a:moveTo>
                    <a:pt x="5639" y="0"/>
                  </a:moveTo>
                  <a:lnTo>
                    <a:pt x="0" y="3457"/>
                  </a:lnTo>
                  <a:lnTo>
                    <a:pt x="69" y="6052"/>
                  </a:lnTo>
                  <a:lnTo>
                    <a:pt x="259" y="12571"/>
                  </a:lnTo>
                  <a:lnTo>
                    <a:pt x="270" y="12875"/>
                  </a:lnTo>
                  <a:lnTo>
                    <a:pt x="5913" y="9412"/>
                  </a:lnTo>
                  <a:lnTo>
                    <a:pt x="5909" y="9377"/>
                  </a:lnTo>
                  <a:lnTo>
                    <a:pt x="5722" y="2838"/>
                  </a:lnTo>
                  <a:lnTo>
                    <a:pt x="5639"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30"/>
          <p:cNvGrpSpPr/>
          <p:nvPr/>
        </p:nvGrpSpPr>
        <p:grpSpPr>
          <a:xfrm flipH="1">
            <a:off x="1296095" y="1965338"/>
            <a:ext cx="530166" cy="502936"/>
            <a:chOff x="1717700" y="2254700"/>
            <a:chExt cx="781725" cy="741575"/>
          </a:xfrm>
        </p:grpSpPr>
        <p:sp>
          <p:nvSpPr>
            <p:cNvPr id="525" name="Google Shape;525;p30"/>
            <p:cNvSpPr/>
            <p:nvPr/>
          </p:nvSpPr>
          <p:spPr>
            <a:xfrm>
              <a:off x="1748125" y="2300200"/>
              <a:ext cx="717650" cy="650525"/>
            </a:xfrm>
            <a:custGeom>
              <a:avLst/>
              <a:gdLst/>
              <a:ahLst/>
              <a:cxnLst/>
              <a:rect l="l" t="t" r="r" b="b"/>
              <a:pathLst>
                <a:path w="28706" h="26021" extrusionOk="0">
                  <a:moveTo>
                    <a:pt x="15025" y="0"/>
                  </a:moveTo>
                  <a:cubicBezTo>
                    <a:pt x="11160" y="0"/>
                    <a:pt x="7313" y="1600"/>
                    <a:pt x="4560" y="4734"/>
                  </a:cubicBezTo>
                  <a:cubicBezTo>
                    <a:pt x="162" y="9743"/>
                    <a:pt x="0" y="17021"/>
                    <a:pt x="3801" y="22174"/>
                  </a:cubicBezTo>
                  <a:cubicBezTo>
                    <a:pt x="4341" y="22872"/>
                    <a:pt x="4946" y="23518"/>
                    <a:pt x="5609" y="24102"/>
                  </a:cubicBezTo>
                  <a:cubicBezTo>
                    <a:pt x="5932" y="24386"/>
                    <a:pt x="6264" y="24652"/>
                    <a:pt x="6604" y="24901"/>
                  </a:cubicBezTo>
                  <a:cubicBezTo>
                    <a:pt x="6953" y="25155"/>
                    <a:pt x="7201" y="25230"/>
                    <a:pt x="7416" y="25230"/>
                  </a:cubicBezTo>
                  <a:cubicBezTo>
                    <a:pt x="7729" y="25230"/>
                    <a:pt x="7975" y="25072"/>
                    <a:pt x="8368" y="25072"/>
                  </a:cubicBezTo>
                  <a:cubicBezTo>
                    <a:pt x="8543" y="25072"/>
                    <a:pt x="8748" y="25103"/>
                    <a:pt x="9001" y="25194"/>
                  </a:cubicBezTo>
                  <a:cubicBezTo>
                    <a:pt x="9444" y="25354"/>
                    <a:pt x="9896" y="25492"/>
                    <a:pt x="10354" y="25608"/>
                  </a:cubicBezTo>
                  <a:cubicBezTo>
                    <a:pt x="11030" y="25776"/>
                    <a:pt x="11721" y="25894"/>
                    <a:pt x="12416" y="25959"/>
                  </a:cubicBezTo>
                  <a:cubicBezTo>
                    <a:pt x="12854" y="26000"/>
                    <a:pt x="13293" y="26021"/>
                    <a:pt x="13732" y="26021"/>
                  </a:cubicBezTo>
                  <a:cubicBezTo>
                    <a:pt x="17598" y="26021"/>
                    <a:pt x="21444" y="24419"/>
                    <a:pt x="24196" y="21288"/>
                  </a:cubicBezTo>
                  <a:cubicBezTo>
                    <a:pt x="28262" y="16658"/>
                    <a:pt x="28705" y="10089"/>
                    <a:pt x="25745" y="5051"/>
                  </a:cubicBezTo>
                  <a:cubicBezTo>
                    <a:pt x="25277" y="4480"/>
                    <a:pt x="24762" y="3949"/>
                    <a:pt x="24205" y="3465"/>
                  </a:cubicBezTo>
                  <a:cubicBezTo>
                    <a:pt x="23674" y="2996"/>
                    <a:pt x="23106" y="2569"/>
                    <a:pt x="22508" y="2185"/>
                  </a:cubicBezTo>
                  <a:cubicBezTo>
                    <a:pt x="21922" y="1809"/>
                    <a:pt x="21305" y="1479"/>
                    <a:pt x="20668" y="1195"/>
                  </a:cubicBezTo>
                  <a:cubicBezTo>
                    <a:pt x="20236" y="1003"/>
                    <a:pt x="19795" y="835"/>
                    <a:pt x="19347" y="687"/>
                  </a:cubicBezTo>
                  <a:cubicBezTo>
                    <a:pt x="18100" y="280"/>
                    <a:pt x="16803" y="52"/>
                    <a:pt x="15491" y="8"/>
                  </a:cubicBezTo>
                  <a:cubicBezTo>
                    <a:pt x="15336" y="3"/>
                    <a:pt x="15180" y="0"/>
                    <a:pt x="15025"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1755500" y="2300325"/>
              <a:ext cx="740400" cy="695775"/>
            </a:xfrm>
            <a:custGeom>
              <a:avLst/>
              <a:gdLst/>
              <a:ahLst/>
              <a:cxnLst/>
              <a:rect l="l" t="t" r="r" b="b"/>
              <a:pathLst>
                <a:path w="29616" h="27831" extrusionOk="0">
                  <a:moveTo>
                    <a:pt x="14709" y="1"/>
                  </a:moveTo>
                  <a:cubicBezTo>
                    <a:pt x="10711" y="1"/>
                    <a:pt x="6906" y="1725"/>
                    <a:pt x="4270" y="4732"/>
                  </a:cubicBezTo>
                  <a:cubicBezTo>
                    <a:pt x="1084" y="8350"/>
                    <a:pt x="1" y="13360"/>
                    <a:pt x="1409" y="17972"/>
                  </a:cubicBezTo>
                  <a:cubicBezTo>
                    <a:pt x="2162" y="20449"/>
                    <a:pt x="3591" y="22666"/>
                    <a:pt x="5538" y="24372"/>
                  </a:cubicBezTo>
                  <a:cubicBezTo>
                    <a:pt x="5852" y="24649"/>
                    <a:pt x="6186" y="24919"/>
                    <a:pt x="6533" y="25169"/>
                  </a:cubicBezTo>
                  <a:cubicBezTo>
                    <a:pt x="7590" y="25942"/>
                    <a:pt x="8754" y="26561"/>
                    <a:pt x="9987" y="27009"/>
                  </a:cubicBezTo>
                  <a:cubicBezTo>
                    <a:pt x="10428" y="27166"/>
                    <a:pt x="10883" y="27304"/>
                    <a:pt x="11340" y="27418"/>
                  </a:cubicBezTo>
                  <a:cubicBezTo>
                    <a:pt x="12017" y="27586"/>
                    <a:pt x="12707" y="27704"/>
                    <a:pt x="13402" y="27769"/>
                  </a:cubicBezTo>
                  <a:cubicBezTo>
                    <a:pt x="13838" y="27810"/>
                    <a:pt x="14282" y="27831"/>
                    <a:pt x="14720" y="27831"/>
                  </a:cubicBezTo>
                  <a:cubicBezTo>
                    <a:pt x="14724" y="27831"/>
                    <a:pt x="14728" y="27831"/>
                    <a:pt x="14732" y="27831"/>
                  </a:cubicBezTo>
                  <a:cubicBezTo>
                    <a:pt x="20119" y="27831"/>
                    <a:pt x="25025" y="24719"/>
                    <a:pt x="27318" y="19844"/>
                  </a:cubicBezTo>
                  <a:cubicBezTo>
                    <a:pt x="29616" y="14965"/>
                    <a:pt x="28886" y="9200"/>
                    <a:pt x="25446" y="5048"/>
                  </a:cubicBezTo>
                  <a:cubicBezTo>
                    <a:pt x="24977" y="4478"/>
                    <a:pt x="24462" y="3947"/>
                    <a:pt x="23908" y="3462"/>
                  </a:cubicBezTo>
                  <a:cubicBezTo>
                    <a:pt x="23374" y="2993"/>
                    <a:pt x="22806" y="2566"/>
                    <a:pt x="22211" y="2185"/>
                  </a:cubicBezTo>
                  <a:cubicBezTo>
                    <a:pt x="21622" y="1809"/>
                    <a:pt x="21008" y="1476"/>
                    <a:pt x="20370" y="1194"/>
                  </a:cubicBezTo>
                  <a:cubicBezTo>
                    <a:pt x="19925" y="998"/>
                    <a:pt x="19484" y="827"/>
                    <a:pt x="19050" y="686"/>
                  </a:cubicBezTo>
                  <a:cubicBezTo>
                    <a:pt x="17803" y="280"/>
                    <a:pt x="16505" y="51"/>
                    <a:pt x="15196" y="10"/>
                  </a:cubicBezTo>
                  <a:cubicBezTo>
                    <a:pt x="15041" y="3"/>
                    <a:pt x="14882" y="1"/>
                    <a:pt x="14725" y="1"/>
                  </a:cubicBezTo>
                  <a:cubicBezTo>
                    <a:pt x="14720" y="1"/>
                    <a:pt x="14714" y="1"/>
                    <a:pt x="14709"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p:nvPr/>
          </p:nvSpPr>
          <p:spPr>
            <a:xfrm>
              <a:off x="1748125" y="2300150"/>
              <a:ext cx="751300" cy="696125"/>
            </a:xfrm>
            <a:custGeom>
              <a:avLst/>
              <a:gdLst/>
              <a:ahLst/>
              <a:cxnLst/>
              <a:rect l="l" t="t" r="r" b="b"/>
              <a:pathLst>
                <a:path w="30052" h="27845" extrusionOk="0">
                  <a:moveTo>
                    <a:pt x="15005" y="15"/>
                  </a:moveTo>
                  <a:cubicBezTo>
                    <a:pt x="15010" y="15"/>
                    <a:pt x="15015" y="15"/>
                    <a:pt x="15020" y="15"/>
                  </a:cubicBezTo>
                  <a:cubicBezTo>
                    <a:pt x="15177" y="15"/>
                    <a:pt x="15334" y="17"/>
                    <a:pt x="15491" y="21"/>
                  </a:cubicBezTo>
                  <a:cubicBezTo>
                    <a:pt x="16800" y="65"/>
                    <a:pt x="18098" y="294"/>
                    <a:pt x="19342" y="700"/>
                  </a:cubicBezTo>
                  <a:cubicBezTo>
                    <a:pt x="19774" y="841"/>
                    <a:pt x="20218" y="1012"/>
                    <a:pt x="20663" y="1208"/>
                  </a:cubicBezTo>
                  <a:cubicBezTo>
                    <a:pt x="21300" y="1490"/>
                    <a:pt x="21915" y="1820"/>
                    <a:pt x="22503" y="2197"/>
                  </a:cubicBezTo>
                  <a:cubicBezTo>
                    <a:pt x="23099" y="2580"/>
                    <a:pt x="23667" y="3007"/>
                    <a:pt x="24198" y="3476"/>
                  </a:cubicBezTo>
                  <a:cubicBezTo>
                    <a:pt x="24752" y="3961"/>
                    <a:pt x="25267" y="4489"/>
                    <a:pt x="25736" y="5060"/>
                  </a:cubicBezTo>
                  <a:cubicBezTo>
                    <a:pt x="26789" y="6327"/>
                    <a:pt x="27606" y="7773"/>
                    <a:pt x="28147" y="9329"/>
                  </a:cubicBezTo>
                  <a:cubicBezTo>
                    <a:pt x="29638" y="13584"/>
                    <a:pt x="28973" y="18297"/>
                    <a:pt x="26364" y="21975"/>
                  </a:cubicBezTo>
                  <a:cubicBezTo>
                    <a:pt x="23756" y="25652"/>
                    <a:pt x="19529" y="27833"/>
                    <a:pt x="15023" y="27833"/>
                  </a:cubicBezTo>
                  <a:cubicBezTo>
                    <a:pt x="15020" y="27833"/>
                    <a:pt x="15018" y="27833"/>
                    <a:pt x="15015" y="27833"/>
                  </a:cubicBezTo>
                  <a:cubicBezTo>
                    <a:pt x="14577" y="27833"/>
                    <a:pt x="14133" y="27812"/>
                    <a:pt x="13697" y="27771"/>
                  </a:cubicBezTo>
                  <a:cubicBezTo>
                    <a:pt x="13002" y="27706"/>
                    <a:pt x="12312" y="27589"/>
                    <a:pt x="11635" y="27420"/>
                  </a:cubicBezTo>
                  <a:cubicBezTo>
                    <a:pt x="11180" y="27307"/>
                    <a:pt x="10725" y="27168"/>
                    <a:pt x="10282" y="27011"/>
                  </a:cubicBezTo>
                  <a:cubicBezTo>
                    <a:pt x="9051" y="26563"/>
                    <a:pt x="7888" y="25945"/>
                    <a:pt x="6830" y="25173"/>
                  </a:cubicBezTo>
                  <a:cubicBezTo>
                    <a:pt x="6486" y="24922"/>
                    <a:pt x="6151" y="24654"/>
                    <a:pt x="5835" y="24374"/>
                  </a:cubicBezTo>
                  <a:cubicBezTo>
                    <a:pt x="3888" y="22670"/>
                    <a:pt x="2459" y="20454"/>
                    <a:pt x="1706" y="17979"/>
                  </a:cubicBezTo>
                  <a:cubicBezTo>
                    <a:pt x="420" y="13760"/>
                    <a:pt x="1210" y="9184"/>
                    <a:pt x="3835" y="5642"/>
                  </a:cubicBezTo>
                  <a:cubicBezTo>
                    <a:pt x="6458" y="2103"/>
                    <a:pt x="10601" y="15"/>
                    <a:pt x="15005" y="15"/>
                  </a:cubicBezTo>
                  <a:close/>
                  <a:moveTo>
                    <a:pt x="15020" y="1"/>
                  </a:moveTo>
                  <a:lnTo>
                    <a:pt x="15020" y="3"/>
                  </a:lnTo>
                  <a:cubicBezTo>
                    <a:pt x="11155" y="3"/>
                    <a:pt x="7310" y="1603"/>
                    <a:pt x="4560" y="4736"/>
                  </a:cubicBezTo>
                  <a:cubicBezTo>
                    <a:pt x="159" y="9745"/>
                    <a:pt x="0" y="17023"/>
                    <a:pt x="3801" y="22176"/>
                  </a:cubicBezTo>
                  <a:cubicBezTo>
                    <a:pt x="4394" y="22984"/>
                    <a:pt x="5073" y="23723"/>
                    <a:pt x="5828" y="24384"/>
                  </a:cubicBezTo>
                  <a:cubicBezTo>
                    <a:pt x="6149" y="24668"/>
                    <a:pt x="6484" y="24933"/>
                    <a:pt x="6823" y="25180"/>
                  </a:cubicBezTo>
                  <a:cubicBezTo>
                    <a:pt x="7883" y="25954"/>
                    <a:pt x="9047" y="26575"/>
                    <a:pt x="10280" y="27021"/>
                  </a:cubicBezTo>
                  <a:cubicBezTo>
                    <a:pt x="10725" y="27180"/>
                    <a:pt x="11178" y="27318"/>
                    <a:pt x="11633" y="27432"/>
                  </a:cubicBezTo>
                  <a:cubicBezTo>
                    <a:pt x="12312" y="27600"/>
                    <a:pt x="13000" y="27718"/>
                    <a:pt x="13697" y="27782"/>
                  </a:cubicBezTo>
                  <a:cubicBezTo>
                    <a:pt x="14136" y="27824"/>
                    <a:pt x="14574" y="27845"/>
                    <a:pt x="15015" y="27845"/>
                  </a:cubicBezTo>
                  <a:cubicBezTo>
                    <a:pt x="18881" y="27845"/>
                    <a:pt x="22725" y="26245"/>
                    <a:pt x="25475" y="23111"/>
                  </a:cubicBezTo>
                  <a:cubicBezTo>
                    <a:pt x="30051" y="17900"/>
                    <a:pt x="30035" y="10227"/>
                    <a:pt x="25745" y="5050"/>
                  </a:cubicBezTo>
                  <a:cubicBezTo>
                    <a:pt x="25277" y="4482"/>
                    <a:pt x="24762" y="3951"/>
                    <a:pt x="24205" y="3464"/>
                  </a:cubicBezTo>
                  <a:cubicBezTo>
                    <a:pt x="23672" y="2995"/>
                    <a:pt x="23106" y="2568"/>
                    <a:pt x="22508" y="2185"/>
                  </a:cubicBezTo>
                  <a:cubicBezTo>
                    <a:pt x="21922" y="1809"/>
                    <a:pt x="21305" y="1478"/>
                    <a:pt x="20668" y="1197"/>
                  </a:cubicBezTo>
                  <a:cubicBezTo>
                    <a:pt x="20236" y="1005"/>
                    <a:pt x="19795" y="834"/>
                    <a:pt x="19347" y="689"/>
                  </a:cubicBezTo>
                  <a:cubicBezTo>
                    <a:pt x="18100" y="280"/>
                    <a:pt x="16803" y="52"/>
                    <a:pt x="15491" y="10"/>
                  </a:cubicBezTo>
                  <a:cubicBezTo>
                    <a:pt x="15334" y="5"/>
                    <a:pt x="15177" y="1"/>
                    <a:pt x="1502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1828875" y="2353550"/>
              <a:ext cx="589400" cy="589400"/>
            </a:xfrm>
            <a:custGeom>
              <a:avLst/>
              <a:gdLst/>
              <a:ahLst/>
              <a:cxnLst/>
              <a:rect l="l" t="t" r="r" b="b"/>
              <a:pathLst>
                <a:path w="23576" h="23576" fill="none" extrusionOk="0">
                  <a:moveTo>
                    <a:pt x="20123" y="3452"/>
                  </a:moveTo>
                  <a:cubicBezTo>
                    <a:pt x="22333" y="5662"/>
                    <a:pt x="23575" y="8662"/>
                    <a:pt x="23575" y="11788"/>
                  </a:cubicBezTo>
                  <a:cubicBezTo>
                    <a:pt x="23575" y="14914"/>
                    <a:pt x="22333" y="17911"/>
                    <a:pt x="20123" y="20121"/>
                  </a:cubicBezTo>
                  <a:cubicBezTo>
                    <a:pt x="17911" y="22333"/>
                    <a:pt x="14914" y="23575"/>
                    <a:pt x="11788" y="23575"/>
                  </a:cubicBezTo>
                  <a:cubicBezTo>
                    <a:pt x="8661" y="23575"/>
                    <a:pt x="5664" y="22333"/>
                    <a:pt x="3452" y="20121"/>
                  </a:cubicBezTo>
                  <a:cubicBezTo>
                    <a:pt x="1243" y="17911"/>
                    <a:pt x="0" y="14914"/>
                    <a:pt x="0" y="11788"/>
                  </a:cubicBezTo>
                  <a:cubicBezTo>
                    <a:pt x="0" y="8662"/>
                    <a:pt x="1243" y="5662"/>
                    <a:pt x="3452" y="3452"/>
                  </a:cubicBezTo>
                  <a:cubicBezTo>
                    <a:pt x="5664" y="1243"/>
                    <a:pt x="8661" y="1"/>
                    <a:pt x="11788" y="1"/>
                  </a:cubicBezTo>
                  <a:cubicBezTo>
                    <a:pt x="14914" y="1"/>
                    <a:pt x="17911" y="1243"/>
                    <a:pt x="20123" y="3452"/>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1854800" y="2392075"/>
              <a:ext cx="553825" cy="513575"/>
            </a:xfrm>
            <a:custGeom>
              <a:avLst/>
              <a:gdLst/>
              <a:ahLst/>
              <a:cxnLst/>
              <a:rect l="l" t="t" r="r" b="b"/>
              <a:pathLst>
                <a:path w="22153" h="20543" extrusionOk="0">
                  <a:moveTo>
                    <a:pt x="10769" y="1"/>
                  </a:moveTo>
                  <a:cubicBezTo>
                    <a:pt x="10066" y="1"/>
                    <a:pt x="9353" y="73"/>
                    <a:pt x="8640" y="224"/>
                  </a:cubicBezTo>
                  <a:cubicBezTo>
                    <a:pt x="3496" y="1311"/>
                    <a:pt x="0" y="6102"/>
                    <a:pt x="543" y="11330"/>
                  </a:cubicBezTo>
                  <a:cubicBezTo>
                    <a:pt x="1083" y="16560"/>
                    <a:pt x="5489" y="20536"/>
                    <a:pt x="10746" y="20543"/>
                  </a:cubicBezTo>
                  <a:cubicBezTo>
                    <a:pt x="10752" y="20543"/>
                    <a:pt x="10757" y="20543"/>
                    <a:pt x="10763" y="20543"/>
                  </a:cubicBezTo>
                  <a:cubicBezTo>
                    <a:pt x="12195" y="20543"/>
                    <a:pt x="13614" y="20243"/>
                    <a:pt x="14925" y="19661"/>
                  </a:cubicBezTo>
                  <a:cubicBezTo>
                    <a:pt x="19733" y="17529"/>
                    <a:pt x="22152" y="12113"/>
                    <a:pt x="20536" y="7111"/>
                  </a:cubicBezTo>
                  <a:cubicBezTo>
                    <a:pt x="19144" y="2803"/>
                    <a:pt x="15140" y="1"/>
                    <a:pt x="10769"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1836200" y="2390675"/>
              <a:ext cx="574725" cy="515125"/>
            </a:xfrm>
            <a:custGeom>
              <a:avLst/>
              <a:gdLst/>
              <a:ahLst/>
              <a:cxnLst/>
              <a:rect l="l" t="t" r="r" b="b"/>
              <a:pathLst>
                <a:path w="22989" h="20605" extrusionOk="0">
                  <a:moveTo>
                    <a:pt x="9338" y="226"/>
                  </a:moveTo>
                  <a:cubicBezTo>
                    <a:pt x="4666" y="1196"/>
                    <a:pt x="1150" y="5334"/>
                    <a:pt x="1148" y="10298"/>
                  </a:cubicBezTo>
                  <a:cubicBezTo>
                    <a:pt x="1146" y="15415"/>
                    <a:pt x="4876" y="19657"/>
                    <a:pt x="9761" y="20458"/>
                  </a:cubicBezTo>
                  <a:lnTo>
                    <a:pt x="9761" y="20458"/>
                  </a:lnTo>
                  <a:cubicBezTo>
                    <a:pt x="7896" y="20140"/>
                    <a:pt x="6139" y="19311"/>
                    <a:pt x="4695" y="18043"/>
                  </a:cubicBezTo>
                  <a:cubicBezTo>
                    <a:pt x="421" y="14286"/>
                    <a:pt x="1" y="7777"/>
                    <a:pt x="3755" y="3503"/>
                  </a:cubicBezTo>
                  <a:cubicBezTo>
                    <a:pt x="5228" y="1823"/>
                    <a:pt x="7191" y="684"/>
                    <a:pt x="9338" y="226"/>
                  </a:cubicBezTo>
                  <a:close/>
                  <a:moveTo>
                    <a:pt x="11483" y="0"/>
                  </a:moveTo>
                  <a:cubicBezTo>
                    <a:pt x="10756" y="0"/>
                    <a:pt x="10038" y="77"/>
                    <a:pt x="9338" y="226"/>
                  </a:cubicBezTo>
                  <a:lnTo>
                    <a:pt x="9338" y="226"/>
                  </a:lnTo>
                  <a:cubicBezTo>
                    <a:pt x="10017" y="86"/>
                    <a:pt x="10720" y="12"/>
                    <a:pt x="11440" y="12"/>
                  </a:cubicBezTo>
                  <a:cubicBezTo>
                    <a:pt x="11460" y="12"/>
                    <a:pt x="11479" y="12"/>
                    <a:pt x="11499" y="12"/>
                  </a:cubicBezTo>
                  <a:cubicBezTo>
                    <a:pt x="11501" y="12"/>
                    <a:pt x="11502" y="12"/>
                    <a:pt x="11504" y="12"/>
                  </a:cubicBezTo>
                  <a:cubicBezTo>
                    <a:pt x="16773" y="12"/>
                    <a:pt x="21193" y="3994"/>
                    <a:pt x="21740" y="9236"/>
                  </a:cubicBezTo>
                  <a:cubicBezTo>
                    <a:pt x="22285" y="14480"/>
                    <a:pt x="18780" y="19290"/>
                    <a:pt x="13619" y="20372"/>
                  </a:cubicBezTo>
                  <a:cubicBezTo>
                    <a:pt x="12919" y="20520"/>
                    <a:pt x="12206" y="20594"/>
                    <a:pt x="11490" y="20594"/>
                  </a:cubicBezTo>
                  <a:cubicBezTo>
                    <a:pt x="11473" y="20594"/>
                    <a:pt x="11456" y="20594"/>
                    <a:pt x="11439" y="20594"/>
                  </a:cubicBezTo>
                  <a:cubicBezTo>
                    <a:pt x="10868" y="20594"/>
                    <a:pt x="10307" y="20548"/>
                    <a:pt x="9761" y="20458"/>
                  </a:cubicBezTo>
                  <a:lnTo>
                    <a:pt x="9761" y="20458"/>
                  </a:lnTo>
                  <a:cubicBezTo>
                    <a:pt x="10329" y="20555"/>
                    <a:pt x="10907" y="20604"/>
                    <a:pt x="11490" y="20604"/>
                  </a:cubicBezTo>
                  <a:cubicBezTo>
                    <a:pt x="11713" y="20604"/>
                    <a:pt x="11936" y="20597"/>
                    <a:pt x="12160" y="20583"/>
                  </a:cubicBezTo>
                  <a:cubicBezTo>
                    <a:pt x="14887" y="20407"/>
                    <a:pt x="17431" y="19156"/>
                    <a:pt x="19234" y="17103"/>
                  </a:cubicBezTo>
                  <a:cubicBezTo>
                    <a:pt x="22989" y="12829"/>
                    <a:pt x="22569" y="6320"/>
                    <a:pt x="18295" y="2563"/>
                  </a:cubicBezTo>
                  <a:cubicBezTo>
                    <a:pt x="16420" y="912"/>
                    <a:pt x="14006" y="0"/>
                    <a:pt x="11509" y="0"/>
                  </a:cubicBezTo>
                  <a:cubicBezTo>
                    <a:pt x="11506" y="0"/>
                    <a:pt x="11503" y="0"/>
                    <a:pt x="11499" y="0"/>
                  </a:cubicBezTo>
                  <a:cubicBezTo>
                    <a:pt x="11494" y="0"/>
                    <a:pt x="11489" y="0"/>
                    <a:pt x="1148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1918750" y="2300450"/>
              <a:ext cx="313075" cy="675175"/>
            </a:xfrm>
            <a:custGeom>
              <a:avLst/>
              <a:gdLst/>
              <a:ahLst/>
              <a:cxnLst/>
              <a:rect l="l" t="t" r="r" b="b"/>
              <a:pathLst>
                <a:path w="12523" h="27007" extrusionOk="0">
                  <a:moveTo>
                    <a:pt x="8666" y="0"/>
                  </a:moveTo>
                  <a:lnTo>
                    <a:pt x="0" y="25168"/>
                  </a:lnTo>
                  <a:cubicBezTo>
                    <a:pt x="1058" y="25942"/>
                    <a:pt x="2222" y="26561"/>
                    <a:pt x="3455" y="27006"/>
                  </a:cubicBezTo>
                  <a:lnTo>
                    <a:pt x="12522" y="677"/>
                  </a:lnTo>
                  <a:cubicBezTo>
                    <a:pt x="11275" y="270"/>
                    <a:pt x="9978" y="42"/>
                    <a:pt x="8666"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2039000" y="2330125"/>
              <a:ext cx="271850" cy="664550"/>
            </a:xfrm>
            <a:custGeom>
              <a:avLst/>
              <a:gdLst/>
              <a:ahLst/>
              <a:cxnLst/>
              <a:rect l="l" t="t" r="r" b="b"/>
              <a:pathLst>
                <a:path w="10874" h="26582" extrusionOk="0">
                  <a:moveTo>
                    <a:pt x="9033" y="0"/>
                  </a:moveTo>
                  <a:lnTo>
                    <a:pt x="0" y="26233"/>
                  </a:lnTo>
                  <a:cubicBezTo>
                    <a:pt x="677" y="26401"/>
                    <a:pt x="1365" y="26517"/>
                    <a:pt x="2060" y="26581"/>
                  </a:cubicBezTo>
                  <a:lnTo>
                    <a:pt x="10873" y="988"/>
                  </a:lnTo>
                  <a:cubicBezTo>
                    <a:pt x="10287" y="612"/>
                    <a:pt x="9670" y="282"/>
                    <a:pt x="9033"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1717700" y="2254700"/>
              <a:ext cx="674075" cy="599875"/>
            </a:xfrm>
            <a:custGeom>
              <a:avLst/>
              <a:gdLst/>
              <a:ahLst/>
              <a:cxnLst/>
              <a:rect l="l" t="t" r="r" b="b"/>
              <a:pathLst>
                <a:path w="26963" h="23995" extrusionOk="0">
                  <a:moveTo>
                    <a:pt x="14948" y="0"/>
                  </a:moveTo>
                  <a:cubicBezTo>
                    <a:pt x="11086" y="0"/>
                    <a:pt x="7245" y="1602"/>
                    <a:pt x="4498" y="4730"/>
                  </a:cubicBezTo>
                  <a:cubicBezTo>
                    <a:pt x="0" y="9849"/>
                    <a:pt x="767" y="18552"/>
                    <a:pt x="5018" y="23994"/>
                  </a:cubicBezTo>
                  <a:cubicBezTo>
                    <a:pt x="1219" y="18841"/>
                    <a:pt x="1379" y="11563"/>
                    <a:pt x="5777" y="6554"/>
                  </a:cubicBezTo>
                  <a:cubicBezTo>
                    <a:pt x="8530" y="3420"/>
                    <a:pt x="12377" y="1820"/>
                    <a:pt x="16242" y="1820"/>
                  </a:cubicBezTo>
                  <a:cubicBezTo>
                    <a:pt x="16397" y="1820"/>
                    <a:pt x="16553" y="1823"/>
                    <a:pt x="16708" y="1828"/>
                  </a:cubicBezTo>
                  <a:cubicBezTo>
                    <a:pt x="18020" y="1872"/>
                    <a:pt x="19317" y="2100"/>
                    <a:pt x="20564" y="2507"/>
                  </a:cubicBezTo>
                  <a:cubicBezTo>
                    <a:pt x="21012" y="2655"/>
                    <a:pt x="21453" y="2823"/>
                    <a:pt x="21885" y="3015"/>
                  </a:cubicBezTo>
                  <a:cubicBezTo>
                    <a:pt x="22522" y="3299"/>
                    <a:pt x="23139" y="3629"/>
                    <a:pt x="23725" y="4005"/>
                  </a:cubicBezTo>
                  <a:cubicBezTo>
                    <a:pt x="24323" y="4389"/>
                    <a:pt x="24891" y="4816"/>
                    <a:pt x="25422" y="5285"/>
                  </a:cubicBezTo>
                  <a:cubicBezTo>
                    <a:pt x="25979" y="5769"/>
                    <a:pt x="26494" y="6300"/>
                    <a:pt x="26962" y="6871"/>
                  </a:cubicBezTo>
                  <a:cubicBezTo>
                    <a:pt x="26210" y="5592"/>
                    <a:pt x="25258" y="4439"/>
                    <a:pt x="24143" y="3463"/>
                  </a:cubicBezTo>
                  <a:cubicBezTo>
                    <a:pt x="23610" y="2994"/>
                    <a:pt x="23042" y="2567"/>
                    <a:pt x="22446" y="2184"/>
                  </a:cubicBezTo>
                  <a:cubicBezTo>
                    <a:pt x="21857" y="1807"/>
                    <a:pt x="21243" y="1477"/>
                    <a:pt x="20603" y="1193"/>
                  </a:cubicBezTo>
                  <a:cubicBezTo>
                    <a:pt x="20172" y="1001"/>
                    <a:pt x="19731" y="830"/>
                    <a:pt x="19283" y="685"/>
                  </a:cubicBezTo>
                  <a:cubicBezTo>
                    <a:pt x="18038" y="279"/>
                    <a:pt x="16740" y="50"/>
                    <a:pt x="15429" y="8"/>
                  </a:cubicBezTo>
                  <a:cubicBezTo>
                    <a:pt x="15269" y="3"/>
                    <a:pt x="15108" y="0"/>
                    <a:pt x="14948"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0"/>
          <p:cNvGrpSpPr/>
          <p:nvPr/>
        </p:nvGrpSpPr>
        <p:grpSpPr>
          <a:xfrm rot="-5400000">
            <a:off x="7118787" y="285297"/>
            <a:ext cx="676069" cy="397542"/>
            <a:chOff x="3588600" y="2424575"/>
            <a:chExt cx="1002475" cy="589475"/>
          </a:xfrm>
        </p:grpSpPr>
        <p:sp>
          <p:nvSpPr>
            <p:cNvPr id="535" name="Google Shape;535;p30"/>
            <p:cNvSpPr/>
            <p:nvPr/>
          </p:nvSpPr>
          <p:spPr>
            <a:xfrm>
              <a:off x="3588600" y="2424575"/>
              <a:ext cx="1002475" cy="560325"/>
            </a:xfrm>
            <a:custGeom>
              <a:avLst/>
              <a:gdLst/>
              <a:ahLst/>
              <a:cxnLst/>
              <a:rect l="l" t="t" r="r" b="b"/>
              <a:pathLst>
                <a:path w="40099" h="22413" extrusionOk="0">
                  <a:moveTo>
                    <a:pt x="27641" y="1"/>
                  </a:moveTo>
                  <a:cubicBezTo>
                    <a:pt x="27012" y="1"/>
                    <a:pt x="26337" y="29"/>
                    <a:pt x="25612" y="87"/>
                  </a:cubicBezTo>
                  <a:cubicBezTo>
                    <a:pt x="20336" y="514"/>
                    <a:pt x="3522" y="5460"/>
                    <a:pt x="3792" y="14946"/>
                  </a:cubicBezTo>
                  <a:cubicBezTo>
                    <a:pt x="3942" y="20169"/>
                    <a:pt x="8167" y="22413"/>
                    <a:pt x="8167" y="22413"/>
                  </a:cubicBezTo>
                  <a:cubicBezTo>
                    <a:pt x="8167" y="22413"/>
                    <a:pt x="1" y="9286"/>
                    <a:pt x="29867" y="5871"/>
                  </a:cubicBezTo>
                  <a:cubicBezTo>
                    <a:pt x="30556" y="5793"/>
                    <a:pt x="31186" y="5756"/>
                    <a:pt x="31760" y="5756"/>
                  </a:cubicBezTo>
                  <a:cubicBezTo>
                    <a:pt x="39561" y="5756"/>
                    <a:pt x="37224" y="12517"/>
                    <a:pt x="37224" y="12517"/>
                  </a:cubicBezTo>
                  <a:cubicBezTo>
                    <a:pt x="37224" y="12517"/>
                    <a:pt x="40098" y="9727"/>
                    <a:pt x="37048" y="4948"/>
                  </a:cubicBezTo>
                  <a:cubicBezTo>
                    <a:pt x="35725" y="2876"/>
                    <a:pt x="34060" y="1"/>
                    <a:pt x="27641"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p:nvPr/>
          </p:nvSpPr>
          <p:spPr>
            <a:xfrm>
              <a:off x="3728825" y="2541225"/>
              <a:ext cx="821900" cy="472725"/>
            </a:xfrm>
            <a:custGeom>
              <a:avLst/>
              <a:gdLst/>
              <a:ahLst/>
              <a:cxnLst/>
              <a:rect l="l" t="t" r="r" b="b"/>
              <a:pathLst>
                <a:path w="32876" h="18909" extrusionOk="0">
                  <a:moveTo>
                    <a:pt x="24519" y="0"/>
                  </a:moveTo>
                  <a:cubicBezTo>
                    <a:pt x="22919" y="0"/>
                    <a:pt x="21194" y="178"/>
                    <a:pt x="19393" y="527"/>
                  </a:cubicBezTo>
                  <a:cubicBezTo>
                    <a:pt x="17470" y="903"/>
                    <a:pt x="15581" y="1434"/>
                    <a:pt x="13743" y="2117"/>
                  </a:cubicBezTo>
                  <a:cubicBezTo>
                    <a:pt x="12517" y="2568"/>
                    <a:pt x="11316" y="3085"/>
                    <a:pt x="10146" y="3664"/>
                  </a:cubicBezTo>
                  <a:cubicBezTo>
                    <a:pt x="8673" y="4389"/>
                    <a:pt x="7303" y="5193"/>
                    <a:pt x="6080" y="6052"/>
                  </a:cubicBezTo>
                  <a:cubicBezTo>
                    <a:pt x="5422" y="6507"/>
                    <a:pt x="4803" y="6980"/>
                    <a:pt x="4242" y="7458"/>
                  </a:cubicBezTo>
                  <a:cubicBezTo>
                    <a:pt x="2210" y="9183"/>
                    <a:pt x="857" y="10968"/>
                    <a:pt x="330" y="12621"/>
                  </a:cubicBezTo>
                  <a:cubicBezTo>
                    <a:pt x="5" y="13632"/>
                    <a:pt x="0" y="14574"/>
                    <a:pt x="309" y="15415"/>
                  </a:cubicBezTo>
                  <a:cubicBezTo>
                    <a:pt x="1129" y="17636"/>
                    <a:pt x="4073" y="18908"/>
                    <a:pt x="8384" y="18908"/>
                  </a:cubicBezTo>
                  <a:cubicBezTo>
                    <a:pt x="9984" y="18908"/>
                    <a:pt x="11709" y="18731"/>
                    <a:pt x="13508" y="18382"/>
                  </a:cubicBezTo>
                  <a:cubicBezTo>
                    <a:pt x="15433" y="18006"/>
                    <a:pt x="17322" y="17472"/>
                    <a:pt x="19160" y="16789"/>
                  </a:cubicBezTo>
                  <a:cubicBezTo>
                    <a:pt x="19668" y="16602"/>
                    <a:pt x="20132" y="16419"/>
                    <a:pt x="20578" y="16232"/>
                  </a:cubicBezTo>
                  <a:lnTo>
                    <a:pt x="20580" y="16232"/>
                  </a:lnTo>
                  <a:cubicBezTo>
                    <a:pt x="23519" y="15015"/>
                    <a:pt x="26186" y="13466"/>
                    <a:pt x="28297" y="11753"/>
                  </a:cubicBezTo>
                  <a:cubicBezTo>
                    <a:pt x="28858" y="11298"/>
                    <a:pt x="29393" y="10813"/>
                    <a:pt x="29904" y="10303"/>
                  </a:cubicBezTo>
                  <a:cubicBezTo>
                    <a:pt x="30813" y="9384"/>
                    <a:pt x="31522" y="8462"/>
                    <a:pt x="32016" y="7567"/>
                  </a:cubicBezTo>
                  <a:cubicBezTo>
                    <a:pt x="32418" y="6835"/>
                    <a:pt x="32672" y="6121"/>
                    <a:pt x="32771" y="5447"/>
                  </a:cubicBezTo>
                  <a:cubicBezTo>
                    <a:pt x="32875" y="4752"/>
                    <a:pt x="32813" y="4094"/>
                    <a:pt x="32591" y="3494"/>
                  </a:cubicBezTo>
                  <a:cubicBezTo>
                    <a:pt x="31772" y="1275"/>
                    <a:pt x="28830" y="0"/>
                    <a:pt x="24519"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3728475" y="2541100"/>
              <a:ext cx="826625" cy="472950"/>
            </a:xfrm>
            <a:custGeom>
              <a:avLst/>
              <a:gdLst/>
              <a:ahLst/>
              <a:cxnLst/>
              <a:rect l="l" t="t" r="r" b="b"/>
              <a:pathLst>
                <a:path w="33065" h="18918" extrusionOk="0">
                  <a:moveTo>
                    <a:pt x="24533" y="12"/>
                  </a:moveTo>
                  <a:cubicBezTo>
                    <a:pt x="25568" y="12"/>
                    <a:pt x="26537" y="88"/>
                    <a:pt x="27422" y="236"/>
                  </a:cubicBezTo>
                  <a:cubicBezTo>
                    <a:pt x="28311" y="384"/>
                    <a:pt x="29112" y="605"/>
                    <a:pt x="29802" y="896"/>
                  </a:cubicBezTo>
                  <a:cubicBezTo>
                    <a:pt x="30506" y="1192"/>
                    <a:pt x="31100" y="1559"/>
                    <a:pt x="31566" y="1988"/>
                  </a:cubicBezTo>
                  <a:cubicBezTo>
                    <a:pt x="32044" y="2429"/>
                    <a:pt x="32393" y="2937"/>
                    <a:pt x="32601" y="3501"/>
                  </a:cubicBezTo>
                  <a:cubicBezTo>
                    <a:pt x="32822" y="4101"/>
                    <a:pt x="32882" y="4757"/>
                    <a:pt x="32781" y="5450"/>
                  </a:cubicBezTo>
                  <a:cubicBezTo>
                    <a:pt x="32679" y="6124"/>
                    <a:pt x="32425" y="6837"/>
                    <a:pt x="32026" y="7569"/>
                  </a:cubicBezTo>
                  <a:cubicBezTo>
                    <a:pt x="31532" y="8465"/>
                    <a:pt x="30823" y="9384"/>
                    <a:pt x="29915" y="10303"/>
                  </a:cubicBezTo>
                  <a:cubicBezTo>
                    <a:pt x="29405" y="10816"/>
                    <a:pt x="28869" y="11298"/>
                    <a:pt x="28308" y="11753"/>
                  </a:cubicBezTo>
                  <a:cubicBezTo>
                    <a:pt x="26200" y="13464"/>
                    <a:pt x="23531" y="15013"/>
                    <a:pt x="20594" y="16233"/>
                  </a:cubicBezTo>
                  <a:lnTo>
                    <a:pt x="20589" y="16235"/>
                  </a:lnTo>
                  <a:cubicBezTo>
                    <a:pt x="20144" y="16420"/>
                    <a:pt x="19682" y="16602"/>
                    <a:pt x="19174" y="16789"/>
                  </a:cubicBezTo>
                  <a:cubicBezTo>
                    <a:pt x="17336" y="17473"/>
                    <a:pt x="15447" y="18006"/>
                    <a:pt x="13522" y="18382"/>
                  </a:cubicBezTo>
                  <a:cubicBezTo>
                    <a:pt x="11721" y="18731"/>
                    <a:pt x="9998" y="18906"/>
                    <a:pt x="8398" y="18906"/>
                  </a:cubicBezTo>
                  <a:cubicBezTo>
                    <a:pt x="7364" y="18906"/>
                    <a:pt x="6391" y="18833"/>
                    <a:pt x="5509" y="18685"/>
                  </a:cubicBezTo>
                  <a:cubicBezTo>
                    <a:pt x="4620" y="18537"/>
                    <a:pt x="3819" y="18313"/>
                    <a:pt x="3129" y="18024"/>
                  </a:cubicBezTo>
                  <a:cubicBezTo>
                    <a:pt x="2425" y="17729"/>
                    <a:pt x="1831" y="17359"/>
                    <a:pt x="1365" y="16932"/>
                  </a:cubicBezTo>
                  <a:cubicBezTo>
                    <a:pt x="885" y="16491"/>
                    <a:pt x="538" y="15983"/>
                    <a:pt x="328" y="15420"/>
                  </a:cubicBezTo>
                  <a:cubicBezTo>
                    <a:pt x="19" y="14579"/>
                    <a:pt x="26" y="13640"/>
                    <a:pt x="349" y="12628"/>
                  </a:cubicBezTo>
                  <a:cubicBezTo>
                    <a:pt x="875" y="10977"/>
                    <a:pt x="2228" y="9193"/>
                    <a:pt x="4260" y="7468"/>
                  </a:cubicBezTo>
                  <a:cubicBezTo>
                    <a:pt x="4821" y="6992"/>
                    <a:pt x="5438" y="6519"/>
                    <a:pt x="6096" y="6062"/>
                  </a:cubicBezTo>
                  <a:cubicBezTo>
                    <a:pt x="7322" y="5203"/>
                    <a:pt x="8689" y="4401"/>
                    <a:pt x="10162" y="3674"/>
                  </a:cubicBezTo>
                  <a:cubicBezTo>
                    <a:pt x="11333" y="3094"/>
                    <a:pt x="12533" y="2580"/>
                    <a:pt x="13759" y="2129"/>
                  </a:cubicBezTo>
                  <a:cubicBezTo>
                    <a:pt x="15595" y="1446"/>
                    <a:pt x="17486" y="912"/>
                    <a:pt x="19407" y="536"/>
                  </a:cubicBezTo>
                  <a:cubicBezTo>
                    <a:pt x="21208" y="190"/>
                    <a:pt x="22933" y="12"/>
                    <a:pt x="24533" y="12"/>
                  </a:cubicBezTo>
                  <a:close/>
                  <a:moveTo>
                    <a:pt x="24533" y="0"/>
                  </a:moveTo>
                  <a:cubicBezTo>
                    <a:pt x="21377" y="0"/>
                    <a:pt x="17611" y="693"/>
                    <a:pt x="13755" y="2118"/>
                  </a:cubicBezTo>
                  <a:cubicBezTo>
                    <a:pt x="12529" y="2570"/>
                    <a:pt x="11328" y="3085"/>
                    <a:pt x="10157" y="3665"/>
                  </a:cubicBezTo>
                  <a:cubicBezTo>
                    <a:pt x="8668" y="4399"/>
                    <a:pt x="7301" y="5205"/>
                    <a:pt x="6091" y="6052"/>
                  </a:cubicBezTo>
                  <a:cubicBezTo>
                    <a:pt x="5431" y="6509"/>
                    <a:pt x="4814" y="6983"/>
                    <a:pt x="4253" y="7461"/>
                  </a:cubicBezTo>
                  <a:cubicBezTo>
                    <a:pt x="2249" y="9160"/>
                    <a:pt x="871" y="10952"/>
                    <a:pt x="340" y="12624"/>
                  </a:cubicBezTo>
                  <a:cubicBezTo>
                    <a:pt x="21" y="13614"/>
                    <a:pt x="0" y="14561"/>
                    <a:pt x="319" y="15424"/>
                  </a:cubicBezTo>
                  <a:cubicBezTo>
                    <a:pt x="1169" y="17724"/>
                    <a:pt x="4256" y="18918"/>
                    <a:pt x="8398" y="18918"/>
                  </a:cubicBezTo>
                  <a:cubicBezTo>
                    <a:pt x="11554" y="18918"/>
                    <a:pt x="15323" y="18225"/>
                    <a:pt x="19179" y="16801"/>
                  </a:cubicBezTo>
                  <a:cubicBezTo>
                    <a:pt x="19661" y="16623"/>
                    <a:pt x="20130" y="16438"/>
                    <a:pt x="20594" y="16244"/>
                  </a:cubicBezTo>
                  <a:lnTo>
                    <a:pt x="20596" y="16244"/>
                  </a:lnTo>
                  <a:cubicBezTo>
                    <a:pt x="23630" y="14986"/>
                    <a:pt x="26269" y="13425"/>
                    <a:pt x="28315" y="11762"/>
                  </a:cubicBezTo>
                  <a:cubicBezTo>
                    <a:pt x="28876" y="11308"/>
                    <a:pt x="29412" y="10825"/>
                    <a:pt x="29922" y="10312"/>
                  </a:cubicBezTo>
                  <a:cubicBezTo>
                    <a:pt x="30823" y="9400"/>
                    <a:pt x="31539" y="8479"/>
                    <a:pt x="32035" y="7576"/>
                  </a:cubicBezTo>
                  <a:cubicBezTo>
                    <a:pt x="32829" y="6126"/>
                    <a:pt x="33065" y="4725"/>
                    <a:pt x="32612" y="3499"/>
                  </a:cubicBezTo>
                  <a:cubicBezTo>
                    <a:pt x="31763" y="1196"/>
                    <a:pt x="28675" y="3"/>
                    <a:pt x="24533" y="3"/>
                  </a:cubicBezTo>
                  <a:lnTo>
                    <a:pt x="24533" y="0"/>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p:cNvSpPr/>
            <p:nvPr/>
          </p:nvSpPr>
          <p:spPr>
            <a:xfrm>
              <a:off x="3839525" y="2619200"/>
              <a:ext cx="606025" cy="324450"/>
            </a:xfrm>
            <a:custGeom>
              <a:avLst/>
              <a:gdLst/>
              <a:ahLst/>
              <a:cxnLst/>
              <a:rect l="l" t="t" r="r" b="b"/>
              <a:pathLst>
                <a:path w="24241" h="12978" extrusionOk="0">
                  <a:moveTo>
                    <a:pt x="18484" y="0"/>
                  </a:moveTo>
                  <a:cubicBezTo>
                    <a:pt x="16067" y="0"/>
                    <a:pt x="13169" y="578"/>
                    <a:pt x="10324" y="1628"/>
                  </a:cubicBezTo>
                  <a:cubicBezTo>
                    <a:pt x="7216" y="2778"/>
                    <a:pt x="4478" y="4364"/>
                    <a:pt x="2619" y="6094"/>
                  </a:cubicBezTo>
                  <a:cubicBezTo>
                    <a:pt x="760" y="7823"/>
                    <a:pt x="1" y="9490"/>
                    <a:pt x="481" y="10788"/>
                  </a:cubicBezTo>
                  <a:cubicBezTo>
                    <a:pt x="742" y="11497"/>
                    <a:pt x="1351" y="12049"/>
                    <a:pt x="2291" y="12425"/>
                  </a:cubicBezTo>
                  <a:cubicBezTo>
                    <a:pt x="3199" y="12792"/>
                    <a:pt x="4367" y="12977"/>
                    <a:pt x="5757" y="12977"/>
                  </a:cubicBezTo>
                  <a:cubicBezTo>
                    <a:pt x="8177" y="12977"/>
                    <a:pt x="11072" y="12400"/>
                    <a:pt x="13917" y="11349"/>
                  </a:cubicBezTo>
                  <a:cubicBezTo>
                    <a:pt x="17025" y="10202"/>
                    <a:pt x="19763" y="8613"/>
                    <a:pt x="21622" y="6884"/>
                  </a:cubicBezTo>
                  <a:cubicBezTo>
                    <a:pt x="23481" y="5154"/>
                    <a:pt x="24240" y="3487"/>
                    <a:pt x="23762" y="2189"/>
                  </a:cubicBezTo>
                  <a:cubicBezTo>
                    <a:pt x="23499" y="1481"/>
                    <a:pt x="22892" y="931"/>
                    <a:pt x="21952" y="552"/>
                  </a:cubicBezTo>
                  <a:cubicBezTo>
                    <a:pt x="21042" y="185"/>
                    <a:pt x="19876" y="0"/>
                    <a:pt x="1848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p:nvPr/>
          </p:nvSpPr>
          <p:spPr>
            <a:xfrm>
              <a:off x="3826550" y="2619025"/>
              <a:ext cx="632050" cy="324775"/>
            </a:xfrm>
            <a:custGeom>
              <a:avLst/>
              <a:gdLst/>
              <a:ahLst/>
              <a:cxnLst/>
              <a:rect l="l" t="t" r="r" b="b"/>
              <a:pathLst>
                <a:path w="25282" h="12991" extrusionOk="0">
                  <a:moveTo>
                    <a:pt x="19005" y="12"/>
                  </a:moveTo>
                  <a:cubicBezTo>
                    <a:pt x="20395" y="12"/>
                    <a:pt x="21561" y="199"/>
                    <a:pt x="22469" y="564"/>
                  </a:cubicBezTo>
                  <a:cubicBezTo>
                    <a:pt x="23406" y="943"/>
                    <a:pt x="24014" y="1492"/>
                    <a:pt x="24274" y="2199"/>
                  </a:cubicBezTo>
                  <a:cubicBezTo>
                    <a:pt x="24517" y="2852"/>
                    <a:pt x="24445" y="3600"/>
                    <a:pt x="24060" y="4420"/>
                  </a:cubicBezTo>
                  <a:cubicBezTo>
                    <a:pt x="23688" y="5214"/>
                    <a:pt x="23041" y="6046"/>
                    <a:pt x="22139" y="6886"/>
                  </a:cubicBezTo>
                  <a:cubicBezTo>
                    <a:pt x="21234" y="7726"/>
                    <a:pt x="20118" y="8537"/>
                    <a:pt x="18823" y="9294"/>
                  </a:cubicBezTo>
                  <a:cubicBezTo>
                    <a:pt x="17481" y="10077"/>
                    <a:pt x="16004" y="10770"/>
                    <a:pt x="14434" y="11349"/>
                  </a:cubicBezTo>
                  <a:cubicBezTo>
                    <a:pt x="11589" y="12400"/>
                    <a:pt x="8693" y="12977"/>
                    <a:pt x="6276" y="12977"/>
                  </a:cubicBezTo>
                  <a:cubicBezTo>
                    <a:pt x="4886" y="12977"/>
                    <a:pt x="3720" y="12792"/>
                    <a:pt x="2810" y="12428"/>
                  </a:cubicBezTo>
                  <a:cubicBezTo>
                    <a:pt x="1873" y="12049"/>
                    <a:pt x="1266" y="11499"/>
                    <a:pt x="1005" y="10793"/>
                  </a:cubicBezTo>
                  <a:cubicBezTo>
                    <a:pt x="762" y="10139"/>
                    <a:pt x="834" y="9391"/>
                    <a:pt x="1219" y="8569"/>
                  </a:cubicBezTo>
                  <a:cubicBezTo>
                    <a:pt x="1591" y="7775"/>
                    <a:pt x="2238" y="6946"/>
                    <a:pt x="3140" y="6106"/>
                  </a:cubicBezTo>
                  <a:cubicBezTo>
                    <a:pt x="4046" y="5265"/>
                    <a:pt x="5161" y="4452"/>
                    <a:pt x="6456" y="3697"/>
                  </a:cubicBezTo>
                  <a:cubicBezTo>
                    <a:pt x="7798" y="2912"/>
                    <a:pt x="9275" y="2222"/>
                    <a:pt x="10845" y="1640"/>
                  </a:cubicBezTo>
                  <a:cubicBezTo>
                    <a:pt x="13688" y="592"/>
                    <a:pt x="16586" y="12"/>
                    <a:pt x="19003" y="12"/>
                  </a:cubicBezTo>
                  <a:close/>
                  <a:moveTo>
                    <a:pt x="19003" y="1"/>
                  </a:moveTo>
                  <a:cubicBezTo>
                    <a:pt x="16669" y="1"/>
                    <a:pt x="13799" y="539"/>
                    <a:pt x="10843" y="1631"/>
                  </a:cubicBezTo>
                  <a:cubicBezTo>
                    <a:pt x="4410" y="4007"/>
                    <a:pt x="0" y="8110"/>
                    <a:pt x="993" y="10797"/>
                  </a:cubicBezTo>
                  <a:cubicBezTo>
                    <a:pt x="1529" y="12250"/>
                    <a:pt x="3533" y="12991"/>
                    <a:pt x="6276" y="12991"/>
                  </a:cubicBezTo>
                  <a:cubicBezTo>
                    <a:pt x="8610" y="12991"/>
                    <a:pt x="11480" y="12455"/>
                    <a:pt x="14438" y="11363"/>
                  </a:cubicBezTo>
                  <a:cubicBezTo>
                    <a:pt x="20871" y="8987"/>
                    <a:pt x="25281" y="4882"/>
                    <a:pt x="24288" y="2194"/>
                  </a:cubicBezTo>
                  <a:cubicBezTo>
                    <a:pt x="23750" y="742"/>
                    <a:pt x="21748" y="1"/>
                    <a:pt x="19003"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3793350" y="2581275"/>
              <a:ext cx="694500" cy="395675"/>
            </a:xfrm>
            <a:custGeom>
              <a:avLst/>
              <a:gdLst/>
              <a:ahLst/>
              <a:cxnLst/>
              <a:rect l="l" t="t" r="r" b="b"/>
              <a:pathLst>
                <a:path w="27780" h="15827" fill="none" extrusionOk="0">
                  <a:moveTo>
                    <a:pt x="27193" y="3000"/>
                  </a:moveTo>
                  <a:cubicBezTo>
                    <a:pt x="27780" y="4588"/>
                    <a:pt x="26942" y="6630"/>
                    <a:pt x="24861" y="8675"/>
                  </a:cubicBezTo>
                  <a:cubicBezTo>
                    <a:pt x="22783" y="10721"/>
                    <a:pt x="19631" y="12601"/>
                    <a:pt x="16103" y="13905"/>
                  </a:cubicBezTo>
                  <a:cubicBezTo>
                    <a:pt x="12575" y="15207"/>
                    <a:pt x="8957" y="15826"/>
                    <a:pt x="6048" y="15623"/>
                  </a:cubicBezTo>
                  <a:cubicBezTo>
                    <a:pt x="3138" y="15422"/>
                    <a:pt x="1173" y="14416"/>
                    <a:pt x="587" y="12827"/>
                  </a:cubicBezTo>
                  <a:cubicBezTo>
                    <a:pt x="1" y="11236"/>
                    <a:pt x="839" y="9195"/>
                    <a:pt x="2919" y="7149"/>
                  </a:cubicBezTo>
                  <a:cubicBezTo>
                    <a:pt x="4999" y="5106"/>
                    <a:pt x="8149" y="3224"/>
                    <a:pt x="11677" y="1922"/>
                  </a:cubicBezTo>
                  <a:cubicBezTo>
                    <a:pt x="15205" y="617"/>
                    <a:pt x="18823" y="0"/>
                    <a:pt x="21733" y="201"/>
                  </a:cubicBezTo>
                  <a:cubicBezTo>
                    <a:pt x="24642" y="405"/>
                    <a:pt x="26607" y="1411"/>
                    <a:pt x="27193" y="300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a:off x="3681200" y="2703950"/>
              <a:ext cx="755175" cy="243275"/>
            </a:xfrm>
            <a:custGeom>
              <a:avLst/>
              <a:gdLst/>
              <a:ahLst/>
              <a:cxnLst/>
              <a:rect l="l" t="t" r="r" b="b"/>
              <a:pathLst>
                <a:path w="30207" h="9731" extrusionOk="0">
                  <a:moveTo>
                    <a:pt x="926" y="0"/>
                  </a:moveTo>
                  <a:cubicBezTo>
                    <a:pt x="129" y="1312"/>
                    <a:pt x="0" y="3260"/>
                    <a:pt x="259" y="5583"/>
                  </a:cubicBezTo>
                  <a:lnTo>
                    <a:pt x="2378" y="5980"/>
                  </a:lnTo>
                  <a:lnTo>
                    <a:pt x="4900" y="6585"/>
                  </a:lnTo>
                  <a:lnTo>
                    <a:pt x="6687" y="6906"/>
                  </a:lnTo>
                  <a:lnTo>
                    <a:pt x="17477" y="8832"/>
                  </a:lnTo>
                  <a:lnTo>
                    <a:pt x="19846" y="9255"/>
                  </a:lnTo>
                  <a:lnTo>
                    <a:pt x="19848" y="9255"/>
                  </a:lnTo>
                  <a:lnTo>
                    <a:pt x="22485" y="9730"/>
                  </a:lnTo>
                  <a:lnTo>
                    <a:pt x="22487" y="9730"/>
                  </a:lnTo>
                  <a:cubicBezTo>
                    <a:pt x="25521" y="8472"/>
                    <a:pt x="28160" y="6909"/>
                    <a:pt x="30206" y="5246"/>
                  </a:cubicBezTo>
                  <a:lnTo>
                    <a:pt x="28107" y="4872"/>
                  </a:lnTo>
                  <a:lnTo>
                    <a:pt x="26623" y="4604"/>
                  </a:lnTo>
                  <a:lnTo>
                    <a:pt x="20065" y="3434"/>
                  </a:lnTo>
                  <a:lnTo>
                    <a:pt x="19941" y="3413"/>
                  </a:lnTo>
                  <a:lnTo>
                    <a:pt x="18770" y="3200"/>
                  </a:lnTo>
                  <a:lnTo>
                    <a:pt x="18765" y="3200"/>
                  </a:lnTo>
                  <a:lnTo>
                    <a:pt x="15867" y="2683"/>
                  </a:lnTo>
                  <a:lnTo>
                    <a:pt x="10185" y="1665"/>
                  </a:lnTo>
                  <a:lnTo>
                    <a:pt x="8396" y="1349"/>
                  </a:lnTo>
                  <a:lnTo>
                    <a:pt x="6144" y="947"/>
                  </a:lnTo>
                  <a:lnTo>
                    <a:pt x="926"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3728300" y="2598600"/>
              <a:ext cx="801050" cy="200325"/>
            </a:xfrm>
            <a:custGeom>
              <a:avLst/>
              <a:gdLst/>
              <a:ahLst/>
              <a:cxnLst/>
              <a:rect l="l" t="t" r="r" b="b"/>
              <a:pathLst>
                <a:path w="32042" h="8013" extrusionOk="0">
                  <a:moveTo>
                    <a:pt x="2584" y="0"/>
                  </a:moveTo>
                  <a:lnTo>
                    <a:pt x="0" y="2649"/>
                  </a:lnTo>
                  <a:lnTo>
                    <a:pt x="6096" y="3752"/>
                  </a:lnTo>
                  <a:lnTo>
                    <a:pt x="8403" y="4163"/>
                  </a:lnTo>
                  <a:lnTo>
                    <a:pt x="10368" y="4512"/>
                  </a:lnTo>
                  <a:lnTo>
                    <a:pt x="17371" y="5763"/>
                  </a:lnTo>
                  <a:lnTo>
                    <a:pt x="18858" y="6031"/>
                  </a:lnTo>
                  <a:lnTo>
                    <a:pt x="19421" y="6131"/>
                  </a:lnTo>
                  <a:lnTo>
                    <a:pt x="19426" y="6131"/>
                  </a:lnTo>
                  <a:lnTo>
                    <a:pt x="20178" y="6267"/>
                  </a:lnTo>
                  <a:lnTo>
                    <a:pt x="26420" y="7382"/>
                  </a:lnTo>
                  <a:lnTo>
                    <a:pt x="27810" y="7631"/>
                  </a:lnTo>
                  <a:lnTo>
                    <a:pt x="29929" y="8012"/>
                  </a:lnTo>
                  <a:cubicBezTo>
                    <a:pt x="30830" y="7100"/>
                    <a:pt x="31546" y="6177"/>
                    <a:pt x="32042" y="5276"/>
                  </a:cubicBezTo>
                  <a:lnTo>
                    <a:pt x="29682" y="4854"/>
                  </a:lnTo>
                  <a:lnTo>
                    <a:pt x="28241" y="4595"/>
                  </a:lnTo>
                  <a:lnTo>
                    <a:pt x="15258" y="2277"/>
                  </a:lnTo>
                  <a:lnTo>
                    <a:pt x="15256" y="2277"/>
                  </a:lnTo>
                  <a:lnTo>
                    <a:pt x="12769" y="1829"/>
                  </a:lnTo>
                  <a:lnTo>
                    <a:pt x="10164" y="1365"/>
                  </a:lnTo>
                  <a:lnTo>
                    <a:pt x="2584"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30"/>
          <p:cNvGrpSpPr/>
          <p:nvPr/>
        </p:nvGrpSpPr>
        <p:grpSpPr>
          <a:xfrm rot="5248599">
            <a:off x="913327" y="3588757"/>
            <a:ext cx="549186" cy="531470"/>
            <a:chOff x="1785750" y="3413025"/>
            <a:chExt cx="785025" cy="759700"/>
          </a:xfrm>
        </p:grpSpPr>
        <p:sp>
          <p:nvSpPr>
            <p:cNvPr id="544" name="Google Shape;544;p30"/>
            <p:cNvSpPr/>
            <p:nvPr/>
          </p:nvSpPr>
          <p:spPr>
            <a:xfrm>
              <a:off x="1785750" y="3414125"/>
              <a:ext cx="739475" cy="758125"/>
            </a:xfrm>
            <a:custGeom>
              <a:avLst/>
              <a:gdLst/>
              <a:ahLst/>
              <a:cxnLst/>
              <a:rect l="l" t="t" r="r" b="b"/>
              <a:pathLst>
                <a:path w="29579" h="30325" extrusionOk="0">
                  <a:moveTo>
                    <a:pt x="9020" y="1"/>
                  </a:moveTo>
                  <a:cubicBezTo>
                    <a:pt x="7692" y="1"/>
                    <a:pt x="5740" y="539"/>
                    <a:pt x="3861" y="3055"/>
                  </a:cubicBezTo>
                  <a:cubicBezTo>
                    <a:pt x="2298" y="5150"/>
                    <a:pt x="1" y="7953"/>
                    <a:pt x="3376" y="15081"/>
                  </a:cubicBezTo>
                  <a:cubicBezTo>
                    <a:pt x="5324" y="19195"/>
                    <a:pt x="13615" y="30324"/>
                    <a:pt x="21398" y="30324"/>
                  </a:cubicBezTo>
                  <a:cubicBezTo>
                    <a:pt x="22382" y="30324"/>
                    <a:pt x="23358" y="30147"/>
                    <a:pt x="24312" y="29754"/>
                  </a:cubicBezTo>
                  <a:cubicBezTo>
                    <a:pt x="28992" y="27831"/>
                    <a:pt x="29579" y="23234"/>
                    <a:pt x="29579" y="23234"/>
                  </a:cubicBezTo>
                  <a:lnTo>
                    <a:pt x="29579" y="23234"/>
                  </a:lnTo>
                  <a:cubicBezTo>
                    <a:pt x="29578" y="23234"/>
                    <a:pt x="27493" y="25961"/>
                    <a:pt x="23856" y="25961"/>
                  </a:cubicBezTo>
                  <a:cubicBezTo>
                    <a:pt x="19899" y="25961"/>
                    <a:pt x="14105" y="22732"/>
                    <a:pt x="7161" y="9243"/>
                  </a:cubicBezTo>
                  <a:cubicBezTo>
                    <a:pt x="2674" y="532"/>
                    <a:pt x="10659" y="303"/>
                    <a:pt x="10659" y="303"/>
                  </a:cubicBezTo>
                  <a:cubicBezTo>
                    <a:pt x="10659" y="303"/>
                    <a:pt x="10015" y="1"/>
                    <a:pt x="9020"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1907725" y="3413150"/>
              <a:ext cx="621375" cy="676450"/>
            </a:xfrm>
            <a:custGeom>
              <a:avLst/>
              <a:gdLst/>
              <a:ahLst/>
              <a:cxnLst/>
              <a:rect l="l" t="t" r="r" b="b"/>
              <a:pathLst>
                <a:path w="24855" h="27058" extrusionOk="0">
                  <a:moveTo>
                    <a:pt x="4358" y="0"/>
                  </a:moveTo>
                  <a:cubicBezTo>
                    <a:pt x="3185" y="0"/>
                    <a:pt x="2222" y="319"/>
                    <a:pt x="1497" y="949"/>
                  </a:cubicBezTo>
                  <a:cubicBezTo>
                    <a:pt x="725" y="1619"/>
                    <a:pt x="266" y="2603"/>
                    <a:pt x="132" y="3870"/>
                  </a:cubicBezTo>
                  <a:cubicBezTo>
                    <a:pt x="0" y="5094"/>
                    <a:pt x="176" y="6532"/>
                    <a:pt x="656" y="8144"/>
                  </a:cubicBezTo>
                  <a:cubicBezTo>
                    <a:pt x="1640" y="11460"/>
                    <a:pt x="3789" y="15136"/>
                    <a:pt x="6710" y="18495"/>
                  </a:cubicBezTo>
                  <a:cubicBezTo>
                    <a:pt x="7537" y="19451"/>
                    <a:pt x="8417" y="20361"/>
                    <a:pt x="9343" y="21225"/>
                  </a:cubicBezTo>
                  <a:cubicBezTo>
                    <a:pt x="10504" y="22310"/>
                    <a:pt x="11700" y="23275"/>
                    <a:pt x="12898" y="24090"/>
                  </a:cubicBezTo>
                  <a:cubicBezTo>
                    <a:pt x="13538" y="24529"/>
                    <a:pt x="14178" y="24928"/>
                    <a:pt x="14803" y="25272"/>
                  </a:cubicBezTo>
                  <a:cubicBezTo>
                    <a:pt x="16911" y="26438"/>
                    <a:pt x="18881" y="27057"/>
                    <a:pt x="20497" y="27057"/>
                  </a:cubicBezTo>
                  <a:cubicBezTo>
                    <a:pt x="20606" y="27057"/>
                    <a:pt x="20714" y="27052"/>
                    <a:pt x="20818" y="27048"/>
                  </a:cubicBezTo>
                  <a:cubicBezTo>
                    <a:pt x="21848" y="26995"/>
                    <a:pt x="22702" y="26678"/>
                    <a:pt x="23358" y="26108"/>
                  </a:cubicBezTo>
                  <a:cubicBezTo>
                    <a:pt x="24129" y="25438"/>
                    <a:pt x="24589" y="24455"/>
                    <a:pt x="24723" y="23187"/>
                  </a:cubicBezTo>
                  <a:cubicBezTo>
                    <a:pt x="24854" y="21961"/>
                    <a:pt x="24677" y="20525"/>
                    <a:pt x="24199" y="18911"/>
                  </a:cubicBezTo>
                  <a:cubicBezTo>
                    <a:pt x="23215" y="15598"/>
                    <a:pt x="21063" y="11922"/>
                    <a:pt x="18144" y="8560"/>
                  </a:cubicBezTo>
                  <a:cubicBezTo>
                    <a:pt x="17800" y="8165"/>
                    <a:pt x="17477" y="7807"/>
                    <a:pt x="17154" y="7468"/>
                  </a:cubicBezTo>
                  <a:lnTo>
                    <a:pt x="17152" y="7465"/>
                  </a:lnTo>
                  <a:cubicBezTo>
                    <a:pt x="15041" y="5219"/>
                    <a:pt x="12723" y="3332"/>
                    <a:pt x="10449" y="2011"/>
                  </a:cubicBezTo>
                  <a:cubicBezTo>
                    <a:pt x="9846" y="1658"/>
                    <a:pt x="9223" y="1337"/>
                    <a:pt x="8585" y="1051"/>
                  </a:cubicBezTo>
                  <a:cubicBezTo>
                    <a:pt x="7442" y="543"/>
                    <a:pt x="6364" y="215"/>
                    <a:pt x="5385" y="74"/>
                  </a:cubicBezTo>
                  <a:cubicBezTo>
                    <a:pt x="5046" y="26"/>
                    <a:pt x="4702" y="0"/>
                    <a:pt x="4358"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1866050" y="3413025"/>
              <a:ext cx="704725" cy="676675"/>
            </a:xfrm>
            <a:custGeom>
              <a:avLst/>
              <a:gdLst/>
              <a:ahLst/>
              <a:cxnLst/>
              <a:rect l="l" t="t" r="r" b="b"/>
              <a:pathLst>
                <a:path w="28189" h="27067" extrusionOk="0">
                  <a:moveTo>
                    <a:pt x="6022" y="1"/>
                  </a:moveTo>
                  <a:cubicBezTo>
                    <a:pt x="6022" y="1"/>
                    <a:pt x="6022" y="1"/>
                    <a:pt x="6022" y="1"/>
                  </a:cubicBezTo>
                  <a:lnTo>
                    <a:pt x="6022" y="1"/>
                  </a:lnTo>
                  <a:cubicBezTo>
                    <a:pt x="6023" y="1"/>
                    <a:pt x="6024" y="1"/>
                    <a:pt x="6025" y="1"/>
                  </a:cubicBezTo>
                  <a:close/>
                  <a:moveTo>
                    <a:pt x="6025" y="12"/>
                  </a:moveTo>
                  <a:cubicBezTo>
                    <a:pt x="6369" y="12"/>
                    <a:pt x="6710" y="38"/>
                    <a:pt x="7052" y="86"/>
                  </a:cubicBezTo>
                  <a:cubicBezTo>
                    <a:pt x="8031" y="227"/>
                    <a:pt x="9107" y="555"/>
                    <a:pt x="10250" y="1063"/>
                  </a:cubicBezTo>
                  <a:cubicBezTo>
                    <a:pt x="10887" y="1349"/>
                    <a:pt x="11511" y="1668"/>
                    <a:pt x="12113" y="2021"/>
                  </a:cubicBezTo>
                  <a:cubicBezTo>
                    <a:pt x="14388" y="3344"/>
                    <a:pt x="16706" y="5231"/>
                    <a:pt x="18814" y="7475"/>
                  </a:cubicBezTo>
                  <a:lnTo>
                    <a:pt x="18816" y="7477"/>
                  </a:lnTo>
                  <a:cubicBezTo>
                    <a:pt x="19139" y="7817"/>
                    <a:pt x="19463" y="8172"/>
                    <a:pt x="19807" y="8569"/>
                  </a:cubicBezTo>
                  <a:cubicBezTo>
                    <a:pt x="21282" y="10266"/>
                    <a:pt x="22561" y="12047"/>
                    <a:pt x="23612" y="13855"/>
                  </a:cubicBezTo>
                  <a:cubicBezTo>
                    <a:pt x="24626" y="15605"/>
                    <a:pt x="25381" y="17307"/>
                    <a:pt x="25861" y="18918"/>
                  </a:cubicBezTo>
                  <a:cubicBezTo>
                    <a:pt x="26339" y="20530"/>
                    <a:pt x="26514" y="21966"/>
                    <a:pt x="26385" y="23190"/>
                  </a:cubicBezTo>
                  <a:cubicBezTo>
                    <a:pt x="26251" y="24458"/>
                    <a:pt x="25792" y="25439"/>
                    <a:pt x="25020" y="26108"/>
                  </a:cubicBezTo>
                  <a:cubicBezTo>
                    <a:pt x="24365" y="26676"/>
                    <a:pt x="23513" y="26993"/>
                    <a:pt x="22485" y="27046"/>
                  </a:cubicBezTo>
                  <a:cubicBezTo>
                    <a:pt x="22381" y="27051"/>
                    <a:pt x="22273" y="27055"/>
                    <a:pt x="22164" y="27055"/>
                  </a:cubicBezTo>
                  <a:cubicBezTo>
                    <a:pt x="20548" y="27055"/>
                    <a:pt x="18578" y="26439"/>
                    <a:pt x="16473" y="25270"/>
                  </a:cubicBezTo>
                  <a:cubicBezTo>
                    <a:pt x="15847" y="24926"/>
                    <a:pt x="15207" y="24529"/>
                    <a:pt x="14568" y="24088"/>
                  </a:cubicBezTo>
                  <a:cubicBezTo>
                    <a:pt x="13369" y="23273"/>
                    <a:pt x="12173" y="22310"/>
                    <a:pt x="11012" y="21225"/>
                  </a:cubicBezTo>
                  <a:cubicBezTo>
                    <a:pt x="10086" y="20361"/>
                    <a:pt x="9209" y="19452"/>
                    <a:pt x="8380" y="18496"/>
                  </a:cubicBezTo>
                  <a:cubicBezTo>
                    <a:pt x="6904" y="16799"/>
                    <a:pt x="5625" y="15018"/>
                    <a:pt x="4574" y="13210"/>
                  </a:cubicBezTo>
                  <a:cubicBezTo>
                    <a:pt x="3561" y="11463"/>
                    <a:pt x="2806" y="9759"/>
                    <a:pt x="2326" y="8147"/>
                  </a:cubicBezTo>
                  <a:cubicBezTo>
                    <a:pt x="1848" y="6535"/>
                    <a:pt x="1672" y="5099"/>
                    <a:pt x="1801" y="3875"/>
                  </a:cubicBezTo>
                  <a:cubicBezTo>
                    <a:pt x="1938" y="2610"/>
                    <a:pt x="2397" y="1629"/>
                    <a:pt x="3166" y="959"/>
                  </a:cubicBezTo>
                  <a:cubicBezTo>
                    <a:pt x="3889" y="331"/>
                    <a:pt x="4852" y="12"/>
                    <a:pt x="6025" y="12"/>
                  </a:cubicBezTo>
                  <a:close/>
                  <a:moveTo>
                    <a:pt x="6022" y="1"/>
                  </a:moveTo>
                  <a:lnTo>
                    <a:pt x="6022" y="1"/>
                  </a:lnTo>
                  <a:cubicBezTo>
                    <a:pt x="4880" y="1"/>
                    <a:pt x="3902" y="306"/>
                    <a:pt x="3159" y="950"/>
                  </a:cubicBezTo>
                  <a:cubicBezTo>
                    <a:pt x="0" y="3695"/>
                    <a:pt x="2335" y="11555"/>
                    <a:pt x="8370" y="18503"/>
                  </a:cubicBezTo>
                  <a:cubicBezTo>
                    <a:pt x="9199" y="19461"/>
                    <a:pt x="10079" y="20371"/>
                    <a:pt x="11005" y="21234"/>
                  </a:cubicBezTo>
                  <a:cubicBezTo>
                    <a:pt x="12180" y="22331"/>
                    <a:pt x="13379" y="23291"/>
                    <a:pt x="14561" y="24100"/>
                  </a:cubicBezTo>
                  <a:cubicBezTo>
                    <a:pt x="15203" y="24541"/>
                    <a:pt x="15840" y="24935"/>
                    <a:pt x="16466" y="25282"/>
                  </a:cubicBezTo>
                  <a:cubicBezTo>
                    <a:pt x="18553" y="26436"/>
                    <a:pt x="20527" y="27067"/>
                    <a:pt x="22162" y="27067"/>
                  </a:cubicBezTo>
                  <a:cubicBezTo>
                    <a:pt x="22273" y="27067"/>
                    <a:pt x="22379" y="27064"/>
                    <a:pt x="22485" y="27060"/>
                  </a:cubicBezTo>
                  <a:cubicBezTo>
                    <a:pt x="23490" y="27007"/>
                    <a:pt x="24355" y="26702"/>
                    <a:pt x="25027" y="26118"/>
                  </a:cubicBezTo>
                  <a:cubicBezTo>
                    <a:pt x="28188" y="23372"/>
                    <a:pt x="25854" y="15513"/>
                    <a:pt x="19814" y="8562"/>
                  </a:cubicBezTo>
                  <a:cubicBezTo>
                    <a:pt x="19486" y="8186"/>
                    <a:pt x="19160" y="7824"/>
                    <a:pt x="18825" y="7470"/>
                  </a:cubicBezTo>
                  <a:lnTo>
                    <a:pt x="18823" y="7468"/>
                  </a:lnTo>
                  <a:cubicBezTo>
                    <a:pt x="16643" y="5150"/>
                    <a:pt x="14323" y="3296"/>
                    <a:pt x="12118" y="2012"/>
                  </a:cubicBezTo>
                  <a:cubicBezTo>
                    <a:pt x="11515" y="1659"/>
                    <a:pt x="10892" y="1340"/>
                    <a:pt x="10255" y="1054"/>
                  </a:cubicBezTo>
                  <a:cubicBezTo>
                    <a:pt x="9121" y="550"/>
                    <a:pt x="8038" y="215"/>
                    <a:pt x="7050" y="77"/>
                  </a:cubicBezTo>
                  <a:cubicBezTo>
                    <a:pt x="6710" y="28"/>
                    <a:pt x="6366" y="3"/>
                    <a:pt x="6022"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1995350" y="3506475"/>
              <a:ext cx="474975" cy="482675"/>
            </a:xfrm>
            <a:custGeom>
              <a:avLst/>
              <a:gdLst/>
              <a:ahLst/>
              <a:cxnLst/>
              <a:rect l="l" t="t" r="r" b="b"/>
              <a:pathLst>
                <a:path w="18999" h="19307" extrusionOk="0">
                  <a:moveTo>
                    <a:pt x="2905" y="1"/>
                  </a:moveTo>
                  <a:cubicBezTo>
                    <a:pt x="2180" y="1"/>
                    <a:pt x="1587" y="197"/>
                    <a:pt x="1143" y="583"/>
                  </a:cubicBezTo>
                  <a:cubicBezTo>
                    <a:pt x="132" y="1460"/>
                    <a:pt x="0" y="3229"/>
                    <a:pt x="774" y="5566"/>
                  </a:cubicBezTo>
                  <a:cubicBezTo>
                    <a:pt x="1548" y="7900"/>
                    <a:pt x="3134" y="10521"/>
                    <a:pt x="5240" y="12945"/>
                  </a:cubicBezTo>
                  <a:cubicBezTo>
                    <a:pt x="6893" y="14848"/>
                    <a:pt x="8715" y="16455"/>
                    <a:pt x="10516" y="17598"/>
                  </a:cubicBezTo>
                  <a:cubicBezTo>
                    <a:pt x="12275" y="18715"/>
                    <a:pt x="13880" y="19306"/>
                    <a:pt x="15150" y="19306"/>
                  </a:cubicBezTo>
                  <a:cubicBezTo>
                    <a:pt x="15875" y="19306"/>
                    <a:pt x="16468" y="19112"/>
                    <a:pt x="16909" y="18727"/>
                  </a:cubicBezTo>
                  <a:cubicBezTo>
                    <a:pt x="18999" y="16912"/>
                    <a:pt x="17161" y="11366"/>
                    <a:pt x="12813" y="6362"/>
                  </a:cubicBezTo>
                  <a:cubicBezTo>
                    <a:pt x="11162" y="4462"/>
                    <a:pt x="9338" y="2853"/>
                    <a:pt x="7539" y="1710"/>
                  </a:cubicBezTo>
                  <a:cubicBezTo>
                    <a:pt x="5778" y="592"/>
                    <a:pt x="4175" y="1"/>
                    <a:pt x="2905"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1971500" y="3506375"/>
              <a:ext cx="499050" cy="482950"/>
            </a:xfrm>
            <a:custGeom>
              <a:avLst/>
              <a:gdLst/>
              <a:ahLst/>
              <a:cxnLst/>
              <a:rect l="l" t="t" r="r" b="b"/>
              <a:pathLst>
                <a:path w="19962" h="19318" extrusionOk="0">
                  <a:moveTo>
                    <a:pt x="3859" y="12"/>
                  </a:moveTo>
                  <a:cubicBezTo>
                    <a:pt x="4492" y="12"/>
                    <a:pt x="5212" y="160"/>
                    <a:pt x="6004" y="453"/>
                  </a:cubicBezTo>
                  <a:cubicBezTo>
                    <a:pt x="6787" y="744"/>
                    <a:pt x="7625" y="1169"/>
                    <a:pt x="8491" y="1721"/>
                  </a:cubicBezTo>
                  <a:cubicBezTo>
                    <a:pt x="10290" y="2861"/>
                    <a:pt x="12114" y="4471"/>
                    <a:pt x="13765" y="6371"/>
                  </a:cubicBezTo>
                  <a:cubicBezTo>
                    <a:pt x="14829" y="7595"/>
                    <a:pt x="15762" y="8871"/>
                    <a:pt x="16535" y="10160"/>
                  </a:cubicBezTo>
                  <a:cubicBezTo>
                    <a:pt x="17284" y="11407"/>
                    <a:pt x="17854" y="12614"/>
                    <a:pt x="18228" y="13750"/>
                  </a:cubicBezTo>
                  <a:cubicBezTo>
                    <a:pt x="18604" y="14886"/>
                    <a:pt x="18768" y="15891"/>
                    <a:pt x="18713" y="16738"/>
                  </a:cubicBezTo>
                  <a:cubicBezTo>
                    <a:pt x="18657" y="17613"/>
                    <a:pt x="18371" y="18283"/>
                    <a:pt x="17861" y="18726"/>
                  </a:cubicBezTo>
                  <a:cubicBezTo>
                    <a:pt x="17418" y="19110"/>
                    <a:pt x="16826" y="19306"/>
                    <a:pt x="16104" y="19306"/>
                  </a:cubicBezTo>
                  <a:cubicBezTo>
                    <a:pt x="15471" y="19306"/>
                    <a:pt x="14751" y="19156"/>
                    <a:pt x="13959" y="18862"/>
                  </a:cubicBezTo>
                  <a:cubicBezTo>
                    <a:pt x="13176" y="18574"/>
                    <a:pt x="12338" y="18147"/>
                    <a:pt x="11472" y="17597"/>
                  </a:cubicBezTo>
                  <a:cubicBezTo>
                    <a:pt x="9673" y="16454"/>
                    <a:pt x="7849" y="14847"/>
                    <a:pt x="6198" y="12947"/>
                  </a:cubicBezTo>
                  <a:cubicBezTo>
                    <a:pt x="5134" y="11721"/>
                    <a:pt x="4201" y="10446"/>
                    <a:pt x="3427" y="9155"/>
                  </a:cubicBezTo>
                  <a:cubicBezTo>
                    <a:pt x="2679" y="7909"/>
                    <a:pt x="2109" y="6703"/>
                    <a:pt x="1735" y="5567"/>
                  </a:cubicBezTo>
                  <a:cubicBezTo>
                    <a:pt x="1359" y="4431"/>
                    <a:pt x="1195" y="3427"/>
                    <a:pt x="1250" y="2579"/>
                  </a:cubicBezTo>
                  <a:cubicBezTo>
                    <a:pt x="1305" y="1702"/>
                    <a:pt x="1592" y="1035"/>
                    <a:pt x="2102" y="591"/>
                  </a:cubicBezTo>
                  <a:cubicBezTo>
                    <a:pt x="2545" y="206"/>
                    <a:pt x="3136" y="12"/>
                    <a:pt x="3859" y="12"/>
                  </a:cubicBezTo>
                  <a:close/>
                  <a:moveTo>
                    <a:pt x="3859" y="0"/>
                  </a:moveTo>
                  <a:cubicBezTo>
                    <a:pt x="3150" y="0"/>
                    <a:pt x="2548" y="187"/>
                    <a:pt x="2095" y="582"/>
                  </a:cubicBezTo>
                  <a:cubicBezTo>
                    <a:pt x="1" y="2402"/>
                    <a:pt x="1834" y="7941"/>
                    <a:pt x="6189" y="12954"/>
                  </a:cubicBezTo>
                  <a:cubicBezTo>
                    <a:pt x="9599" y="16879"/>
                    <a:pt x="13545" y="19317"/>
                    <a:pt x="16104" y="19317"/>
                  </a:cubicBezTo>
                  <a:cubicBezTo>
                    <a:pt x="16813" y="19317"/>
                    <a:pt x="17415" y="19130"/>
                    <a:pt x="17868" y="18735"/>
                  </a:cubicBezTo>
                  <a:cubicBezTo>
                    <a:pt x="19962" y="16914"/>
                    <a:pt x="18129" y="11374"/>
                    <a:pt x="13774" y="6364"/>
                  </a:cubicBezTo>
                  <a:cubicBezTo>
                    <a:pt x="10364" y="2439"/>
                    <a:pt x="6418" y="0"/>
                    <a:pt x="385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1957425" y="3464225"/>
              <a:ext cx="524275" cy="572250"/>
            </a:xfrm>
            <a:custGeom>
              <a:avLst/>
              <a:gdLst/>
              <a:ahLst/>
              <a:cxnLst/>
              <a:rect l="l" t="t" r="r" b="b"/>
              <a:pathLst>
                <a:path w="20971" h="22890" fill="none" extrusionOk="0">
                  <a:moveTo>
                    <a:pt x="15154" y="7387"/>
                  </a:moveTo>
                  <a:cubicBezTo>
                    <a:pt x="17544" y="10137"/>
                    <a:pt x="19343" y="13201"/>
                    <a:pt x="20158" y="15907"/>
                  </a:cubicBezTo>
                  <a:cubicBezTo>
                    <a:pt x="20971" y="18614"/>
                    <a:pt x="20733" y="20738"/>
                    <a:pt x="19495" y="21814"/>
                  </a:cubicBezTo>
                  <a:cubicBezTo>
                    <a:pt x="18255" y="22890"/>
                    <a:pt x="16119" y="22830"/>
                    <a:pt x="13554" y="21645"/>
                  </a:cubicBezTo>
                  <a:cubicBezTo>
                    <a:pt x="10989" y="20463"/>
                    <a:pt x="8204" y="18253"/>
                    <a:pt x="5817" y="15503"/>
                  </a:cubicBezTo>
                  <a:cubicBezTo>
                    <a:pt x="3427" y="12753"/>
                    <a:pt x="1626" y="9689"/>
                    <a:pt x="813" y="6983"/>
                  </a:cubicBezTo>
                  <a:cubicBezTo>
                    <a:pt x="0" y="4279"/>
                    <a:pt x="238" y="2155"/>
                    <a:pt x="1476" y="1077"/>
                  </a:cubicBezTo>
                  <a:cubicBezTo>
                    <a:pt x="2714" y="1"/>
                    <a:pt x="4852" y="63"/>
                    <a:pt x="7417" y="1245"/>
                  </a:cubicBezTo>
                  <a:cubicBezTo>
                    <a:pt x="9982" y="2428"/>
                    <a:pt x="12765" y="4637"/>
                    <a:pt x="15154" y="7387"/>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p:cNvSpPr/>
            <p:nvPr/>
          </p:nvSpPr>
          <p:spPr>
            <a:xfrm>
              <a:off x="2169050" y="3463300"/>
              <a:ext cx="263475" cy="709425"/>
            </a:xfrm>
            <a:custGeom>
              <a:avLst/>
              <a:gdLst/>
              <a:ahLst/>
              <a:cxnLst/>
              <a:rect l="l" t="t" r="r" b="b"/>
              <a:pathLst>
                <a:path w="10539" h="28377" extrusionOk="0">
                  <a:moveTo>
                    <a:pt x="0" y="1"/>
                  </a:moveTo>
                  <a:lnTo>
                    <a:pt x="379" y="2030"/>
                  </a:lnTo>
                  <a:lnTo>
                    <a:pt x="644" y="3467"/>
                  </a:lnTo>
                  <a:lnTo>
                    <a:pt x="1831" y="9805"/>
                  </a:lnTo>
                  <a:lnTo>
                    <a:pt x="1854" y="9925"/>
                  </a:lnTo>
                  <a:lnTo>
                    <a:pt x="2064" y="11061"/>
                  </a:lnTo>
                  <a:lnTo>
                    <a:pt x="2067" y="11063"/>
                  </a:lnTo>
                  <a:lnTo>
                    <a:pt x="2591" y="13866"/>
                  </a:lnTo>
                  <a:lnTo>
                    <a:pt x="3616" y="19364"/>
                  </a:lnTo>
                  <a:lnTo>
                    <a:pt x="3939" y="21093"/>
                  </a:lnTo>
                  <a:lnTo>
                    <a:pt x="4348" y="23271"/>
                  </a:lnTo>
                  <a:lnTo>
                    <a:pt x="5285" y="28358"/>
                  </a:lnTo>
                  <a:cubicBezTo>
                    <a:pt x="5482" y="28370"/>
                    <a:pt x="5677" y="28376"/>
                    <a:pt x="5870" y="28376"/>
                  </a:cubicBezTo>
                  <a:cubicBezTo>
                    <a:pt x="7557" y="28376"/>
                    <a:pt x="9113" y="27897"/>
                    <a:pt x="10538" y="26940"/>
                  </a:cubicBezTo>
                  <a:lnTo>
                    <a:pt x="10365" y="25046"/>
                  </a:lnTo>
                  <a:lnTo>
                    <a:pt x="9885" y="22465"/>
                  </a:lnTo>
                  <a:lnTo>
                    <a:pt x="9562" y="20736"/>
                  </a:lnTo>
                  <a:lnTo>
                    <a:pt x="7611" y="10301"/>
                  </a:lnTo>
                  <a:lnTo>
                    <a:pt x="7181" y="8011"/>
                  </a:lnTo>
                  <a:lnTo>
                    <a:pt x="7179" y="8008"/>
                  </a:lnTo>
                  <a:lnTo>
                    <a:pt x="6705" y="5459"/>
                  </a:lnTo>
                  <a:lnTo>
                    <a:pt x="6703" y="5457"/>
                  </a:lnTo>
                  <a:cubicBezTo>
                    <a:pt x="4526" y="3139"/>
                    <a:pt x="2205" y="1285"/>
                    <a:pt x="0"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p:cNvSpPr/>
            <p:nvPr/>
          </p:nvSpPr>
          <p:spPr>
            <a:xfrm>
              <a:off x="2042325" y="3414925"/>
              <a:ext cx="215000" cy="748150"/>
            </a:xfrm>
            <a:custGeom>
              <a:avLst/>
              <a:gdLst/>
              <a:ahLst/>
              <a:cxnLst/>
              <a:rect l="l" t="t" r="r" b="b"/>
              <a:pathLst>
                <a:path w="8600" h="29926" extrusionOk="0">
                  <a:moveTo>
                    <a:pt x="1" y="1"/>
                  </a:moveTo>
                  <a:lnTo>
                    <a:pt x="428" y="2282"/>
                  </a:lnTo>
                  <a:lnTo>
                    <a:pt x="687" y="3675"/>
                  </a:lnTo>
                  <a:lnTo>
                    <a:pt x="3035" y="16231"/>
                  </a:lnTo>
                  <a:lnTo>
                    <a:pt x="3035" y="16233"/>
                  </a:lnTo>
                  <a:lnTo>
                    <a:pt x="3483" y="18637"/>
                  </a:lnTo>
                  <a:lnTo>
                    <a:pt x="3954" y="21158"/>
                  </a:lnTo>
                  <a:lnTo>
                    <a:pt x="5069" y="28346"/>
                  </a:lnTo>
                  <a:lnTo>
                    <a:pt x="8600" y="29925"/>
                  </a:lnTo>
                  <a:lnTo>
                    <a:pt x="7512" y="24024"/>
                  </a:lnTo>
                  <a:lnTo>
                    <a:pt x="7094" y="21795"/>
                  </a:lnTo>
                  <a:lnTo>
                    <a:pt x="6739" y="19895"/>
                  </a:lnTo>
                  <a:lnTo>
                    <a:pt x="5473" y="13123"/>
                  </a:lnTo>
                  <a:lnTo>
                    <a:pt x="5205" y="11684"/>
                  </a:lnTo>
                  <a:lnTo>
                    <a:pt x="5102" y="11139"/>
                  </a:lnTo>
                  <a:lnTo>
                    <a:pt x="5099" y="11137"/>
                  </a:lnTo>
                  <a:lnTo>
                    <a:pt x="4965" y="10408"/>
                  </a:lnTo>
                  <a:lnTo>
                    <a:pt x="3836" y="4372"/>
                  </a:lnTo>
                  <a:lnTo>
                    <a:pt x="3585" y="3028"/>
                  </a:lnTo>
                  <a:lnTo>
                    <a:pt x="3204" y="975"/>
                  </a:lnTo>
                  <a:cubicBezTo>
                    <a:pt x="2070" y="472"/>
                    <a:pt x="989" y="139"/>
                    <a:pt x="1"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0"/>
          <p:cNvGrpSpPr/>
          <p:nvPr/>
        </p:nvGrpSpPr>
        <p:grpSpPr>
          <a:xfrm flipH="1">
            <a:off x="659293" y="404033"/>
            <a:ext cx="530159" cy="550985"/>
            <a:chOff x="2777975" y="4487350"/>
            <a:chExt cx="803150" cy="834825"/>
          </a:xfrm>
        </p:grpSpPr>
        <p:sp>
          <p:nvSpPr>
            <p:cNvPr id="553" name="Google Shape;553;p30"/>
            <p:cNvSpPr/>
            <p:nvPr/>
          </p:nvSpPr>
          <p:spPr>
            <a:xfrm>
              <a:off x="2801475" y="4545025"/>
              <a:ext cx="776425" cy="720275"/>
            </a:xfrm>
            <a:custGeom>
              <a:avLst/>
              <a:gdLst/>
              <a:ahLst/>
              <a:cxnLst/>
              <a:rect l="l" t="t" r="r" b="b"/>
              <a:pathLst>
                <a:path w="31057" h="28811" extrusionOk="0">
                  <a:moveTo>
                    <a:pt x="14617" y="0"/>
                  </a:moveTo>
                  <a:cubicBezTo>
                    <a:pt x="8672" y="0"/>
                    <a:pt x="3310" y="3412"/>
                    <a:pt x="718" y="8603"/>
                  </a:cubicBezTo>
                  <a:cubicBezTo>
                    <a:pt x="469" y="9391"/>
                    <a:pt x="287" y="10196"/>
                    <a:pt x="169" y="11012"/>
                  </a:cubicBezTo>
                  <a:cubicBezTo>
                    <a:pt x="53" y="11797"/>
                    <a:pt x="0" y="12589"/>
                    <a:pt x="5" y="13381"/>
                  </a:cubicBezTo>
                  <a:cubicBezTo>
                    <a:pt x="10" y="14161"/>
                    <a:pt x="77" y="14939"/>
                    <a:pt x="201" y="15710"/>
                  </a:cubicBezTo>
                  <a:cubicBezTo>
                    <a:pt x="284" y="16230"/>
                    <a:pt x="393" y="16747"/>
                    <a:pt x="527" y="17255"/>
                  </a:cubicBezTo>
                  <a:cubicBezTo>
                    <a:pt x="905" y="18673"/>
                    <a:pt x="1483" y="20028"/>
                    <a:pt x="2240" y="21282"/>
                  </a:cubicBezTo>
                  <a:cubicBezTo>
                    <a:pt x="4565" y="25133"/>
                    <a:pt x="8532" y="27950"/>
                    <a:pt x="13328" y="28648"/>
                  </a:cubicBezTo>
                  <a:cubicBezTo>
                    <a:pt x="14085" y="28757"/>
                    <a:pt x="14838" y="28811"/>
                    <a:pt x="15582" y="28811"/>
                  </a:cubicBezTo>
                  <a:cubicBezTo>
                    <a:pt x="22075" y="28811"/>
                    <a:pt x="27874" y="24745"/>
                    <a:pt x="30130" y="18733"/>
                  </a:cubicBezTo>
                  <a:cubicBezTo>
                    <a:pt x="30456" y="17802"/>
                    <a:pt x="30691" y="16842"/>
                    <a:pt x="30837" y="15865"/>
                  </a:cubicBezTo>
                  <a:cubicBezTo>
                    <a:pt x="30906" y="15389"/>
                    <a:pt x="30952" y="14916"/>
                    <a:pt x="30978" y="14445"/>
                  </a:cubicBezTo>
                  <a:cubicBezTo>
                    <a:pt x="31056" y="12953"/>
                    <a:pt x="30121" y="13422"/>
                    <a:pt x="29793" y="12021"/>
                  </a:cubicBezTo>
                  <a:cubicBezTo>
                    <a:pt x="29671" y="11506"/>
                    <a:pt x="29523" y="10998"/>
                    <a:pt x="29354" y="10504"/>
                  </a:cubicBezTo>
                  <a:cubicBezTo>
                    <a:pt x="29098" y="9765"/>
                    <a:pt x="28789" y="9047"/>
                    <a:pt x="28426" y="8356"/>
                  </a:cubicBezTo>
                  <a:cubicBezTo>
                    <a:pt x="26191" y="4085"/>
                    <a:pt x="22007" y="910"/>
                    <a:pt x="16874" y="164"/>
                  </a:cubicBezTo>
                  <a:cubicBezTo>
                    <a:pt x="16116" y="54"/>
                    <a:pt x="15362" y="0"/>
                    <a:pt x="14617"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a:off x="2801650" y="4487525"/>
              <a:ext cx="779300" cy="777675"/>
            </a:xfrm>
            <a:custGeom>
              <a:avLst/>
              <a:gdLst/>
              <a:ahLst/>
              <a:cxnLst/>
              <a:rect l="l" t="t" r="r" b="b"/>
              <a:pathLst>
                <a:path w="31172" h="31107" extrusionOk="0">
                  <a:moveTo>
                    <a:pt x="15542" y="0"/>
                  </a:moveTo>
                  <a:cubicBezTo>
                    <a:pt x="8747" y="5"/>
                    <a:pt x="2743" y="4422"/>
                    <a:pt x="716" y="10908"/>
                  </a:cubicBezTo>
                  <a:cubicBezTo>
                    <a:pt x="469" y="11693"/>
                    <a:pt x="284" y="12499"/>
                    <a:pt x="169" y="13316"/>
                  </a:cubicBezTo>
                  <a:cubicBezTo>
                    <a:pt x="53" y="14099"/>
                    <a:pt x="0" y="14891"/>
                    <a:pt x="5" y="15683"/>
                  </a:cubicBezTo>
                  <a:cubicBezTo>
                    <a:pt x="10" y="16461"/>
                    <a:pt x="74" y="17239"/>
                    <a:pt x="199" y="18010"/>
                  </a:cubicBezTo>
                  <a:cubicBezTo>
                    <a:pt x="287" y="18546"/>
                    <a:pt x="395" y="19066"/>
                    <a:pt x="527" y="19555"/>
                  </a:cubicBezTo>
                  <a:cubicBezTo>
                    <a:pt x="905" y="20970"/>
                    <a:pt x="1480" y="22326"/>
                    <a:pt x="2240" y="23580"/>
                  </a:cubicBezTo>
                  <a:cubicBezTo>
                    <a:pt x="4657" y="27588"/>
                    <a:pt x="8696" y="30269"/>
                    <a:pt x="13321" y="30941"/>
                  </a:cubicBezTo>
                  <a:cubicBezTo>
                    <a:pt x="14069" y="31049"/>
                    <a:pt x="14822" y="31105"/>
                    <a:pt x="15577" y="31105"/>
                  </a:cubicBezTo>
                  <a:lnTo>
                    <a:pt x="15579" y="31107"/>
                  </a:lnTo>
                  <a:cubicBezTo>
                    <a:pt x="20354" y="31098"/>
                    <a:pt x="24861" y="28900"/>
                    <a:pt x="27807" y="25143"/>
                  </a:cubicBezTo>
                  <a:cubicBezTo>
                    <a:pt x="29479" y="23009"/>
                    <a:pt x="30564" y="20474"/>
                    <a:pt x="30950" y="17791"/>
                  </a:cubicBezTo>
                  <a:cubicBezTo>
                    <a:pt x="31019" y="17325"/>
                    <a:pt x="31068" y="16849"/>
                    <a:pt x="31091" y="16373"/>
                  </a:cubicBezTo>
                  <a:cubicBezTo>
                    <a:pt x="31171" y="14909"/>
                    <a:pt x="31042" y="13443"/>
                    <a:pt x="30710" y="12014"/>
                  </a:cubicBezTo>
                  <a:cubicBezTo>
                    <a:pt x="30587" y="11504"/>
                    <a:pt x="30442" y="10993"/>
                    <a:pt x="30271" y="10497"/>
                  </a:cubicBezTo>
                  <a:cubicBezTo>
                    <a:pt x="30015" y="9760"/>
                    <a:pt x="29705" y="9042"/>
                    <a:pt x="29343" y="8352"/>
                  </a:cubicBezTo>
                  <a:cubicBezTo>
                    <a:pt x="28218" y="6209"/>
                    <a:pt x="26614" y="4355"/>
                    <a:pt x="24656" y="2935"/>
                  </a:cubicBezTo>
                  <a:cubicBezTo>
                    <a:pt x="23660" y="2217"/>
                    <a:pt x="22584" y="1619"/>
                    <a:pt x="21451" y="1155"/>
                  </a:cubicBezTo>
                  <a:cubicBezTo>
                    <a:pt x="19573" y="393"/>
                    <a:pt x="17567" y="0"/>
                    <a:pt x="15542"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2801525" y="4487350"/>
              <a:ext cx="779600" cy="777975"/>
            </a:xfrm>
            <a:custGeom>
              <a:avLst/>
              <a:gdLst/>
              <a:ahLst/>
              <a:cxnLst/>
              <a:rect l="l" t="t" r="r" b="b"/>
              <a:pathLst>
                <a:path w="31184" h="31119" extrusionOk="0">
                  <a:moveTo>
                    <a:pt x="15547" y="10"/>
                  </a:moveTo>
                  <a:cubicBezTo>
                    <a:pt x="17572" y="12"/>
                    <a:pt x="19576" y="402"/>
                    <a:pt x="21453" y="1164"/>
                  </a:cubicBezTo>
                  <a:cubicBezTo>
                    <a:pt x="23714" y="2090"/>
                    <a:pt x="25723" y="3535"/>
                    <a:pt x="27318" y="5385"/>
                  </a:cubicBezTo>
                  <a:cubicBezTo>
                    <a:pt x="28106" y="6295"/>
                    <a:pt x="28784" y="7294"/>
                    <a:pt x="29343" y="8359"/>
                  </a:cubicBezTo>
                  <a:cubicBezTo>
                    <a:pt x="29706" y="9049"/>
                    <a:pt x="30015" y="9767"/>
                    <a:pt x="30271" y="10506"/>
                  </a:cubicBezTo>
                  <a:cubicBezTo>
                    <a:pt x="30442" y="11000"/>
                    <a:pt x="30588" y="11511"/>
                    <a:pt x="30710" y="12023"/>
                  </a:cubicBezTo>
                  <a:cubicBezTo>
                    <a:pt x="31043" y="13448"/>
                    <a:pt x="31170" y="14914"/>
                    <a:pt x="31091" y="16378"/>
                  </a:cubicBezTo>
                  <a:cubicBezTo>
                    <a:pt x="31066" y="16854"/>
                    <a:pt x="31019" y="17329"/>
                    <a:pt x="30950" y="17796"/>
                  </a:cubicBezTo>
                  <a:cubicBezTo>
                    <a:pt x="30562" y="20476"/>
                    <a:pt x="29479" y="23012"/>
                    <a:pt x="27810" y="25143"/>
                  </a:cubicBezTo>
                  <a:cubicBezTo>
                    <a:pt x="24866" y="28904"/>
                    <a:pt x="20357" y="31102"/>
                    <a:pt x="15584" y="31107"/>
                  </a:cubicBezTo>
                  <a:cubicBezTo>
                    <a:pt x="13640" y="31105"/>
                    <a:pt x="11712" y="30745"/>
                    <a:pt x="9902" y="30040"/>
                  </a:cubicBezTo>
                  <a:cubicBezTo>
                    <a:pt x="7773" y="29209"/>
                    <a:pt x="5856" y="27918"/>
                    <a:pt x="4286" y="26258"/>
                  </a:cubicBezTo>
                  <a:cubicBezTo>
                    <a:pt x="3513" y="25443"/>
                    <a:pt x="2831" y="24545"/>
                    <a:pt x="2250" y="23584"/>
                  </a:cubicBezTo>
                  <a:cubicBezTo>
                    <a:pt x="1492" y="22331"/>
                    <a:pt x="915" y="20977"/>
                    <a:pt x="539" y="19562"/>
                  </a:cubicBezTo>
                  <a:cubicBezTo>
                    <a:pt x="407" y="19070"/>
                    <a:pt x="299" y="18551"/>
                    <a:pt x="211" y="18017"/>
                  </a:cubicBezTo>
                  <a:cubicBezTo>
                    <a:pt x="86" y="17246"/>
                    <a:pt x="21" y="16468"/>
                    <a:pt x="17" y="15690"/>
                  </a:cubicBezTo>
                  <a:cubicBezTo>
                    <a:pt x="10" y="14898"/>
                    <a:pt x="65" y="14106"/>
                    <a:pt x="181" y="13323"/>
                  </a:cubicBezTo>
                  <a:cubicBezTo>
                    <a:pt x="296" y="12506"/>
                    <a:pt x="481" y="11702"/>
                    <a:pt x="728" y="10915"/>
                  </a:cubicBezTo>
                  <a:cubicBezTo>
                    <a:pt x="2755" y="4434"/>
                    <a:pt x="8756" y="16"/>
                    <a:pt x="15549" y="12"/>
                  </a:cubicBezTo>
                  <a:lnTo>
                    <a:pt x="15547" y="10"/>
                  </a:lnTo>
                  <a:close/>
                  <a:moveTo>
                    <a:pt x="15549" y="0"/>
                  </a:moveTo>
                  <a:cubicBezTo>
                    <a:pt x="8761" y="0"/>
                    <a:pt x="2732" y="4445"/>
                    <a:pt x="716" y="10913"/>
                  </a:cubicBezTo>
                  <a:cubicBezTo>
                    <a:pt x="469" y="11700"/>
                    <a:pt x="287" y="12503"/>
                    <a:pt x="169" y="13321"/>
                  </a:cubicBezTo>
                  <a:cubicBezTo>
                    <a:pt x="54" y="14106"/>
                    <a:pt x="1" y="14898"/>
                    <a:pt x="5" y="15690"/>
                  </a:cubicBezTo>
                  <a:cubicBezTo>
                    <a:pt x="10" y="16470"/>
                    <a:pt x="75" y="17248"/>
                    <a:pt x="199" y="18017"/>
                  </a:cubicBezTo>
                  <a:cubicBezTo>
                    <a:pt x="282" y="18539"/>
                    <a:pt x="393" y="19054"/>
                    <a:pt x="527" y="19564"/>
                  </a:cubicBezTo>
                  <a:cubicBezTo>
                    <a:pt x="906" y="20980"/>
                    <a:pt x="1483" y="22335"/>
                    <a:pt x="2240" y="23589"/>
                  </a:cubicBezTo>
                  <a:cubicBezTo>
                    <a:pt x="4563" y="27440"/>
                    <a:pt x="8530" y="30257"/>
                    <a:pt x="13326" y="30955"/>
                  </a:cubicBezTo>
                  <a:cubicBezTo>
                    <a:pt x="14074" y="31063"/>
                    <a:pt x="14829" y="31116"/>
                    <a:pt x="15584" y="31119"/>
                  </a:cubicBezTo>
                  <a:cubicBezTo>
                    <a:pt x="22077" y="31119"/>
                    <a:pt x="27875" y="27052"/>
                    <a:pt x="30131" y="21040"/>
                  </a:cubicBezTo>
                  <a:cubicBezTo>
                    <a:pt x="30525" y="19994"/>
                    <a:pt x="30805" y="18906"/>
                    <a:pt x="30964" y="17798"/>
                  </a:cubicBezTo>
                  <a:cubicBezTo>
                    <a:pt x="31033" y="17322"/>
                    <a:pt x="31080" y="16849"/>
                    <a:pt x="31105" y="16378"/>
                  </a:cubicBezTo>
                  <a:cubicBezTo>
                    <a:pt x="31183" y="14914"/>
                    <a:pt x="31054" y="13448"/>
                    <a:pt x="30722" y="12021"/>
                  </a:cubicBezTo>
                  <a:cubicBezTo>
                    <a:pt x="30602" y="11506"/>
                    <a:pt x="30454" y="10996"/>
                    <a:pt x="30283" y="10502"/>
                  </a:cubicBezTo>
                  <a:cubicBezTo>
                    <a:pt x="30029" y="9765"/>
                    <a:pt x="29717" y="9047"/>
                    <a:pt x="29355" y="8354"/>
                  </a:cubicBezTo>
                  <a:cubicBezTo>
                    <a:pt x="27120" y="4083"/>
                    <a:pt x="22936" y="908"/>
                    <a:pt x="17803" y="164"/>
                  </a:cubicBezTo>
                  <a:cubicBezTo>
                    <a:pt x="17057" y="56"/>
                    <a:pt x="16304" y="0"/>
                    <a:pt x="1554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2861275" y="4546975"/>
              <a:ext cx="658650" cy="658675"/>
            </a:xfrm>
            <a:custGeom>
              <a:avLst/>
              <a:gdLst/>
              <a:ahLst/>
              <a:cxnLst/>
              <a:rect l="l" t="t" r="r" b="b"/>
              <a:pathLst>
                <a:path w="26346" h="26347" fill="none" extrusionOk="0">
                  <a:moveTo>
                    <a:pt x="22488" y="3859"/>
                  </a:moveTo>
                  <a:cubicBezTo>
                    <a:pt x="24958" y="6329"/>
                    <a:pt x="26346" y="9680"/>
                    <a:pt x="26346" y="13173"/>
                  </a:cubicBezTo>
                  <a:cubicBezTo>
                    <a:pt x="26346" y="16667"/>
                    <a:pt x="24958" y="20017"/>
                    <a:pt x="22488" y="22488"/>
                  </a:cubicBezTo>
                  <a:cubicBezTo>
                    <a:pt x="20017" y="24958"/>
                    <a:pt x="16667" y="26346"/>
                    <a:pt x="13173" y="26346"/>
                  </a:cubicBezTo>
                  <a:cubicBezTo>
                    <a:pt x="9680" y="26346"/>
                    <a:pt x="6329" y="24958"/>
                    <a:pt x="3859" y="22488"/>
                  </a:cubicBezTo>
                  <a:cubicBezTo>
                    <a:pt x="1388" y="20017"/>
                    <a:pt x="0" y="16667"/>
                    <a:pt x="0" y="13173"/>
                  </a:cubicBezTo>
                  <a:cubicBezTo>
                    <a:pt x="0" y="9680"/>
                    <a:pt x="1388" y="6329"/>
                    <a:pt x="3859" y="3859"/>
                  </a:cubicBezTo>
                  <a:cubicBezTo>
                    <a:pt x="6329" y="1388"/>
                    <a:pt x="9680" y="1"/>
                    <a:pt x="13173" y="1"/>
                  </a:cubicBezTo>
                  <a:cubicBezTo>
                    <a:pt x="16667" y="1"/>
                    <a:pt x="20017" y="1388"/>
                    <a:pt x="22488" y="3859"/>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2892850" y="4588600"/>
              <a:ext cx="595500" cy="575475"/>
            </a:xfrm>
            <a:custGeom>
              <a:avLst/>
              <a:gdLst/>
              <a:ahLst/>
              <a:cxnLst/>
              <a:rect l="l" t="t" r="r" b="b"/>
              <a:pathLst>
                <a:path w="23820" h="23019" extrusionOk="0">
                  <a:moveTo>
                    <a:pt x="11896" y="0"/>
                  </a:moveTo>
                  <a:cubicBezTo>
                    <a:pt x="5865" y="7"/>
                    <a:pt x="864" y="4669"/>
                    <a:pt x="432" y="10684"/>
                  </a:cubicBezTo>
                  <a:cubicBezTo>
                    <a:pt x="0" y="16701"/>
                    <a:pt x="4286" y="22028"/>
                    <a:pt x="10255" y="22896"/>
                  </a:cubicBezTo>
                  <a:cubicBezTo>
                    <a:pt x="10809" y="22977"/>
                    <a:pt x="11365" y="23019"/>
                    <a:pt x="11924" y="23019"/>
                  </a:cubicBezTo>
                  <a:cubicBezTo>
                    <a:pt x="17955" y="23009"/>
                    <a:pt x="22959" y="18348"/>
                    <a:pt x="23388" y="12333"/>
                  </a:cubicBezTo>
                  <a:cubicBezTo>
                    <a:pt x="23820" y="6315"/>
                    <a:pt x="19534" y="989"/>
                    <a:pt x="13566" y="120"/>
                  </a:cubicBezTo>
                  <a:cubicBezTo>
                    <a:pt x="13014" y="40"/>
                    <a:pt x="12455" y="0"/>
                    <a:pt x="11896"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2882925" y="4588425"/>
              <a:ext cx="615425" cy="575775"/>
            </a:xfrm>
            <a:custGeom>
              <a:avLst/>
              <a:gdLst/>
              <a:ahLst/>
              <a:cxnLst/>
              <a:rect l="l" t="t" r="r" b="b"/>
              <a:pathLst>
                <a:path w="24617" h="23031" extrusionOk="0">
                  <a:moveTo>
                    <a:pt x="12293" y="10"/>
                  </a:moveTo>
                  <a:lnTo>
                    <a:pt x="12293" y="12"/>
                  </a:lnTo>
                  <a:cubicBezTo>
                    <a:pt x="12852" y="12"/>
                    <a:pt x="13409" y="53"/>
                    <a:pt x="13963" y="132"/>
                  </a:cubicBezTo>
                  <a:cubicBezTo>
                    <a:pt x="19927" y="1000"/>
                    <a:pt x="24210" y="6327"/>
                    <a:pt x="23780" y="12340"/>
                  </a:cubicBezTo>
                  <a:cubicBezTo>
                    <a:pt x="23349" y="18350"/>
                    <a:pt x="18350" y="23012"/>
                    <a:pt x="12321" y="23019"/>
                  </a:cubicBezTo>
                  <a:cubicBezTo>
                    <a:pt x="11765" y="23019"/>
                    <a:pt x="11206" y="22979"/>
                    <a:pt x="10654" y="22899"/>
                  </a:cubicBezTo>
                  <a:cubicBezTo>
                    <a:pt x="4685" y="22033"/>
                    <a:pt x="397" y="16706"/>
                    <a:pt x="829" y="10691"/>
                  </a:cubicBezTo>
                  <a:cubicBezTo>
                    <a:pt x="1261" y="4676"/>
                    <a:pt x="6262" y="17"/>
                    <a:pt x="12293" y="10"/>
                  </a:cubicBezTo>
                  <a:close/>
                  <a:moveTo>
                    <a:pt x="12293" y="0"/>
                  </a:moveTo>
                  <a:cubicBezTo>
                    <a:pt x="6669" y="0"/>
                    <a:pt x="1746" y="4127"/>
                    <a:pt x="915" y="9857"/>
                  </a:cubicBezTo>
                  <a:cubicBezTo>
                    <a:pt x="0" y="16149"/>
                    <a:pt x="4360" y="21993"/>
                    <a:pt x="10652" y="22908"/>
                  </a:cubicBezTo>
                  <a:cubicBezTo>
                    <a:pt x="11203" y="22989"/>
                    <a:pt x="11762" y="23028"/>
                    <a:pt x="12321" y="23030"/>
                  </a:cubicBezTo>
                  <a:cubicBezTo>
                    <a:pt x="17948" y="23030"/>
                    <a:pt x="22868" y="18902"/>
                    <a:pt x="23702" y="13171"/>
                  </a:cubicBezTo>
                  <a:cubicBezTo>
                    <a:pt x="24616" y="6879"/>
                    <a:pt x="20257" y="1035"/>
                    <a:pt x="13965" y="120"/>
                  </a:cubicBezTo>
                  <a:cubicBezTo>
                    <a:pt x="13411" y="40"/>
                    <a:pt x="12852" y="0"/>
                    <a:pt x="1229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2814700" y="4787800"/>
              <a:ext cx="766375" cy="289275"/>
            </a:xfrm>
            <a:custGeom>
              <a:avLst/>
              <a:gdLst/>
              <a:ahLst/>
              <a:cxnLst/>
              <a:rect l="l" t="t" r="r" b="b"/>
              <a:pathLst>
                <a:path w="30655" h="11571" extrusionOk="0">
                  <a:moveTo>
                    <a:pt x="30192" y="1"/>
                  </a:moveTo>
                  <a:lnTo>
                    <a:pt x="0" y="7546"/>
                  </a:lnTo>
                  <a:cubicBezTo>
                    <a:pt x="379" y="8962"/>
                    <a:pt x="956" y="10317"/>
                    <a:pt x="1713" y="11571"/>
                  </a:cubicBezTo>
                  <a:lnTo>
                    <a:pt x="30573" y="4360"/>
                  </a:lnTo>
                  <a:cubicBezTo>
                    <a:pt x="30654" y="2896"/>
                    <a:pt x="30525" y="1428"/>
                    <a:pt x="30192"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a:off x="2801650" y="4696250"/>
              <a:ext cx="756850" cy="241550"/>
            </a:xfrm>
            <a:custGeom>
              <a:avLst/>
              <a:gdLst/>
              <a:ahLst/>
              <a:cxnLst/>
              <a:rect l="l" t="t" r="r" b="b"/>
              <a:pathLst>
                <a:path w="30274" h="9662" extrusionOk="0">
                  <a:moveTo>
                    <a:pt x="29347" y="1"/>
                  </a:moveTo>
                  <a:lnTo>
                    <a:pt x="0" y="7334"/>
                  </a:lnTo>
                  <a:cubicBezTo>
                    <a:pt x="5" y="8112"/>
                    <a:pt x="70" y="8890"/>
                    <a:pt x="194" y="9661"/>
                  </a:cubicBezTo>
                  <a:lnTo>
                    <a:pt x="30273" y="2143"/>
                  </a:lnTo>
                  <a:cubicBezTo>
                    <a:pt x="30019" y="1407"/>
                    <a:pt x="29710" y="691"/>
                    <a:pt x="293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2777975" y="4760150"/>
              <a:ext cx="776700" cy="562025"/>
            </a:xfrm>
            <a:custGeom>
              <a:avLst/>
              <a:gdLst/>
              <a:ahLst/>
              <a:cxnLst/>
              <a:rect l="l" t="t" r="r" b="b"/>
              <a:pathLst>
                <a:path w="31068" h="22481" extrusionOk="0">
                  <a:moveTo>
                    <a:pt x="1658" y="1"/>
                  </a:moveTo>
                  <a:lnTo>
                    <a:pt x="1658" y="1"/>
                  </a:lnTo>
                  <a:cubicBezTo>
                    <a:pt x="562" y="2201"/>
                    <a:pt x="1" y="4628"/>
                    <a:pt x="17" y="7087"/>
                  </a:cubicBezTo>
                  <a:cubicBezTo>
                    <a:pt x="21" y="7867"/>
                    <a:pt x="88" y="8645"/>
                    <a:pt x="213" y="9417"/>
                  </a:cubicBezTo>
                  <a:cubicBezTo>
                    <a:pt x="296" y="9936"/>
                    <a:pt x="405" y="10453"/>
                    <a:pt x="541" y="10961"/>
                  </a:cubicBezTo>
                  <a:cubicBezTo>
                    <a:pt x="917" y="12379"/>
                    <a:pt x="1495" y="13732"/>
                    <a:pt x="2252" y="14988"/>
                  </a:cubicBezTo>
                  <a:cubicBezTo>
                    <a:pt x="4577" y="18837"/>
                    <a:pt x="8542" y="21654"/>
                    <a:pt x="13340" y="22352"/>
                  </a:cubicBezTo>
                  <a:cubicBezTo>
                    <a:pt x="13938" y="22439"/>
                    <a:pt x="14538" y="22481"/>
                    <a:pt x="15137" y="22481"/>
                  </a:cubicBezTo>
                  <a:cubicBezTo>
                    <a:pt x="22061" y="22481"/>
                    <a:pt x="28760" y="16846"/>
                    <a:pt x="31068" y="10128"/>
                  </a:cubicBezTo>
                  <a:lnTo>
                    <a:pt x="31068" y="10128"/>
                  </a:lnTo>
                  <a:cubicBezTo>
                    <a:pt x="28814" y="16140"/>
                    <a:pt x="23015" y="20206"/>
                    <a:pt x="16520" y="20206"/>
                  </a:cubicBezTo>
                  <a:cubicBezTo>
                    <a:pt x="15776" y="20206"/>
                    <a:pt x="15023" y="20152"/>
                    <a:pt x="14265" y="20043"/>
                  </a:cubicBezTo>
                  <a:cubicBezTo>
                    <a:pt x="9470" y="19345"/>
                    <a:pt x="5503" y="16528"/>
                    <a:pt x="3180" y="12677"/>
                  </a:cubicBezTo>
                  <a:cubicBezTo>
                    <a:pt x="2423" y="11423"/>
                    <a:pt x="1845" y="10068"/>
                    <a:pt x="1467" y="8652"/>
                  </a:cubicBezTo>
                  <a:cubicBezTo>
                    <a:pt x="1333" y="8142"/>
                    <a:pt x="1224" y="7627"/>
                    <a:pt x="1141" y="7105"/>
                  </a:cubicBezTo>
                  <a:cubicBezTo>
                    <a:pt x="1017" y="6336"/>
                    <a:pt x="950" y="5558"/>
                    <a:pt x="945" y="4778"/>
                  </a:cubicBezTo>
                  <a:cubicBezTo>
                    <a:pt x="940" y="3984"/>
                    <a:pt x="993" y="3192"/>
                    <a:pt x="1109" y="2409"/>
                  </a:cubicBezTo>
                  <a:cubicBezTo>
                    <a:pt x="1227" y="1591"/>
                    <a:pt x="1409" y="786"/>
                    <a:pt x="1658"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0"/>
          <p:cNvGrpSpPr/>
          <p:nvPr/>
        </p:nvGrpSpPr>
        <p:grpSpPr>
          <a:xfrm rot="-297704">
            <a:off x="7899097" y="2513690"/>
            <a:ext cx="529816" cy="397428"/>
            <a:chOff x="2787100" y="3506250"/>
            <a:chExt cx="854925" cy="641300"/>
          </a:xfrm>
        </p:grpSpPr>
        <p:sp>
          <p:nvSpPr>
            <p:cNvPr id="563" name="Google Shape;563;p30"/>
            <p:cNvSpPr/>
            <p:nvPr/>
          </p:nvSpPr>
          <p:spPr>
            <a:xfrm>
              <a:off x="2787100" y="3512900"/>
              <a:ext cx="842975" cy="634650"/>
            </a:xfrm>
            <a:custGeom>
              <a:avLst/>
              <a:gdLst/>
              <a:ahLst/>
              <a:cxnLst/>
              <a:rect l="l" t="t" r="r" b="b"/>
              <a:pathLst>
                <a:path w="33719" h="25386" extrusionOk="0">
                  <a:moveTo>
                    <a:pt x="3124" y="1"/>
                  </a:moveTo>
                  <a:cubicBezTo>
                    <a:pt x="2995" y="1"/>
                    <a:pt x="2867" y="8"/>
                    <a:pt x="2741" y="23"/>
                  </a:cubicBezTo>
                  <a:lnTo>
                    <a:pt x="2478" y="397"/>
                  </a:lnTo>
                  <a:lnTo>
                    <a:pt x="818" y="2755"/>
                  </a:lnTo>
                  <a:cubicBezTo>
                    <a:pt x="169" y="3736"/>
                    <a:pt x="0" y="4937"/>
                    <a:pt x="432" y="5807"/>
                  </a:cubicBezTo>
                  <a:cubicBezTo>
                    <a:pt x="892" y="6726"/>
                    <a:pt x="1557" y="7680"/>
                    <a:pt x="2393" y="8657"/>
                  </a:cubicBezTo>
                  <a:cubicBezTo>
                    <a:pt x="3231" y="9645"/>
                    <a:pt x="4240" y="10656"/>
                    <a:pt x="5366" y="11668"/>
                  </a:cubicBezTo>
                  <a:lnTo>
                    <a:pt x="5371" y="11670"/>
                  </a:lnTo>
                  <a:cubicBezTo>
                    <a:pt x="6110" y="12333"/>
                    <a:pt x="6897" y="12993"/>
                    <a:pt x="7722" y="13656"/>
                  </a:cubicBezTo>
                  <a:cubicBezTo>
                    <a:pt x="9571" y="15124"/>
                    <a:pt x="11605" y="16574"/>
                    <a:pt x="13660" y="17932"/>
                  </a:cubicBezTo>
                  <a:cubicBezTo>
                    <a:pt x="14138" y="18246"/>
                    <a:pt x="14612" y="18560"/>
                    <a:pt x="15085" y="18865"/>
                  </a:cubicBezTo>
                  <a:lnTo>
                    <a:pt x="15087" y="18867"/>
                  </a:lnTo>
                  <a:cubicBezTo>
                    <a:pt x="19982" y="22040"/>
                    <a:pt x="24748" y="24785"/>
                    <a:pt x="28475" y="25360"/>
                  </a:cubicBezTo>
                  <a:cubicBezTo>
                    <a:pt x="28587" y="25377"/>
                    <a:pt x="28701" y="25385"/>
                    <a:pt x="28818" y="25385"/>
                  </a:cubicBezTo>
                  <a:cubicBezTo>
                    <a:pt x="29844" y="25385"/>
                    <a:pt x="31001" y="24740"/>
                    <a:pt x="31680" y="23714"/>
                  </a:cubicBezTo>
                  <a:lnTo>
                    <a:pt x="33718" y="20626"/>
                  </a:lnTo>
                  <a:cubicBezTo>
                    <a:pt x="32442" y="19537"/>
                    <a:pt x="30200" y="17895"/>
                    <a:pt x="27350" y="15914"/>
                  </a:cubicBezTo>
                  <a:cubicBezTo>
                    <a:pt x="25127" y="14371"/>
                    <a:pt x="22529" y="12624"/>
                    <a:pt x="19724" y="10765"/>
                  </a:cubicBezTo>
                  <a:lnTo>
                    <a:pt x="18971" y="10268"/>
                  </a:lnTo>
                  <a:cubicBezTo>
                    <a:pt x="18269" y="9804"/>
                    <a:pt x="17590" y="9342"/>
                    <a:pt x="16939" y="8885"/>
                  </a:cubicBezTo>
                  <a:lnTo>
                    <a:pt x="16934" y="8883"/>
                  </a:lnTo>
                  <a:cubicBezTo>
                    <a:pt x="15565" y="7913"/>
                    <a:pt x="14305" y="6966"/>
                    <a:pt x="13134" y="6073"/>
                  </a:cubicBezTo>
                  <a:cubicBezTo>
                    <a:pt x="8674" y="2661"/>
                    <a:pt x="5567" y="1"/>
                    <a:pt x="3124"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2847300" y="3506425"/>
              <a:ext cx="788375" cy="532075"/>
            </a:xfrm>
            <a:custGeom>
              <a:avLst/>
              <a:gdLst/>
              <a:ahLst/>
              <a:cxnLst/>
              <a:rect l="l" t="t" r="r" b="b"/>
              <a:pathLst>
                <a:path w="31535" h="21283" extrusionOk="0">
                  <a:moveTo>
                    <a:pt x="1194" y="1"/>
                  </a:moveTo>
                  <a:cubicBezTo>
                    <a:pt x="680" y="1"/>
                    <a:pt x="338" y="125"/>
                    <a:pt x="174" y="372"/>
                  </a:cubicBezTo>
                  <a:cubicBezTo>
                    <a:pt x="118" y="458"/>
                    <a:pt x="84" y="555"/>
                    <a:pt x="75" y="656"/>
                  </a:cubicBezTo>
                  <a:cubicBezTo>
                    <a:pt x="1" y="1224"/>
                    <a:pt x="502" y="2157"/>
                    <a:pt x="1527" y="3360"/>
                  </a:cubicBezTo>
                  <a:cubicBezTo>
                    <a:pt x="2527" y="4536"/>
                    <a:pt x="4025" y="5967"/>
                    <a:pt x="5861" y="7500"/>
                  </a:cubicBezTo>
                  <a:cubicBezTo>
                    <a:pt x="6962" y="8424"/>
                    <a:pt x="8184" y="9382"/>
                    <a:pt x="9491" y="10350"/>
                  </a:cubicBezTo>
                  <a:cubicBezTo>
                    <a:pt x="10333" y="10973"/>
                    <a:pt x="11234" y="11615"/>
                    <a:pt x="12167" y="12259"/>
                  </a:cubicBezTo>
                  <a:cubicBezTo>
                    <a:pt x="12679" y="12615"/>
                    <a:pt x="13227" y="12984"/>
                    <a:pt x="13889" y="13423"/>
                  </a:cubicBezTo>
                  <a:cubicBezTo>
                    <a:pt x="16041" y="14843"/>
                    <a:pt x="18184" y="16145"/>
                    <a:pt x="20257" y="17293"/>
                  </a:cubicBezTo>
                  <a:cubicBezTo>
                    <a:pt x="22474" y="18521"/>
                    <a:pt x="24557" y="19535"/>
                    <a:pt x="26281" y="20225"/>
                  </a:cubicBezTo>
                  <a:cubicBezTo>
                    <a:pt x="28015" y="20917"/>
                    <a:pt x="29393" y="21282"/>
                    <a:pt x="30263" y="21283"/>
                  </a:cubicBezTo>
                  <a:lnTo>
                    <a:pt x="30263" y="21283"/>
                  </a:lnTo>
                  <a:cubicBezTo>
                    <a:pt x="30775" y="21282"/>
                    <a:pt x="31119" y="21158"/>
                    <a:pt x="31280" y="20913"/>
                  </a:cubicBezTo>
                  <a:lnTo>
                    <a:pt x="31301" y="20881"/>
                  </a:lnTo>
                  <a:cubicBezTo>
                    <a:pt x="31534" y="20477"/>
                    <a:pt x="31315" y="19793"/>
                    <a:pt x="30650" y="18847"/>
                  </a:cubicBezTo>
                  <a:cubicBezTo>
                    <a:pt x="30008" y="17932"/>
                    <a:pt x="28981" y="16817"/>
                    <a:pt x="27600" y="15536"/>
                  </a:cubicBezTo>
                  <a:cubicBezTo>
                    <a:pt x="25776" y="13857"/>
                    <a:pt x="23465" y="12000"/>
                    <a:pt x="20911" y="10167"/>
                  </a:cubicBezTo>
                  <a:lnTo>
                    <a:pt x="20908" y="10165"/>
                  </a:lnTo>
                  <a:cubicBezTo>
                    <a:pt x="19925" y="9463"/>
                    <a:pt x="19029" y="8844"/>
                    <a:pt x="18170" y="8271"/>
                  </a:cubicBezTo>
                  <a:cubicBezTo>
                    <a:pt x="17971" y="8133"/>
                    <a:pt x="17764" y="7994"/>
                    <a:pt x="17560" y="7860"/>
                  </a:cubicBezTo>
                  <a:cubicBezTo>
                    <a:pt x="16404" y="7096"/>
                    <a:pt x="15180" y="6325"/>
                    <a:pt x="13924" y="5568"/>
                  </a:cubicBezTo>
                  <a:cubicBezTo>
                    <a:pt x="11132" y="3887"/>
                    <a:pt x="8470" y="2481"/>
                    <a:pt x="6221" y="1499"/>
                  </a:cubicBezTo>
                  <a:cubicBezTo>
                    <a:pt x="3979" y="520"/>
                    <a:pt x="2240" y="1"/>
                    <a:pt x="1194" y="1"/>
                  </a:cubicBezTo>
                  <a:close/>
                  <a:moveTo>
                    <a:pt x="30263" y="21283"/>
                  </a:moveTo>
                  <a:lnTo>
                    <a:pt x="30263" y="21283"/>
                  </a:lnTo>
                  <a:cubicBezTo>
                    <a:pt x="30263" y="21283"/>
                    <a:pt x="30263" y="21283"/>
                    <a:pt x="30262" y="21283"/>
                  </a:cubicBezTo>
                  <a:lnTo>
                    <a:pt x="30264" y="21283"/>
                  </a:lnTo>
                  <a:cubicBezTo>
                    <a:pt x="30264" y="21283"/>
                    <a:pt x="30264" y="21283"/>
                    <a:pt x="30263" y="21283"/>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2845175" y="3506250"/>
              <a:ext cx="796850" cy="532475"/>
            </a:xfrm>
            <a:custGeom>
              <a:avLst/>
              <a:gdLst/>
              <a:ahLst/>
              <a:cxnLst/>
              <a:rect l="l" t="t" r="r" b="b"/>
              <a:pathLst>
                <a:path w="31874" h="21299" extrusionOk="0">
                  <a:moveTo>
                    <a:pt x="1279" y="15"/>
                  </a:moveTo>
                  <a:cubicBezTo>
                    <a:pt x="2325" y="15"/>
                    <a:pt x="4064" y="534"/>
                    <a:pt x="6306" y="1513"/>
                  </a:cubicBezTo>
                  <a:cubicBezTo>
                    <a:pt x="8553" y="2494"/>
                    <a:pt x="11215" y="3901"/>
                    <a:pt x="14007" y="5579"/>
                  </a:cubicBezTo>
                  <a:cubicBezTo>
                    <a:pt x="15263" y="6339"/>
                    <a:pt x="16486" y="7110"/>
                    <a:pt x="17643" y="7874"/>
                  </a:cubicBezTo>
                  <a:cubicBezTo>
                    <a:pt x="17846" y="8008"/>
                    <a:pt x="18054" y="8145"/>
                    <a:pt x="18253" y="8283"/>
                  </a:cubicBezTo>
                  <a:cubicBezTo>
                    <a:pt x="19112" y="8856"/>
                    <a:pt x="20008" y="9477"/>
                    <a:pt x="20991" y="10176"/>
                  </a:cubicBezTo>
                  <a:lnTo>
                    <a:pt x="20993" y="10179"/>
                  </a:lnTo>
                  <a:cubicBezTo>
                    <a:pt x="23547" y="12014"/>
                    <a:pt x="25858" y="13871"/>
                    <a:pt x="27680" y="15547"/>
                  </a:cubicBezTo>
                  <a:cubicBezTo>
                    <a:pt x="29061" y="16829"/>
                    <a:pt x="30089" y="17944"/>
                    <a:pt x="30730" y="18858"/>
                  </a:cubicBezTo>
                  <a:cubicBezTo>
                    <a:pt x="31393" y="19800"/>
                    <a:pt x="31612" y="20481"/>
                    <a:pt x="31382" y="20883"/>
                  </a:cubicBezTo>
                  <a:lnTo>
                    <a:pt x="31361" y="20916"/>
                  </a:lnTo>
                  <a:cubicBezTo>
                    <a:pt x="31199" y="21158"/>
                    <a:pt x="30860" y="21283"/>
                    <a:pt x="30349" y="21283"/>
                  </a:cubicBezTo>
                  <a:cubicBezTo>
                    <a:pt x="29479" y="21283"/>
                    <a:pt x="28103" y="20916"/>
                    <a:pt x="26369" y="20223"/>
                  </a:cubicBezTo>
                  <a:cubicBezTo>
                    <a:pt x="24646" y="19535"/>
                    <a:pt x="22564" y="18521"/>
                    <a:pt x="20347" y="17293"/>
                  </a:cubicBezTo>
                  <a:cubicBezTo>
                    <a:pt x="18274" y="16145"/>
                    <a:pt x="16131" y="14843"/>
                    <a:pt x="13979" y="13423"/>
                  </a:cubicBezTo>
                  <a:cubicBezTo>
                    <a:pt x="13316" y="12984"/>
                    <a:pt x="12769" y="12615"/>
                    <a:pt x="12259" y="12259"/>
                  </a:cubicBezTo>
                  <a:cubicBezTo>
                    <a:pt x="11326" y="11615"/>
                    <a:pt x="10425" y="10973"/>
                    <a:pt x="9580" y="10350"/>
                  </a:cubicBezTo>
                  <a:cubicBezTo>
                    <a:pt x="8276" y="9382"/>
                    <a:pt x="7054" y="8424"/>
                    <a:pt x="5950" y="7500"/>
                  </a:cubicBezTo>
                  <a:cubicBezTo>
                    <a:pt x="4117" y="5967"/>
                    <a:pt x="2619" y="4536"/>
                    <a:pt x="1617" y="3360"/>
                  </a:cubicBezTo>
                  <a:cubicBezTo>
                    <a:pt x="596" y="2160"/>
                    <a:pt x="95" y="1229"/>
                    <a:pt x="169" y="663"/>
                  </a:cubicBezTo>
                  <a:cubicBezTo>
                    <a:pt x="178" y="564"/>
                    <a:pt x="210" y="467"/>
                    <a:pt x="266" y="384"/>
                  </a:cubicBezTo>
                  <a:cubicBezTo>
                    <a:pt x="427" y="139"/>
                    <a:pt x="769" y="15"/>
                    <a:pt x="1279" y="15"/>
                  </a:cubicBezTo>
                  <a:close/>
                  <a:moveTo>
                    <a:pt x="1279" y="1"/>
                  </a:moveTo>
                  <a:cubicBezTo>
                    <a:pt x="771" y="1"/>
                    <a:pt x="423" y="121"/>
                    <a:pt x="254" y="375"/>
                  </a:cubicBezTo>
                  <a:cubicBezTo>
                    <a:pt x="199" y="463"/>
                    <a:pt x="164" y="562"/>
                    <a:pt x="155" y="663"/>
                  </a:cubicBezTo>
                  <a:cubicBezTo>
                    <a:pt x="0" y="1836"/>
                    <a:pt x="2252" y="4429"/>
                    <a:pt x="5941" y="7514"/>
                  </a:cubicBezTo>
                  <a:cubicBezTo>
                    <a:pt x="7033" y="8429"/>
                    <a:pt x="8250" y="9387"/>
                    <a:pt x="9573" y="10363"/>
                  </a:cubicBezTo>
                  <a:cubicBezTo>
                    <a:pt x="10423" y="10992"/>
                    <a:pt x="11321" y="11633"/>
                    <a:pt x="12249" y="12273"/>
                  </a:cubicBezTo>
                  <a:cubicBezTo>
                    <a:pt x="12810" y="12663"/>
                    <a:pt x="13385" y="13051"/>
                    <a:pt x="13972" y="13437"/>
                  </a:cubicBezTo>
                  <a:cubicBezTo>
                    <a:pt x="16182" y="14894"/>
                    <a:pt x="18340" y="16201"/>
                    <a:pt x="20340" y="17307"/>
                  </a:cubicBezTo>
                  <a:cubicBezTo>
                    <a:pt x="24843" y="19803"/>
                    <a:pt x="28565" y="21299"/>
                    <a:pt x="30349" y="21299"/>
                  </a:cubicBezTo>
                  <a:cubicBezTo>
                    <a:pt x="30855" y="21299"/>
                    <a:pt x="31206" y="21179"/>
                    <a:pt x="31372" y="20925"/>
                  </a:cubicBezTo>
                  <a:lnTo>
                    <a:pt x="31393" y="20892"/>
                  </a:lnTo>
                  <a:cubicBezTo>
                    <a:pt x="31873" y="20061"/>
                    <a:pt x="30414" y="18064"/>
                    <a:pt x="27690" y="15540"/>
                  </a:cubicBezTo>
                  <a:cubicBezTo>
                    <a:pt x="25928" y="13915"/>
                    <a:pt x="23642" y="12065"/>
                    <a:pt x="21003" y="10170"/>
                  </a:cubicBezTo>
                  <a:lnTo>
                    <a:pt x="20998" y="10167"/>
                  </a:lnTo>
                  <a:cubicBezTo>
                    <a:pt x="20121" y="9541"/>
                    <a:pt x="19209" y="8907"/>
                    <a:pt x="18262" y="8274"/>
                  </a:cubicBezTo>
                  <a:cubicBezTo>
                    <a:pt x="18063" y="8135"/>
                    <a:pt x="17858" y="7999"/>
                    <a:pt x="17652" y="7863"/>
                  </a:cubicBezTo>
                  <a:cubicBezTo>
                    <a:pt x="16419" y="7050"/>
                    <a:pt x="15198" y="6283"/>
                    <a:pt x="14016" y="5568"/>
                  </a:cubicBezTo>
                  <a:cubicBezTo>
                    <a:pt x="8317" y="2141"/>
                    <a:pt x="3415" y="3"/>
                    <a:pt x="1282" y="3"/>
                  </a:cubicBezTo>
                  <a:lnTo>
                    <a:pt x="1279"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2981975" y="3601625"/>
              <a:ext cx="526600" cy="341800"/>
            </a:xfrm>
            <a:custGeom>
              <a:avLst/>
              <a:gdLst/>
              <a:ahLst/>
              <a:cxnLst/>
              <a:rect l="l" t="t" r="r" b="b"/>
              <a:pathLst>
                <a:path w="21064" h="13672" extrusionOk="0">
                  <a:moveTo>
                    <a:pt x="799" y="0"/>
                  </a:moveTo>
                  <a:cubicBezTo>
                    <a:pt x="559" y="0"/>
                    <a:pt x="393" y="69"/>
                    <a:pt x="303" y="206"/>
                  </a:cubicBezTo>
                  <a:cubicBezTo>
                    <a:pt x="1" y="663"/>
                    <a:pt x="790" y="1637"/>
                    <a:pt x="2718" y="3187"/>
                  </a:cubicBezTo>
                  <a:cubicBezTo>
                    <a:pt x="4270" y="4433"/>
                    <a:pt x="6516" y="6022"/>
                    <a:pt x="9786" y="8181"/>
                  </a:cubicBezTo>
                  <a:cubicBezTo>
                    <a:pt x="13896" y="10894"/>
                    <a:pt x="18313" y="13672"/>
                    <a:pt x="19872" y="13672"/>
                  </a:cubicBezTo>
                  <a:cubicBezTo>
                    <a:pt x="20119" y="13672"/>
                    <a:pt x="20290" y="13600"/>
                    <a:pt x="20382" y="13462"/>
                  </a:cubicBezTo>
                  <a:cubicBezTo>
                    <a:pt x="21063" y="12427"/>
                    <a:pt x="16023" y="8897"/>
                    <a:pt x="11001" y="5583"/>
                  </a:cubicBezTo>
                  <a:cubicBezTo>
                    <a:pt x="6821" y="2822"/>
                    <a:pt x="2342" y="0"/>
                    <a:pt x="799"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2973025" y="3601375"/>
              <a:ext cx="535025" cy="342175"/>
            </a:xfrm>
            <a:custGeom>
              <a:avLst/>
              <a:gdLst/>
              <a:ahLst/>
              <a:cxnLst/>
              <a:rect l="l" t="t" r="r" b="b"/>
              <a:pathLst>
                <a:path w="21401" h="13687" extrusionOk="0">
                  <a:moveTo>
                    <a:pt x="1157" y="15"/>
                  </a:moveTo>
                  <a:lnTo>
                    <a:pt x="1157" y="17"/>
                  </a:lnTo>
                  <a:cubicBezTo>
                    <a:pt x="1834" y="17"/>
                    <a:pt x="3095" y="544"/>
                    <a:pt x="5013" y="1629"/>
                  </a:cubicBezTo>
                  <a:cubicBezTo>
                    <a:pt x="6577" y="2511"/>
                    <a:pt x="8592" y="3774"/>
                    <a:pt x="11356" y="5598"/>
                  </a:cubicBezTo>
                  <a:cubicBezTo>
                    <a:pt x="14635" y="7764"/>
                    <a:pt x="16865" y="9334"/>
                    <a:pt x="18371" y="10541"/>
                  </a:cubicBezTo>
                  <a:cubicBezTo>
                    <a:pt x="19274" y="11267"/>
                    <a:pt x="19929" y="11874"/>
                    <a:pt x="20324" y="12347"/>
                  </a:cubicBezTo>
                  <a:cubicBezTo>
                    <a:pt x="20749" y="12857"/>
                    <a:pt x="20885" y="13234"/>
                    <a:pt x="20733" y="13467"/>
                  </a:cubicBezTo>
                  <a:cubicBezTo>
                    <a:pt x="20641" y="13603"/>
                    <a:pt x="20472" y="13672"/>
                    <a:pt x="20230" y="13672"/>
                  </a:cubicBezTo>
                  <a:cubicBezTo>
                    <a:pt x="19553" y="13672"/>
                    <a:pt x="18311" y="13160"/>
                    <a:pt x="16427" y="12102"/>
                  </a:cubicBezTo>
                  <a:cubicBezTo>
                    <a:pt x="14861" y="11225"/>
                    <a:pt x="12866" y="9980"/>
                    <a:pt x="10149" y="8184"/>
                  </a:cubicBezTo>
                  <a:cubicBezTo>
                    <a:pt x="6879" y="6025"/>
                    <a:pt x="4632" y="4439"/>
                    <a:pt x="3081" y="3190"/>
                  </a:cubicBezTo>
                  <a:cubicBezTo>
                    <a:pt x="2164" y="2453"/>
                    <a:pt x="1495" y="1837"/>
                    <a:pt x="1093" y="1352"/>
                  </a:cubicBezTo>
                  <a:cubicBezTo>
                    <a:pt x="656" y="832"/>
                    <a:pt x="516" y="451"/>
                    <a:pt x="668" y="218"/>
                  </a:cubicBezTo>
                  <a:cubicBezTo>
                    <a:pt x="756" y="84"/>
                    <a:pt x="922" y="15"/>
                    <a:pt x="1157" y="15"/>
                  </a:cubicBezTo>
                  <a:close/>
                  <a:moveTo>
                    <a:pt x="1157" y="1"/>
                  </a:moveTo>
                  <a:cubicBezTo>
                    <a:pt x="920" y="1"/>
                    <a:pt x="749" y="68"/>
                    <a:pt x="656" y="209"/>
                  </a:cubicBezTo>
                  <a:cubicBezTo>
                    <a:pt x="1" y="1202"/>
                    <a:pt x="4593" y="4531"/>
                    <a:pt x="10139" y="8196"/>
                  </a:cubicBezTo>
                  <a:cubicBezTo>
                    <a:pt x="14882" y="11324"/>
                    <a:pt x="18784" y="13686"/>
                    <a:pt x="20230" y="13686"/>
                  </a:cubicBezTo>
                  <a:cubicBezTo>
                    <a:pt x="20474" y="13686"/>
                    <a:pt x="20650" y="13617"/>
                    <a:pt x="20744" y="13474"/>
                  </a:cubicBezTo>
                  <a:cubicBezTo>
                    <a:pt x="21400" y="12481"/>
                    <a:pt x="16909" y="9246"/>
                    <a:pt x="11363" y="5584"/>
                  </a:cubicBezTo>
                  <a:cubicBezTo>
                    <a:pt x="6602" y="2442"/>
                    <a:pt x="2610" y="1"/>
                    <a:pt x="116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2980125" y="3760350"/>
              <a:ext cx="557300" cy="224250"/>
            </a:xfrm>
            <a:custGeom>
              <a:avLst/>
              <a:gdLst/>
              <a:ahLst/>
              <a:cxnLst/>
              <a:rect l="l" t="t" r="r" b="b"/>
              <a:pathLst>
                <a:path w="22292" h="8970" extrusionOk="0">
                  <a:moveTo>
                    <a:pt x="15600" y="1"/>
                  </a:moveTo>
                  <a:lnTo>
                    <a:pt x="12003" y="867"/>
                  </a:lnTo>
                  <a:lnTo>
                    <a:pt x="6851" y="2109"/>
                  </a:lnTo>
                  <a:lnTo>
                    <a:pt x="1" y="3758"/>
                  </a:lnTo>
                  <a:cubicBezTo>
                    <a:pt x="1850" y="5226"/>
                    <a:pt x="3884" y="6676"/>
                    <a:pt x="5939" y="8034"/>
                  </a:cubicBezTo>
                  <a:cubicBezTo>
                    <a:pt x="6417" y="8348"/>
                    <a:pt x="6891" y="8662"/>
                    <a:pt x="7364" y="8967"/>
                  </a:cubicBezTo>
                  <a:lnTo>
                    <a:pt x="7366" y="8969"/>
                  </a:lnTo>
                  <a:lnTo>
                    <a:pt x="14942" y="7143"/>
                  </a:lnTo>
                  <a:lnTo>
                    <a:pt x="19627" y="6016"/>
                  </a:lnTo>
                  <a:lnTo>
                    <a:pt x="22292" y="5374"/>
                  </a:lnTo>
                  <a:cubicBezTo>
                    <a:pt x="20530" y="3748"/>
                    <a:pt x="18244" y="1901"/>
                    <a:pt x="15605" y="3"/>
                  </a:cubicBezTo>
                  <a:lnTo>
                    <a:pt x="15600"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2846900" y="3645425"/>
              <a:ext cx="454825" cy="159225"/>
            </a:xfrm>
            <a:custGeom>
              <a:avLst/>
              <a:gdLst/>
              <a:ahLst/>
              <a:cxnLst/>
              <a:rect l="l" t="t" r="r" b="b"/>
              <a:pathLst>
                <a:path w="18193" h="6369" extrusionOk="0">
                  <a:moveTo>
                    <a:pt x="13947" y="1"/>
                  </a:moveTo>
                  <a:lnTo>
                    <a:pt x="10740" y="772"/>
                  </a:lnTo>
                  <a:lnTo>
                    <a:pt x="5872" y="1945"/>
                  </a:lnTo>
                  <a:lnTo>
                    <a:pt x="1" y="3356"/>
                  </a:lnTo>
                  <a:cubicBezTo>
                    <a:pt x="839" y="4342"/>
                    <a:pt x="1845" y="5355"/>
                    <a:pt x="2974" y="6367"/>
                  </a:cubicBezTo>
                  <a:lnTo>
                    <a:pt x="2977" y="6369"/>
                  </a:lnTo>
                  <a:lnTo>
                    <a:pt x="9504" y="4796"/>
                  </a:lnTo>
                  <a:lnTo>
                    <a:pt x="14542" y="3582"/>
                  </a:lnTo>
                  <a:lnTo>
                    <a:pt x="14545" y="3584"/>
                  </a:lnTo>
                  <a:lnTo>
                    <a:pt x="18193" y="2705"/>
                  </a:lnTo>
                  <a:cubicBezTo>
                    <a:pt x="17994" y="2566"/>
                    <a:pt x="17789" y="2430"/>
                    <a:pt x="17583" y="2296"/>
                  </a:cubicBezTo>
                  <a:cubicBezTo>
                    <a:pt x="16348" y="1481"/>
                    <a:pt x="15129" y="716"/>
                    <a:pt x="139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5" name="Google Shape;575;p31"/>
          <p:cNvSpPr txBox="1">
            <a:spLocks noGrp="1"/>
          </p:cNvSpPr>
          <p:nvPr>
            <p:ph type="title"/>
          </p:nvPr>
        </p:nvSpPr>
        <p:spPr>
          <a:xfrm>
            <a:off x="2948715" y="281344"/>
            <a:ext cx="4806000" cy="682339"/>
          </a:xfrm>
          <a:prstGeom prst="rect">
            <a:avLst/>
          </a:prstGeom>
        </p:spPr>
        <p:txBody>
          <a:bodyPr spcFirstLastPara="1" wrap="square" lIns="91425" tIns="91425" rIns="91425" bIns="91425" anchor="b" anchorCtr="0">
            <a:noAutofit/>
          </a:bodyPr>
          <a:lstStyle/>
          <a:p>
            <a:r>
              <a:rPr lang="en">
                <a:solidFill>
                  <a:schemeClr val="accent3"/>
                </a:solidFill>
              </a:rPr>
              <a:t>Data Overview </a:t>
            </a:r>
          </a:p>
        </p:txBody>
      </p:sp>
      <p:sp>
        <p:nvSpPr>
          <p:cNvPr id="576" name="Google Shape;576;p31"/>
          <p:cNvSpPr txBox="1">
            <a:spLocks noGrp="1"/>
          </p:cNvSpPr>
          <p:nvPr>
            <p:ph type="body" idx="1"/>
          </p:nvPr>
        </p:nvSpPr>
        <p:spPr>
          <a:xfrm>
            <a:off x="481445" y="670204"/>
            <a:ext cx="7248880" cy="37849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a:p>
          <a:p>
            <a:pPr>
              <a:spcBef>
                <a:spcPts val="1000"/>
              </a:spcBef>
            </a:pPr>
            <a:r>
              <a:rPr lang="en" sz="1600" b="1"/>
              <a:t>Dataset: </a:t>
            </a:r>
            <a:r>
              <a:rPr lang="en" sz="1600"/>
              <a:t>Loan Default Prediction Dataset</a:t>
            </a:r>
          </a:p>
          <a:p>
            <a:pPr>
              <a:lnSpc>
                <a:spcPct val="114999"/>
              </a:lnSpc>
              <a:spcBef>
                <a:spcPts val="1000"/>
              </a:spcBef>
            </a:pPr>
            <a:r>
              <a:rPr lang="en" sz="1600"/>
              <a:t>Shape :  Rows - 255347 ,  Columns – 18</a:t>
            </a:r>
          </a:p>
          <a:p>
            <a:pPr>
              <a:lnSpc>
                <a:spcPct val="114999"/>
              </a:lnSpc>
              <a:spcBef>
                <a:spcPts val="1000"/>
              </a:spcBef>
            </a:pPr>
            <a:r>
              <a:rPr lang="en" sz="1600"/>
              <a:t>Features: </a:t>
            </a:r>
            <a:r>
              <a:rPr lang="en" sz="1600" err="1"/>
              <a:t>LoanID</a:t>
            </a:r>
            <a:r>
              <a:rPr lang="en" sz="1600"/>
              <a:t>, Age, Income, </a:t>
            </a:r>
            <a:r>
              <a:rPr lang="en" sz="1600" err="1"/>
              <a:t>LoanAmount</a:t>
            </a:r>
            <a:r>
              <a:rPr lang="en" sz="1600"/>
              <a:t> , Credit Score, Months Employed , </a:t>
            </a:r>
            <a:r>
              <a:rPr lang="en" sz="1600" err="1"/>
              <a:t>NumCredit</a:t>
            </a:r>
            <a:r>
              <a:rPr lang="en" sz="1600"/>
              <a:t> Lines, Interest Rate, Loan Term </a:t>
            </a:r>
            <a:r>
              <a:rPr lang="en" sz="1600" err="1"/>
              <a:t>DTIRatio</a:t>
            </a:r>
            <a:r>
              <a:rPr lang="en" sz="1600"/>
              <a:t>, Education, </a:t>
            </a:r>
            <a:r>
              <a:rPr lang="en" sz="1600" err="1"/>
              <a:t>EmploytmentType</a:t>
            </a:r>
            <a:r>
              <a:rPr lang="en" sz="1600"/>
              <a:t>, </a:t>
            </a:r>
            <a:r>
              <a:rPr lang="en" sz="1600" err="1"/>
              <a:t>MartialStatus</a:t>
            </a:r>
            <a:r>
              <a:rPr lang="en" sz="1600"/>
              <a:t>, </a:t>
            </a:r>
            <a:r>
              <a:rPr lang="en" sz="1600" err="1"/>
              <a:t>HasMortgage</a:t>
            </a:r>
            <a:r>
              <a:rPr lang="en" sz="1600"/>
              <a:t>, </a:t>
            </a:r>
            <a:r>
              <a:rPr lang="en" sz="1600" err="1"/>
              <a:t>HasDependents</a:t>
            </a:r>
            <a:r>
              <a:rPr lang="en" sz="1600"/>
              <a:t>, </a:t>
            </a:r>
            <a:r>
              <a:rPr lang="en" sz="1600" err="1"/>
              <a:t>LoanPurpose</a:t>
            </a:r>
            <a:r>
              <a:rPr lang="en" sz="1600"/>
              <a:t>, </a:t>
            </a:r>
            <a:r>
              <a:rPr lang="en" sz="1600" err="1"/>
              <a:t>HasCosigner</a:t>
            </a:r>
            <a:r>
              <a:rPr lang="en" sz="1600"/>
              <a:t>, Default</a:t>
            </a:r>
          </a:p>
          <a:p>
            <a:pPr>
              <a:lnSpc>
                <a:spcPct val="114999"/>
              </a:lnSpc>
              <a:spcBef>
                <a:spcPts val="1000"/>
              </a:spcBef>
            </a:pPr>
            <a:r>
              <a:rPr lang="en" sz="1600"/>
              <a:t>Target variable: </a:t>
            </a:r>
            <a:r>
              <a:rPr lang="en" sz="1600" b="1"/>
              <a:t>Default</a:t>
            </a:r>
            <a:r>
              <a:rPr lang="en" sz="1600"/>
              <a:t> (binary: 1 = defaulted, 0 = Not Defaulted)</a:t>
            </a:r>
          </a:p>
        </p:txBody>
      </p:sp>
      <p:grpSp>
        <p:nvGrpSpPr>
          <p:cNvPr id="577" name="Google Shape;577;p31"/>
          <p:cNvGrpSpPr/>
          <p:nvPr/>
        </p:nvGrpSpPr>
        <p:grpSpPr>
          <a:xfrm rot="-1836903">
            <a:off x="360446" y="29004"/>
            <a:ext cx="933863" cy="1011869"/>
            <a:chOff x="2761250" y="617875"/>
            <a:chExt cx="1222900" cy="1325050"/>
          </a:xfrm>
        </p:grpSpPr>
        <p:sp>
          <p:nvSpPr>
            <p:cNvPr id="578" name="Google Shape;578;p31"/>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31"/>
          <p:cNvGrpSpPr/>
          <p:nvPr/>
        </p:nvGrpSpPr>
        <p:grpSpPr>
          <a:xfrm rot="1135194">
            <a:off x="95244" y="746530"/>
            <a:ext cx="435970" cy="530109"/>
            <a:chOff x="4081850" y="3204400"/>
            <a:chExt cx="743225" cy="914025"/>
          </a:xfrm>
        </p:grpSpPr>
        <p:sp>
          <p:nvSpPr>
            <p:cNvPr id="594" name="Google Shape;594;p31"/>
            <p:cNvSpPr/>
            <p:nvPr/>
          </p:nvSpPr>
          <p:spPr>
            <a:xfrm>
              <a:off x="4106625" y="3204400"/>
              <a:ext cx="718450" cy="914025"/>
            </a:xfrm>
            <a:custGeom>
              <a:avLst/>
              <a:gdLst/>
              <a:ahLst/>
              <a:cxnLst/>
              <a:rect l="l" t="t" r="r" b="b"/>
              <a:pathLst>
                <a:path w="28738" h="36561" extrusionOk="0">
                  <a:moveTo>
                    <a:pt x="14832" y="0"/>
                  </a:moveTo>
                  <a:cubicBezTo>
                    <a:pt x="12888" y="0"/>
                    <a:pt x="11529" y="569"/>
                    <a:pt x="11529" y="569"/>
                  </a:cubicBezTo>
                  <a:cubicBezTo>
                    <a:pt x="11529" y="569"/>
                    <a:pt x="27955" y="2714"/>
                    <a:pt x="10506" y="29792"/>
                  </a:cubicBezTo>
                  <a:cubicBezTo>
                    <a:pt x="8291" y="33228"/>
                    <a:pt x="6253" y="34299"/>
                    <a:pt x="4573" y="34299"/>
                  </a:cubicBezTo>
                  <a:cubicBezTo>
                    <a:pt x="1798" y="34299"/>
                    <a:pt x="1" y="31378"/>
                    <a:pt x="0" y="31378"/>
                  </a:cubicBezTo>
                  <a:lnTo>
                    <a:pt x="0" y="31378"/>
                  </a:lnTo>
                  <a:cubicBezTo>
                    <a:pt x="0" y="31378"/>
                    <a:pt x="361" y="35656"/>
                    <a:pt x="6396" y="36372"/>
                  </a:cubicBezTo>
                  <a:cubicBezTo>
                    <a:pt x="7105" y="36457"/>
                    <a:pt x="7880" y="36561"/>
                    <a:pt x="8720" y="36561"/>
                  </a:cubicBezTo>
                  <a:cubicBezTo>
                    <a:pt x="11282" y="36561"/>
                    <a:pt x="14450" y="35596"/>
                    <a:pt x="18190" y="30193"/>
                  </a:cubicBezTo>
                  <a:cubicBezTo>
                    <a:pt x="21421" y="25527"/>
                    <a:pt x="28738" y="8230"/>
                    <a:pt x="20691" y="2014"/>
                  </a:cubicBezTo>
                  <a:cubicBezTo>
                    <a:pt x="18635" y="426"/>
                    <a:pt x="16515" y="0"/>
                    <a:pt x="14832"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4081975" y="3206200"/>
              <a:ext cx="497850" cy="882300"/>
            </a:xfrm>
            <a:custGeom>
              <a:avLst/>
              <a:gdLst/>
              <a:ahLst/>
              <a:cxnLst/>
              <a:rect l="l" t="t" r="r" b="b"/>
              <a:pathLst>
                <a:path w="19914" h="35292" extrusionOk="0">
                  <a:moveTo>
                    <a:pt x="14683" y="1"/>
                  </a:moveTo>
                  <a:cubicBezTo>
                    <a:pt x="14676" y="1"/>
                    <a:pt x="14669" y="1"/>
                    <a:pt x="14662" y="1"/>
                  </a:cubicBezTo>
                  <a:cubicBezTo>
                    <a:pt x="12598" y="1"/>
                    <a:pt x="10190" y="1490"/>
                    <a:pt x="7886" y="4191"/>
                  </a:cubicBezTo>
                  <a:cubicBezTo>
                    <a:pt x="5553" y="6925"/>
                    <a:pt x="3475" y="10730"/>
                    <a:pt x="2032" y="14912"/>
                  </a:cubicBezTo>
                  <a:cubicBezTo>
                    <a:pt x="1843" y="15459"/>
                    <a:pt x="1679" y="15967"/>
                    <a:pt x="1531" y="16464"/>
                  </a:cubicBezTo>
                  <a:lnTo>
                    <a:pt x="1531" y="16466"/>
                  </a:lnTo>
                  <a:cubicBezTo>
                    <a:pt x="545" y="19731"/>
                    <a:pt x="19" y="22996"/>
                    <a:pt x="7" y="25907"/>
                  </a:cubicBezTo>
                  <a:cubicBezTo>
                    <a:pt x="0" y="26681"/>
                    <a:pt x="37" y="27454"/>
                    <a:pt x="116" y="28223"/>
                  </a:cubicBezTo>
                  <a:cubicBezTo>
                    <a:pt x="261" y="29600"/>
                    <a:pt x="541" y="30814"/>
                    <a:pt x="949" y="31830"/>
                  </a:cubicBezTo>
                  <a:cubicBezTo>
                    <a:pt x="1284" y="32661"/>
                    <a:pt x="1704" y="33356"/>
                    <a:pt x="2196" y="33899"/>
                  </a:cubicBezTo>
                  <a:cubicBezTo>
                    <a:pt x="2702" y="34455"/>
                    <a:pt x="3286" y="34852"/>
                    <a:pt x="3935" y="35076"/>
                  </a:cubicBezTo>
                  <a:cubicBezTo>
                    <a:pt x="4351" y="35217"/>
                    <a:pt x="4787" y="35291"/>
                    <a:pt x="5226" y="35291"/>
                  </a:cubicBezTo>
                  <a:cubicBezTo>
                    <a:pt x="5233" y="35291"/>
                    <a:pt x="5240" y="35291"/>
                    <a:pt x="5246" y="35291"/>
                  </a:cubicBezTo>
                  <a:cubicBezTo>
                    <a:pt x="7311" y="35291"/>
                    <a:pt x="9717" y="33802"/>
                    <a:pt x="12023" y="31100"/>
                  </a:cubicBezTo>
                  <a:cubicBezTo>
                    <a:pt x="14353" y="28369"/>
                    <a:pt x="16431" y="24561"/>
                    <a:pt x="17874" y="20384"/>
                  </a:cubicBezTo>
                  <a:cubicBezTo>
                    <a:pt x="18334" y="19061"/>
                    <a:pt x="18722" y="17715"/>
                    <a:pt x="19036" y="16351"/>
                  </a:cubicBezTo>
                  <a:cubicBezTo>
                    <a:pt x="19435" y="14635"/>
                    <a:pt x="19698" y="12956"/>
                    <a:pt x="19818" y="11359"/>
                  </a:cubicBezTo>
                  <a:cubicBezTo>
                    <a:pt x="19888" y="10502"/>
                    <a:pt x="19913" y="9668"/>
                    <a:pt x="19899" y="8879"/>
                  </a:cubicBezTo>
                  <a:cubicBezTo>
                    <a:pt x="19851" y="6022"/>
                    <a:pt x="19290" y="3688"/>
                    <a:pt x="18276" y="2129"/>
                  </a:cubicBezTo>
                  <a:cubicBezTo>
                    <a:pt x="17657" y="1174"/>
                    <a:pt x="16881" y="529"/>
                    <a:pt x="15972" y="215"/>
                  </a:cubicBezTo>
                  <a:cubicBezTo>
                    <a:pt x="15558" y="74"/>
                    <a:pt x="15121" y="1"/>
                    <a:pt x="14683"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4081850" y="3206025"/>
              <a:ext cx="498125" cy="882575"/>
            </a:xfrm>
            <a:custGeom>
              <a:avLst/>
              <a:gdLst/>
              <a:ahLst/>
              <a:cxnLst/>
              <a:rect l="l" t="t" r="r" b="b"/>
              <a:pathLst>
                <a:path w="19925" h="35303" extrusionOk="0">
                  <a:moveTo>
                    <a:pt x="14667" y="12"/>
                  </a:moveTo>
                  <a:cubicBezTo>
                    <a:pt x="15113" y="12"/>
                    <a:pt x="15554" y="84"/>
                    <a:pt x="15977" y="229"/>
                  </a:cubicBezTo>
                  <a:cubicBezTo>
                    <a:pt x="16884" y="541"/>
                    <a:pt x="17660" y="1185"/>
                    <a:pt x="18279" y="2141"/>
                  </a:cubicBezTo>
                  <a:cubicBezTo>
                    <a:pt x="19288" y="3700"/>
                    <a:pt x="19851" y="6032"/>
                    <a:pt x="19900" y="8886"/>
                  </a:cubicBezTo>
                  <a:cubicBezTo>
                    <a:pt x="19913" y="9675"/>
                    <a:pt x="19888" y="10509"/>
                    <a:pt x="19819" y="11366"/>
                  </a:cubicBezTo>
                  <a:cubicBezTo>
                    <a:pt x="19699" y="12963"/>
                    <a:pt x="19435" y="14642"/>
                    <a:pt x="19036" y="16355"/>
                  </a:cubicBezTo>
                  <a:cubicBezTo>
                    <a:pt x="18722" y="17720"/>
                    <a:pt x="18334" y="19066"/>
                    <a:pt x="17877" y="20389"/>
                  </a:cubicBezTo>
                  <a:cubicBezTo>
                    <a:pt x="17140" y="22516"/>
                    <a:pt x="16251" y="24534"/>
                    <a:pt x="15231" y="26388"/>
                  </a:cubicBezTo>
                  <a:cubicBezTo>
                    <a:pt x="14245" y="28177"/>
                    <a:pt x="13167" y="29764"/>
                    <a:pt x="12024" y="31103"/>
                  </a:cubicBezTo>
                  <a:cubicBezTo>
                    <a:pt x="10890" y="32433"/>
                    <a:pt x="9733" y="33469"/>
                    <a:pt x="8588" y="34188"/>
                  </a:cubicBezTo>
                  <a:cubicBezTo>
                    <a:pt x="7415" y="34922"/>
                    <a:pt x="6293" y="35294"/>
                    <a:pt x="5251" y="35294"/>
                  </a:cubicBezTo>
                  <a:cubicBezTo>
                    <a:pt x="4806" y="35294"/>
                    <a:pt x="4365" y="35222"/>
                    <a:pt x="3942" y="35077"/>
                  </a:cubicBezTo>
                  <a:cubicBezTo>
                    <a:pt x="3296" y="34853"/>
                    <a:pt x="2709" y="34458"/>
                    <a:pt x="2204" y="33901"/>
                  </a:cubicBezTo>
                  <a:cubicBezTo>
                    <a:pt x="1714" y="33361"/>
                    <a:pt x="1294" y="32666"/>
                    <a:pt x="959" y="31837"/>
                  </a:cubicBezTo>
                  <a:cubicBezTo>
                    <a:pt x="553" y="30821"/>
                    <a:pt x="271" y="29607"/>
                    <a:pt x="128" y="28230"/>
                  </a:cubicBezTo>
                  <a:cubicBezTo>
                    <a:pt x="49" y="27459"/>
                    <a:pt x="12" y="26686"/>
                    <a:pt x="17" y="25914"/>
                  </a:cubicBezTo>
                  <a:cubicBezTo>
                    <a:pt x="28" y="23003"/>
                    <a:pt x="555" y="19738"/>
                    <a:pt x="1541" y="16475"/>
                  </a:cubicBezTo>
                  <a:lnTo>
                    <a:pt x="1543" y="16473"/>
                  </a:lnTo>
                  <a:cubicBezTo>
                    <a:pt x="1689" y="15977"/>
                    <a:pt x="1853" y="15469"/>
                    <a:pt x="2042" y="14921"/>
                  </a:cubicBezTo>
                  <a:cubicBezTo>
                    <a:pt x="2776" y="12792"/>
                    <a:pt x="3667" y="10774"/>
                    <a:pt x="4688" y="8920"/>
                  </a:cubicBezTo>
                  <a:cubicBezTo>
                    <a:pt x="5674" y="7129"/>
                    <a:pt x="6752" y="5542"/>
                    <a:pt x="7895" y="4203"/>
                  </a:cubicBezTo>
                  <a:cubicBezTo>
                    <a:pt x="9029" y="2873"/>
                    <a:pt x="10186" y="1834"/>
                    <a:pt x="11333" y="1118"/>
                  </a:cubicBezTo>
                  <a:cubicBezTo>
                    <a:pt x="12504" y="384"/>
                    <a:pt x="13626" y="12"/>
                    <a:pt x="14667" y="12"/>
                  </a:cubicBezTo>
                  <a:close/>
                  <a:moveTo>
                    <a:pt x="14667" y="1"/>
                  </a:moveTo>
                  <a:cubicBezTo>
                    <a:pt x="10426" y="1"/>
                    <a:pt x="5037" y="6214"/>
                    <a:pt x="2033" y="14917"/>
                  </a:cubicBezTo>
                  <a:cubicBezTo>
                    <a:pt x="1853" y="15439"/>
                    <a:pt x="1686" y="15953"/>
                    <a:pt x="1532" y="16468"/>
                  </a:cubicBezTo>
                  <a:lnTo>
                    <a:pt x="1532" y="16473"/>
                  </a:lnTo>
                  <a:cubicBezTo>
                    <a:pt x="513" y="19840"/>
                    <a:pt x="17" y="23091"/>
                    <a:pt x="8" y="25912"/>
                  </a:cubicBezTo>
                  <a:cubicBezTo>
                    <a:pt x="1" y="26688"/>
                    <a:pt x="38" y="27461"/>
                    <a:pt x="116" y="28230"/>
                  </a:cubicBezTo>
                  <a:cubicBezTo>
                    <a:pt x="262" y="29595"/>
                    <a:pt x="539" y="30816"/>
                    <a:pt x="950" y="31839"/>
                  </a:cubicBezTo>
                  <a:cubicBezTo>
                    <a:pt x="1615" y="33486"/>
                    <a:pt x="2615" y="34631"/>
                    <a:pt x="3940" y="35088"/>
                  </a:cubicBezTo>
                  <a:cubicBezTo>
                    <a:pt x="4356" y="35229"/>
                    <a:pt x="4792" y="35303"/>
                    <a:pt x="5231" y="35303"/>
                  </a:cubicBezTo>
                  <a:cubicBezTo>
                    <a:pt x="5238" y="35303"/>
                    <a:pt x="5245" y="35303"/>
                    <a:pt x="5251" y="35303"/>
                  </a:cubicBezTo>
                  <a:cubicBezTo>
                    <a:pt x="9493" y="35303"/>
                    <a:pt x="14882" y="29092"/>
                    <a:pt x="17886" y="20391"/>
                  </a:cubicBezTo>
                  <a:cubicBezTo>
                    <a:pt x="18346" y="19068"/>
                    <a:pt x="18734" y="17724"/>
                    <a:pt x="19048" y="16360"/>
                  </a:cubicBezTo>
                  <a:cubicBezTo>
                    <a:pt x="19449" y="14628"/>
                    <a:pt x="19713" y="12947"/>
                    <a:pt x="19830" y="11368"/>
                  </a:cubicBezTo>
                  <a:cubicBezTo>
                    <a:pt x="19897" y="10509"/>
                    <a:pt x="19925" y="9680"/>
                    <a:pt x="19911" y="8888"/>
                  </a:cubicBezTo>
                  <a:cubicBezTo>
                    <a:pt x="19863" y="6073"/>
                    <a:pt x="19311" y="3714"/>
                    <a:pt x="18288" y="2136"/>
                  </a:cubicBezTo>
                  <a:cubicBezTo>
                    <a:pt x="17681" y="1201"/>
                    <a:pt x="16912" y="541"/>
                    <a:pt x="15979" y="220"/>
                  </a:cubicBezTo>
                  <a:cubicBezTo>
                    <a:pt x="15563" y="77"/>
                    <a:pt x="15126" y="3"/>
                    <a:pt x="14688" y="3"/>
                  </a:cubicBezTo>
                  <a:cubicBezTo>
                    <a:pt x="14681" y="3"/>
                    <a:pt x="14674" y="3"/>
                    <a:pt x="14667" y="3"/>
                  </a:cubicBezTo>
                  <a:lnTo>
                    <a:pt x="14667"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4152175" y="3329225"/>
              <a:ext cx="347700" cy="635150"/>
            </a:xfrm>
            <a:custGeom>
              <a:avLst/>
              <a:gdLst/>
              <a:ahLst/>
              <a:cxnLst/>
              <a:rect l="l" t="t" r="r" b="b"/>
              <a:pathLst>
                <a:path w="13908" h="25406" extrusionOk="0">
                  <a:moveTo>
                    <a:pt x="10494" y="0"/>
                  </a:moveTo>
                  <a:cubicBezTo>
                    <a:pt x="9111" y="0"/>
                    <a:pt x="7463" y="1090"/>
                    <a:pt x="5853" y="3071"/>
                  </a:cubicBezTo>
                  <a:cubicBezTo>
                    <a:pt x="4228" y="5071"/>
                    <a:pt x="2755" y="7848"/>
                    <a:pt x="1704" y="10889"/>
                  </a:cubicBezTo>
                  <a:cubicBezTo>
                    <a:pt x="545" y="14249"/>
                    <a:pt x="0" y="17595"/>
                    <a:pt x="173" y="20312"/>
                  </a:cubicBezTo>
                  <a:cubicBezTo>
                    <a:pt x="256" y="21633"/>
                    <a:pt x="506" y="22732"/>
                    <a:pt x="912" y="23582"/>
                  </a:cubicBezTo>
                  <a:cubicBezTo>
                    <a:pt x="1332" y="24459"/>
                    <a:pt x="1905" y="25030"/>
                    <a:pt x="2612" y="25272"/>
                  </a:cubicBezTo>
                  <a:cubicBezTo>
                    <a:pt x="2870" y="25362"/>
                    <a:pt x="3140" y="25406"/>
                    <a:pt x="3413" y="25406"/>
                  </a:cubicBezTo>
                  <a:cubicBezTo>
                    <a:pt x="4796" y="25406"/>
                    <a:pt x="6444" y="24314"/>
                    <a:pt x="8052" y="22335"/>
                  </a:cubicBezTo>
                  <a:cubicBezTo>
                    <a:pt x="9677" y="20333"/>
                    <a:pt x="11152" y="17558"/>
                    <a:pt x="12203" y="14514"/>
                  </a:cubicBezTo>
                  <a:cubicBezTo>
                    <a:pt x="13362" y="11157"/>
                    <a:pt x="13907" y="7811"/>
                    <a:pt x="13734" y="5094"/>
                  </a:cubicBezTo>
                  <a:cubicBezTo>
                    <a:pt x="13651" y="3773"/>
                    <a:pt x="13401" y="2672"/>
                    <a:pt x="12995" y="1824"/>
                  </a:cubicBezTo>
                  <a:cubicBezTo>
                    <a:pt x="12575" y="944"/>
                    <a:pt x="12002" y="376"/>
                    <a:pt x="11293" y="132"/>
                  </a:cubicBezTo>
                  <a:cubicBezTo>
                    <a:pt x="11037" y="44"/>
                    <a:pt x="10767" y="0"/>
                    <a:pt x="1049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4134675" y="3329050"/>
              <a:ext cx="382675" cy="635450"/>
            </a:xfrm>
            <a:custGeom>
              <a:avLst/>
              <a:gdLst/>
              <a:ahLst/>
              <a:cxnLst/>
              <a:rect l="l" t="t" r="r" b="b"/>
              <a:pathLst>
                <a:path w="15307" h="25418" extrusionOk="0">
                  <a:moveTo>
                    <a:pt x="11217" y="14"/>
                  </a:moveTo>
                  <a:cubicBezTo>
                    <a:pt x="11480" y="14"/>
                    <a:pt x="11743" y="58"/>
                    <a:pt x="11993" y="143"/>
                  </a:cubicBezTo>
                  <a:cubicBezTo>
                    <a:pt x="12700" y="388"/>
                    <a:pt x="13270" y="956"/>
                    <a:pt x="13690" y="1833"/>
                  </a:cubicBezTo>
                  <a:cubicBezTo>
                    <a:pt x="14097" y="2681"/>
                    <a:pt x="14346" y="3780"/>
                    <a:pt x="14429" y="5101"/>
                  </a:cubicBezTo>
                  <a:cubicBezTo>
                    <a:pt x="14512" y="6421"/>
                    <a:pt x="14427" y="7897"/>
                    <a:pt x="14175" y="9483"/>
                  </a:cubicBezTo>
                  <a:cubicBezTo>
                    <a:pt x="13912" y="11129"/>
                    <a:pt x="13483" y="12822"/>
                    <a:pt x="12898" y="14519"/>
                  </a:cubicBezTo>
                  <a:cubicBezTo>
                    <a:pt x="11848" y="17562"/>
                    <a:pt x="10375" y="20338"/>
                    <a:pt x="8749" y="22337"/>
                  </a:cubicBezTo>
                  <a:cubicBezTo>
                    <a:pt x="7142" y="24316"/>
                    <a:pt x="5496" y="25406"/>
                    <a:pt x="4113" y="25406"/>
                  </a:cubicBezTo>
                  <a:cubicBezTo>
                    <a:pt x="3843" y="25406"/>
                    <a:pt x="3572" y="25362"/>
                    <a:pt x="3316" y="25274"/>
                  </a:cubicBezTo>
                  <a:cubicBezTo>
                    <a:pt x="2610" y="25032"/>
                    <a:pt x="2037" y="24464"/>
                    <a:pt x="1619" y="23586"/>
                  </a:cubicBezTo>
                  <a:cubicBezTo>
                    <a:pt x="1213" y="22737"/>
                    <a:pt x="963" y="21638"/>
                    <a:pt x="880" y="20319"/>
                  </a:cubicBezTo>
                  <a:cubicBezTo>
                    <a:pt x="797" y="18999"/>
                    <a:pt x="883" y="17523"/>
                    <a:pt x="1134" y="15934"/>
                  </a:cubicBezTo>
                  <a:cubicBezTo>
                    <a:pt x="1395" y="14290"/>
                    <a:pt x="1825" y="12596"/>
                    <a:pt x="2411" y="10899"/>
                  </a:cubicBezTo>
                  <a:cubicBezTo>
                    <a:pt x="3462" y="7858"/>
                    <a:pt x="4935" y="5082"/>
                    <a:pt x="6558" y="3083"/>
                  </a:cubicBezTo>
                  <a:cubicBezTo>
                    <a:pt x="8167" y="1104"/>
                    <a:pt x="9814" y="14"/>
                    <a:pt x="11197" y="14"/>
                  </a:cubicBezTo>
                  <a:cubicBezTo>
                    <a:pt x="11203" y="14"/>
                    <a:pt x="11210" y="14"/>
                    <a:pt x="11217" y="14"/>
                  </a:cubicBezTo>
                  <a:close/>
                  <a:moveTo>
                    <a:pt x="11197" y="0"/>
                  </a:moveTo>
                  <a:cubicBezTo>
                    <a:pt x="8350" y="0"/>
                    <a:pt x="4586" y="4565"/>
                    <a:pt x="2400" y="10894"/>
                  </a:cubicBezTo>
                  <a:cubicBezTo>
                    <a:pt x="1" y="17842"/>
                    <a:pt x="409" y="24284"/>
                    <a:pt x="3312" y="25286"/>
                  </a:cubicBezTo>
                  <a:cubicBezTo>
                    <a:pt x="3570" y="25374"/>
                    <a:pt x="3840" y="25417"/>
                    <a:pt x="4113" y="25417"/>
                  </a:cubicBezTo>
                  <a:cubicBezTo>
                    <a:pt x="6960" y="25417"/>
                    <a:pt x="10723" y="20855"/>
                    <a:pt x="12910" y="14524"/>
                  </a:cubicBezTo>
                  <a:cubicBezTo>
                    <a:pt x="15307" y="7578"/>
                    <a:pt x="14900" y="1136"/>
                    <a:pt x="11998" y="134"/>
                  </a:cubicBezTo>
                  <a:cubicBezTo>
                    <a:pt x="11739" y="44"/>
                    <a:pt x="11469" y="0"/>
                    <a:pt x="11197"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4120125" y="3272825"/>
              <a:ext cx="418300" cy="747900"/>
            </a:xfrm>
            <a:custGeom>
              <a:avLst/>
              <a:gdLst/>
              <a:ahLst/>
              <a:cxnLst/>
              <a:rect l="l" t="t" r="r" b="b"/>
              <a:pathLst>
                <a:path w="16732" h="29916" fill="none" extrusionOk="0">
                  <a:moveTo>
                    <a:pt x="13326" y="591"/>
                  </a:moveTo>
                  <a:cubicBezTo>
                    <a:pt x="15041" y="1185"/>
                    <a:pt x="16166" y="3267"/>
                    <a:pt x="16447" y="6380"/>
                  </a:cubicBezTo>
                  <a:cubicBezTo>
                    <a:pt x="16731" y="9492"/>
                    <a:pt x="16152" y="13381"/>
                    <a:pt x="14836" y="17193"/>
                  </a:cubicBezTo>
                  <a:cubicBezTo>
                    <a:pt x="13520" y="21003"/>
                    <a:pt x="11578" y="24420"/>
                    <a:pt x="9433" y="26694"/>
                  </a:cubicBezTo>
                  <a:cubicBezTo>
                    <a:pt x="7290" y="28971"/>
                    <a:pt x="5122" y="29915"/>
                    <a:pt x="3404" y="29322"/>
                  </a:cubicBezTo>
                  <a:cubicBezTo>
                    <a:pt x="1689" y="28731"/>
                    <a:pt x="566" y="26648"/>
                    <a:pt x="282" y="23536"/>
                  </a:cubicBezTo>
                  <a:cubicBezTo>
                    <a:pt x="1" y="20423"/>
                    <a:pt x="580" y="16533"/>
                    <a:pt x="1896" y="12723"/>
                  </a:cubicBezTo>
                  <a:cubicBezTo>
                    <a:pt x="3210" y="8913"/>
                    <a:pt x="5154" y="5496"/>
                    <a:pt x="7297" y="3219"/>
                  </a:cubicBezTo>
                  <a:cubicBezTo>
                    <a:pt x="9442" y="945"/>
                    <a:pt x="11610" y="0"/>
                    <a:pt x="13326" y="591"/>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4081975" y="3231825"/>
              <a:ext cx="608550" cy="622075"/>
            </a:xfrm>
            <a:custGeom>
              <a:avLst/>
              <a:gdLst/>
              <a:ahLst/>
              <a:cxnLst/>
              <a:rect l="l" t="t" r="r" b="b"/>
              <a:pathLst>
                <a:path w="24342" h="24883" extrusionOk="0">
                  <a:moveTo>
                    <a:pt x="20008" y="1"/>
                  </a:moveTo>
                  <a:lnTo>
                    <a:pt x="18283" y="1102"/>
                  </a:lnTo>
                  <a:lnTo>
                    <a:pt x="16073" y="2993"/>
                  </a:lnTo>
                  <a:lnTo>
                    <a:pt x="14593" y="4256"/>
                  </a:lnTo>
                  <a:lnTo>
                    <a:pt x="5669" y="11892"/>
                  </a:lnTo>
                  <a:lnTo>
                    <a:pt x="3709" y="13571"/>
                  </a:lnTo>
                  <a:lnTo>
                    <a:pt x="3709" y="13573"/>
                  </a:lnTo>
                  <a:lnTo>
                    <a:pt x="1527" y="15436"/>
                  </a:lnTo>
                  <a:lnTo>
                    <a:pt x="1527" y="15441"/>
                  </a:lnTo>
                  <a:cubicBezTo>
                    <a:pt x="508" y="18808"/>
                    <a:pt x="12" y="22059"/>
                    <a:pt x="0" y="24882"/>
                  </a:cubicBezTo>
                  <a:lnTo>
                    <a:pt x="1737" y="23395"/>
                  </a:lnTo>
                  <a:lnTo>
                    <a:pt x="2967" y="22345"/>
                  </a:lnTo>
                  <a:lnTo>
                    <a:pt x="8389" y="17706"/>
                  </a:lnTo>
                  <a:lnTo>
                    <a:pt x="8491" y="17618"/>
                  </a:lnTo>
                  <a:lnTo>
                    <a:pt x="9463" y="16789"/>
                  </a:lnTo>
                  <a:lnTo>
                    <a:pt x="9463" y="16787"/>
                  </a:lnTo>
                  <a:lnTo>
                    <a:pt x="11862" y="14734"/>
                  </a:lnTo>
                  <a:lnTo>
                    <a:pt x="16563" y="10717"/>
                  </a:lnTo>
                  <a:lnTo>
                    <a:pt x="18043" y="9449"/>
                  </a:lnTo>
                  <a:lnTo>
                    <a:pt x="19906" y="7856"/>
                  </a:lnTo>
                  <a:lnTo>
                    <a:pt x="24342" y="4420"/>
                  </a:lnTo>
                  <a:cubicBezTo>
                    <a:pt x="23266" y="2321"/>
                    <a:pt x="21829" y="832"/>
                    <a:pt x="20008"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4084750" y="3382550"/>
              <a:ext cx="630250" cy="619525"/>
            </a:xfrm>
            <a:custGeom>
              <a:avLst/>
              <a:gdLst/>
              <a:ahLst/>
              <a:cxnLst/>
              <a:rect l="l" t="t" r="r" b="b"/>
              <a:pathLst>
                <a:path w="25210" h="24781" extrusionOk="0">
                  <a:moveTo>
                    <a:pt x="24769" y="1"/>
                  </a:moveTo>
                  <a:lnTo>
                    <a:pt x="19712" y="4305"/>
                  </a:lnTo>
                  <a:lnTo>
                    <a:pt x="17807" y="5937"/>
                  </a:lnTo>
                  <a:lnTo>
                    <a:pt x="16182" y="7327"/>
                  </a:lnTo>
                  <a:lnTo>
                    <a:pt x="10388" y="12282"/>
                  </a:lnTo>
                  <a:lnTo>
                    <a:pt x="9158" y="13335"/>
                  </a:lnTo>
                  <a:lnTo>
                    <a:pt x="8694" y="13734"/>
                  </a:lnTo>
                  <a:lnTo>
                    <a:pt x="8694" y="13739"/>
                  </a:lnTo>
                  <a:lnTo>
                    <a:pt x="8068" y="14270"/>
                  </a:lnTo>
                  <a:lnTo>
                    <a:pt x="2905" y="18687"/>
                  </a:lnTo>
                  <a:lnTo>
                    <a:pt x="1755" y="19671"/>
                  </a:lnTo>
                  <a:lnTo>
                    <a:pt x="0" y="21169"/>
                  </a:lnTo>
                  <a:cubicBezTo>
                    <a:pt x="143" y="22534"/>
                    <a:pt x="423" y="23755"/>
                    <a:pt x="834" y="24781"/>
                  </a:cubicBezTo>
                  <a:lnTo>
                    <a:pt x="2787" y="23111"/>
                  </a:lnTo>
                  <a:lnTo>
                    <a:pt x="3979" y="22093"/>
                  </a:lnTo>
                  <a:lnTo>
                    <a:pt x="14718" y="12903"/>
                  </a:lnTo>
                  <a:lnTo>
                    <a:pt x="14718" y="12901"/>
                  </a:lnTo>
                  <a:lnTo>
                    <a:pt x="16777" y="11144"/>
                  </a:lnTo>
                  <a:lnTo>
                    <a:pt x="18932" y="9299"/>
                  </a:lnTo>
                  <a:lnTo>
                    <a:pt x="25210" y="3365"/>
                  </a:lnTo>
                  <a:cubicBezTo>
                    <a:pt x="25157" y="2233"/>
                    <a:pt x="25009" y="1107"/>
                    <a:pt x="24769"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31"/>
          <p:cNvGrpSpPr/>
          <p:nvPr/>
        </p:nvGrpSpPr>
        <p:grpSpPr>
          <a:xfrm rot="1439146">
            <a:off x="1396385" y="163161"/>
            <a:ext cx="549215" cy="531497"/>
            <a:chOff x="1785750" y="3413025"/>
            <a:chExt cx="785025" cy="759700"/>
          </a:xfrm>
        </p:grpSpPr>
        <p:sp>
          <p:nvSpPr>
            <p:cNvPr id="603" name="Google Shape;603;p31"/>
            <p:cNvSpPr/>
            <p:nvPr/>
          </p:nvSpPr>
          <p:spPr>
            <a:xfrm>
              <a:off x="1785750" y="3414125"/>
              <a:ext cx="739475" cy="758125"/>
            </a:xfrm>
            <a:custGeom>
              <a:avLst/>
              <a:gdLst/>
              <a:ahLst/>
              <a:cxnLst/>
              <a:rect l="l" t="t" r="r" b="b"/>
              <a:pathLst>
                <a:path w="29579" h="30325" extrusionOk="0">
                  <a:moveTo>
                    <a:pt x="9020" y="1"/>
                  </a:moveTo>
                  <a:cubicBezTo>
                    <a:pt x="7692" y="1"/>
                    <a:pt x="5740" y="539"/>
                    <a:pt x="3861" y="3055"/>
                  </a:cubicBezTo>
                  <a:cubicBezTo>
                    <a:pt x="2298" y="5150"/>
                    <a:pt x="1" y="7953"/>
                    <a:pt x="3376" y="15081"/>
                  </a:cubicBezTo>
                  <a:cubicBezTo>
                    <a:pt x="5324" y="19195"/>
                    <a:pt x="13615" y="30324"/>
                    <a:pt x="21398" y="30324"/>
                  </a:cubicBezTo>
                  <a:cubicBezTo>
                    <a:pt x="22382" y="30324"/>
                    <a:pt x="23358" y="30147"/>
                    <a:pt x="24312" y="29754"/>
                  </a:cubicBezTo>
                  <a:cubicBezTo>
                    <a:pt x="28992" y="27831"/>
                    <a:pt x="29579" y="23234"/>
                    <a:pt x="29579" y="23234"/>
                  </a:cubicBezTo>
                  <a:lnTo>
                    <a:pt x="29579" y="23234"/>
                  </a:lnTo>
                  <a:cubicBezTo>
                    <a:pt x="29578" y="23234"/>
                    <a:pt x="27493" y="25961"/>
                    <a:pt x="23856" y="25961"/>
                  </a:cubicBezTo>
                  <a:cubicBezTo>
                    <a:pt x="19899" y="25961"/>
                    <a:pt x="14105" y="22732"/>
                    <a:pt x="7161" y="9243"/>
                  </a:cubicBezTo>
                  <a:cubicBezTo>
                    <a:pt x="2674" y="532"/>
                    <a:pt x="10659" y="303"/>
                    <a:pt x="10659" y="303"/>
                  </a:cubicBezTo>
                  <a:cubicBezTo>
                    <a:pt x="10659" y="303"/>
                    <a:pt x="10015" y="1"/>
                    <a:pt x="9020"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1907725" y="3413150"/>
              <a:ext cx="621375" cy="676450"/>
            </a:xfrm>
            <a:custGeom>
              <a:avLst/>
              <a:gdLst/>
              <a:ahLst/>
              <a:cxnLst/>
              <a:rect l="l" t="t" r="r" b="b"/>
              <a:pathLst>
                <a:path w="24855" h="27058" extrusionOk="0">
                  <a:moveTo>
                    <a:pt x="4358" y="0"/>
                  </a:moveTo>
                  <a:cubicBezTo>
                    <a:pt x="3185" y="0"/>
                    <a:pt x="2222" y="319"/>
                    <a:pt x="1497" y="949"/>
                  </a:cubicBezTo>
                  <a:cubicBezTo>
                    <a:pt x="725" y="1619"/>
                    <a:pt x="266" y="2603"/>
                    <a:pt x="132" y="3870"/>
                  </a:cubicBezTo>
                  <a:cubicBezTo>
                    <a:pt x="0" y="5094"/>
                    <a:pt x="176" y="6532"/>
                    <a:pt x="656" y="8144"/>
                  </a:cubicBezTo>
                  <a:cubicBezTo>
                    <a:pt x="1640" y="11460"/>
                    <a:pt x="3789" y="15136"/>
                    <a:pt x="6710" y="18495"/>
                  </a:cubicBezTo>
                  <a:cubicBezTo>
                    <a:pt x="7537" y="19451"/>
                    <a:pt x="8417" y="20361"/>
                    <a:pt x="9343" y="21225"/>
                  </a:cubicBezTo>
                  <a:cubicBezTo>
                    <a:pt x="10504" y="22310"/>
                    <a:pt x="11700" y="23275"/>
                    <a:pt x="12898" y="24090"/>
                  </a:cubicBezTo>
                  <a:cubicBezTo>
                    <a:pt x="13538" y="24529"/>
                    <a:pt x="14178" y="24928"/>
                    <a:pt x="14803" y="25272"/>
                  </a:cubicBezTo>
                  <a:cubicBezTo>
                    <a:pt x="16911" y="26438"/>
                    <a:pt x="18881" y="27057"/>
                    <a:pt x="20497" y="27057"/>
                  </a:cubicBezTo>
                  <a:cubicBezTo>
                    <a:pt x="20606" y="27057"/>
                    <a:pt x="20714" y="27052"/>
                    <a:pt x="20818" y="27048"/>
                  </a:cubicBezTo>
                  <a:cubicBezTo>
                    <a:pt x="21848" y="26995"/>
                    <a:pt x="22702" y="26678"/>
                    <a:pt x="23358" y="26108"/>
                  </a:cubicBezTo>
                  <a:cubicBezTo>
                    <a:pt x="24129" y="25438"/>
                    <a:pt x="24589" y="24455"/>
                    <a:pt x="24723" y="23187"/>
                  </a:cubicBezTo>
                  <a:cubicBezTo>
                    <a:pt x="24854" y="21961"/>
                    <a:pt x="24677" y="20525"/>
                    <a:pt x="24199" y="18911"/>
                  </a:cubicBezTo>
                  <a:cubicBezTo>
                    <a:pt x="23215" y="15598"/>
                    <a:pt x="21063" y="11922"/>
                    <a:pt x="18144" y="8560"/>
                  </a:cubicBezTo>
                  <a:cubicBezTo>
                    <a:pt x="17800" y="8165"/>
                    <a:pt x="17477" y="7807"/>
                    <a:pt x="17154" y="7468"/>
                  </a:cubicBezTo>
                  <a:lnTo>
                    <a:pt x="17152" y="7465"/>
                  </a:lnTo>
                  <a:cubicBezTo>
                    <a:pt x="15041" y="5219"/>
                    <a:pt x="12723" y="3332"/>
                    <a:pt x="10449" y="2011"/>
                  </a:cubicBezTo>
                  <a:cubicBezTo>
                    <a:pt x="9846" y="1658"/>
                    <a:pt x="9223" y="1337"/>
                    <a:pt x="8585" y="1051"/>
                  </a:cubicBezTo>
                  <a:cubicBezTo>
                    <a:pt x="7442" y="543"/>
                    <a:pt x="6364" y="215"/>
                    <a:pt x="5385" y="74"/>
                  </a:cubicBezTo>
                  <a:cubicBezTo>
                    <a:pt x="5046" y="26"/>
                    <a:pt x="4702" y="0"/>
                    <a:pt x="4358"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1866050" y="3413025"/>
              <a:ext cx="704725" cy="676675"/>
            </a:xfrm>
            <a:custGeom>
              <a:avLst/>
              <a:gdLst/>
              <a:ahLst/>
              <a:cxnLst/>
              <a:rect l="l" t="t" r="r" b="b"/>
              <a:pathLst>
                <a:path w="28189" h="27067" extrusionOk="0">
                  <a:moveTo>
                    <a:pt x="6022" y="1"/>
                  </a:moveTo>
                  <a:cubicBezTo>
                    <a:pt x="6022" y="1"/>
                    <a:pt x="6022" y="1"/>
                    <a:pt x="6022" y="1"/>
                  </a:cubicBezTo>
                  <a:lnTo>
                    <a:pt x="6022" y="1"/>
                  </a:lnTo>
                  <a:cubicBezTo>
                    <a:pt x="6023" y="1"/>
                    <a:pt x="6024" y="1"/>
                    <a:pt x="6025" y="1"/>
                  </a:cubicBezTo>
                  <a:close/>
                  <a:moveTo>
                    <a:pt x="6025" y="12"/>
                  </a:moveTo>
                  <a:cubicBezTo>
                    <a:pt x="6369" y="12"/>
                    <a:pt x="6710" y="38"/>
                    <a:pt x="7052" y="86"/>
                  </a:cubicBezTo>
                  <a:cubicBezTo>
                    <a:pt x="8031" y="227"/>
                    <a:pt x="9107" y="555"/>
                    <a:pt x="10250" y="1063"/>
                  </a:cubicBezTo>
                  <a:cubicBezTo>
                    <a:pt x="10887" y="1349"/>
                    <a:pt x="11511" y="1668"/>
                    <a:pt x="12113" y="2021"/>
                  </a:cubicBezTo>
                  <a:cubicBezTo>
                    <a:pt x="14388" y="3344"/>
                    <a:pt x="16706" y="5231"/>
                    <a:pt x="18814" y="7475"/>
                  </a:cubicBezTo>
                  <a:lnTo>
                    <a:pt x="18816" y="7477"/>
                  </a:lnTo>
                  <a:cubicBezTo>
                    <a:pt x="19139" y="7817"/>
                    <a:pt x="19463" y="8172"/>
                    <a:pt x="19807" y="8569"/>
                  </a:cubicBezTo>
                  <a:cubicBezTo>
                    <a:pt x="21282" y="10266"/>
                    <a:pt x="22561" y="12047"/>
                    <a:pt x="23612" y="13855"/>
                  </a:cubicBezTo>
                  <a:cubicBezTo>
                    <a:pt x="24626" y="15605"/>
                    <a:pt x="25381" y="17307"/>
                    <a:pt x="25861" y="18918"/>
                  </a:cubicBezTo>
                  <a:cubicBezTo>
                    <a:pt x="26339" y="20530"/>
                    <a:pt x="26514" y="21966"/>
                    <a:pt x="26385" y="23190"/>
                  </a:cubicBezTo>
                  <a:cubicBezTo>
                    <a:pt x="26251" y="24458"/>
                    <a:pt x="25792" y="25439"/>
                    <a:pt x="25020" y="26108"/>
                  </a:cubicBezTo>
                  <a:cubicBezTo>
                    <a:pt x="24365" y="26676"/>
                    <a:pt x="23513" y="26993"/>
                    <a:pt x="22485" y="27046"/>
                  </a:cubicBezTo>
                  <a:cubicBezTo>
                    <a:pt x="22381" y="27051"/>
                    <a:pt x="22273" y="27055"/>
                    <a:pt x="22164" y="27055"/>
                  </a:cubicBezTo>
                  <a:cubicBezTo>
                    <a:pt x="20548" y="27055"/>
                    <a:pt x="18578" y="26439"/>
                    <a:pt x="16473" y="25270"/>
                  </a:cubicBezTo>
                  <a:cubicBezTo>
                    <a:pt x="15847" y="24926"/>
                    <a:pt x="15207" y="24529"/>
                    <a:pt x="14568" y="24088"/>
                  </a:cubicBezTo>
                  <a:cubicBezTo>
                    <a:pt x="13369" y="23273"/>
                    <a:pt x="12173" y="22310"/>
                    <a:pt x="11012" y="21225"/>
                  </a:cubicBezTo>
                  <a:cubicBezTo>
                    <a:pt x="10086" y="20361"/>
                    <a:pt x="9209" y="19452"/>
                    <a:pt x="8380" y="18496"/>
                  </a:cubicBezTo>
                  <a:cubicBezTo>
                    <a:pt x="6904" y="16799"/>
                    <a:pt x="5625" y="15018"/>
                    <a:pt x="4574" y="13210"/>
                  </a:cubicBezTo>
                  <a:cubicBezTo>
                    <a:pt x="3561" y="11463"/>
                    <a:pt x="2806" y="9759"/>
                    <a:pt x="2326" y="8147"/>
                  </a:cubicBezTo>
                  <a:cubicBezTo>
                    <a:pt x="1848" y="6535"/>
                    <a:pt x="1672" y="5099"/>
                    <a:pt x="1801" y="3875"/>
                  </a:cubicBezTo>
                  <a:cubicBezTo>
                    <a:pt x="1938" y="2610"/>
                    <a:pt x="2397" y="1629"/>
                    <a:pt x="3166" y="959"/>
                  </a:cubicBezTo>
                  <a:cubicBezTo>
                    <a:pt x="3889" y="331"/>
                    <a:pt x="4852" y="12"/>
                    <a:pt x="6025" y="12"/>
                  </a:cubicBezTo>
                  <a:close/>
                  <a:moveTo>
                    <a:pt x="6022" y="1"/>
                  </a:moveTo>
                  <a:lnTo>
                    <a:pt x="6022" y="1"/>
                  </a:lnTo>
                  <a:cubicBezTo>
                    <a:pt x="4880" y="1"/>
                    <a:pt x="3902" y="306"/>
                    <a:pt x="3159" y="950"/>
                  </a:cubicBezTo>
                  <a:cubicBezTo>
                    <a:pt x="0" y="3695"/>
                    <a:pt x="2335" y="11555"/>
                    <a:pt x="8370" y="18503"/>
                  </a:cubicBezTo>
                  <a:cubicBezTo>
                    <a:pt x="9199" y="19461"/>
                    <a:pt x="10079" y="20371"/>
                    <a:pt x="11005" y="21234"/>
                  </a:cubicBezTo>
                  <a:cubicBezTo>
                    <a:pt x="12180" y="22331"/>
                    <a:pt x="13379" y="23291"/>
                    <a:pt x="14561" y="24100"/>
                  </a:cubicBezTo>
                  <a:cubicBezTo>
                    <a:pt x="15203" y="24541"/>
                    <a:pt x="15840" y="24935"/>
                    <a:pt x="16466" y="25282"/>
                  </a:cubicBezTo>
                  <a:cubicBezTo>
                    <a:pt x="18553" y="26436"/>
                    <a:pt x="20527" y="27067"/>
                    <a:pt x="22162" y="27067"/>
                  </a:cubicBezTo>
                  <a:cubicBezTo>
                    <a:pt x="22273" y="27067"/>
                    <a:pt x="22379" y="27064"/>
                    <a:pt x="22485" y="27060"/>
                  </a:cubicBezTo>
                  <a:cubicBezTo>
                    <a:pt x="23490" y="27007"/>
                    <a:pt x="24355" y="26702"/>
                    <a:pt x="25027" y="26118"/>
                  </a:cubicBezTo>
                  <a:cubicBezTo>
                    <a:pt x="28188" y="23372"/>
                    <a:pt x="25854" y="15513"/>
                    <a:pt x="19814" y="8562"/>
                  </a:cubicBezTo>
                  <a:cubicBezTo>
                    <a:pt x="19486" y="8186"/>
                    <a:pt x="19160" y="7824"/>
                    <a:pt x="18825" y="7470"/>
                  </a:cubicBezTo>
                  <a:lnTo>
                    <a:pt x="18823" y="7468"/>
                  </a:lnTo>
                  <a:cubicBezTo>
                    <a:pt x="16643" y="5150"/>
                    <a:pt x="14323" y="3296"/>
                    <a:pt x="12118" y="2012"/>
                  </a:cubicBezTo>
                  <a:cubicBezTo>
                    <a:pt x="11515" y="1659"/>
                    <a:pt x="10892" y="1340"/>
                    <a:pt x="10255" y="1054"/>
                  </a:cubicBezTo>
                  <a:cubicBezTo>
                    <a:pt x="9121" y="550"/>
                    <a:pt x="8038" y="215"/>
                    <a:pt x="7050" y="77"/>
                  </a:cubicBezTo>
                  <a:cubicBezTo>
                    <a:pt x="6710" y="28"/>
                    <a:pt x="6366" y="3"/>
                    <a:pt x="6022"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1995350" y="3506475"/>
              <a:ext cx="474975" cy="482675"/>
            </a:xfrm>
            <a:custGeom>
              <a:avLst/>
              <a:gdLst/>
              <a:ahLst/>
              <a:cxnLst/>
              <a:rect l="l" t="t" r="r" b="b"/>
              <a:pathLst>
                <a:path w="18999" h="19307" extrusionOk="0">
                  <a:moveTo>
                    <a:pt x="2905" y="1"/>
                  </a:moveTo>
                  <a:cubicBezTo>
                    <a:pt x="2180" y="1"/>
                    <a:pt x="1587" y="197"/>
                    <a:pt x="1143" y="583"/>
                  </a:cubicBezTo>
                  <a:cubicBezTo>
                    <a:pt x="132" y="1460"/>
                    <a:pt x="0" y="3229"/>
                    <a:pt x="774" y="5566"/>
                  </a:cubicBezTo>
                  <a:cubicBezTo>
                    <a:pt x="1548" y="7900"/>
                    <a:pt x="3134" y="10521"/>
                    <a:pt x="5240" y="12945"/>
                  </a:cubicBezTo>
                  <a:cubicBezTo>
                    <a:pt x="6893" y="14848"/>
                    <a:pt x="8715" y="16455"/>
                    <a:pt x="10516" y="17598"/>
                  </a:cubicBezTo>
                  <a:cubicBezTo>
                    <a:pt x="12275" y="18715"/>
                    <a:pt x="13880" y="19306"/>
                    <a:pt x="15150" y="19306"/>
                  </a:cubicBezTo>
                  <a:cubicBezTo>
                    <a:pt x="15875" y="19306"/>
                    <a:pt x="16468" y="19112"/>
                    <a:pt x="16909" y="18727"/>
                  </a:cubicBezTo>
                  <a:cubicBezTo>
                    <a:pt x="18999" y="16912"/>
                    <a:pt x="17161" y="11366"/>
                    <a:pt x="12813" y="6362"/>
                  </a:cubicBezTo>
                  <a:cubicBezTo>
                    <a:pt x="11162" y="4462"/>
                    <a:pt x="9338" y="2853"/>
                    <a:pt x="7539" y="1710"/>
                  </a:cubicBezTo>
                  <a:cubicBezTo>
                    <a:pt x="5778" y="592"/>
                    <a:pt x="4175" y="1"/>
                    <a:pt x="2905"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1971500" y="3506375"/>
              <a:ext cx="499050" cy="482950"/>
            </a:xfrm>
            <a:custGeom>
              <a:avLst/>
              <a:gdLst/>
              <a:ahLst/>
              <a:cxnLst/>
              <a:rect l="l" t="t" r="r" b="b"/>
              <a:pathLst>
                <a:path w="19962" h="19318" extrusionOk="0">
                  <a:moveTo>
                    <a:pt x="3859" y="12"/>
                  </a:moveTo>
                  <a:cubicBezTo>
                    <a:pt x="4492" y="12"/>
                    <a:pt x="5212" y="160"/>
                    <a:pt x="6004" y="453"/>
                  </a:cubicBezTo>
                  <a:cubicBezTo>
                    <a:pt x="6787" y="744"/>
                    <a:pt x="7625" y="1169"/>
                    <a:pt x="8491" y="1721"/>
                  </a:cubicBezTo>
                  <a:cubicBezTo>
                    <a:pt x="10290" y="2861"/>
                    <a:pt x="12114" y="4471"/>
                    <a:pt x="13765" y="6371"/>
                  </a:cubicBezTo>
                  <a:cubicBezTo>
                    <a:pt x="14829" y="7595"/>
                    <a:pt x="15762" y="8871"/>
                    <a:pt x="16535" y="10160"/>
                  </a:cubicBezTo>
                  <a:cubicBezTo>
                    <a:pt x="17284" y="11407"/>
                    <a:pt x="17854" y="12614"/>
                    <a:pt x="18228" y="13750"/>
                  </a:cubicBezTo>
                  <a:cubicBezTo>
                    <a:pt x="18604" y="14886"/>
                    <a:pt x="18768" y="15891"/>
                    <a:pt x="18713" y="16738"/>
                  </a:cubicBezTo>
                  <a:cubicBezTo>
                    <a:pt x="18657" y="17613"/>
                    <a:pt x="18371" y="18283"/>
                    <a:pt x="17861" y="18726"/>
                  </a:cubicBezTo>
                  <a:cubicBezTo>
                    <a:pt x="17418" y="19110"/>
                    <a:pt x="16826" y="19306"/>
                    <a:pt x="16104" y="19306"/>
                  </a:cubicBezTo>
                  <a:cubicBezTo>
                    <a:pt x="15471" y="19306"/>
                    <a:pt x="14751" y="19156"/>
                    <a:pt x="13959" y="18862"/>
                  </a:cubicBezTo>
                  <a:cubicBezTo>
                    <a:pt x="13176" y="18574"/>
                    <a:pt x="12338" y="18147"/>
                    <a:pt x="11472" y="17597"/>
                  </a:cubicBezTo>
                  <a:cubicBezTo>
                    <a:pt x="9673" y="16454"/>
                    <a:pt x="7849" y="14847"/>
                    <a:pt x="6198" y="12947"/>
                  </a:cubicBezTo>
                  <a:cubicBezTo>
                    <a:pt x="5134" y="11721"/>
                    <a:pt x="4201" y="10446"/>
                    <a:pt x="3427" y="9155"/>
                  </a:cubicBezTo>
                  <a:cubicBezTo>
                    <a:pt x="2679" y="7909"/>
                    <a:pt x="2109" y="6703"/>
                    <a:pt x="1735" y="5567"/>
                  </a:cubicBezTo>
                  <a:cubicBezTo>
                    <a:pt x="1359" y="4431"/>
                    <a:pt x="1195" y="3427"/>
                    <a:pt x="1250" y="2579"/>
                  </a:cubicBezTo>
                  <a:cubicBezTo>
                    <a:pt x="1305" y="1702"/>
                    <a:pt x="1592" y="1035"/>
                    <a:pt x="2102" y="591"/>
                  </a:cubicBezTo>
                  <a:cubicBezTo>
                    <a:pt x="2545" y="206"/>
                    <a:pt x="3136" y="12"/>
                    <a:pt x="3859" y="12"/>
                  </a:cubicBezTo>
                  <a:close/>
                  <a:moveTo>
                    <a:pt x="3859" y="0"/>
                  </a:moveTo>
                  <a:cubicBezTo>
                    <a:pt x="3150" y="0"/>
                    <a:pt x="2548" y="187"/>
                    <a:pt x="2095" y="582"/>
                  </a:cubicBezTo>
                  <a:cubicBezTo>
                    <a:pt x="1" y="2402"/>
                    <a:pt x="1834" y="7941"/>
                    <a:pt x="6189" y="12954"/>
                  </a:cubicBezTo>
                  <a:cubicBezTo>
                    <a:pt x="9599" y="16879"/>
                    <a:pt x="13545" y="19317"/>
                    <a:pt x="16104" y="19317"/>
                  </a:cubicBezTo>
                  <a:cubicBezTo>
                    <a:pt x="16813" y="19317"/>
                    <a:pt x="17415" y="19130"/>
                    <a:pt x="17868" y="18735"/>
                  </a:cubicBezTo>
                  <a:cubicBezTo>
                    <a:pt x="19962" y="16914"/>
                    <a:pt x="18129" y="11374"/>
                    <a:pt x="13774" y="6364"/>
                  </a:cubicBezTo>
                  <a:cubicBezTo>
                    <a:pt x="10364" y="2439"/>
                    <a:pt x="6418" y="0"/>
                    <a:pt x="385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1957425" y="3464225"/>
              <a:ext cx="524275" cy="572250"/>
            </a:xfrm>
            <a:custGeom>
              <a:avLst/>
              <a:gdLst/>
              <a:ahLst/>
              <a:cxnLst/>
              <a:rect l="l" t="t" r="r" b="b"/>
              <a:pathLst>
                <a:path w="20971" h="22890" fill="none" extrusionOk="0">
                  <a:moveTo>
                    <a:pt x="15154" y="7387"/>
                  </a:moveTo>
                  <a:cubicBezTo>
                    <a:pt x="17544" y="10137"/>
                    <a:pt x="19343" y="13201"/>
                    <a:pt x="20158" y="15907"/>
                  </a:cubicBezTo>
                  <a:cubicBezTo>
                    <a:pt x="20971" y="18614"/>
                    <a:pt x="20733" y="20738"/>
                    <a:pt x="19495" y="21814"/>
                  </a:cubicBezTo>
                  <a:cubicBezTo>
                    <a:pt x="18255" y="22890"/>
                    <a:pt x="16119" y="22830"/>
                    <a:pt x="13554" y="21645"/>
                  </a:cubicBezTo>
                  <a:cubicBezTo>
                    <a:pt x="10989" y="20463"/>
                    <a:pt x="8204" y="18253"/>
                    <a:pt x="5817" y="15503"/>
                  </a:cubicBezTo>
                  <a:cubicBezTo>
                    <a:pt x="3427" y="12753"/>
                    <a:pt x="1626" y="9689"/>
                    <a:pt x="813" y="6983"/>
                  </a:cubicBezTo>
                  <a:cubicBezTo>
                    <a:pt x="0" y="4279"/>
                    <a:pt x="238" y="2155"/>
                    <a:pt x="1476" y="1077"/>
                  </a:cubicBezTo>
                  <a:cubicBezTo>
                    <a:pt x="2714" y="1"/>
                    <a:pt x="4852" y="63"/>
                    <a:pt x="7417" y="1245"/>
                  </a:cubicBezTo>
                  <a:cubicBezTo>
                    <a:pt x="9982" y="2428"/>
                    <a:pt x="12765" y="4637"/>
                    <a:pt x="15154" y="7387"/>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2169050" y="3463300"/>
              <a:ext cx="263475" cy="709425"/>
            </a:xfrm>
            <a:custGeom>
              <a:avLst/>
              <a:gdLst/>
              <a:ahLst/>
              <a:cxnLst/>
              <a:rect l="l" t="t" r="r" b="b"/>
              <a:pathLst>
                <a:path w="10539" h="28377" extrusionOk="0">
                  <a:moveTo>
                    <a:pt x="0" y="1"/>
                  </a:moveTo>
                  <a:lnTo>
                    <a:pt x="379" y="2030"/>
                  </a:lnTo>
                  <a:lnTo>
                    <a:pt x="644" y="3467"/>
                  </a:lnTo>
                  <a:lnTo>
                    <a:pt x="1831" y="9805"/>
                  </a:lnTo>
                  <a:lnTo>
                    <a:pt x="1854" y="9925"/>
                  </a:lnTo>
                  <a:lnTo>
                    <a:pt x="2064" y="11061"/>
                  </a:lnTo>
                  <a:lnTo>
                    <a:pt x="2067" y="11063"/>
                  </a:lnTo>
                  <a:lnTo>
                    <a:pt x="2591" y="13866"/>
                  </a:lnTo>
                  <a:lnTo>
                    <a:pt x="3616" y="19364"/>
                  </a:lnTo>
                  <a:lnTo>
                    <a:pt x="3939" y="21093"/>
                  </a:lnTo>
                  <a:lnTo>
                    <a:pt x="4348" y="23271"/>
                  </a:lnTo>
                  <a:lnTo>
                    <a:pt x="5285" y="28358"/>
                  </a:lnTo>
                  <a:cubicBezTo>
                    <a:pt x="5482" y="28370"/>
                    <a:pt x="5677" y="28376"/>
                    <a:pt x="5870" y="28376"/>
                  </a:cubicBezTo>
                  <a:cubicBezTo>
                    <a:pt x="7557" y="28376"/>
                    <a:pt x="9113" y="27897"/>
                    <a:pt x="10538" y="26940"/>
                  </a:cubicBezTo>
                  <a:lnTo>
                    <a:pt x="10365" y="25046"/>
                  </a:lnTo>
                  <a:lnTo>
                    <a:pt x="9885" y="22465"/>
                  </a:lnTo>
                  <a:lnTo>
                    <a:pt x="9562" y="20736"/>
                  </a:lnTo>
                  <a:lnTo>
                    <a:pt x="7611" y="10301"/>
                  </a:lnTo>
                  <a:lnTo>
                    <a:pt x="7181" y="8011"/>
                  </a:lnTo>
                  <a:lnTo>
                    <a:pt x="7179" y="8008"/>
                  </a:lnTo>
                  <a:lnTo>
                    <a:pt x="6705" y="5459"/>
                  </a:lnTo>
                  <a:lnTo>
                    <a:pt x="6703" y="5457"/>
                  </a:lnTo>
                  <a:cubicBezTo>
                    <a:pt x="4526" y="3139"/>
                    <a:pt x="2205" y="1285"/>
                    <a:pt x="0"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2042325" y="3414925"/>
              <a:ext cx="215000" cy="748150"/>
            </a:xfrm>
            <a:custGeom>
              <a:avLst/>
              <a:gdLst/>
              <a:ahLst/>
              <a:cxnLst/>
              <a:rect l="l" t="t" r="r" b="b"/>
              <a:pathLst>
                <a:path w="8600" h="29926" extrusionOk="0">
                  <a:moveTo>
                    <a:pt x="1" y="1"/>
                  </a:moveTo>
                  <a:lnTo>
                    <a:pt x="428" y="2282"/>
                  </a:lnTo>
                  <a:lnTo>
                    <a:pt x="687" y="3675"/>
                  </a:lnTo>
                  <a:lnTo>
                    <a:pt x="3035" y="16231"/>
                  </a:lnTo>
                  <a:lnTo>
                    <a:pt x="3035" y="16233"/>
                  </a:lnTo>
                  <a:lnTo>
                    <a:pt x="3483" y="18637"/>
                  </a:lnTo>
                  <a:lnTo>
                    <a:pt x="3954" y="21158"/>
                  </a:lnTo>
                  <a:lnTo>
                    <a:pt x="5069" y="28346"/>
                  </a:lnTo>
                  <a:lnTo>
                    <a:pt x="8600" y="29925"/>
                  </a:lnTo>
                  <a:lnTo>
                    <a:pt x="7512" y="24024"/>
                  </a:lnTo>
                  <a:lnTo>
                    <a:pt x="7094" y="21795"/>
                  </a:lnTo>
                  <a:lnTo>
                    <a:pt x="6739" y="19895"/>
                  </a:lnTo>
                  <a:lnTo>
                    <a:pt x="5473" y="13123"/>
                  </a:lnTo>
                  <a:lnTo>
                    <a:pt x="5205" y="11684"/>
                  </a:lnTo>
                  <a:lnTo>
                    <a:pt x="5102" y="11139"/>
                  </a:lnTo>
                  <a:lnTo>
                    <a:pt x="5099" y="11137"/>
                  </a:lnTo>
                  <a:lnTo>
                    <a:pt x="4965" y="10408"/>
                  </a:lnTo>
                  <a:lnTo>
                    <a:pt x="3836" y="4372"/>
                  </a:lnTo>
                  <a:lnTo>
                    <a:pt x="3585" y="3028"/>
                  </a:lnTo>
                  <a:lnTo>
                    <a:pt x="3204" y="975"/>
                  </a:lnTo>
                  <a:cubicBezTo>
                    <a:pt x="2070" y="472"/>
                    <a:pt x="989" y="139"/>
                    <a:pt x="1"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DE2B8615-83FB-CBF0-9E96-F270C47CD510}"/>
              </a:ext>
            </a:extLst>
          </p:cNvPr>
          <p:cNvPicPr>
            <a:picLocks noChangeAspect="1"/>
          </p:cNvPicPr>
          <p:nvPr/>
        </p:nvPicPr>
        <p:blipFill>
          <a:blip r:embed="rId3"/>
          <a:stretch>
            <a:fillRect/>
          </a:stretch>
        </p:blipFill>
        <p:spPr>
          <a:xfrm>
            <a:off x="143187" y="3701720"/>
            <a:ext cx="8857626" cy="107862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8">
          <a:extLst>
            <a:ext uri="{FF2B5EF4-FFF2-40B4-BE49-F238E27FC236}">
              <a16:creationId xmlns:a16="http://schemas.microsoft.com/office/drawing/2014/main" id="{ACCFA594-B302-ACBE-3277-D97D04C1BCFD}"/>
            </a:ext>
          </a:extLst>
        </p:cNvPr>
        <p:cNvGrpSpPr/>
        <p:nvPr/>
      </p:nvGrpSpPr>
      <p:grpSpPr>
        <a:xfrm>
          <a:off x="0" y="0"/>
          <a:ext cx="0" cy="0"/>
          <a:chOff x="0" y="0"/>
          <a:chExt cx="0" cy="0"/>
        </a:xfrm>
      </p:grpSpPr>
      <p:sp>
        <p:nvSpPr>
          <p:cNvPr id="479" name="Google Shape;479;p30">
            <a:extLst>
              <a:ext uri="{FF2B5EF4-FFF2-40B4-BE49-F238E27FC236}">
                <a16:creationId xmlns:a16="http://schemas.microsoft.com/office/drawing/2014/main" id="{1839CF4F-C9C7-20F4-7698-D088937B7EFF}"/>
              </a:ext>
            </a:extLst>
          </p:cNvPr>
          <p:cNvSpPr txBox="1">
            <a:spLocks noGrp="1"/>
          </p:cNvSpPr>
          <p:nvPr>
            <p:ph type="title" idx="2"/>
          </p:nvPr>
        </p:nvSpPr>
        <p:spPr>
          <a:xfrm>
            <a:off x="2996550" y="1011763"/>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81" name="Google Shape;481;p30">
            <a:extLst>
              <a:ext uri="{FF2B5EF4-FFF2-40B4-BE49-F238E27FC236}">
                <a16:creationId xmlns:a16="http://schemas.microsoft.com/office/drawing/2014/main" id="{8E5EEA8B-E134-9AC2-81F1-E657F9970B58}"/>
              </a:ext>
            </a:extLst>
          </p:cNvPr>
          <p:cNvSpPr txBox="1">
            <a:spLocks noGrp="1"/>
          </p:cNvSpPr>
          <p:nvPr>
            <p:ph type="title"/>
          </p:nvPr>
        </p:nvSpPr>
        <p:spPr>
          <a:xfrm>
            <a:off x="1193824" y="2831046"/>
            <a:ext cx="6802401" cy="782100"/>
          </a:xfrm>
          <a:prstGeom prst="rect">
            <a:avLst/>
          </a:prstGeom>
        </p:spPr>
        <p:txBody>
          <a:bodyPr spcFirstLastPara="1" wrap="square" lIns="91425" tIns="91425" rIns="91425" bIns="91425" anchor="ctr" anchorCtr="0">
            <a:noAutofit/>
          </a:bodyPr>
          <a:lstStyle/>
          <a:p>
            <a:r>
              <a:rPr lang="en-US"/>
              <a:t>Exploratory Data Analysis</a:t>
            </a:r>
            <a:endParaRPr/>
          </a:p>
          <a:p>
            <a:pPr marL="0" lvl="0" indent="0" algn="ctr" rtl="0">
              <a:spcBef>
                <a:spcPts val="0"/>
              </a:spcBef>
              <a:spcAft>
                <a:spcPts val="0"/>
              </a:spcAft>
              <a:buNone/>
            </a:pPr>
            <a:endParaRPr lang="en">
              <a:solidFill>
                <a:srgbClr val="C2CC9A"/>
              </a:solidFill>
            </a:endParaRPr>
          </a:p>
        </p:txBody>
      </p:sp>
      <p:cxnSp>
        <p:nvCxnSpPr>
          <p:cNvPr id="482" name="Google Shape;482;p30">
            <a:extLst>
              <a:ext uri="{FF2B5EF4-FFF2-40B4-BE49-F238E27FC236}">
                <a16:creationId xmlns:a16="http://schemas.microsoft.com/office/drawing/2014/main" id="{95670222-F382-375E-F5AA-F5F68BF5BEF6}"/>
              </a:ext>
            </a:extLst>
          </p:cNvPr>
          <p:cNvCxnSpPr/>
          <p:nvPr/>
        </p:nvCxnSpPr>
        <p:spPr>
          <a:xfrm>
            <a:off x="4128525" y="1921404"/>
            <a:ext cx="933000" cy="0"/>
          </a:xfrm>
          <a:prstGeom prst="straightConnector1">
            <a:avLst/>
          </a:prstGeom>
          <a:noFill/>
          <a:ln w="19050" cap="flat" cmpd="sng">
            <a:solidFill>
              <a:schemeClr val="accent3"/>
            </a:solidFill>
            <a:prstDash val="solid"/>
            <a:round/>
            <a:headEnd type="none" w="med" len="med"/>
            <a:tailEnd type="none" w="med" len="med"/>
          </a:ln>
        </p:spPr>
      </p:cxnSp>
      <p:grpSp>
        <p:nvGrpSpPr>
          <p:cNvPr id="483" name="Google Shape;483;p30">
            <a:extLst>
              <a:ext uri="{FF2B5EF4-FFF2-40B4-BE49-F238E27FC236}">
                <a16:creationId xmlns:a16="http://schemas.microsoft.com/office/drawing/2014/main" id="{04063968-4A8B-9928-8C7E-D7F52766B7EF}"/>
              </a:ext>
            </a:extLst>
          </p:cNvPr>
          <p:cNvGrpSpPr/>
          <p:nvPr/>
        </p:nvGrpSpPr>
        <p:grpSpPr>
          <a:xfrm rot="4621808">
            <a:off x="1853824" y="351990"/>
            <a:ext cx="933908" cy="1011918"/>
            <a:chOff x="2761250" y="617875"/>
            <a:chExt cx="1222900" cy="1325050"/>
          </a:xfrm>
        </p:grpSpPr>
        <p:sp>
          <p:nvSpPr>
            <p:cNvPr id="484" name="Google Shape;484;p30">
              <a:extLst>
                <a:ext uri="{FF2B5EF4-FFF2-40B4-BE49-F238E27FC236}">
                  <a16:creationId xmlns:a16="http://schemas.microsoft.com/office/drawing/2014/main" id="{08458661-2697-F986-81D0-9AC487650449}"/>
                </a:ext>
              </a:extLst>
            </p:cNvPr>
            <p:cNvSpPr/>
            <p:nvPr/>
          </p:nvSpPr>
          <p:spPr>
            <a:xfrm>
              <a:off x="2888925" y="785625"/>
              <a:ext cx="965575" cy="993650"/>
            </a:xfrm>
            <a:custGeom>
              <a:avLst/>
              <a:gdLst/>
              <a:ahLst/>
              <a:cxnLst/>
              <a:rect l="l" t="t" r="r" b="b"/>
              <a:pathLst>
                <a:path w="38623" h="39746" extrusionOk="0">
                  <a:moveTo>
                    <a:pt x="8500" y="6895"/>
                  </a:moveTo>
                  <a:cubicBezTo>
                    <a:pt x="9108" y="6895"/>
                    <a:pt x="9711" y="7175"/>
                    <a:pt x="10130" y="7701"/>
                  </a:cubicBezTo>
                  <a:lnTo>
                    <a:pt x="10130" y="7699"/>
                  </a:lnTo>
                  <a:lnTo>
                    <a:pt x="10130" y="7699"/>
                  </a:lnTo>
                  <a:cubicBezTo>
                    <a:pt x="10850" y="8609"/>
                    <a:pt x="10742" y="9911"/>
                    <a:pt x="9844" y="10643"/>
                  </a:cubicBezTo>
                  <a:cubicBezTo>
                    <a:pt x="9450" y="10964"/>
                    <a:pt x="8970" y="11123"/>
                    <a:pt x="8493" y="11123"/>
                  </a:cubicBezTo>
                  <a:cubicBezTo>
                    <a:pt x="7884" y="11123"/>
                    <a:pt x="7281" y="10863"/>
                    <a:pt x="6877" y="10354"/>
                  </a:cubicBezTo>
                  <a:cubicBezTo>
                    <a:pt x="6154" y="9447"/>
                    <a:pt x="6339" y="8085"/>
                    <a:pt x="7237" y="7350"/>
                  </a:cubicBezTo>
                  <a:cubicBezTo>
                    <a:pt x="7615" y="7043"/>
                    <a:pt x="8059" y="6895"/>
                    <a:pt x="8500" y="6895"/>
                  </a:cubicBezTo>
                  <a:close/>
                  <a:moveTo>
                    <a:pt x="19147" y="14034"/>
                  </a:moveTo>
                  <a:cubicBezTo>
                    <a:pt x="20968" y="14034"/>
                    <a:pt x="22804" y="14665"/>
                    <a:pt x="24189" y="15898"/>
                  </a:cubicBezTo>
                  <a:lnTo>
                    <a:pt x="24189" y="15896"/>
                  </a:lnTo>
                  <a:lnTo>
                    <a:pt x="24189" y="15896"/>
                  </a:lnTo>
                  <a:cubicBezTo>
                    <a:pt x="26817" y="18237"/>
                    <a:pt x="26704" y="21966"/>
                    <a:pt x="24005" y="24167"/>
                  </a:cubicBezTo>
                  <a:cubicBezTo>
                    <a:pt x="22733" y="25204"/>
                    <a:pt x="21110" y="25712"/>
                    <a:pt x="19475" y="25712"/>
                  </a:cubicBezTo>
                  <a:cubicBezTo>
                    <a:pt x="17655" y="25712"/>
                    <a:pt x="15819" y="25082"/>
                    <a:pt x="14434" y="23850"/>
                  </a:cubicBezTo>
                  <a:cubicBezTo>
                    <a:pt x="11806" y="21509"/>
                    <a:pt x="11919" y="17782"/>
                    <a:pt x="14619" y="15580"/>
                  </a:cubicBezTo>
                  <a:cubicBezTo>
                    <a:pt x="15890" y="14543"/>
                    <a:pt x="17512" y="14034"/>
                    <a:pt x="19147" y="14034"/>
                  </a:cubicBezTo>
                  <a:close/>
                  <a:moveTo>
                    <a:pt x="30132" y="28625"/>
                  </a:moveTo>
                  <a:cubicBezTo>
                    <a:pt x="30741" y="28625"/>
                    <a:pt x="31343" y="28884"/>
                    <a:pt x="31747" y="29394"/>
                  </a:cubicBezTo>
                  <a:lnTo>
                    <a:pt x="31747" y="29392"/>
                  </a:lnTo>
                  <a:lnTo>
                    <a:pt x="31747" y="29392"/>
                  </a:lnTo>
                  <a:cubicBezTo>
                    <a:pt x="32469" y="30299"/>
                    <a:pt x="32285" y="31662"/>
                    <a:pt x="31386" y="32396"/>
                  </a:cubicBezTo>
                  <a:cubicBezTo>
                    <a:pt x="31008" y="32705"/>
                    <a:pt x="30563" y="32853"/>
                    <a:pt x="30122" y="32853"/>
                  </a:cubicBezTo>
                  <a:cubicBezTo>
                    <a:pt x="29513" y="32853"/>
                    <a:pt x="28911" y="32572"/>
                    <a:pt x="28493" y="32045"/>
                  </a:cubicBezTo>
                  <a:cubicBezTo>
                    <a:pt x="27773" y="31137"/>
                    <a:pt x="27881" y="29835"/>
                    <a:pt x="28780" y="29106"/>
                  </a:cubicBezTo>
                  <a:cubicBezTo>
                    <a:pt x="29174" y="28784"/>
                    <a:pt x="29656" y="28625"/>
                    <a:pt x="30132" y="28625"/>
                  </a:cubicBezTo>
                  <a:close/>
                  <a:moveTo>
                    <a:pt x="8694" y="1"/>
                  </a:moveTo>
                  <a:lnTo>
                    <a:pt x="702" y="6514"/>
                  </a:lnTo>
                  <a:cubicBezTo>
                    <a:pt x="989" y="7886"/>
                    <a:pt x="751" y="9364"/>
                    <a:pt x="0" y="10484"/>
                  </a:cubicBezTo>
                  <a:cubicBezTo>
                    <a:pt x="6990" y="21541"/>
                    <a:pt x="19564" y="28046"/>
                    <a:pt x="26554" y="39101"/>
                  </a:cubicBezTo>
                  <a:cubicBezTo>
                    <a:pt x="26950" y="38950"/>
                    <a:pt x="27360" y="38874"/>
                    <a:pt x="27765" y="38874"/>
                  </a:cubicBezTo>
                  <a:cubicBezTo>
                    <a:pt x="28562" y="38874"/>
                    <a:pt x="29336" y="39167"/>
                    <a:pt x="29932" y="39745"/>
                  </a:cubicBezTo>
                  <a:cubicBezTo>
                    <a:pt x="32594" y="37575"/>
                    <a:pt x="35256" y="35402"/>
                    <a:pt x="37921" y="33229"/>
                  </a:cubicBezTo>
                  <a:cubicBezTo>
                    <a:pt x="37632" y="31860"/>
                    <a:pt x="37872" y="30382"/>
                    <a:pt x="38623" y="29260"/>
                  </a:cubicBezTo>
                  <a:cubicBezTo>
                    <a:pt x="31633" y="18205"/>
                    <a:pt x="19061" y="11700"/>
                    <a:pt x="12069" y="643"/>
                  </a:cubicBezTo>
                  <a:cubicBezTo>
                    <a:pt x="11673" y="795"/>
                    <a:pt x="11261" y="870"/>
                    <a:pt x="10856" y="870"/>
                  </a:cubicBezTo>
                  <a:cubicBezTo>
                    <a:pt x="10060" y="870"/>
                    <a:pt x="9287" y="579"/>
                    <a:pt x="8694"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FB0892DF-B14E-2BF1-2C14-6B054FFFA991}"/>
                </a:ext>
              </a:extLst>
            </p:cNvPr>
            <p:cNvSpPr/>
            <p:nvPr/>
          </p:nvSpPr>
          <p:spPr>
            <a:xfrm>
              <a:off x="2761250" y="617875"/>
              <a:ext cx="1222900" cy="1325050"/>
            </a:xfrm>
            <a:custGeom>
              <a:avLst/>
              <a:gdLst/>
              <a:ahLst/>
              <a:cxnLst/>
              <a:rect l="l" t="t" r="r" b="b"/>
              <a:pathLst>
                <a:path w="48916" h="53002" extrusionOk="0">
                  <a:moveTo>
                    <a:pt x="14119" y="4958"/>
                  </a:moveTo>
                  <a:cubicBezTo>
                    <a:pt x="14537" y="5831"/>
                    <a:pt x="15303" y="6279"/>
                    <a:pt x="16110" y="6279"/>
                  </a:cubicBezTo>
                  <a:cubicBezTo>
                    <a:pt x="16633" y="6279"/>
                    <a:pt x="17173" y="6091"/>
                    <a:pt x="17645" y="5706"/>
                  </a:cubicBezTo>
                  <a:cubicBezTo>
                    <a:pt x="24655" y="17556"/>
                    <a:pt x="38152" y="24118"/>
                    <a:pt x="45163" y="35966"/>
                  </a:cubicBezTo>
                  <a:lnTo>
                    <a:pt x="45163" y="35966"/>
                  </a:lnTo>
                  <a:cubicBezTo>
                    <a:pt x="43960" y="36950"/>
                    <a:pt x="43649" y="38825"/>
                    <a:pt x="44339" y="40260"/>
                  </a:cubicBezTo>
                  <a:cubicBezTo>
                    <a:pt x="41160" y="42853"/>
                    <a:pt x="37978" y="45446"/>
                    <a:pt x="34799" y="48042"/>
                  </a:cubicBezTo>
                  <a:cubicBezTo>
                    <a:pt x="34380" y="47169"/>
                    <a:pt x="33613" y="46720"/>
                    <a:pt x="32807" y="46720"/>
                  </a:cubicBezTo>
                  <a:cubicBezTo>
                    <a:pt x="32285" y="46720"/>
                    <a:pt x="31745" y="46908"/>
                    <a:pt x="31273" y="47294"/>
                  </a:cubicBezTo>
                  <a:cubicBezTo>
                    <a:pt x="24263" y="35444"/>
                    <a:pt x="10764" y="28884"/>
                    <a:pt x="3752" y="17034"/>
                  </a:cubicBezTo>
                  <a:cubicBezTo>
                    <a:pt x="4955" y="16053"/>
                    <a:pt x="5267" y="14176"/>
                    <a:pt x="4579" y="12740"/>
                  </a:cubicBezTo>
                  <a:cubicBezTo>
                    <a:pt x="7758" y="10144"/>
                    <a:pt x="10940" y="7551"/>
                    <a:pt x="14119" y="4958"/>
                  </a:cubicBezTo>
                  <a:close/>
                  <a:moveTo>
                    <a:pt x="17015" y="1"/>
                  </a:moveTo>
                  <a:cubicBezTo>
                    <a:pt x="11342" y="4623"/>
                    <a:pt x="5671" y="9248"/>
                    <a:pt x="0" y="13873"/>
                  </a:cubicBezTo>
                  <a:cubicBezTo>
                    <a:pt x="6551" y="30244"/>
                    <a:pt x="25350" y="36628"/>
                    <a:pt x="31903" y="53001"/>
                  </a:cubicBezTo>
                  <a:lnTo>
                    <a:pt x="48916" y="39129"/>
                  </a:lnTo>
                  <a:cubicBezTo>
                    <a:pt x="42365" y="22756"/>
                    <a:pt x="23565" y="16372"/>
                    <a:pt x="17015"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E8910EBD-9D60-4850-0A74-1962D8CF9788}"/>
                </a:ext>
              </a:extLst>
            </p:cNvPr>
            <p:cNvSpPr/>
            <p:nvPr/>
          </p:nvSpPr>
          <p:spPr>
            <a:xfrm>
              <a:off x="2854975" y="741875"/>
              <a:ext cx="1035375" cy="1077050"/>
            </a:xfrm>
            <a:custGeom>
              <a:avLst/>
              <a:gdLst/>
              <a:ahLst/>
              <a:cxnLst/>
              <a:rect l="l" t="t" r="r" b="b"/>
              <a:pathLst>
                <a:path w="41415" h="43082" extrusionOk="0">
                  <a:moveTo>
                    <a:pt x="10163" y="1381"/>
                  </a:moveTo>
                  <a:cubicBezTo>
                    <a:pt x="10183" y="1404"/>
                    <a:pt x="10206" y="1428"/>
                    <a:pt x="10230" y="1451"/>
                  </a:cubicBezTo>
                  <a:cubicBezTo>
                    <a:pt x="10790" y="2034"/>
                    <a:pt x="11538" y="2329"/>
                    <a:pt x="12308" y="2329"/>
                  </a:cubicBezTo>
                  <a:cubicBezTo>
                    <a:pt x="12709" y="2329"/>
                    <a:pt x="13116" y="2249"/>
                    <a:pt x="13506" y="2088"/>
                  </a:cubicBezTo>
                  <a:cubicBezTo>
                    <a:pt x="13536" y="2074"/>
                    <a:pt x="13568" y="2062"/>
                    <a:pt x="13596" y="2049"/>
                  </a:cubicBezTo>
                  <a:cubicBezTo>
                    <a:pt x="20571" y="13222"/>
                    <a:pt x="33282" y="19719"/>
                    <a:pt x="40255" y="30890"/>
                  </a:cubicBezTo>
                  <a:lnTo>
                    <a:pt x="40255" y="30893"/>
                  </a:lnTo>
                  <a:cubicBezTo>
                    <a:pt x="40235" y="30920"/>
                    <a:pt x="40216" y="30948"/>
                    <a:pt x="40195" y="30978"/>
                  </a:cubicBezTo>
                  <a:cubicBezTo>
                    <a:pt x="39434" y="32056"/>
                    <a:pt x="39193" y="33518"/>
                    <a:pt x="39498" y="34852"/>
                  </a:cubicBezTo>
                  <a:cubicBezTo>
                    <a:pt x="39507" y="34889"/>
                    <a:pt x="39514" y="34924"/>
                    <a:pt x="39524" y="34959"/>
                  </a:cubicBezTo>
                  <a:cubicBezTo>
                    <a:pt x="36767" y="37205"/>
                    <a:pt x="34010" y="39452"/>
                    <a:pt x="31255" y="41699"/>
                  </a:cubicBezTo>
                  <a:cubicBezTo>
                    <a:pt x="31232" y="41675"/>
                    <a:pt x="31211" y="41652"/>
                    <a:pt x="31188" y="41629"/>
                  </a:cubicBezTo>
                  <a:cubicBezTo>
                    <a:pt x="30627" y="41047"/>
                    <a:pt x="29880" y="40752"/>
                    <a:pt x="29112" y="40752"/>
                  </a:cubicBezTo>
                  <a:cubicBezTo>
                    <a:pt x="28710" y="40752"/>
                    <a:pt x="28302" y="40833"/>
                    <a:pt x="27912" y="40994"/>
                  </a:cubicBezTo>
                  <a:cubicBezTo>
                    <a:pt x="27882" y="41008"/>
                    <a:pt x="27849" y="41020"/>
                    <a:pt x="27822" y="41031"/>
                  </a:cubicBezTo>
                  <a:cubicBezTo>
                    <a:pt x="20846" y="29858"/>
                    <a:pt x="8135" y="23363"/>
                    <a:pt x="1162" y="12190"/>
                  </a:cubicBezTo>
                  <a:cubicBezTo>
                    <a:pt x="1181" y="12162"/>
                    <a:pt x="1201" y="12132"/>
                    <a:pt x="1222" y="12104"/>
                  </a:cubicBezTo>
                  <a:cubicBezTo>
                    <a:pt x="1984" y="11026"/>
                    <a:pt x="2222" y="9562"/>
                    <a:pt x="1920" y="8227"/>
                  </a:cubicBezTo>
                  <a:cubicBezTo>
                    <a:pt x="1910" y="8193"/>
                    <a:pt x="1903" y="8158"/>
                    <a:pt x="1894" y="8121"/>
                  </a:cubicBezTo>
                  <a:cubicBezTo>
                    <a:pt x="4651" y="5875"/>
                    <a:pt x="7406" y="3628"/>
                    <a:pt x="10163" y="1381"/>
                  </a:cubicBezTo>
                  <a:close/>
                  <a:moveTo>
                    <a:pt x="10370" y="1"/>
                  </a:moveTo>
                  <a:cubicBezTo>
                    <a:pt x="7189" y="2594"/>
                    <a:pt x="4009" y="5187"/>
                    <a:pt x="827" y="7780"/>
                  </a:cubicBezTo>
                  <a:cubicBezTo>
                    <a:pt x="1518" y="9216"/>
                    <a:pt x="1206" y="11093"/>
                    <a:pt x="1" y="12074"/>
                  </a:cubicBezTo>
                  <a:cubicBezTo>
                    <a:pt x="7013" y="23924"/>
                    <a:pt x="20511" y="30484"/>
                    <a:pt x="27524" y="42334"/>
                  </a:cubicBezTo>
                  <a:cubicBezTo>
                    <a:pt x="27995" y="41948"/>
                    <a:pt x="28534" y="41760"/>
                    <a:pt x="29057" y="41760"/>
                  </a:cubicBezTo>
                  <a:cubicBezTo>
                    <a:pt x="29863" y="41760"/>
                    <a:pt x="30630" y="42209"/>
                    <a:pt x="31047" y="43082"/>
                  </a:cubicBezTo>
                  <a:cubicBezTo>
                    <a:pt x="34229" y="40489"/>
                    <a:pt x="37409" y="37896"/>
                    <a:pt x="40590" y="35300"/>
                  </a:cubicBezTo>
                  <a:cubicBezTo>
                    <a:pt x="39900" y="33864"/>
                    <a:pt x="40212" y="31987"/>
                    <a:pt x="41415" y="31006"/>
                  </a:cubicBezTo>
                  <a:cubicBezTo>
                    <a:pt x="34405" y="19158"/>
                    <a:pt x="20906" y="12596"/>
                    <a:pt x="13896" y="746"/>
                  </a:cubicBezTo>
                  <a:cubicBezTo>
                    <a:pt x="13423" y="1132"/>
                    <a:pt x="12883" y="1321"/>
                    <a:pt x="12359" y="1321"/>
                  </a:cubicBezTo>
                  <a:cubicBezTo>
                    <a:pt x="11553" y="1321"/>
                    <a:pt x="10788" y="873"/>
                    <a:pt x="10370" y="1"/>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425C73DF-651F-EF25-D5E1-0C281194E3EC}"/>
                </a:ext>
              </a:extLst>
            </p:cNvPr>
            <p:cNvSpPr/>
            <p:nvPr/>
          </p:nvSpPr>
          <p:spPr>
            <a:xfrm>
              <a:off x="2883950" y="776400"/>
              <a:ext cx="977425" cy="1008000"/>
            </a:xfrm>
            <a:custGeom>
              <a:avLst/>
              <a:gdLst/>
              <a:ahLst/>
              <a:cxnLst/>
              <a:rect l="l" t="t" r="r" b="b"/>
              <a:pathLst>
                <a:path w="39097" h="40320" extrusionOk="0">
                  <a:moveTo>
                    <a:pt x="8974" y="370"/>
                  </a:moveTo>
                  <a:cubicBezTo>
                    <a:pt x="9566" y="945"/>
                    <a:pt x="10337" y="1236"/>
                    <a:pt x="11130" y="1236"/>
                  </a:cubicBezTo>
                  <a:cubicBezTo>
                    <a:pt x="11534" y="1236"/>
                    <a:pt x="11943" y="1160"/>
                    <a:pt x="12338" y="1009"/>
                  </a:cubicBezTo>
                  <a:cubicBezTo>
                    <a:pt x="19299" y="12021"/>
                    <a:pt x="31821" y="18498"/>
                    <a:pt x="38780" y="29509"/>
                  </a:cubicBezTo>
                  <a:cubicBezTo>
                    <a:pt x="38032" y="30624"/>
                    <a:pt x="37794" y="32098"/>
                    <a:pt x="38081" y="33462"/>
                  </a:cubicBezTo>
                  <a:lnTo>
                    <a:pt x="30124" y="39948"/>
                  </a:lnTo>
                  <a:cubicBezTo>
                    <a:pt x="29533" y="39373"/>
                    <a:pt x="28763" y="39082"/>
                    <a:pt x="27970" y="39082"/>
                  </a:cubicBezTo>
                  <a:cubicBezTo>
                    <a:pt x="27566" y="39082"/>
                    <a:pt x="27157" y="39158"/>
                    <a:pt x="26762" y="39309"/>
                  </a:cubicBezTo>
                  <a:cubicBezTo>
                    <a:pt x="19800" y="28297"/>
                    <a:pt x="7279" y="21820"/>
                    <a:pt x="317" y="10811"/>
                  </a:cubicBezTo>
                  <a:cubicBezTo>
                    <a:pt x="1068" y="9693"/>
                    <a:pt x="1303" y="8223"/>
                    <a:pt x="1019" y="6858"/>
                  </a:cubicBezTo>
                  <a:lnTo>
                    <a:pt x="8974" y="370"/>
                  </a:lnTo>
                  <a:close/>
                  <a:moveTo>
                    <a:pt x="9004" y="0"/>
                  </a:moveTo>
                  <a:cubicBezTo>
                    <a:pt x="6247" y="2247"/>
                    <a:pt x="3492" y="4494"/>
                    <a:pt x="735" y="6743"/>
                  </a:cubicBezTo>
                  <a:cubicBezTo>
                    <a:pt x="742" y="6777"/>
                    <a:pt x="751" y="6812"/>
                    <a:pt x="758" y="6849"/>
                  </a:cubicBezTo>
                  <a:cubicBezTo>
                    <a:pt x="1063" y="8183"/>
                    <a:pt x="825" y="9645"/>
                    <a:pt x="61" y="10723"/>
                  </a:cubicBezTo>
                  <a:cubicBezTo>
                    <a:pt x="42" y="10753"/>
                    <a:pt x="22" y="10781"/>
                    <a:pt x="1" y="10811"/>
                  </a:cubicBezTo>
                  <a:cubicBezTo>
                    <a:pt x="6976" y="21984"/>
                    <a:pt x="19687" y="28479"/>
                    <a:pt x="26660" y="39653"/>
                  </a:cubicBezTo>
                  <a:cubicBezTo>
                    <a:pt x="26690" y="39639"/>
                    <a:pt x="26723" y="39627"/>
                    <a:pt x="26753" y="39616"/>
                  </a:cubicBezTo>
                  <a:cubicBezTo>
                    <a:pt x="27145" y="39453"/>
                    <a:pt x="27553" y="39372"/>
                    <a:pt x="27955" y="39372"/>
                  </a:cubicBezTo>
                  <a:cubicBezTo>
                    <a:pt x="28724" y="39372"/>
                    <a:pt x="29468" y="39667"/>
                    <a:pt x="30029" y="40251"/>
                  </a:cubicBezTo>
                  <a:cubicBezTo>
                    <a:pt x="30050" y="40274"/>
                    <a:pt x="30073" y="40297"/>
                    <a:pt x="30096" y="40320"/>
                  </a:cubicBezTo>
                  <a:cubicBezTo>
                    <a:pt x="32853" y="38073"/>
                    <a:pt x="35608" y="35827"/>
                    <a:pt x="38362" y="33580"/>
                  </a:cubicBezTo>
                  <a:cubicBezTo>
                    <a:pt x="38355" y="33543"/>
                    <a:pt x="38346" y="33508"/>
                    <a:pt x="38339" y="33474"/>
                  </a:cubicBezTo>
                  <a:cubicBezTo>
                    <a:pt x="38034" y="32137"/>
                    <a:pt x="38275" y="30678"/>
                    <a:pt x="39036" y="29597"/>
                  </a:cubicBezTo>
                  <a:cubicBezTo>
                    <a:pt x="39057" y="29569"/>
                    <a:pt x="39076" y="29539"/>
                    <a:pt x="39096" y="29512"/>
                  </a:cubicBezTo>
                  <a:cubicBezTo>
                    <a:pt x="32123" y="18338"/>
                    <a:pt x="19412" y="11841"/>
                    <a:pt x="12437" y="670"/>
                  </a:cubicBezTo>
                  <a:cubicBezTo>
                    <a:pt x="12407" y="681"/>
                    <a:pt x="12377" y="695"/>
                    <a:pt x="12347" y="707"/>
                  </a:cubicBezTo>
                  <a:cubicBezTo>
                    <a:pt x="11957" y="868"/>
                    <a:pt x="11549" y="949"/>
                    <a:pt x="11147" y="949"/>
                  </a:cubicBezTo>
                  <a:cubicBezTo>
                    <a:pt x="10378" y="949"/>
                    <a:pt x="9630" y="654"/>
                    <a:pt x="9071" y="70"/>
                  </a:cubicBezTo>
                  <a:cubicBezTo>
                    <a:pt x="9047" y="47"/>
                    <a:pt x="9024" y="23"/>
                    <a:pt x="9004"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9FAE2053-56BC-8CEA-DD9C-0335D0E38C02}"/>
                </a:ext>
              </a:extLst>
            </p:cNvPr>
            <p:cNvSpPr/>
            <p:nvPr/>
          </p:nvSpPr>
          <p:spPr>
            <a:xfrm>
              <a:off x="3185850" y="1135000"/>
              <a:ext cx="373675" cy="290750"/>
            </a:xfrm>
            <a:custGeom>
              <a:avLst/>
              <a:gdLst/>
              <a:ahLst/>
              <a:cxnLst/>
              <a:rect l="l" t="t" r="r" b="b"/>
              <a:pathLst>
                <a:path w="14947" h="11630" extrusionOk="0">
                  <a:moveTo>
                    <a:pt x="7312" y="0"/>
                  </a:moveTo>
                  <a:cubicBezTo>
                    <a:pt x="5684" y="0"/>
                    <a:pt x="4068" y="507"/>
                    <a:pt x="2802" y="1540"/>
                  </a:cubicBezTo>
                  <a:cubicBezTo>
                    <a:pt x="114" y="3731"/>
                    <a:pt x="1" y="7444"/>
                    <a:pt x="2617" y="9776"/>
                  </a:cubicBezTo>
                  <a:cubicBezTo>
                    <a:pt x="3994" y="11003"/>
                    <a:pt x="5822" y="11630"/>
                    <a:pt x="7633" y="11630"/>
                  </a:cubicBezTo>
                  <a:cubicBezTo>
                    <a:pt x="9262" y="11630"/>
                    <a:pt x="10879" y="11123"/>
                    <a:pt x="12146" y="10090"/>
                  </a:cubicBezTo>
                  <a:cubicBezTo>
                    <a:pt x="14834" y="7899"/>
                    <a:pt x="14947" y="4186"/>
                    <a:pt x="12331" y="1856"/>
                  </a:cubicBezTo>
                  <a:cubicBezTo>
                    <a:pt x="10952" y="628"/>
                    <a:pt x="9124" y="0"/>
                    <a:pt x="7312"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a:extLst>
                <a:ext uri="{FF2B5EF4-FFF2-40B4-BE49-F238E27FC236}">
                  <a16:creationId xmlns:a16="http://schemas.microsoft.com/office/drawing/2014/main" id="{B26EC671-8F19-5070-C76D-8AD3C158E449}"/>
                </a:ext>
              </a:extLst>
            </p:cNvPr>
            <p:cNvSpPr/>
            <p:nvPr/>
          </p:nvSpPr>
          <p:spPr>
            <a:xfrm>
              <a:off x="3583350" y="1498275"/>
              <a:ext cx="116925" cy="105275"/>
            </a:xfrm>
            <a:custGeom>
              <a:avLst/>
              <a:gdLst/>
              <a:ahLst/>
              <a:cxnLst/>
              <a:rect l="l" t="t" r="r" b="b"/>
              <a:pathLst>
                <a:path w="4677" h="4211" extrusionOk="0">
                  <a:moveTo>
                    <a:pt x="2351" y="0"/>
                  </a:moveTo>
                  <a:cubicBezTo>
                    <a:pt x="1875" y="0"/>
                    <a:pt x="1395" y="159"/>
                    <a:pt x="1003" y="480"/>
                  </a:cubicBezTo>
                  <a:cubicBezTo>
                    <a:pt x="107" y="1209"/>
                    <a:pt x="0" y="2502"/>
                    <a:pt x="716" y="3407"/>
                  </a:cubicBezTo>
                  <a:cubicBezTo>
                    <a:pt x="1132" y="3932"/>
                    <a:pt x="1732" y="4210"/>
                    <a:pt x="2338" y="4210"/>
                  </a:cubicBezTo>
                  <a:cubicBezTo>
                    <a:pt x="2778" y="4210"/>
                    <a:pt x="3221" y="4063"/>
                    <a:pt x="3598" y="3756"/>
                  </a:cubicBezTo>
                  <a:cubicBezTo>
                    <a:pt x="4494" y="3026"/>
                    <a:pt x="4676" y="1669"/>
                    <a:pt x="3958" y="764"/>
                  </a:cubicBezTo>
                  <a:cubicBezTo>
                    <a:pt x="3556" y="258"/>
                    <a:pt x="2957" y="0"/>
                    <a:pt x="2351"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A4582753-71CF-6634-8518-62469C6F85AC}"/>
                </a:ext>
              </a:extLst>
            </p:cNvPr>
            <p:cNvSpPr/>
            <p:nvPr/>
          </p:nvSpPr>
          <p:spPr>
            <a:xfrm>
              <a:off x="3045125" y="957250"/>
              <a:ext cx="116925" cy="105275"/>
            </a:xfrm>
            <a:custGeom>
              <a:avLst/>
              <a:gdLst/>
              <a:ahLst/>
              <a:cxnLst/>
              <a:rect l="l" t="t" r="r" b="b"/>
              <a:pathLst>
                <a:path w="4677" h="4211" extrusionOk="0">
                  <a:moveTo>
                    <a:pt x="2337" y="0"/>
                  </a:moveTo>
                  <a:cubicBezTo>
                    <a:pt x="1898" y="0"/>
                    <a:pt x="1456" y="147"/>
                    <a:pt x="1079" y="455"/>
                  </a:cubicBezTo>
                  <a:cubicBezTo>
                    <a:pt x="183" y="1183"/>
                    <a:pt x="1" y="2543"/>
                    <a:pt x="719" y="3445"/>
                  </a:cubicBezTo>
                  <a:cubicBezTo>
                    <a:pt x="1121" y="3953"/>
                    <a:pt x="1720" y="4211"/>
                    <a:pt x="2327" y="4211"/>
                  </a:cubicBezTo>
                  <a:cubicBezTo>
                    <a:pt x="2802" y="4211"/>
                    <a:pt x="3282" y="4052"/>
                    <a:pt x="3674" y="3732"/>
                  </a:cubicBezTo>
                  <a:cubicBezTo>
                    <a:pt x="4568" y="3004"/>
                    <a:pt x="4676" y="1707"/>
                    <a:pt x="3958" y="804"/>
                  </a:cubicBezTo>
                  <a:cubicBezTo>
                    <a:pt x="3542" y="280"/>
                    <a:pt x="2942" y="0"/>
                    <a:pt x="2337"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0">
            <a:extLst>
              <a:ext uri="{FF2B5EF4-FFF2-40B4-BE49-F238E27FC236}">
                <a16:creationId xmlns:a16="http://schemas.microsoft.com/office/drawing/2014/main" id="{B6861B06-3E1B-E896-6672-971074616470}"/>
              </a:ext>
            </a:extLst>
          </p:cNvPr>
          <p:cNvGrpSpPr/>
          <p:nvPr/>
        </p:nvGrpSpPr>
        <p:grpSpPr>
          <a:xfrm rot="1790401">
            <a:off x="7977417" y="1154221"/>
            <a:ext cx="701869" cy="1011948"/>
            <a:chOff x="1705850" y="434250"/>
            <a:chExt cx="978800" cy="1411225"/>
          </a:xfrm>
        </p:grpSpPr>
        <p:sp>
          <p:nvSpPr>
            <p:cNvPr id="492" name="Google Shape;492;p30">
              <a:extLst>
                <a:ext uri="{FF2B5EF4-FFF2-40B4-BE49-F238E27FC236}">
                  <a16:creationId xmlns:a16="http://schemas.microsoft.com/office/drawing/2014/main" id="{978787F0-DDD4-E230-AEA9-7E97DBAC130A}"/>
                </a:ext>
              </a:extLst>
            </p:cNvPr>
            <p:cNvSpPr/>
            <p:nvPr/>
          </p:nvSpPr>
          <p:spPr>
            <a:xfrm>
              <a:off x="2039325" y="1468300"/>
              <a:ext cx="114225" cy="100025"/>
            </a:xfrm>
            <a:custGeom>
              <a:avLst/>
              <a:gdLst/>
              <a:ahLst/>
              <a:cxnLst/>
              <a:rect l="l" t="t" r="r" b="b"/>
              <a:pathLst>
                <a:path w="4569" h="4001" extrusionOk="0">
                  <a:moveTo>
                    <a:pt x="2278" y="0"/>
                  </a:moveTo>
                  <a:cubicBezTo>
                    <a:pt x="1467" y="0"/>
                    <a:pt x="714" y="508"/>
                    <a:pt x="400" y="1316"/>
                  </a:cubicBezTo>
                  <a:cubicBezTo>
                    <a:pt x="1" y="2353"/>
                    <a:pt x="474" y="3486"/>
                    <a:pt x="1516" y="3872"/>
                  </a:cubicBezTo>
                  <a:cubicBezTo>
                    <a:pt x="1751" y="3959"/>
                    <a:pt x="1995" y="4000"/>
                    <a:pt x="2236" y="4000"/>
                  </a:cubicBezTo>
                  <a:cubicBezTo>
                    <a:pt x="3064" y="4000"/>
                    <a:pt x="3861" y="3514"/>
                    <a:pt x="4169" y="2713"/>
                  </a:cubicBezTo>
                  <a:cubicBezTo>
                    <a:pt x="4568" y="1679"/>
                    <a:pt x="4005" y="510"/>
                    <a:pt x="2966" y="125"/>
                  </a:cubicBezTo>
                  <a:cubicBezTo>
                    <a:pt x="2738" y="40"/>
                    <a:pt x="2506" y="0"/>
                    <a:pt x="2278"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a:extLst>
                <a:ext uri="{FF2B5EF4-FFF2-40B4-BE49-F238E27FC236}">
                  <a16:creationId xmlns:a16="http://schemas.microsoft.com/office/drawing/2014/main" id="{11E57475-F8E6-47CE-CF08-F49150833284}"/>
                </a:ext>
              </a:extLst>
            </p:cNvPr>
            <p:cNvSpPr/>
            <p:nvPr/>
          </p:nvSpPr>
          <p:spPr>
            <a:xfrm>
              <a:off x="1705850" y="434250"/>
              <a:ext cx="978800" cy="1411225"/>
            </a:xfrm>
            <a:custGeom>
              <a:avLst/>
              <a:gdLst/>
              <a:ahLst/>
              <a:cxnLst/>
              <a:rect l="l" t="t" r="r" b="b"/>
              <a:pathLst>
                <a:path w="39152" h="56449" extrusionOk="0">
                  <a:moveTo>
                    <a:pt x="21401" y="3462"/>
                  </a:moveTo>
                  <a:lnTo>
                    <a:pt x="33255" y="7856"/>
                  </a:lnTo>
                  <a:cubicBezTo>
                    <a:pt x="32341" y="9216"/>
                    <a:pt x="32941" y="10814"/>
                    <a:pt x="34430" y="11366"/>
                  </a:cubicBezTo>
                  <a:cubicBezTo>
                    <a:pt x="27596" y="23744"/>
                    <a:pt x="28819" y="39106"/>
                    <a:pt x="21985" y="51484"/>
                  </a:cubicBezTo>
                  <a:cubicBezTo>
                    <a:pt x="21635" y="51355"/>
                    <a:pt x="21267" y="51294"/>
                    <a:pt x="20897" y="51294"/>
                  </a:cubicBezTo>
                  <a:cubicBezTo>
                    <a:pt x="19686" y="51294"/>
                    <a:pt x="18453" y="51948"/>
                    <a:pt x="17755" y="52990"/>
                  </a:cubicBezTo>
                  <a:cubicBezTo>
                    <a:pt x="13802" y="51526"/>
                    <a:pt x="9851" y="50062"/>
                    <a:pt x="5898" y="48598"/>
                  </a:cubicBezTo>
                  <a:cubicBezTo>
                    <a:pt x="6812" y="47238"/>
                    <a:pt x="6214" y="45640"/>
                    <a:pt x="4725" y="45089"/>
                  </a:cubicBezTo>
                  <a:cubicBezTo>
                    <a:pt x="11560" y="32710"/>
                    <a:pt x="10336" y="17346"/>
                    <a:pt x="17171" y="4970"/>
                  </a:cubicBezTo>
                  <a:cubicBezTo>
                    <a:pt x="17519" y="5099"/>
                    <a:pt x="17886" y="5160"/>
                    <a:pt x="18255" y="5160"/>
                  </a:cubicBezTo>
                  <a:cubicBezTo>
                    <a:pt x="19466" y="5160"/>
                    <a:pt x="20700" y="4504"/>
                    <a:pt x="21401" y="3462"/>
                  </a:cubicBezTo>
                  <a:close/>
                  <a:moveTo>
                    <a:pt x="18013" y="1"/>
                  </a:moveTo>
                  <a:cubicBezTo>
                    <a:pt x="6935" y="14326"/>
                    <a:pt x="11079" y="34292"/>
                    <a:pt x="1" y="48617"/>
                  </a:cubicBezTo>
                  <a:cubicBezTo>
                    <a:pt x="7046" y="51228"/>
                    <a:pt x="14095" y="53837"/>
                    <a:pt x="21142" y="56449"/>
                  </a:cubicBezTo>
                  <a:cubicBezTo>
                    <a:pt x="32218" y="42124"/>
                    <a:pt x="28076" y="22160"/>
                    <a:pt x="39152" y="7835"/>
                  </a:cubicBezTo>
                  <a:cubicBezTo>
                    <a:pt x="32105" y="5224"/>
                    <a:pt x="25060" y="2612"/>
                    <a:pt x="18013" y="1"/>
                  </a:cubicBezTo>
                  <a:close/>
                </a:path>
              </a:pathLst>
            </a:custGeom>
            <a:solidFill>
              <a:srgbClr val="B1C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a:extLst>
                <a:ext uri="{FF2B5EF4-FFF2-40B4-BE49-F238E27FC236}">
                  <a16:creationId xmlns:a16="http://schemas.microsoft.com/office/drawing/2014/main" id="{9749BD7E-BB33-B9F0-147D-DD7BDD2B4CF5}"/>
                </a:ext>
              </a:extLst>
            </p:cNvPr>
            <p:cNvSpPr/>
            <p:nvPr/>
          </p:nvSpPr>
          <p:spPr>
            <a:xfrm>
              <a:off x="1865525" y="556650"/>
              <a:ext cx="659525" cy="1166525"/>
            </a:xfrm>
            <a:custGeom>
              <a:avLst/>
              <a:gdLst/>
              <a:ahLst/>
              <a:cxnLst/>
              <a:rect l="l" t="t" r="r" b="b"/>
              <a:pathLst>
                <a:path w="26381" h="46661" extrusionOk="0">
                  <a:moveTo>
                    <a:pt x="17195" y="6055"/>
                  </a:moveTo>
                  <a:cubicBezTo>
                    <a:pt x="17454" y="6055"/>
                    <a:pt x="17715" y="6099"/>
                    <a:pt x="17967" y="6193"/>
                  </a:cubicBezTo>
                  <a:cubicBezTo>
                    <a:pt x="19077" y="6606"/>
                    <a:pt x="19585" y="7816"/>
                    <a:pt x="19158" y="8922"/>
                  </a:cubicBezTo>
                  <a:cubicBezTo>
                    <a:pt x="18823" y="9787"/>
                    <a:pt x="18018" y="10330"/>
                    <a:pt x="17151" y="10330"/>
                  </a:cubicBezTo>
                  <a:cubicBezTo>
                    <a:pt x="16908" y="10330"/>
                    <a:pt x="16659" y="10287"/>
                    <a:pt x="16415" y="10196"/>
                  </a:cubicBezTo>
                  <a:cubicBezTo>
                    <a:pt x="15305" y="9785"/>
                    <a:pt x="14704" y="8539"/>
                    <a:pt x="15131" y="7433"/>
                  </a:cubicBezTo>
                  <a:cubicBezTo>
                    <a:pt x="15460" y="6575"/>
                    <a:pt x="16311" y="6055"/>
                    <a:pt x="17195" y="6055"/>
                  </a:cubicBezTo>
                  <a:close/>
                  <a:moveTo>
                    <a:pt x="12445" y="16581"/>
                  </a:moveTo>
                  <a:cubicBezTo>
                    <a:pt x="13126" y="16581"/>
                    <a:pt x="13832" y="16705"/>
                    <a:pt x="14538" y="16966"/>
                  </a:cubicBezTo>
                  <a:cubicBezTo>
                    <a:pt x="17865" y="18199"/>
                    <a:pt x="19922" y="22035"/>
                    <a:pt x="19223" y="25565"/>
                  </a:cubicBezTo>
                  <a:cubicBezTo>
                    <a:pt x="18671" y="28350"/>
                    <a:pt x="16474" y="30079"/>
                    <a:pt x="13933" y="30079"/>
                  </a:cubicBezTo>
                  <a:cubicBezTo>
                    <a:pt x="13252" y="30079"/>
                    <a:pt x="12546" y="29955"/>
                    <a:pt x="11841" y="29694"/>
                  </a:cubicBezTo>
                  <a:cubicBezTo>
                    <a:pt x="8514" y="28461"/>
                    <a:pt x="6457" y="24625"/>
                    <a:pt x="7156" y="21095"/>
                  </a:cubicBezTo>
                  <a:cubicBezTo>
                    <a:pt x="7706" y="18309"/>
                    <a:pt x="9903" y="16581"/>
                    <a:pt x="12445" y="16581"/>
                  </a:cubicBezTo>
                  <a:close/>
                  <a:moveTo>
                    <a:pt x="9231" y="36329"/>
                  </a:moveTo>
                  <a:cubicBezTo>
                    <a:pt x="9474" y="36329"/>
                    <a:pt x="9721" y="36371"/>
                    <a:pt x="9964" y="36461"/>
                  </a:cubicBezTo>
                  <a:cubicBezTo>
                    <a:pt x="11074" y="36875"/>
                    <a:pt x="11677" y="38121"/>
                    <a:pt x="11250" y="39227"/>
                  </a:cubicBezTo>
                  <a:cubicBezTo>
                    <a:pt x="10921" y="40084"/>
                    <a:pt x="10068" y="40604"/>
                    <a:pt x="9183" y="40604"/>
                  </a:cubicBezTo>
                  <a:cubicBezTo>
                    <a:pt x="8926" y="40604"/>
                    <a:pt x="8665" y="40560"/>
                    <a:pt x="8415" y="40467"/>
                  </a:cubicBezTo>
                  <a:cubicBezTo>
                    <a:pt x="7304" y="40054"/>
                    <a:pt x="6798" y="38842"/>
                    <a:pt x="7225" y="37736"/>
                  </a:cubicBezTo>
                  <a:cubicBezTo>
                    <a:pt x="7557" y="36872"/>
                    <a:pt x="8364" y="36329"/>
                    <a:pt x="9231" y="36329"/>
                  </a:cubicBezTo>
                  <a:close/>
                  <a:moveTo>
                    <a:pt x="15309" y="0"/>
                  </a:moveTo>
                  <a:cubicBezTo>
                    <a:pt x="14319" y="901"/>
                    <a:pt x="13006" y="1446"/>
                    <a:pt x="11714" y="1446"/>
                  </a:cubicBezTo>
                  <a:cubicBezTo>
                    <a:pt x="11625" y="1446"/>
                    <a:pt x="11537" y="1444"/>
                    <a:pt x="11449" y="1439"/>
                  </a:cubicBezTo>
                  <a:cubicBezTo>
                    <a:pt x="5327" y="13334"/>
                    <a:pt x="6119" y="27791"/>
                    <a:pt x="1" y="39687"/>
                  </a:cubicBezTo>
                  <a:cubicBezTo>
                    <a:pt x="1005" y="40488"/>
                    <a:pt x="1488" y="41753"/>
                    <a:pt x="1185" y="42996"/>
                  </a:cubicBezTo>
                  <a:lnTo>
                    <a:pt x="11070" y="46660"/>
                  </a:lnTo>
                  <a:cubicBezTo>
                    <a:pt x="12062" y="45757"/>
                    <a:pt x="13373" y="45212"/>
                    <a:pt x="14667" y="45212"/>
                  </a:cubicBezTo>
                  <a:cubicBezTo>
                    <a:pt x="14756" y="45212"/>
                    <a:pt x="14844" y="45214"/>
                    <a:pt x="14933" y="45219"/>
                  </a:cubicBezTo>
                  <a:cubicBezTo>
                    <a:pt x="21052" y="33323"/>
                    <a:pt x="20262" y="18869"/>
                    <a:pt x="26381" y="6973"/>
                  </a:cubicBezTo>
                  <a:cubicBezTo>
                    <a:pt x="25374" y="6170"/>
                    <a:pt x="24891" y="4904"/>
                    <a:pt x="25196" y="3664"/>
                  </a:cubicBezTo>
                  <a:cubicBezTo>
                    <a:pt x="21899" y="2443"/>
                    <a:pt x="18604" y="1221"/>
                    <a:pt x="15309" y="0"/>
                  </a:cubicBez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a:extLst>
                <a:ext uri="{FF2B5EF4-FFF2-40B4-BE49-F238E27FC236}">
                  <a16:creationId xmlns:a16="http://schemas.microsoft.com/office/drawing/2014/main" id="{5B1387EF-B9EB-5390-D47C-44BF1A676FAE}"/>
                </a:ext>
              </a:extLst>
            </p:cNvPr>
            <p:cNvSpPr/>
            <p:nvPr/>
          </p:nvSpPr>
          <p:spPr>
            <a:xfrm>
              <a:off x="1823975" y="520850"/>
              <a:ext cx="742650" cy="1238150"/>
            </a:xfrm>
            <a:custGeom>
              <a:avLst/>
              <a:gdLst/>
              <a:ahLst/>
              <a:cxnLst/>
              <a:rect l="l" t="t" r="r" b="b"/>
              <a:pathLst>
                <a:path w="29706" h="49526" extrusionOk="0">
                  <a:moveTo>
                    <a:pt x="16927" y="1123"/>
                  </a:moveTo>
                  <a:lnTo>
                    <a:pt x="27200" y="4928"/>
                  </a:lnTo>
                  <a:cubicBezTo>
                    <a:pt x="27191" y="4960"/>
                    <a:pt x="27181" y="4992"/>
                    <a:pt x="27172" y="5025"/>
                  </a:cubicBezTo>
                  <a:cubicBezTo>
                    <a:pt x="26833" y="6244"/>
                    <a:pt x="27306" y="7493"/>
                    <a:pt x="28317" y="8257"/>
                  </a:cubicBezTo>
                  <a:cubicBezTo>
                    <a:pt x="28343" y="8278"/>
                    <a:pt x="28371" y="8297"/>
                    <a:pt x="28396" y="8317"/>
                  </a:cubicBezTo>
                  <a:cubicBezTo>
                    <a:pt x="22141" y="20308"/>
                    <a:pt x="23011" y="34940"/>
                    <a:pt x="16756" y="46933"/>
                  </a:cubicBezTo>
                  <a:cubicBezTo>
                    <a:pt x="16722" y="46928"/>
                    <a:pt x="16685" y="46926"/>
                    <a:pt x="16650" y="46924"/>
                  </a:cubicBezTo>
                  <a:cubicBezTo>
                    <a:pt x="16531" y="46914"/>
                    <a:pt x="16412" y="46909"/>
                    <a:pt x="16292" y="46909"/>
                  </a:cubicBezTo>
                  <a:cubicBezTo>
                    <a:pt x="15051" y="46909"/>
                    <a:pt x="13789" y="47445"/>
                    <a:pt x="12857" y="48325"/>
                  </a:cubicBezTo>
                  <a:cubicBezTo>
                    <a:pt x="12829" y="48351"/>
                    <a:pt x="12803" y="48376"/>
                    <a:pt x="12776" y="48401"/>
                  </a:cubicBezTo>
                  <a:cubicBezTo>
                    <a:pt x="9354" y="47132"/>
                    <a:pt x="5930" y="45864"/>
                    <a:pt x="2503" y="44596"/>
                  </a:cubicBezTo>
                  <a:cubicBezTo>
                    <a:pt x="2512" y="44564"/>
                    <a:pt x="2522" y="44532"/>
                    <a:pt x="2531" y="44499"/>
                  </a:cubicBezTo>
                  <a:cubicBezTo>
                    <a:pt x="2873" y="43282"/>
                    <a:pt x="2399" y="42029"/>
                    <a:pt x="1386" y="41269"/>
                  </a:cubicBezTo>
                  <a:cubicBezTo>
                    <a:pt x="1360" y="41248"/>
                    <a:pt x="1335" y="41227"/>
                    <a:pt x="1307" y="41207"/>
                  </a:cubicBezTo>
                  <a:cubicBezTo>
                    <a:pt x="7562" y="29216"/>
                    <a:pt x="6692" y="14584"/>
                    <a:pt x="12947" y="2591"/>
                  </a:cubicBezTo>
                  <a:lnTo>
                    <a:pt x="13055" y="2600"/>
                  </a:lnTo>
                  <a:cubicBezTo>
                    <a:pt x="13172" y="2610"/>
                    <a:pt x="13290" y="2615"/>
                    <a:pt x="13408" y="2615"/>
                  </a:cubicBezTo>
                  <a:cubicBezTo>
                    <a:pt x="14649" y="2615"/>
                    <a:pt x="15912" y="2080"/>
                    <a:pt x="16846" y="1199"/>
                  </a:cubicBezTo>
                  <a:cubicBezTo>
                    <a:pt x="16874" y="1173"/>
                    <a:pt x="16900" y="1148"/>
                    <a:pt x="16927" y="1123"/>
                  </a:cubicBezTo>
                  <a:close/>
                  <a:moveTo>
                    <a:pt x="16676" y="0"/>
                  </a:moveTo>
                  <a:cubicBezTo>
                    <a:pt x="15975" y="1041"/>
                    <a:pt x="14741" y="1696"/>
                    <a:pt x="13531" y="1696"/>
                  </a:cubicBezTo>
                  <a:cubicBezTo>
                    <a:pt x="13161" y="1696"/>
                    <a:pt x="12795" y="1635"/>
                    <a:pt x="12446" y="1506"/>
                  </a:cubicBezTo>
                  <a:cubicBezTo>
                    <a:pt x="5611" y="13882"/>
                    <a:pt x="6835" y="29246"/>
                    <a:pt x="0" y="41625"/>
                  </a:cubicBezTo>
                  <a:cubicBezTo>
                    <a:pt x="1489" y="42176"/>
                    <a:pt x="2087" y="43774"/>
                    <a:pt x="1173" y="45134"/>
                  </a:cubicBezTo>
                  <a:cubicBezTo>
                    <a:pt x="5124" y="46598"/>
                    <a:pt x="9077" y="48062"/>
                    <a:pt x="13030" y="49526"/>
                  </a:cubicBezTo>
                  <a:cubicBezTo>
                    <a:pt x="13728" y="48484"/>
                    <a:pt x="14961" y="47830"/>
                    <a:pt x="16172" y="47830"/>
                  </a:cubicBezTo>
                  <a:cubicBezTo>
                    <a:pt x="16542" y="47830"/>
                    <a:pt x="16910" y="47891"/>
                    <a:pt x="17260" y="48020"/>
                  </a:cubicBezTo>
                  <a:cubicBezTo>
                    <a:pt x="24094" y="35640"/>
                    <a:pt x="22871" y="20278"/>
                    <a:pt x="29705" y="7902"/>
                  </a:cubicBezTo>
                  <a:cubicBezTo>
                    <a:pt x="28216" y="7350"/>
                    <a:pt x="27616" y="5752"/>
                    <a:pt x="28530" y="4392"/>
                  </a:cubicBezTo>
                  <a:lnTo>
                    <a:pt x="16676" y="0"/>
                  </a:lnTo>
                  <a:close/>
                </a:path>
              </a:pathLst>
            </a:custGeom>
            <a:solidFill>
              <a:srgbClr val="C8D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a:extLst>
                <a:ext uri="{FF2B5EF4-FFF2-40B4-BE49-F238E27FC236}">
                  <a16:creationId xmlns:a16="http://schemas.microsoft.com/office/drawing/2014/main" id="{DFED60AA-0C9C-934F-440C-BE5ED2A6956E}"/>
                </a:ext>
              </a:extLst>
            </p:cNvPr>
            <p:cNvSpPr/>
            <p:nvPr/>
          </p:nvSpPr>
          <p:spPr>
            <a:xfrm>
              <a:off x="1856650" y="548900"/>
              <a:ext cx="677225" cy="1182000"/>
            </a:xfrm>
            <a:custGeom>
              <a:avLst/>
              <a:gdLst/>
              <a:ahLst/>
              <a:cxnLst/>
              <a:rect l="l" t="t" r="r" b="b"/>
              <a:pathLst>
                <a:path w="27089" h="47280" extrusionOk="0">
                  <a:moveTo>
                    <a:pt x="15664" y="310"/>
                  </a:moveTo>
                  <a:cubicBezTo>
                    <a:pt x="18959" y="1529"/>
                    <a:pt x="22254" y="2751"/>
                    <a:pt x="25551" y="3972"/>
                  </a:cubicBezTo>
                  <a:cubicBezTo>
                    <a:pt x="25246" y="5214"/>
                    <a:pt x="25729" y="6480"/>
                    <a:pt x="26736" y="7281"/>
                  </a:cubicBezTo>
                  <a:cubicBezTo>
                    <a:pt x="20617" y="19177"/>
                    <a:pt x="21407" y="33633"/>
                    <a:pt x="15288" y="45529"/>
                  </a:cubicBezTo>
                  <a:cubicBezTo>
                    <a:pt x="15199" y="45524"/>
                    <a:pt x="15111" y="45522"/>
                    <a:pt x="15022" y="45522"/>
                  </a:cubicBezTo>
                  <a:cubicBezTo>
                    <a:pt x="13728" y="45522"/>
                    <a:pt x="12417" y="46067"/>
                    <a:pt x="11425" y="46968"/>
                  </a:cubicBezTo>
                  <a:lnTo>
                    <a:pt x="1538" y="43306"/>
                  </a:lnTo>
                  <a:cubicBezTo>
                    <a:pt x="1843" y="42063"/>
                    <a:pt x="1360" y="40798"/>
                    <a:pt x="353" y="39997"/>
                  </a:cubicBezTo>
                  <a:lnTo>
                    <a:pt x="356" y="39997"/>
                  </a:lnTo>
                  <a:cubicBezTo>
                    <a:pt x="6474" y="28101"/>
                    <a:pt x="5682" y="13644"/>
                    <a:pt x="11804" y="1749"/>
                  </a:cubicBezTo>
                  <a:cubicBezTo>
                    <a:pt x="11892" y="1754"/>
                    <a:pt x="11980" y="1756"/>
                    <a:pt x="12069" y="1756"/>
                  </a:cubicBezTo>
                  <a:cubicBezTo>
                    <a:pt x="13361" y="1756"/>
                    <a:pt x="14674" y="1211"/>
                    <a:pt x="15664" y="310"/>
                  </a:cubicBezTo>
                  <a:close/>
                  <a:moveTo>
                    <a:pt x="15620" y="1"/>
                  </a:moveTo>
                  <a:cubicBezTo>
                    <a:pt x="15593" y="26"/>
                    <a:pt x="15567" y="51"/>
                    <a:pt x="15539" y="77"/>
                  </a:cubicBezTo>
                  <a:cubicBezTo>
                    <a:pt x="14607" y="958"/>
                    <a:pt x="13342" y="1493"/>
                    <a:pt x="12101" y="1493"/>
                  </a:cubicBezTo>
                  <a:cubicBezTo>
                    <a:pt x="11983" y="1493"/>
                    <a:pt x="11865" y="1488"/>
                    <a:pt x="11748" y="1478"/>
                  </a:cubicBezTo>
                  <a:lnTo>
                    <a:pt x="11640" y="1469"/>
                  </a:lnTo>
                  <a:cubicBezTo>
                    <a:pt x="5385" y="13462"/>
                    <a:pt x="6255" y="28094"/>
                    <a:pt x="0" y="40085"/>
                  </a:cubicBezTo>
                  <a:cubicBezTo>
                    <a:pt x="28" y="40105"/>
                    <a:pt x="53" y="40126"/>
                    <a:pt x="81" y="40147"/>
                  </a:cubicBezTo>
                  <a:cubicBezTo>
                    <a:pt x="1092" y="40909"/>
                    <a:pt x="1566" y="42160"/>
                    <a:pt x="1224" y="43380"/>
                  </a:cubicBezTo>
                  <a:cubicBezTo>
                    <a:pt x="1215" y="43412"/>
                    <a:pt x="1205" y="43444"/>
                    <a:pt x="1196" y="43474"/>
                  </a:cubicBezTo>
                  <a:cubicBezTo>
                    <a:pt x="4620" y="44744"/>
                    <a:pt x="8044" y="46012"/>
                    <a:pt x="11469" y="47279"/>
                  </a:cubicBezTo>
                  <a:cubicBezTo>
                    <a:pt x="11496" y="47256"/>
                    <a:pt x="11522" y="47231"/>
                    <a:pt x="11550" y="47206"/>
                  </a:cubicBezTo>
                  <a:cubicBezTo>
                    <a:pt x="12484" y="46324"/>
                    <a:pt x="13750" y="45787"/>
                    <a:pt x="14991" y="45787"/>
                  </a:cubicBezTo>
                  <a:cubicBezTo>
                    <a:pt x="15109" y="45787"/>
                    <a:pt x="15226" y="45792"/>
                    <a:pt x="15343" y="45802"/>
                  </a:cubicBezTo>
                  <a:cubicBezTo>
                    <a:pt x="15380" y="45806"/>
                    <a:pt x="15415" y="45809"/>
                    <a:pt x="15452" y="45811"/>
                  </a:cubicBezTo>
                  <a:cubicBezTo>
                    <a:pt x="21704" y="33820"/>
                    <a:pt x="20834" y="19188"/>
                    <a:pt x="27089" y="7195"/>
                  </a:cubicBezTo>
                  <a:cubicBezTo>
                    <a:pt x="27064" y="7175"/>
                    <a:pt x="27036" y="7156"/>
                    <a:pt x="27010" y="7135"/>
                  </a:cubicBezTo>
                  <a:cubicBezTo>
                    <a:pt x="25999" y="6371"/>
                    <a:pt x="25526" y="5120"/>
                    <a:pt x="25865" y="3903"/>
                  </a:cubicBezTo>
                  <a:cubicBezTo>
                    <a:pt x="25874" y="3870"/>
                    <a:pt x="25884" y="3838"/>
                    <a:pt x="25893" y="3806"/>
                  </a:cubicBezTo>
                  <a:lnTo>
                    <a:pt x="15620" y="1"/>
                  </a:ln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a:extLst>
                <a:ext uri="{FF2B5EF4-FFF2-40B4-BE49-F238E27FC236}">
                  <a16:creationId xmlns:a16="http://schemas.microsoft.com/office/drawing/2014/main" id="{6E8DB906-96BE-5675-5AF8-5CA859892E43}"/>
                </a:ext>
              </a:extLst>
            </p:cNvPr>
            <p:cNvSpPr/>
            <p:nvPr/>
          </p:nvSpPr>
          <p:spPr>
            <a:xfrm>
              <a:off x="2026925" y="971175"/>
              <a:ext cx="336675" cy="337450"/>
            </a:xfrm>
            <a:custGeom>
              <a:avLst/>
              <a:gdLst/>
              <a:ahLst/>
              <a:cxnLst/>
              <a:rect l="l" t="t" r="r" b="b"/>
              <a:pathLst>
                <a:path w="13467" h="13498" extrusionOk="0">
                  <a:moveTo>
                    <a:pt x="5989" y="0"/>
                  </a:moveTo>
                  <a:cubicBezTo>
                    <a:pt x="3447" y="0"/>
                    <a:pt x="1250" y="1728"/>
                    <a:pt x="700" y="4514"/>
                  </a:cubicBezTo>
                  <a:cubicBezTo>
                    <a:pt x="1" y="8044"/>
                    <a:pt x="2058" y="11880"/>
                    <a:pt x="5385" y="13113"/>
                  </a:cubicBezTo>
                  <a:cubicBezTo>
                    <a:pt x="6090" y="13374"/>
                    <a:pt x="6796" y="13498"/>
                    <a:pt x="7477" y="13498"/>
                  </a:cubicBezTo>
                  <a:cubicBezTo>
                    <a:pt x="10018" y="13498"/>
                    <a:pt x="12215" y="11769"/>
                    <a:pt x="12767" y="8984"/>
                  </a:cubicBezTo>
                  <a:cubicBezTo>
                    <a:pt x="13466" y="5454"/>
                    <a:pt x="11409" y="1618"/>
                    <a:pt x="8082" y="385"/>
                  </a:cubicBezTo>
                  <a:cubicBezTo>
                    <a:pt x="7376" y="124"/>
                    <a:pt x="6670" y="0"/>
                    <a:pt x="5989" y="0"/>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a:extLst>
                <a:ext uri="{FF2B5EF4-FFF2-40B4-BE49-F238E27FC236}">
                  <a16:creationId xmlns:a16="http://schemas.microsoft.com/office/drawing/2014/main" id="{4E3564C7-F56D-89D4-86FA-273718FC69D5}"/>
                </a:ext>
              </a:extLst>
            </p:cNvPr>
            <p:cNvSpPr/>
            <p:nvPr/>
          </p:nvSpPr>
          <p:spPr>
            <a:xfrm>
              <a:off x="2237275" y="711425"/>
              <a:ext cx="114200" cy="100075"/>
            </a:xfrm>
            <a:custGeom>
              <a:avLst/>
              <a:gdLst/>
              <a:ahLst/>
              <a:cxnLst/>
              <a:rect l="l" t="t" r="r" b="b"/>
              <a:pathLst>
                <a:path w="4568" h="4003" extrusionOk="0">
                  <a:moveTo>
                    <a:pt x="2275" y="1"/>
                  </a:moveTo>
                  <a:cubicBezTo>
                    <a:pt x="1465" y="1"/>
                    <a:pt x="712" y="509"/>
                    <a:pt x="400" y="1318"/>
                  </a:cubicBezTo>
                  <a:cubicBezTo>
                    <a:pt x="0" y="2355"/>
                    <a:pt x="474" y="3488"/>
                    <a:pt x="1515" y="3874"/>
                  </a:cubicBezTo>
                  <a:cubicBezTo>
                    <a:pt x="1750" y="3961"/>
                    <a:pt x="1994" y="4002"/>
                    <a:pt x="2236" y="4002"/>
                  </a:cubicBezTo>
                  <a:cubicBezTo>
                    <a:pt x="3063" y="4002"/>
                    <a:pt x="3861" y="3516"/>
                    <a:pt x="4168" y="2715"/>
                  </a:cubicBezTo>
                  <a:cubicBezTo>
                    <a:pt x="4568" y="1680"/>
                    <a:pt x="4004" y="512"/>
                    <a:pt x="2965" y="126"/>
                  </a:cubicBezTo>
                  <a:cubicBezTo>
                    <a:pt x="2736" y="41"/>
                    <a:pt x="2503" y="1"/>
                    <a:pt x="2275" y="1"/>
                  </a:cubicBezTo>
                  <a:close/>
                </a:path>
              </a:pathLst>
            </a:custGeom>
            <a:solidFill>
              <a:srgbClr val="6C7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0">
            <a:extLst>
              <a:ext uri="{FF2B5EF4-FFF2-40B4-BE49-F238E27FC236}">
                <a16:creationId xmlns:a16="http://schemas.microsoft.com/office/drawing/2014/main" id="{2A51938F-7FFC-F13F-8EEE-8A92959CFF4E}"/>
              </a:ext>
            </a:extLst>
          </p:cNvPr>
          <p:cNvGrpSpPr/>
          <p:nvPr/>
        </p:nvGrpSpPr>
        <p:grpSpPr>
          <a:xfrm rot="-1388379">
            <a:off x="245134" y="3343849"/>
            <a:ext cx="584864" cy="513483"/>
            <a:chOff x="2665925" y="2466150"/>
            <a:chExt cx="627625" cy="551025"/>
          </a:xfrm>
        </p:grpSpPr>
        <p:sp>
          <p:nvSpPr>
            <p:cNvPr id="500" name="Google Shape;500;p30">
              <a:extLst>
                <a:ext uri="{FF2B5EF4-FFF2-40B4-BE49-F238E27FC236}">
                  <a16:creationId xmlns:a16="http://schemas.microsoft.com/office/drawing/2014/main" id="{61525604-2DF7-C3A2-BF3D-5739C979ED1C}"/>
                </a:ext>
              </a:extLst>
            </p:cNvPr>
            <p:cNvSpPr/>
            <p:nvPr/>
          </p:nvSpPr>
          <p:spPr>
            <a:xfrm>
              <a:off x="2700675" y="2466150"/>
              <a:ext cx="592875" cy="549500"/>
            </a:xfrm>
            <a:custGeom>
              <a:avLst/>
              <a:gdLst/>
              <a:ahLst/>
              <a:cxnLst/>
              <a:rect l="l" t="t" r="r" b="b"/>
              <a:pathLst>
                <a:path w="23715" h="21980" extrusionOk="0">
                  <a:moveTo>
                    <a:pt x="6323" y="0"/>
                  </a:moveTo>
                  <a:cubicBezTo>
                    <a:pt x="5320" y="0"/>
                    <a:pt x="4347" y="220"/>
                    <a:pt x="3434" y="722"/>
                  </a:cubicBezTo>
                  <a:cubicBezTo>
                    <a:pt x="52" y="2578"/>
                    <a:pt x="1" y="6111"/>
                    <a:pt x="1" y="6111"/>
                  </a:cubicBezTo>
                  <a:cubicBezTo>
                    <a:pt x="1" y="6111"/>
                    <a:pt x="1555" y="3520"/>
                    <a:pt x="4741" y="3520"/>
                  </a:cubicBezTo>
                  <a:cubicBezTo>
                    <a:pt x="7746" y="3520"/>
                    <a:pt x="12205" y="5827"/>
                    <a:pt x="18179" y="14795"/>
                  </a:cubicBezTo>
                  <a:cubicBezTo>
                    <a:pt x="22322" y="21011"/>
                    <a:pt x="16293" y="21867"/>
                    <a:pt x="16293" y="21867"/>
                  </a:cubicBezTo>
                  <a:cubicBezTo>
                    <a:pt x="16293" y="21867"/>
                    <a:pt x="16625" y="21980"/>
                    <a:pt x="17147" y="21980"/>
                  </a:cubicBezTo>
                  <a:cubicBezTo>
                    <a:pt x="18141" y="21980"/>
                    <a:pt x="19823" y="21572"/>
                    <a:pt x="21209" y="19201"/>
                  </a:cubicBezTo>
                  <a:cubicBezTo>
                    <a:pt x="22213" y="17480"/>
                    <a:pt x="23714" y="15162"/>
                    <a:pt x="20548" y="10050"/>
                  </a:cubicBezTo>
                  <a:cubicBezTo>
                    <a:pt x="18795" y="7221"/>
                    <a:pt x="12072" y="0"/>
                    <a:pt x="6323"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a:extLst>
                <a:ext uri="{FF2B5EF4-FFF2-40B4-BE49-F238E27FC236}">
                  <a16:creationId xmlns:a16="http://schemas.microsoft.com/office/drawing/2014/main" id="{482BA8F7-5642-90DC-5519-04D0586E6511}"/>
                </a:ext>
              </a:extLst>
            </p:cNvPr>
            <p:cNvSpPr/>
            <p:nvPr/>
          </p:nvSpPr>
          <p:spPr>
            <a:xfrm>
              <a:off x="2700275" y="2537525"/>
              <a:ext cx="507325" cy="479550"/>
            </a:xfrm>
            <a:custGeom>
              <a:avLst/>
              <a:gdLst/>
              <a:ahLst/>
              <a:cxnLst/>
              <a:rect l="l" t="t" r="r" b="b"/>
              <a:pathLst>
                <a:path w="20293" h="19182" extrusionOk="0">
                  <a:moveTo>
                    <a:pt x="3446" y="0"/>
                  </a:moveTo>
                  <a:cubicBezTo>
                    <a:pt x="3175" y="0"/>
                    <a:pt x="2902" y="23"/>
                    <a:pt x="2633" y="67"/>
                  </a:cubicBezTo>
                  <a:cubicBezTo>
                    <a:pt x="1859" y="197"/>
                    <a:pt x="1241" y="508"/>
                    <a:pt x="793" y="995"/>
                  </a:cubicBezTo>
                  <a:cubicBezTo>
                    <a:pt x="264" y="1570"/>
                    <a:pt x="1" y="2353"/>
                    <a:pt x="8" y="3325"/>
                  </a:cubicBezTo>
                  <a:cubicBezTo>
                    <a:pt x="12" y="4263"/>
                    <a:pt x="269" y="5339"/>
                    <a:pt x="770" y="6519"/>
                  </a:cubicBezTo>
                  <a:cubicBezTo>
                    <a:pt x="1799" y="8945"/>
                    <a:pt x="3741" y="11545"/>
                    <a:pt x="6242" y="13843"/>
                  </a:cubicBezTo>
                  <a:cubicBezTo>
                    <a:pt x="6535" y="14113"/>
                    <a:pt x="6812" y="14355"/>
                    <a:pt x="7085" y="14586"/>
                  </a:cubicBezTo>
                  <a:cubicBezTo>
                    <a:pt x="8876" y="16108"/>
                    <a:pt x="10793" y="17338"/>
                    <a:pt x="12629" y="18147"/>
                  </a:cubicBezTo>
                  <a:cubicBezTo>
                    <a:pt x="13116" y="18361"/>
                    <a:pt x="13614" y="18551"/>
                    <a:pt x="14122" y="18712"/>
                  </a:cubicBezTo>
                  <a:cubicBezTo>
                    <a:pt x="15032" y="19001"/>
                    <a:pt x="15877" y="19158"/>
                    <a:pt x="16630" y="19179"/>
                  </a:cubicBezTo>
                  <a:cubicBezTo>
                    <a:pt x="16688" y="19181"/>
                    <a:pt x="16745" y="19181"/>
                    <a:pt x="16803" y="19181"/>
                  </a:cubicBezTo>
                  <a:cubicBezTo>
                    <a:pt x="17985" y="19181"/>
                    <a:pt x="18893" y="18846"/>
                    <a:pt x="19500" y="18186"/>
                  </a:cubicBezTo>
                  <a:cubicBezTo>
                    <a:pt x="20026" y="17613"/>
                    <a:pt x="20292" y="16828"/>
                    <a:pt x="20285" y="15856"/>
                  </a:cubicBezTo>
                  <a:cubicBezTo>
                    <a:pt x="20280" y="14919"/>
                    <a:pt x="20024" y="13845"/>
                    <a:pt x="19523" y="12665"/>
                  </a:cubicBezTo>
                  <a:cubicBezTo>
                    <a:pt x="18493" y="10238"/>
                    <a:pt x="16551" y="7636"/>
                    <a:pt x="14053" y="5341"/>
                  </a:cubicBezTo>
                  <a:cubicBezTo>
                    <a:pt x="13342" y="4688"/>
                    <a:pt x="12599" y="4071"/>
                    <a:pt x="11825" y="3498"/>
                  </a:cubicBezTo>
                  <a:cubicBezTo>
                    <a:pt x="10894" y="2801"/>
                    <a:pt x="9911" y="2178"/>
                    <a:pt x="8886" y="1630"/>
                  </a:cubicBezTo>
                  <a:cubicBezTo>
                    <a:pt x="8364" y="1353"/>
                    <a:pt x="7847" y="1106"/>
                    <a:pt x="7343" y="898"/>
                  </a:cubicBezTo>
                  <a:cubicBezTo>
                    <a:pt x="5928" y="310"/>
                    <a:pt x="4593" y="0"/>
                    <a:pt x="3485" y="0"/>
                  </a:cubicBezTo>
                  <a:cubicBezTo>
                    <a:pt x="3472" y="0"/>
                    <a:pt x="3459" y="0"/>
                    <a:pt x="3446"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a:extLst>
                <a:ext uri="{FF2B5EF4-FFF2-40B4-BE49-F238E27FC236}">
                  <a16:creationId xmlns:a16="http://schemas.microsoft.com/office/drawing/2014/main" id="{F241559C-72E1-1B9F-6F4A-CDF62117AFAD}"/>
                </a:ext>
              </a:extLst>
            </p:cNvPr>
            <p:cNvSpPr/>
            <p:nvPr/>
          </p:nvSpPr>
          <p:spPr>
            <a:xfrm>
              <a:off x="2665925" y="2537350"/>
              <a:ext cx="575950" cy="479825"/>
            </a:xfrm>
            <a:custGeom>
              <a:avLst/>
              <a:gdLst/>
              <a:ahLst/>
              <a:cxnLst/>
              <a:rect l="l" t="t" r="r" b="b"/>
              <a:pathLst>
                <a:path w="23038" h="19193" extrusionOk="0">
                  <a:moveTo>
                    <a:pt x="4859" y="0"/>
                  </a:moveTo>
                  <a:cubicBezTo>
                    <a:pt x="4859" y="0"/>
                    <a:pt x="4860" y="0"/>
                    <a:pt x="4860" y="0"/>
                  </a:cubicBezTo>
                  <a:lnTo>
                    <a:pt x="4860" y="0"/>
                  </a:lnTo>
                  <a:cubicBezTo>
                    <a:pt x="4860" y="0"/>
                    <a:pt x="4861" y="0"/>
                    <a:pt x="4861" y="0"/>
                  </a:cubicBezTo>
                  <a:close/>
                  <a:moveTo>
                    <a:pt x="4861" y="12"/>
                  </a:moveTo>
                  <a:cubicBezTo>
                    <a:pt x="5967" y="12"/>
                    <a:pt x="7302" y="324"/>
                    <a:pt x="8717" y="910"/>
                  </a:cubicBezTo>
                  <a:cubicBezTo>
                    <a:pt x="9218" y="1118"/>
                    <a:pt x="9738" y="1365"/>
                    <a:pt x="10260" y="1642"/>
                  </a:cubicBezTo>
                  <a:cubicBezTo>
                    <a:pt x="11285" y="2189"/>
                    <a:pt x="12266" y="2813"/>
                    <a:pt x="13197" y="3508"/>
                  </a:cubicBezTo>
                  <a:cubicBezTo>
                    <a:pt x="13970" y="4083"/>
                    <a:pt x="14714" y="4697"/>
                    <a:pt x="15423" y="5350"/>
                  </a:cubicBezTo>
                  <a:cubicBezTo>
                    <a:pt x="16686" y="6509"/>
                    <a:pt x="17808" y="7749"/>
                    <a:pt x="18757" y="9028"/>
                  </a:cubicBezTo>
                  <a:cubicBezTo>
                    <a:pt x="19673" y="10266"/>
                    <a:pt x="20391" y="11492"/>
                    <a:pt x="20893" y="12672"/>
                  </a:cubicBezTo>
                  <a:cubicBezTo>
                    <a:pt x="21394" y="13852"/>
                    <a:pt x="21648" y="14926"/>
                    <a:pt x="21654" y="15863"/>
                  </a:cubicBezTo>
                  <a:cubicBezTo>
                    <a:pt x="21661" y="16833"/>
                    <a:pt x="21396" y="17616"/>
                    <a:pt x="20872" y="18188"/>
                  </a:cubicBezTo>
                  <a:cubicBezTo>
                    <a:pt x="20567" y="18518"/>
                    <a:pt x="20179" y="18770"/>
                    <a:pt x="19720" y="18939"/>
                  </a:cubicBezTo>
                  <a:cubicBezTo>
                    <a:pt x="19274" y="19100"/>
                    <a:pt x="18754" y="19183"/>
                    <a:pt x="18179" y="19183"/>
                  </a:cubicBezTo>
                  <a:cubicBezTo>
                    <a:pt x="18122" y="19183"/>
                    <a:pt x="18064" y="19183"/>
                    <a:pt x="18006" y="19181"/>
                  </a:cubicBezTo>
                  <a:cubicBezTo>
                    <a:pt x="17251" y="19158"/>
                    <a:pt x="16408" y="19001"/>
                    <a:pt x="15499" y="18715"/>
                  </a:cubicBezTo>
                  <a:cubicBezTo>
                    <a:pt x="14991" y="18553"/>
                    <a:pt x="14492" y="18364"/>
                    <a:pt x="14005" y="18147"/>
                  </a:cubicBezTo>
                  <a:cubicBezTo>
                    <a:pt x="12169" y="17339"/>
                    <a:pt x="10253" y="16110"/>
                    <a:pt x="8463" y="14589"/>
                  </a:cubicBezTo>
                  <a:lnTo>
                    <a:pt x="8461" y="14589"/>
                  </a:lnTo>
                  <a:cubicBezTo>
                    <a:pt x="8189" y="14358"/>
                    <a:pt x="7914" y="14115"/>
                    <a:pt x="7621" y="13845"/>
                  </a:cubicBezTo>
                  <a:cubicBezTo>
                    <a:pt x="6357" y="12684"/>
                    <a:pt x="5235" y="11446"/>
                    <a:pt x="4284" y="10165"/>
                  </a:cubicBezTo>
                  <a:cubicBezTo>
                    <a:pt x="3367" y="8927"/>
                    <a:pt x="2649" y="7701"/>
                    <a:pt x="2148" y="6521"/>
                  </a:cubicBezTo>
                  <a:cubicBezTo>
                    <a:pt x="1649" y="5341"/>
                    <a:pt x="1393" y="4270"/>
                    <a:pt x="1386" y="3330"/>
                  </a:cubicBezTo>
                  <a:cubicBezTo>
                    <a:pt x="1382" y="2360"/>
                    <a:pt x="1645" y="1577"/>
                    <a:pt x="2171" y="1007"/>
                  </a:cubicBezTo>
                  <a:cubicBezTo>
                    <a:pt x="2617" y="520"/>
                    <a:pt x="3238" y="208"/>
                    <a:pt x="4009" y="79"/>
                  </a:cubicBezTo>
                  <a:cubicBezTo>
                    <a:pt x="4291" y="33"/>
                    <a:pt x="4575" y="12"/>
                    <a:pt x="4861" y="12"/>
                  </a:cubicBezTo>
                  <a:close/>
                  <a:moveTo>
                    <a:pt x="4860" y="0"/>
                  </a:moveTo>
                  <a:cubicBezTo>
                    <a:pt x="4574" y="0"/>
                    <a:pt x="4288" y="21"/>
                    <a:pt x="4007" y="67"/>
                  </a:cubicBezTo>
                  <a:cubicBezTo>
                    <a:pt x="3252" y="194"/>
                    <a:pt x="2622" y="499"/>
                    <a:pt x="2160" y="998"/>
                  </a:cubicBezTo>
                  <a:cubicBezTo>
                    <a:pt x="1" y="3348"/>
                    <a:pt x="2441" y="9102"/>
                    <a:pt x="7611" y="13852"/>
                  </a:cubicBezTo>
                  <a:cubicBezTo>
                    <a:pt x="7891" y="14111"/>
                    <a:pt x="8170" y="14358"/>
                    <a:pt x="8454" y="14595"/>
                  </a:cubicBezTo>
                  <a:lnTo>
                    <a:pt x="8456" y="14595"/>
                  </a:lnTo>
                  <a:cubicBezTo>
                    <a:pt x="10304" y="16166"/>
                    <a:pt x="12220" y="17371"/>
                    <a:pt x="14000" y="18156"/>
                  </a:cubicBezTo>
                  <a:cubicBezTo>
                    <a:pt x="14487" y="18371"/>
                    <a:pt x="14986" y="18560"/>
                    <a:pt x="15494" y="18724"/>
                  </a:cubicBezTo>
                  <a:cubicBezTo>
                    <a:pt x="16397" y="19008"/>
                    <a:pt x="17244" y="19167"/>
                    <a:pt x="18004" y="19190"/>
                  </a:cubicBezTo>
                  <a:cubicBezTo>
                    <a:pt x="18062" y="19190"/>
                    <a:pt x="18119" y="19193"/>
                    <a:pt x="18177" y="19193"/>
                  </a:cubicBezTo>
                  <a:cubicBezTo>
                    <a:pt x="19320" y="19193"/>
                    <a:pt x="20255" y="18872"/>
                    <a:pt x="20879" y="18193"/>
                  </a:cubicBezTo>
                  <a:cubicBezTo>
                    <a:pt x="23038" y="15845"/>
                    <a:pt x="20597" y="10088"/>
                    <a:pt x="15429" y="5341"/>
                  </a:cubicBezTo>
                  <a:cubicBezTo>
                    <a:pt x="14721" y="4688"/>
                    <a:pt x="13977" y="4073"/>
                    <a:pt x="13201" y="3498"/>
                  </a:cubicBezTo>
                  <a:cubicBezTo>
                    <a:pt x="12271" y="2801"/>
                    <a:pt x="11287" y="2178"/>
                    <a:pt x="10262" y="1630"/>
                  </a:cubicBezTo>
                  <a:cubicBezTo>
                    <a:pt x="9738" y="1351"/>
                    <a:pt x="9223" y="1106"/>
                    <a:pt x="8717" y="899"/>
                  </a:cubicBezTo>
                  <a:cubicBezTo>
                    <a:pt x="7305" y="312"/>
                    <a:pt x="5982" y="1"/>
                    <a:pt x="4860"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a:extLst>
                <a:ext uri="{FF2B5EF4-FFF2-40B4-BE49-F238E27FC236}">
                  <a16:creationId xmlns:a16="http://schemas.microsoft.com/office/drawing/2014/main" id="{4CDD98FC-C058-CBDF-D3E9-2AD3597F34AF}"/>
                </a:ext>
              </a:extLst>
            </p:cNvPr>
            <p:cNvSpPr/>
            <p:nvPr/>
          </p:nvSpPr>
          <p:spPr>
            <a:xfrm>
              <a:off x="2747900" y="2609975"/>
              <a:ext cx="408725" cy="340475"/>
            </a:xfrm>
            <a:custGeom>
              <a:avLst/>
              <a:gdLst/>
              <a:ahLst/>
              <a:cxnLst/>
              <a:rect l="l" t="t" r="r" b="b"/>
              <a:pathLst>
                <a:path w="16349" h="13619" extrusionOk="0">
                  <a:moveTo>
                    <a:pt x="3097" y="0"/>
                  </a:moveTo>
                  <a:cubicBezTo>
                    <a:pt x="2363" y="0"/>
                    <a:pt x="1799" y="206"/>
                    <a:pt x="1428" y="610"/>
                  </a:cubicBezTo>
                  <a:cubicBezTo>
                    <a:pt x="1" y="2164"/>
                    <a:pt x="1866" y="6207"/>
                    <a:pt x="5586" y="9624"/>
                  </a:cubicBezTo>
                  <a:cubicBezTo>
                    <a:pt x="8228" y="12051"/>
                    <a:pt x="11236" y="13618"/>
                    <a:pt x="13252" y="13618"/>
                  </a:cubicBezTo>
                  <a:cubicBezTo>
                    <a:pt x="13986" y="13618"/>
                    <a:pt x="14547" y="13413"/>
                    <a:pt x="14921" y="13007"/>
                  </a:cubicBezTo>
                  <a:cubicBezTo>
                    <a:pt x="16348" y="11455"/>
                    <a:pt x="14483" y="7410"/>
                    <a:pt x="10760" y="3992"/>
                  </a:cubicBezTo>
                  <a:cubicBezTo>
                    <a:pt x="8121" y="1568"/>
                    <a:pt x="5113" y="0"/>
                    <a:pt x="3097"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a:extLst>
                <a:ext uri="{FF2B5EF4-FFF2-40B4-BE49-F238E27FC236}">
                  <a16:creationId xmlns:a16="http://schemas.microsoft.com/office/drawing/2014/main" id="{E4A5ABB6-C05D-B5ED-B477-DFBF224D9A25}"/>
                </a:ext>
              </a:extLst>
            </p:cNvPr>
            <p:cNvSpPr/>
            <p:nvPr/>
          </p:nvSpPr>
          <p:spPr>
            <a:xfrm>
              <a:off x="2747675" y="2609800"/>
              <a:ext cx="409125" cy="340775"/>
            </a:xfrm>
            <a:custGeom>
              <a:avLst/>
              <a:gdLst/>
              <a:ahLst/>
              <a:cxnLst/>
              <a:rect l="l" t="t" r="r" b="b"/>
              <a:pathLst>
                <a:path w="16365" h="13631" extrusionOk="0">
                  <a:moveTo>
                    <a:pt x="3106" y="12"/>
                  </a:moveTo>
                  <a:cubicBezTo>
                    <a:pt x="4080" y="12"/>
                    <a:pt x="5304" y="376"/>
                    <a:pt x="6646" y="1067"/>
                  </a:cubicBezTo>
                  <a:cubicBezTo>
                    <a:pt x="8019" y="1776"/>
                    <a:pt x="9444" y="2792"/>
                    <a:pt x="10767" y="4004"/>
                  </a:cubicBezTo>
                  <a:cubicBezTo>
                    <a:pt x="12568" y="5659"/>
                    <a:pt x="13993" y="7509"/>
                    <a:pt x="14778" y="9213"/>
                  </a:cubicBezTo>
                  <a:cubicBezTo>
                    <a:pt x="15159" y="10040"/>
                    <a:pt x="15369" y="10788"/>
                    <a:pt x="15401" y="11434"/>
                  </a:cubicBezTo>
                  <a:cubicBezTo>
                    <a:pt x="15434" y="12102"/>
                    <a:pt x="15272" y="12633"/>
                    <a:pt x="14926" y="13011"/>
                  </a:cubicBezTo>
                  <a:cubicBezTo>
                    <a:pt x="14554" y="13415"/>
                    <a:pt x="13993" y="13621"/>
                    <a:pt x="13261" y="13621"/>
                  </a:cubicBezTo>
                  <a:cubicBezTo>
                    <a:pt x="12286" y="13621"/>
                    <a:pt x="11063" y="13256"/>
                    <a:pt x="9721" y="12566"/>
                  </a:cubicBezTo>
                  <a:cubicBezTo>
                    <a:pt x="8345" y="11857"/>
                    <a:pt x="6923" y="10843"/>
                    <a:pt x="5600" y="9629"/>
                  </a:cubicBezTo>
                  <a:cubicBezTo>
                    <a:pt x="3799" y="7973"/>
                    <a:pt x="2374" y="6124"/>
                    <a:pt x="1589" y="4420"/>
                  </a:cubicBezTo>
                  <a:cubicBezTo>
                    <a:pt x="1206" y="3593"/>
                    <a:pt x="998" y="2845"/>
                    <a:pt x="966" y="2198"/>
                  </a:cubicBezTo>
                  <a:cubicBezTo>
                    <a:pt x="933" y="1531"/>
                    <a:pt x="1093" y="1000"/>
                    <a:pt x="1441" y="621"/>
                  </a:cubicBezTo>
                  <a:cubicBezTo>
                    <a:pt x="1813" y="217"/>
                    <a:pt x="2372" y="12"/>
                    <a:pt x="3106" y="12"/>
                  </a:cubicBezTo>
                  <a:close/>
                  <a:moveTo>
                    <a:pt x="3106" y="0"/>
                  </a:moveTo>
                  <a:cubicBezTo>
                    <a:pt x="2392" y="0"/>
                    <a:pt x="1815" y="196"/>
                    <a:pt x="1432" y="614"/>
                  </a:cubicBezTo>
                  <a:cubicBezTo>
                    <a:pt x="0" y="2173"/>
                    <a:pt x="1864" y="6211"/>
                    <a:pt x="5590" y="9636"/>
                  </a:cubicBezTo>
                  <a:cubicBezTo>
                    <a:pt x="8324" y="12148"/>
                    <a:pt x="11301" y="13630"/>
                    <a:pt x="13259" y="13630"/>
                  </a:cubicBezTo>
                  <a:cubicBezTo>
                    <a:pt x="13972" y="13630"/>
                    <a:pt x="14552" y="13434"/>
                    <a:pt x="14933" y="13018"/>
                  </a:cubicBezTo>
                  <a:cubicBezTo>
                    <a:pt x="16364" y="11460"/>
                    <a:pt x="14503" y="7421"/>
                    <a:pt x="10774" y="3995"/>
                  </a:cubicBezTo>
                  <a:cubicBezTo>
                    <a:pt x="8040" y="1485"/>
                    <a:pt x="5064" y="0"/>
                    <a:pt x="3106"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a:extLst>
                <a:ext uri="{FF2B5EF4-FFF2-40B4-BE49-F238E27FC236}">
                  <a16:creationId xmlns:a16="http://schemas.microsoft.com/office/drawing/2014/main" id="{06DA8DCA-C417-553C-E50D-28A995AFD972}"/>
                </a:ext>
              </a:extLst>
            </p:cNvPr>
            <p:cNvSpPr/>
            <p:nvPr/>
          </p:nvSpPr>
          <p:spPr>
            <a:xfrm>
              <a:off x="2716275" y="2553225"/>
              <a:ext cx="450800" cy="428675"/>
            </a:xfrm>
            <a:custGeom>
              <a:avLst/>
              <a:gdLst/>
              <a:ahLst/>
              <a:cxnLst/>
              <a:rect l="l" t="t" r="r" b="b"/>
              <a:pathLst>
                <a:path w="18032" h="17147" fill="none" extrusionOk="0">
                  <a:moveTo>
                    <a:pt x="12665" y="5530"/>
                  </a:moveTo>
                  <a:cubicBezTo>
                    <a:pt x="14711" y="7410"/>
                    <a:pt x="16336" y="9578"/>
                    <a:pt x="17184" y="11557"/>
                  </a:cubicBezTo>
                  <a:cubicBezTo>
                    <a:pt x="18031" y="13538"/>
                    <a:pt x="18031" y="15168"/>
                    <a:pt x="17184" y="16087"/>
                  </a:cubicBezTo>
                  <a:cubicBezTo>
                    <a:pt x="16339" y="17008"/>
                    <a:pt x="14713" y="17147"/>
                    <a:pt x="12670" y="16468"/>
                  </a:cubicBezTo>
                  <a:cubicBezTo>
                    <a:pt x="10626" y="15791"/>
                    <a:pt x="8329" y="14355"/>
                    <a:pt x="6283" y="12476"/>
                  </a:cubicBezTo>
                  <a:cubicBezTo>
                    <a:pt x="2025" y="8562"/>
                    <a:pt x="0" y="3836"/>
                    <a:pt x="1764" y="1917"/>
                  </a:cubicBezTo>
                  <a:cubicBezTo>
                    <a:pt x="3526" y="0"/>
                    <a:pt x="8407" y="1617"/>
                    <a:pt x="12665" y="553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a:extLst>
                <a:ext uri="{FF2B5EF4-FFF2-40B4-BE49-F238E27FC236}">
                  <a16:creationId xmlns:a16="http://schemas.microsoft.com/office/drawing/2014/main" id="{6192D4B2-8BF6-2043-863C-802D002BBD48}"/>
                </a:ext>
              </a:extLst>
            </p:cNvPr>
            <p:cNvSpPr/>
            <p:nvPr/>
          </p:nvSpPr>
          <p:spPr>
            <a:xfrm>
              <a:off x="2766075" y="2537900"/>
              <a:ext cx="249925" cy="453525"/>
            </a:xfrm>
            <a:custGeom>
              <a:avLst/>
              <a:gdLst/>
              <a:ahLst/>
              <a:cxnLst/>
              <a:rect l="l" t="t" r="r" b="b"/>
              <a:pathLst>
                <a:path w="9997" h="18141" extrusionOk="0">
                  <a:moveTo>
                    <a:pt x="859" y="0"/>
                  </a:moveTo>
                  <a:cubicBezTo>
                    <a:pt x="568" y="0"/>
                    <a:pt x="282" y="17"/>
                    <a:pt x="1" y="50"/>
                  </a:cubicBezTo>
                  <a:lnTo>
                    <a:pt x="587" y="1966"/>
                  </a:lnTo>
                  <a:lnTo>
                    <a:pt x="980" y="3248"/>
                  </a:lnTo>
                  <a:lnTo>
                    <a:pt x="3349" y="10985"/>
                  </a:lnTo>
                  <a:lnTo>
                    <a:pt x="3871" y="12685"/>
                  </a:lnTo>
                  <a:lnTo>
                    <a:pt x="4448" y="14576"/>
                  </a:lnTo>
                  <a:lnTo>
                    <a:pt x="4450" y="14576"/>
                  </a:lnTo>
                  <a:cubicBezTo>
                    <a:pt x="6298" y="16146"/>
                    <a:pt x="8216" y="17351"/>
                    <a:pt x="9997" y="18141"/>
                  </a:cubicBezTo>
                  <a:lnTo>
                    <a:pt x="9535" y="16635"/>
                  </a:lnTo>
                  <a:lnTo>
                    <a:pt x="9209" y="15566"/>
                  </a:lnTo>
                  <a:lnTo>
                    <a:pt x="7771" y="10868"/>
                  </a:lnTo>
                  <a:lnTo>
                    <a:pt x="7741" y="10777"/>
                  </a:lnTo>
                  <a:lnTo>
                    <a:pt x="7487" y="9937"/>
                  </a:lnTo>
                  <a:lnTo>
                    <a:pt x="7484" y="9935"/>
                  </a:lnTo>
                  <a:lnTo>
                    <a:pt x="6847" y="7857"/>
                  </a:lnTo>
                  <a:lnTo>
                    <a:pt x="5600" y="3781"/>
                  </a:lnTo>
                  <a:lnTo>
                    <a:pt x="5208" y="2497"/>
                  </a:lnTo>
                  <a:lnTo>
                    <a:pt x="4714" y="881"/>
                  </a:lnTo>
                  <a:cubicBezTo>
                    <a:pt x="3342" y="284"/>
                    <a:pt x="2059" y="0"/>
                    <a:pt x="859"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a:extLst>
                <a:ext uri="{FF2B5EF4-FFF2-40B4-BE49-F238E27FC236}">
                  <a16:creationId xmlns:a16="http://schemas.microsoft.com/office/drawing/2014/main" id="{B1012660-8B02-4BC6-9BBE-3A572C2B106F}"/>
                </a:ext>
              </a:extLst>
            </p:cNvPr>
            <p:cNvSpPr/>
            <p:nvPr/>
          </p:nvSpPr>
          <p:spPr>
            <a:xfrm>
              <a:off x="2922450" y="2578150"/>
              <a:ext cx="193575" cy="439025"/>
            </a:xfrm>
            <a:custGeom>
              <a:avLst/>
              <a:gdLst/>
              <a:ahLst/>
              <a:cxnLst/>
              <a:rect l="l" t="t" r="r" b="b"/>
              <a:pathLst>
                <a:path w="7743" h="17561" extrusionOk="0">
                  <a:moveTo>
                    <a:pt x="1" y="1"/>
                  </a:moveTo>
                  <a:lnTo>
                    <a:pt x="509" y="1652"/>
                  </a:lnTo>
                  <a:lnTo>
                    <a:pt x="941" y="3063"/>
                  </a:lnTo>
                  <a:lnTo>
                    <a:pt x="2479" y="8085"/>
                  </a:lnTo>
                  <a:lnTo>
                    <a:pt x="2804" y="9151"/>
                  </a:lnTo>
                  <a:lnTo>
                    <a:pt x="2929" y="9555"/>
                  </a:lnTo>
                  <a:lnTo>
                    <a:pt x="2931" y="9558"/>
                  </a:lnTo>
                  <a:lnTo>
                    <a:pt x="3095" y="10098"/>
                  </a:lnTo>
                  <a:lnTo>
                    <a:pt x="4467" y="14575"/>
                  </a:lnTo>
                  <a:lnTo>
                    <a:pt x="4769" y="15573"/>
                  </a:lnTo>
                  <a:lnTo>
                    <a:pt x="5235" y="17094"/>
                  </a:lnTo>
                  <a:cubicBezTo>
                    <a:pt x="6136" y="17378"/>
                    <a:pt x="6983" y="17538"/>
                    <a:pt x="7743" y="17561"/>
                  </a:cubicBezTo>
                  <a:lnTo>
                    <a:pt x="7226" y="15868"/>
                  </a:lnTo>
                  <a:lnTo>
                    <a:pt x="6912" y="14836"/>
                  </a:lnTo>
                  <a:lnTo>
                    <a:pt x="4058" y="5519"/>
                  </a:lnTo>
                  <a:lnTo>
                    <a:pt x="3513" y="3737"/>
                  </a:lnTo>
                  <a:lnTo>
                    <a:pt x="2940" y="1866"/>
                  </a:lnTo>
                  <a:lnTo>
                    <a:pt x="1767" y="1074"/>
                  </a:lnTo>
                  <a:lnTo>
                    <a:pt x="1"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30">
            <a:extLst>
              <a:ext uri="{FF2B5EF4-FFF2-40B4-BE49-F238E27FC236}">
                <a16:creationId xmlns:a16="http://schemas.microsoft.com/office/drawing/2014/main" id="{7652828C-1848-2419-38C1-FF05DD0CD26A}"/>
              </a:ext>
            </a:extLst>
          </p:cNvPr>
          <p:cNvGrpSpPr/>
          <p:nvPr/>
        </p:nvGrpSpPr>
        <p:grpSpPr>
          <a:xfrm rot="1135194">
            <a:off x="8207035" y="4073842"/>
            <a:ext cx="435970" cy="536160"/>
            <a:chOff x="4081850" y="3204400"/>
            <a:chExt cx="743225" cy="914025"/>
          </a:xfrm>
        </p:grpSpPr>
        <p:sp>
          <p:nvSpPr>
            <p:cNvPr id="509" name="Google Shape;509;p30">
              <a:extLst>
                <a:ext uri="{FF2B5EF4-FFF2-40B4-BE49-F238E27FC236}">
                  <a16:creationId xmlns:a16="http://schemas.microsoft.com/office/drawing/2014/main" id="{5530369A-DD8A-B466-3301-4745A438D4C4}"/>
                </a:ext>
              </a:extLst>
            </p:cNvPr>
            <p:cNvSpPr/>
            <p:nvPr/>
          </p:nvSpPr>
          <p:spPr>
            <a:xfrm>
              <a:off x="4106625" y="3204400"/>
              <a:ext cx="718450" cy="914025"/>
            </a:xfrm>
            <a:custGeom>
              <a:avLst/>
              <a:gdLst/>
              <a:ahLst/>
              <a:cxnLst/>
              <a:rect l="l" t="t" r="r" b="b"/>
              <a:pathLst>
                <a:path w="28738" h="36561" extrusionOk="0">
                  <a:moveTo>
                    <a:pt x="14832" y="0"/>
                  </a:moveTo>
                  <a:cubicBezTo>
                    <a:pt x="12888" y="0"/>
                    <a:pt x="11529" y="569"/>
                    <a:pt x="11529" y="569"/>
                  </a:cubicBezTo>
                  <a:cubicBezTo>
                    <a:pt x="11529" y="569"/>
                    <a:pt x="27955" y="2714"/>
                    <a:pt x="10506" y="29792"/>
                  </a:cubicBezTo>
                  <a:cubicBezTo>
                    <a:pt x="8291" y="33228"/>
                    <a:pt x="6253" y="34299"/>
                    <a:pt x="4573" y="34299"/>
                  </a:cubicBezTo>
                  <a:cubicBezTo>
                    <a:pt x="1798" y="34299"/>
                    <a:pt x="1" y="31378"/>
                    <a:pt x="0" y="31378"/>
                  </a:cubicBezTo>
                  <a:lnTo>
                    <a:pt x="0" y="31378"/>
                  </a:lnTo>
                  <a:cubicBezTo>
                    <a:pt x="0" y="31378"/>
                    <a:pt x="361" y="35656"/>
                    <a:pt x="6396" y="36372"/>
                  </a:cubicBezTo>
                  <a:cubicBezTo>
                    <a:pt x="7105" y="36457"/>
                    <a:pt x="7880" y="36561"/>
                    <a:pt x="8720" y="36561"/>
                  </a:cubicBezTo>
                  <a:cubicBezTo>
                    <a:pt x="11282" y="36561"/>
                    <a:pt x="14450" y="35596"/>
                    <a:pt x="18190" y="30193"/>
                  </a:cubicBezTo>
                  <a:cubicBezTo>
                    <a:pt x="21421" y="25527"/>
                    <a:pt x="28738" y="8230"/>
                    <a:pt x="20691" y="2014"/>
                  </a:cubicBezTo>
                  <a:cubicBezTo>
                    <a:pt x="18635" y="426"/>
                    <a:pt x="16515" y="0"/>
                    <a:pt x="14832"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a:extLst>
                <a:ext uri="{FF2B5EF4-FFF2-40B4-BE49-F238E27FC236}">
                  <a16:creationId xmlns:a16="http://schemas.microsoft.com/office/drawing/2014/main" id="{807CE8EC-7B30-00CA-D774-09B463C14E8D}"/>
                </a:ext>
              </a:extLst>
            </p:cNvPr>
            <p:cNvSpPr/>
            <p:nvPr/>
          </p:nvSpPr>
          <p:spPr>
            <a:xfrm>
              <a:off x="4081975" y="3206200"/>
              <a:ext cx="497850" cy="882300"/>
            </a:xfrm>
            <a:custGeom>
              <a:avLst/>
              <a:gdLst/>
              <a:ahLst/>
              <a:cxnLst/>
              <a:rect l="l" t="t" r="r" b="b"/>
              <a:pathLst>
                <a:path w="19914" h="35292" extrusionOk="0">
                  <a:moveTo>
                    <a:pt x="14683" y="1"/>
                  </a:moveTo>
                  <a:cubicBezTo>
                    <a:pt x="14676" y="1"/>
                    <a:pt x="14669" y="1"/>
                    <a:pt x="14662" y="1"/>
                  </a:cubicBezTo>
                  <a:cubicBezTo>
                    <a:pt x="12598" y="1"/>
                    <a:pt x="10190" y="1490"/>
                    <a:pt x="7886" y="4191"/>
                  </a:cubicBezTo>
                  <a:cubicBezTo>
                    <a:pt x="5553" y="6925"/>
                    <a:pt x="3475" y="10730"/>
                    <a:pt x="2032" y="14912"/>
                  </a:cubicBezTo>
                  <a:cubicBezTo>
                    <a:pt x="1843" y="15459"/>
                    <a:pt x="1679" y="15967"/>
                    <a:pt x="1531" y="16464"/>
                  </a:cubicBezTo>
                  <a:lnTo>
                    <a:pt x="1531" y="16466"/>
                  </a:lnTo>
                  <a:cubicBezTo>
                    <a:pt x="545" y="19731"/>
                    <a:pt x="19" y="22996"/>
                    <a:pt x="7" y="25907"/>
                  </a:cubicBezTo>
                  <a:cubicBezTo>
                    <a:pt x="0" y="26681"/>
                    <a:pt x="37" y="27454"/>
                    <a:pt x="116" y="28223"/>
                  </a:cubicBezTo>
                  <a:cubicBezTo>
                    <a:pt x="261" y="29600"/>
                    <a:pt x="541" y="30814"/>
                    <a:pt x="949" y="31830"/>
                  </a:cubicBezTo>
                  <a:cubicBezTo>
                    <a:pt x="1284" y="32661"/>
                    <a:pt x="1704" y="33356"/>
                    <a:pt x="2196" y="33899"/>
                  </a:cubicBezTo>
                  <a:cubicBezTo>
                    <a:pt x="2702" y="34455"/>
                    <a:pt x="3286" y="34852"/>
                    <a:pt x="3935" y="35076"/>
                  </a:cubicBezTo>
                  <a:cubicBezTo>
                    <a:pt x="4351" y="35217"/>
                    <a:pt x="4787" y="35291"/>
                    <a:pt x="5226" y="35291"/>
                  </a:cubicBezTo>
                  <a:cubicBezTo>
                    <a:pt x="5233" y="35291"/>
                    <a:pt x="5240" y="35291"/>
                    <a:pt x="5246" y="35291"/>
                  </a:cubicBezTo>
                  <a:cubicBezTo>
                    <a:pt x="7311" y="35291"/>
                    <a:pt x="9717" y="33802"/>
                    <a:pt x="12023" y="31100"/>
                  </a:cubicBezTo>
                  <a:cubicBezTo>
                    <a:pt x="14353" y="28369"/>
                    <a:pt x="16431" y="24561"/>
                    <a:pt x="17874" y="20384"/>
                  </a:cubicBezTo>
                  <a:cubicBezTo>
                    <a:pt x="18334" y="19061"/>
                    <a:pt x="18722" y="17715"/>
                    <a:pt x="19036" y="16351"/>
                  </a:cubicBezTo>
                  <a:cubicBezTo>
                    <a:pt x="19435" y="14635"/>
                    <a:pt x="19698" y="12956"/>
                    <a:pt x="19818" y="11359"/>
                  </a:cubicBezTo>
                  <a:cubicBezTo>
                    <a:pt x="19888" y="10502"/>
                    <a:pt x="19913" y="9668"/>
                    <a:pt x="19899" y="8879"/>
                  </a:cubicBezTo>
                  <a:cubicBezTo>
                    <a:pt x="19851" y="6022"/>
                    <a:pt x="19290" y="3688"/>
                    <a:pt x="18276" y="2129"/>
                  </a:cubicBezTo>
                  <a:cubicBezTo>
                    <a:pt x="17657" y="1174"/>
                    <a:pt x="16881" y="529"/>
                    <a:pt x="15972" y="215"/>
                  </a:cubicBezTo>
                  <a:cubicBezTo>
                    <a:pt x="15558" y="74"/>
                    <a:pt x="15121" y="1"/>
                    <a:pt x="14683"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a:extLst>
                <a:ext uri="{FF2B5EF4-FFF2-40B4-BE49-F238E27FC236}">
                  <a16:creationId xmlns:a16="http://schemas.microsoft.com/office/drawing/2014/main" id="{9F453363-E450-5540-766D-1978A4BF030D}"/>
                </a:ext>
              </a:extLst>
            </p:cNvPr>
            <p:cNvSpPr/>
            <p:nvPr/>
          </p:nvSpPr>
          <p:spPr>
            <a:xfrm>
              <a:off x="4081850" y="3206025"/>
              <a:ext cx="498125" cy="882575"/>
            </a:xfrm>
            <a:custGeom>
              <a:avLst/>
              <a:gdLst/>
              <a:ahLst/>
              <a:cxnLst/>
              <a:rect l="l" t="t" r="r" b="b"/>
              <a:pathLst>
                <a:path w="19925" h="35303" extrusionOk="0">
                  <a:moveTo>
                    <a:pt x="14667" y="12"/>
                  </a:moveTo>
                  <a:cubicBezTo>
                    <a:pt x="15113" y="12"/>
                    <a:pt x="15554" y="84"/>
                    <a:pt x="15977" y="229"/>
                  </a:cubicBezTo>
                  <a:cubicBezTo>
                    <a:pt x="16884" y="541"/>
                    <a:pt x="17660" y="1185"/>
                    <a:pt x="18279" y="2141"/>
                  </a:cubicBezTo>
                  <a:cubicBezTo>
                    <a:pt x="19288" y="3700"/>
                    <a:pt x="19851" y="6032"/>
                    <a:pt x="19900" y="8886"/>
                  </a:cubicBezTo>
                  <a:cubicBezTo>
                    <a:pt x="19913" y="9675"/>
                    <a:pt x="19888" y="10509"/>
                    <a:pt x="19819" y="11366"/>
                  </a:cubicBezTo>
                  <a:cubicBezTo>
                    <a:pt x="19699" y="12963"/>
                    <a:pt x="19435" y="14642"/>
                    <a:pt x="19036" y="16355"/>
                  </a:cubicBezTo>
                  <a:cubicBezTo>
                    <a:pt x="18722" y="17720"/>
                    <a:pt x="18334" y="19066"/>
                    <a:pt x="17877" y="20389"/>
                  </a:cubicBezTo>
                  <a:cubicBezTo>
                    <a:pt x="17140" y="22516"/>
                    <a:pt x="16251" y="24534"/>
                    <a:pt x="15231" y="26388"/>
                  </a:cubicBezTo>
                  <a:cubicBezTo>
                    <a:pt x="14245" y="28177"/>
                    <a:pt x="13167" y="29764"/>
                    <a:pt x="12024" y="31103"/>
                  </a:cubicBezTo>
                  <a:cubicBezTo>
                    <a:pt x="10890" y="32433"/>
                    <a:pt x="9733" y="33469"/>
                    <a:pt x="8588" y="34188"/>
                  </a:cubicBezTo>
                  <a:cubicBezTo>
                    <a:pt x="7415" y="34922"/>
                    <a:pt x="6293" y="35294"/>
                    <a:pt x="5251" y="35294"/>
                  </a:cubicBezTo>
                  <a:cubicBezTo>
                    <a:pt x="4806" y="35294"/>
                    <a:pt x="4365" y="35222"/>
                    <a:pt x="3942" y="35077"/>
                  </a:cubicBezTo>
                  <a:cubicBezTo>
                    <a:pt x="3296" y="34853"/>
                    <a:pt x="2709" y="34458"/>
                    <a:pt x="2204" y="33901"/>
                  </a:cubicBezTo>
                  <a:cubicBezTo>
                    <a:pt x="1714" y="33361"/>
                    <a:pt x="1294" y="32666"/>
                    <a:pt x="959" y="31837"/>
                  </a:cubicBezTo>
                  <a:cubicBezTo>
                    <a:pt x="553" y="30821"/>
                    <a:pt x="271" y="29607"/>
                    <a:pt x="128" y="28230"/>
                  </a:cubicBezTo>
                  <a:cubicBezTo>
                    <a:pt x="49" y="27459"/>
                    <a:pt x="12" y="26686"/>
                    <a:pt x="17" y="25914"/>
                  </a:cubicBezTo>
                  <a:cubicBezTo>
                    <a:pt x="28" y="23003"/>
                    <a:pt x="555" y="19738"/>
                    <a:pt x="1541" y="16475"/>
                  </a:cubicBezTo>
                  <a:lnTo>
                    <a:pt x="1543" y="16473"/>
                  </a:lnTo>
                  <a:cubicBezTo>
                    <a:pt x="1689" y="15977"/>
                    <a:pt x="1853" y="15469"/>
                    <a:pt x="2042" y="14921"/>
                  </a:cubicBezTo>
                  <a:cubicBezTo>
                    <a:pt x="2776" y="12792"/>
                    <a:pt x="3667" y="10774"/>
                    <a:pt x="4688" y="8920"/>
                  </a:cubicBezTo>
                  <a:cubicBezTo>
                    <a:pt x="5674" y="7129"/>
                    <a:pt x="6752" y="5542"/>
                    <a:pt x="7895" y="4203"/>
                  </a:cubicBezTo>
                  <a:cubicBezTo>
                    <a:pt x="9029" y="2873"/>
                    <a:pt x="10186" y="1834"/>
                    <a:pt x="11333" y="1118"/>
                  </a:cubicBezTo>
                  <a:cubicBezTo>
                    <a:pt x="12504" y="384"/>
                    <a:pt x="13626" y="12"/>
                    <a:pt x="14667" y="12"/>
                  </a:cubicBezTo>
                  <a:close/>
                  <a:moveTo>
                    <a:pt x="14667" y="1"/>
                  </a:moveTo>
                  <a:cubicBezTo>
                    <a:pt x="10426" y="1"/>
                    <a:pt x="5037" y="6214"/>
                    <a:pt x="2033" y="14917"/>
                  </a:cubicBezTo>
                  <a:cubicBezTo>
                    <a:pt x="1853" y="15439"/>
                    <a:pt x="1686" y="15953"/>
                    <a:pt x="1532" y="16468"/>
                  </a:cubicBezTo>
                  <a:lnTo>
                    <a:pt x="1532" y="16473"/>
                  </a:lnTo>
                  <a:cubicBezTo>
                    <a:pt x="513" y="19840"/>
                    <a:pt x="17" y="23091"/>
                    <a:pt x="8" y="25912"/>
                  </a:cubicBezTo>
                  <a:cubicBezTo>
                    <a:pt x="1" y="26688"/>
                    <a:pt x="38" y="27461"/>
                    <a:pt x="116" y="28230"/>
                  </a:cubicBezTo>
                  <a:cubicBezTo>
                    <a:pt x="262" y="29595"/>
                    <a:pt x="539" y="30816"/>
                    <a:pt x="950" y="31839"/>
                  </a:cubicBezTo>
                  <a:cubicBezTo>
                    <a:pt x="1615" y="33486"/>
                    <a:pt x="2615" y="34631"/>
                    <a:pt x="3940" y="35088"/>
                  </a:cubicBezTo>
                  <a:cubicBezTo>
                    <a:pt x="4356" y="35229"/>
                    <a:pt x="4792" y="35303"/>
                    <a:pt x="5231" y="35303"/>
                  </a:cubicBezTo>
                  <a:cubicBezTo>
                    <a:pt x="5238" y="35303"/>
                    <a:pt x="5245" y="35303"/>
                    <a:pt x="5251" y="35303"/>
                  </a:cubicBezTo>
                  <a:cubicBezTo>
                    <a:pt x="9493" y="35303"/>
                    <a:pt x="14882" y="29092"/>
                    <a:pt x="17886" y="20391"/>
                  </a:cubicBezTo>
                  <a:cubicBezTo>
                    <a:pt x="18346" y="19068"/>
                    <a:pt x="18734" y="17724"/>
                    <a:pt x="19048" y="16360"/>
                  </a:cubicBezTo>
                  <a:cubicBezTo>
                    <a:pt x="19449" y="14628"/>
                    <a:pt x="19713" y="12947"/>
                    <a:pt x="19830" y="11368"/>
                  </a:cubicBezTo>
                  <a:cubicBezTo>
                    <a:pt x="19897" y="10509"/>
                    <a:pt x="19925" y="9680"/>
                    <a:pt x="19911" y="8888"/>
                  </a:cubicBezTo>
                  <a:cubicBezTo>
                    <a:pt x="19863" y="6073"/>
                    <a:pt x="19311" y="3714"/>
                    <a:pt x="18288" y="2136"/>
                  </a:cubicBezTo>
                  <a:cubicBezTo>
                    <a:pt x="17681" y="1201"/>
                    <a:pt x="16912" y="541"/>
                    <a:pt x="15979" y="220"/>
                  </a:cubicBezTo>
                  <a:cubicBezTo>
                    <a:pt x="15563" y="77"/>
                    <a:pt x="15126" y="3"/>
                    <a:pt x="14688" y="3"/>
                  </a:cubicBezTo>
                  <a:cubicBezTo>
                    <a:pt x="14681" y="3"/>
                    <a:pt x="14674" y="3"/>
                    <a:pt x="14667" y="3"/>
                  </a:cubicBezTo>
                  <a:lnTo>
                    <a:pt x="14667"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a:extLst>
                <a:ext uri="{FF2B5EF4-FFF2-40B4-BE49-F238E27FC236}">
                  <a16:creationId xmlns:a16="http://schemas.microsoft.com/office/drawing/2014/main" id="{5FAC0880-9D97-F3F7-E962-89F4523F464E}"/>
                </a:ext>
              </a:extLst>
            </p:cNvPr>
            <p:cNvSpPr/>
            <p:nvPr/>
          </p:nvSpPr>
          <p:spPr>
            <a:xfrm>
              <a:off x="4152175" y="3329225"/>
              <a:ext cx="347700" cy="635150"/>
            </a:xfrm>
            <a:custGeom>
              <a:avLst/>
              <a:gdLst/>
              <a:ahLst/>
              <a:cxnLst/>
              <a:rect l="l" t="t" r="r" b="b"/>
              <a:pathLst>
                <a:path w="13908" h="25406" extrusionOk="0">
                  <a:moveTo>
                    <a:pt x="10494" y="0"/>
                  </a:moveTo>
                  <a:cubicBezTo>
                    <a:pt x="9111" y="0"/>
                    <a:pt x="7463" y="1090"/>
                    <a:pt x="5853" y="3071"/>
                  </a:cubicBezTo>
                  <a:cubicBezTo>
                    <a:pt x="4228" y="5071"/>
                    <a:pt x="2755" y="7848"/>
                    <a:pt x="1704" y="10889"/>
                  </a:cubicBezTo>
                  <a:cubicBezTo>
                    <a:pt x="545" y="14249"/>
                    <a:pt x="0" y="17595"/>
                    <a:pt x="173" y="20312"/>
                  </a:cubicBezTo>
                  <a:cubicBezTo>
                    <a:pt x="256" y="21633"/>
                    <a:pt x="506" y="22732"/>
                    <a:pt x="912" y="23582"/>
                  </a:cubicBezTo>
                  <a:cubicBezTo>
                    <a:pt x="1332" y="24459"/>
                    <a:pt x="1905" y="25030"/>
                    <a:pt x="2612" y="25272"/>
                  </a:cubicBezTo>
                  <a:cubicBezTo>
                    <a:pt x="2870" y="25362"/>
                    <a:pt x="3140" y="25406"/>
                    <a:pt x="3413" y="25406"/>
                  </a:cubicBezTo>
                  <a:cubicBezTo>
                    <a:pt x="4796" y="25406"/>
                    <a:pt x="6444" y="24314"/>
                    <a:pt x="8052" y="22335"/>
                  </a:cubicBezTo>
                  <a:cubicBezTo>
                    <a:pt x="9677" y="20333"/>
                    <a:pt x="11152" y="17558"/>
                    <a:pt x="12203" y="14514"/>
                  </a:cubicBezTo>
                  <a:cubicBezTo>
                    <a:pt x="13362" y="11157"/>
                    <a:pt x="13907" y="7811"/>
                    <a:pt x="13734" y="5094"/>
                  </a:cubicBezTo>
                  <a:cubicBezTo>
                    <a:pt x="13651" y="3773"/>
                    <a:pt x="13401" y="2672"/>
                    <a:pt x="12995" y="1824"/>
                  </a:cubicBezTo>
                  <a:cubicBezTo>
                    <a:pt x="12575" y="944"/>
                    <a:pt x="12002" y="376"/>
                    <a:pt x="11293" y="132"/>
                  </a:cubicBezTo>
                  <a:cubicBezTo>
                    <a:pt x="11037" y="44"/>
                    <a:pt x="10767" y="0"/>
                    <a:pt x="1049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a:extLst>
                <a:ext uri="{FF2B5EF4-FFF2-40B4-BE49-F238E27FC236}">
                  <a16:creationId xmlns:a16="http://schemas.microsoft.com/office/drawing/2014/main" id="{747FC292-A826-F8C8-FF74-17D1F840F3D6}"/>
                </a:ext>
              </a:extLst>
            </p:cNvPr>
            <p:cNvSpPr/>
            <p:nvPr/>
          </p:nvSpPr>
          <p:spPr>
            <a:xfrm>
              <a:off x="4134675" y="3329050"/>
              <a:ext cx="382675" cy="635450"/>
            </a:xfrm>
            <a:custGeom>
              <a:avLst/>
              <a:gdLst/>
              <a:ahLst/>
              <a:cxnLst/>
              <a:rect l="l" t="t" r="r" b="b"/>
              <a:pathLst>
                <a:path w="15307" h="25418" extrusionOk="0">
                  <a:moveTo>
                    <a:pt x="11217" y="14"/>
                  </a:moveTo>
                  <a:cubicBezTo>
                    <a:pt x="11480" y="14"/>
                    <a:pt x="11743" y="58"/>
                    <a:pt x="11993" y="143"/>
                  </a:cubicBezTo>
                  <a:cubicBezTo>
                    <a:pt x="12700" y="388"/>
                    <a:pt x="13270" y="956"/>
                    <a:pt x="13690" y="1833"/>
                  </a:cubicBezTo>
                  <a:cubicBezTo>
                    <a:pt x="14097" y="2681"/>
                    <a:pt x="14346" y="3780"/>
                    <a:pt x="14429" y="5101"/>
                  </a:cubicBezTo>
                  <a:cubicBezTo>
                    <a:pt x="14512" y="6421"/>
                    <a:pt x="14427" y="7897"/>
                    <a:pt x="14175" y="9483"/>
                  </a:cubicBezTo>
                  <a:cubicBezTo>
                    <a:pt x="13912" y="11129"/>
                    <a:pt x="13483" y="12822"/>
                    <a:pt x="12898" y="14519"/>
                  </a:cubicBezTo>
                  <a:cubicBezTo>
                    <a:pt x="11848" y="17562"/>
                    <a:pt x="10375" y="20338"/>
                    <a:pt x="8749" y="22337"/>
                  </a:cubicBezTo>
                  <a:cubicBezTo>
                    <a:pt x="7142" y="24316"/>
                    <a:pt x="5496" y="25406"/>
                    <a:pt x="4113" y="25406"/>
                  </a:cubicBezTo>
                  <a:cubicBezTo>
                    <a:pt x="3843" y="25406"/>
                    <a:pt x="3572" y="25362"/>
                    <a:pt x="3316" y="25274"/>
                  </a:cubicBezTo>
                  <a:cubicBezTo>
                    <a:pt x="2610" y="25032"/>
                    <a:pt x="2037" y="24464"/>
                    <a:pt x="1619" y="23586"/>
                  </a:cubicBezTo>
                  <a:cubicBezTo>
                    <a:pt x="1213" y="22737"/>
                    <a:pt x="963" y="21638"/>
                    <a:pt x="880" y="20319"/>
                  </a:cubicBezTo>
                  <a:cubicBezTo>
                    <a:pt x="797" y="18999"/>
                    <a:pt x="883" y="17523"/>
                    <a:pt x="1134" y="15934"/>
                  </a:cubicBezTo>
                  <a:cubicBezTo>
                    <a:pt x="1395" y="14290"/>
                    <a:pt x="1825" y="12596"/>
                    <a:pt x="2411" y="10899"/>
                  </a:cubicBezTo>
                  <a:cubicBezTo>
                    <a:pt x="3462" y="7858"/>
                    <a:pt x="4935" y="5082"/>
                    <a:pt x="6558" y="3083"/>
                  </a:cubicBezTo>
                  <a:cubicBezTo>
                    <a:pt x="8167" y="1104"/>
                    <a:pt x="9814" y="14"/>
                    <a:pt x="11197" y="14"/>
                  </a:cubicBezTo>
                  <a:cubicBezTo>
                    <a:pt x="11203" y="14"/>
                    <a:pt x="11210" y="14"/>
                    <a:pt x="11217" y="14"/>
                  </a:cubicBezTo>
                  <a:close/>
                  <a:moveTo>
                    <a:pt x="11197" y="0"/>
                  </a:moveTo>
                  <a:cubicBezTo>
                    <a:pt x="8350" y="0"/>
                    <a:pt x="4586" y="4565"/>
                    <a:pt x="2400" y="10894"/>
                  </a:cubicBezTo>
                  <a:cubicBezTo>
                    <a:pt x="1" y="17842"/>
                    <a:pt x="409" y="24284"/>
                    <a:pt x="3312" y="25286"/>
                  </a:cubicBezTo>
                  <a:cubicBezTo>
                    <a:pt x="3570" y="25374"/>
                    <a:pt x="3840" y="25417"/>
                    <a:pt x="4113" y="25417"/>
                  </a:cubicBezTo>
                  <a:cubicBezTo>
                    <a:pt x="6960" y="25417"/>
                    <a:pt x="10723" y="20855"/>
                    <a:pt x="12910" y="14524"/>
                  </a:cubicBezTo>
                  <a:cubicBezTo>
                    <a:pt x="15307" y="7578"/>
                    <a:pt x="14900" y="1136"/>
                    <a:pt x="11998" y="134"/>
                  </a:cubicBezTo>
                  <a:cubicBezTo>
                    <a:pt x="11739" y="44"/>
                    <a:pt x="11469" y="0"/>
                    <a:pt x="11197"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a:extLst>
                <a:ext uri="{FF2B5EF4-FFF2-40B4-BE49-F238E27FC236}">
                  <a16:creationId xmlns:a16="http://schemas.microsoft.com/office/drawing/2014/main" id="{A93E0357-87A0-2576-0AFE-882CF2EF2326}"/>
                </a:ext>
              </a:extLst>
            </p:cNvPr>
            <p:cNvSpPr/>
            <p:nvPr/>
          </p:nvSpPr>
          <p:spPr>
            <a:xfrm>
              <a:off x="4120125" y="3272825"/>
              <a:ext cx="418300" cy="747900"/>
            </a:xfrm>
            <a:custGeom>
              <a:avLst/>
              <a:gdLst/>
              <a:ahLst/>
              <a:cxnLst/>
              <a:rect l="l" t="t" r="r" b="b"/>
              <a:pathLst>
                <a:path w="16732" h="29916" fill="none" extrusionOk="0">
                  <a:moveTo>
                    <a:pt x="13326" y="591"/>
                  </a:moveTo>
                  <a:cubicBezTo>
                    <a:pt x="15041" y="1185"/>
                    <a:pt x="16166" y="3267"/>
                    <a:pt x="16447" y="6380"/>
                  </a:cubicBezTo>
                  <a:cubicBezTo>
                    <a:pt x="16731" y="9492"/>
                    <a:pt x="16152" y="13381"/>
                    <a:pt x="14836" y="17193"/>
                  </a:cubicBezTo>
                  <a:cubicBezTo>
                    <a:pt x="13520" y="21003"/>
                    <a:pt x="11578" y="24420"/>
                    <a:pt x="9433" y="26694"/>
                  </a:cubicBezTo>
                  <a:cubicBezTo>
                    <a:pt x="7290" y="28971"/>
                    <a:pt x="5122" y="29915"/>
                    <a:pt x="3404" y="29322"/>
                  </a:cubicBezTo>
                  <a:cubicBezTo>
                    <a:pt x="1689" y="28731"/>
                    <a:pt x="566" y="26648"/>
                    <a:pt x="282" y="23536"/>
                  </a:cubicBezTo>
                  <a:cubicBezTo>
                    <a:pt x="1" y="20423"/>
                    <a:pt x="580" y="16533"/>
                    <a:pt x="1896" y="12723"/>
                  </a:cubicBezTo>
                  <a:cubicBezTo>
                    <a:pt x="3210" y="8913"/>
                    <a:pt x="5154" y="5496"/>
                    <a:pt x="7297" y="3219"/>
                  </a:cubicBezTo>
                  <a:cubicBezTo>
                    <a:pt x="9442" y="945"/>
                    <a:pt x="11610" y="0"/>
                    <a:pt x="13326" y="591"/>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a:extLst>
                <a:ext uri="{FF2B5EF4-FFF2-40B4-BE49-F238E27FC236}">
                  <a16:creationId xmlns:a16="http://schemas.microsoft.com/office/drawing/2014/main" id="{86324139-1F1E-0086-86A9-EA8F13C6CD0B}"/>
                </a:ext>
              </a:extLst>
            </p:cNvPr>
            <p:cNvSpPr/>
            <p:nvPr/>
          </p:nvSpPr>
          <p:spPr>
            <a:xfrm>
              <a:off x="4081975" y="3231825"/>
              <a:ext cx="608550" cy="622075"/>
            </a:xfrm>
            <a:custGeom>
              <a:avLst/>
              <a:gdLst/>
              <a:ahLst/>
              <a:cxnLst/>
              <a:rect l="l" t="t" r="r" b="b"/>
              <a:pathLst>
                <a:path w="24342" h="24883" extrusionOk="0">
                  <a:moveTo>
                    <a:pt x="20008" y="1"/>
                  </a:moveTo>
                  <a:lnTo>
                    <a:pt x="18283" y="1102"/>
                  </a:lnTo>
                  <a:lnTo>
                    <a:pt x="16073" y="2993"/>
                  </a:lnTo>
                  <a:lnTo>
                    <a:pt x="14593" y="4256"/>
                  </a:lnTo>
                  <a:lnTo>
                    <a:pt x="5669" y="11892"/>
                  </a:lnTo>
                  <a:lnTo>
                    <a:pt x="3709" y="13571"/>
                  </a:lnTo>
                  <a:lnTo>
                    <a:pt x="3709" y="13573"/>
                  </a:lnTo>
                  <a:lnTo>
                    <a:pt x="1527" y="15436"/>
                  </a:lnTo>
                  <a:lnTo>
                    <a:pt x="1527" y="15441"/>
                  </a:lnTo>
                  <a:cubicBezTo>
                    <a:pt x="508" y="18808"/>
                    <a:pt x="12" y="22059"/>
                    <a:pt x="0" y="24882"/>
                  </a:cubicBezTo>
                  <a:lnTo>
                    <a:pt x="1737" y="23395"/>
                  </a:lnTo>
                  <a:lnTo>
                    <a:pt x="2967" y="22345"/>
                  </a:lnTo>
                  <a:lnTo>
                    <a:pt x="8389" y="17706"/>
                  </a:lnTo>
                  <a:lnTo>
                    <a:pt x="8491" y="17618"/>
                  </a:lnTo>
                  <a:lnTo>
                    <a:pt x="9463" y="16789"/>
                  </a:lnTo>
                  <a:lnTo>
                    <a:pt x="9463" y="16787"/>
                  </a:lnTo>
                  <a:lnTo>
                    <a:pt x="11862" y="14734"/>
                  </a:lnTo>
                  <a:lnTo>
                    <a:pt x="16563" y="10717"/>
                  </a:lnTo>
                  <a:lnTo>
                    <a:pt x="18043" y="9449"/>
                  </a:lnTo>
                  <a:lnTo>
                    <a:pt x="19906" y="7856"/>
                  </a:lnTo>
                  <a:lnTo>
                    <a:pt x="24342" y="4420"/>
                  </a:lnTo>
                  <a:cubicBezTo>
                    <a:pt x="23266" y="2321"/>
                    <a:pt x="21829" y="832"/>
                    <a:pt x="20008"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a:extLst>
                <a:ext uri="{FF2B5EF4-FFF2-40B4-BE49-F238E27FC236}">
                  <a16:creationId xmlns:a16="http://schemas.microsoft.com/office/drawing/2014/main" id="{F5B0CCBC-857D-7C54-8648-5A6624C043D5}"/>
                </a:ext>
              </a:extLst>
            </p:cNvPr>
            <p:cNvSpPr/>
            <p:nvPr/>
          </p:nvSpPr>
          <p:spPr>
            <a:xfrm>
              <a:off x="4084750" y="3382550"/>
              <a:ext cx="630250" cy="619525"/>
            </a:xfrm>
            <a:custGeom>
              <a:avLst/>
              <a:gdLst/>
              <a:ahLst/>
              <a:cxnLst/>
              <a:rect l="l" t="t" r="r" b="b"/>
              <a:pathLst>
                <a:path w="25210" h="24781" extrusionOk="0">
                  <a:moveTo>
                    <a:pt x="24769" y="1"/>
                  </a:moveTo>
                  <a:lnTo>
                    <a:pt x="19712" y="4305"/>
                  </a:lnTo>
                  <a:lnTo>
                    <a:pt x="17807" y="5937"/>
                  </a:lnTo>
                  <a:lnTo>
                    <a:pt x="16182" y="7327"/>
                  </a:lnTo>
                  <a:lnTo>
                    <a:pt x="10388" y="12282"/>
                  </a:lnTo>
                  <a:lnTo>
                    <a:pt x="9158" y="13335"/>
                  </a:lnTo>
                  <a:lnTo>
                    <a:pt x="8694" y="13734"/>
                  </a:lnTo>
                  <a:lnTo>
                    <a:pt x="8694" y="13739"/>
                  </a:lnTo>
                  <a:lnTo>
                    <a:pt x="8068" y="14270"/>
                  </a:lnTo>
                  <a:lnTo>
                    <a:pt x="2905" y="18687"/>
                  </a:lnTo>
                  <a:lnTo>
                    <a:pt x="1755" y="19671"/>
                  </a:lnTo>
                  <a:lnTo>
                    <a:pt x="0" y="21169"/>
                  </a:lnTo>
                  <a:cubicBezTo>
                    <a:pt x="143" y="22534"/>
                    <a:pt x="423" y="23755"/>
                    <a:pt x="834" y="24781"/>
                  </a:cubicBezTo>
                  <a:lnTo>
                    <a:pt x="2787" y="23111"/>
                  </a:lnTo>
                  <a:lnTo>
                    <a:pt x="3979" y="22093"/>
                  </a:lnTo>
                  <a:lnTo>
                    <a:pt x="14718" y="12903"/>
                  </a:lnTo>
                  <a:lnTo>
                    <a:pt x="14718" y="12901"/>
                  </a:lnTo>
                  <a:lnTo>
                    <a:pt x="16777" y="11144"/>
                  </a:lnTo>
                  <a:lnTo>
                    <a:pt x="18932" y="9299"/>
                  </a:lnTo>
                  <a:lnTo>
                    <a:pt x="25210" y="3365"/>
                  </a:lnTo>
                  <a:cubicBezTo>
                    <a:pt x="25157" y="2233"/>
                    <a:pt x="25009" y="1107"/>
                    <a:pt x="24769"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30">
            <a:extLst>
              <a:ext uri="{FF2B5EF4-FFF2-40B4-BE49-F238E27FC236}">
                <a16:creationId xmlns:a16="http://schemas.microsoft.com/office/drawing/2014/main" id="{ED74D559-3D6C-60B5-956C-37DA596831E7}"/>
              </a:ext>
            </a:extLst>
          </p:cNvPr>
          <p:cNvGrpSpPr/>
          <p:nvPr/>
        </p:nvGrpSpPr>
        <p:grpSpPr>
          <a:xfrm rot="-5521010">
            <a:off x="6427456" y="978899"/>
            <a:ext cx="536764" cy="385807"/>
            <a:chOff x="3958725" y="4285850"/>
            <a:chExt cx="926000" cy="665575"/>
          </a:xfrm>
        </p:grpSpPr>
        <p:sp>
          <p:nvSpPr>
            <p:cNvPr id="518" name="Google Shape;518;p30">
              <a:extLst>
                <a:ext uri="{FF2B5EF4-FFF2-40B4-BE49-F238E27FC236}">
                  <a16:creationId xmlns:a16="http://schemas.microsoft.com/office/drawing/2014/main" id="{49257F27-5DD7-5AC3-974A-0F1CD125AC02}"/>
                </a:ext>
              </a:extLst>
            </p:cNvPr>
            <p:cNvSpPr/>
            <p:nvPr/>
          </p:nvSpPr>
          <p:spPr>
            <a:xfrm>
              <a:off x="3958725" y="4286250"/>
              <a:ext cx="926000" cy="665175"/>
            </a:xfrm>
            <a:custGeom>
              <a:avLst/>
              <a:gdLst/>
              <a:ahLst/>
              <a:cxnLst/>
              <a:rect l="l" t="t" r="r" b="b"/>
              <a:pathLst>
                <a:path w="37040" h="26607" extrusionOk="0">
                  <a:moveTo>
                    <a:pt x="32631" y="0"/>
                  </a:moveTo>
                  <a:cubicBezTo>
                    <a:pt x="32452" y="0"/>
                    <a:pt x="32270" y="51"/>
                    <a:pt x="32109" y="159"/>
                  </a:cubicBezTo>
                  <a:lnTo>
                    <a:pt x="626" y="19435"/>
                  </a:lnTo>
                  <a:cubicBezTo>
                    <a:pt x="149" y="19705"/>
                    <a:pt x="1" y="20324"/>
                    <a:pt x="306" y="20781"/>
                  </a:cubicBezTo>
                  <a:lnTo>
                    <a:pt x="3557" y="26142"/>
                  </a:lnTo>
                  <a:cubicBezTo>
                    <a:pt x="3746" y="26441"/>
                    <a:pt x="4071" y="26607"/>
                    <a:pt x="4403" y="26607"/>
                  </a:cubicBezTo>
                  <a:cubicBezTo>
                    <a:pt x="4576" y="26607"/>
                    <a:pt x="4751" y="26562"/>
                    <a:pt x="4910" y="26468"/>
                  </a:cubicBezTo>
                  <a:lnTo>
                    <a:pt x="36349" y="7169"/>
                  </a:lnTo>
                  <a:cubicBezTo>
                    <a:pt x="36870" y="6913"/>
                    <a:pt x="37039" y="6253"/>
                    <a:pt x="36704" y="5777"/>
                  </a:cubicBezTo>
                  <a:lnTo>
                    <a:pt x="33456" y="480"/>
                  </a:lnTo>
                  <a:cubicBezTo>
                    <a:pt x="33281" y="171"/>
                    <a:pt x="32960" y="0"/>
                    <a:pt x="32631"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a:extLst>
                <a:ext uri="{FF2B5EF4-FFF2-40B4-BE49-F238E27FC236}">
                  <a16:creationId xmlns:a16="http://schemas.microsoft.com/office/drawing/2014/main" id="{A92F0D75-5434-F9B7-6F0F-255B271E7F30}"/>
                </a:ext>
              </a:extLst>
            </p:cNvPr>
            <p:cNvSpPr/>
            <p:nvPr/>
          </p:nvSpPr>
          <p:spPr>
            <a:xfrm>
              <a:off x="4691775" y="4285850"/>
              <a:ext cx="192950" cy="223000"/>
            </a:xfrm>
            <a:custGeom>
              <a:avLst/>
              <a:gdLst/>
              <a:ahLst/>
              <a:cxnLst/>
              <a:rect l="l" t="t" r="r" b="b"/>
              <a:pathLst>
                <a:path w="7718" h="8920" extrusionOk="0">
                  <a:moveTo>
                    <a:pt x="3300" y="1"/>
                  </a:moveTo>
                  <a:cubicBezTo>
                    <a:pt x="3131" y="1"/>
                    <a:pt x="2959" y="47"/>
                    <a:pt x="2804" y="143"/>
                  </a:cubicBezTo>
                  <a:lnTo>
                    <a:pt x="0" y="1872"/>
                  </a:lnTo>
                  <a:lnTo>
                    <a:pt x="4230" y="8919"/>
                  </a:lnTo>
                  <a:lnTo>
                    <a:pt x="7027" y="7185"/>
                  </a:lnTo>
                  <a:cubicBezTo>
                    <a:pt x="7548" y="6929"/>
                    <a:pt x="7717" y="6269"/>
                    <a:pt x="7382" y="5793"/>
                  </a:cubicBezTo>
                  <a:lnTo>
                    <a:pt x="4134" y="496"/>
                  </a:lnTo>
                  <a:cubicBezTo>
                    <a:pt x="3962" y="179"/>
                    <a:pt x="3636" y="1"/>
                    <a:pt x="330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a:extLst>
                <a:ext uri="{FF2B5EF4-FFF2-40B4-BE49-F238E27FC236}">
                  <a16:creationId xmlns:a16="http://schemas.microsoft.com/office/drawing/2014/main" id="{B95E9AC3-A120-E4D1-34E2-34585E023D59}"/>
                </a:ext>
              </a:extLst>
            </p:cNvPr>
            <p:cNvSpPr/>
            <p:nvPr/>
          </p:nvSpPr>
          <p:spPr>
            <a:xfrm>
              <a:off x="4538575" y="4330500"/>
              <a:ext cx="263475" cy="270350"/>
            </a:xfrm>
            <a:custGeom>
              <a:avLst/>
              <a:gdLst/>
              <a:ahLst/>
              <a:cxnLst/>
              <a:rect l="l" t="t" r="r" b="b"/>
              <a:pathLst>
                <a:path w="10539" h="10814" extrusionOk="0">
                  <a:moveTo>
                    <a:pt x="6269" y="1"/>
                  </a:moveTo>
                  <a:lnTo>
                    <a:pt x="0" y="3841"/>
                  </a:lnTo>
                  <a:lnTo>
                    <a:pt x="4272" y="10814"/>
                  </a:lnTo>
                  <a:lnTo>
                    <a:pt x="10539" y="6972"/>
                  </a:lnTo>
                  <a:lnTo>
                    <a:pt x="6269"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a:extLst>
                <a:ext uri="{FF2B5EF4-FFF2-40B4-BE49-F238E27FC236}">
                  <a16:creationId xmlns:a16="http://schemas.microsoft.com/office/drawing/2014/main" id="{28BEB142-286D-F0AB-600A-3F992753563B}"/>
                </a:ext>
              </a:extLst>
            </p:cNvPr>
            <p:cNvSpPr/>
            <p:nvPr/>
          </p:nvSpPr>
          <p:spPr>
            <a:xfrm>
              <a:off x="4319625" y="4512575"/>
              <a:ext cx="85175" cy="283575"/>
            </a:xfrm>
            <a:custGeom>
              <a:avLst/>
              <a:gdLst/>
              <a:ahLst/>
              <a:cxnLst/>
              <a:rect l="l" t="t" r="r" b="b"/>
              <a:pathLst>
                <a:path w="3407" h="11343" extrusionOk="0">
                  <a:moveTo>
                    <a:pt x="3138" y="0"/>
                  </a:moveTo>
                  <a:lnTo>
                    <a:pt x="0" y="1919"/>
                  </a:lnTo>
                  <a:lnTo>
                    <a:pt x="162" y="7389"/>
                  </a:lnTo>
                  <a:lnTo>
                    <a:pt x="278" y="11342"/>
                  </a:lnTo>
                  <a:lnTo>
                    <a:pt x="3406" y="9419"/>
                  </a:lnTo>
                  <a:lnTo>
                    <a:pt x="3325" y="6339"/>
                  </a:lnTo>
                  <a:lnTo>
                    <a:pt x="3138"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a:extLst>
                <a:ext uri="{FF2B5EF4-FFF2-40B4-BE49-F238E27FC236}">
                  <a16:creationId xmlns:a16="http://schemas.microsoft.com/office/drawing/2014/main" id="{C3009572-2341-F3AB-6EFC-E7261260377B}"/>
                </a:ext>
              </a:extLst>
            </p:cNvPr>
            <p:cNvSpPr/>
            <p:nvPr/>
          </p:nvSpPr>
          <p:spPr>
            <a:xfrm>
              <a:off x="3978350" y="4721700"/>
              <a:ext cx="85125" cy="229075"/>
            </a:xfrm>
            <a:custGeom>
              <a:avLst/>
              <a:gdLst/>
              <a:ahLst/>
              <a:cxnLst/>
              <a:rect l="l" t="t" r="r" b="b"/>
              <a:pathLst>
                <a:path w="3405" h="9163" extrusionOk="0">
                  <a:moveTo>
                    <a:pt x="3139" y="1"/>
                  </a:moveTo>
                  <a:lnTo>
                    <a:pt x="1" y="1920"/>
                  </a:lnTo>
                  <a:lnTo>
                    <a:pt x="72" y="4326"/>
                  </a:lnTo>
                  <a:lnTo>
                    <a:pt x="2762" y="8720"/>
                  </a:lnTo>
                  <a:cubicBezTo>
                    <a:pt x="2903" y="8953"/>
                    <a:pt x="3136" y="9114"/>
                    <a:pt x="3404" y="9163"/>
                  </a:cubicBezTo>
                  <a:lnTo>
                    <a:pt x="3323" y="6325"/>
                  </a:lnTo>
                  <a:lnTo>
                    <a:pt x="3139"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a:extLst>
                <a:ext uri="{FF2B5EF4-FFF2-40B4-BE49-F238E27FC236}">
                  <a16:creationId xmlns:a16="http://schemas.microsoft.com/office/drawing/2014/main" id="{3E4B8872-CD3E-AE0A-B2FE-8FC7554A5421}"/>
                </a:ext>
              </a:extLst>
            </p:cNvPr>
            <p:cNvSpPr/>
            <p:nvPr/>
          </p:nvSpPr>
          <p:spPr>
            <a:xfrm>
              <a:off x="4427750" y="4408782"/>
              <a:ext cx="147850" cy="321900"/>
            </a:xfrm>
            <a:custGeom>
              <a:avLst/>
              <a:gdLst/>
              <a:ahLst/>
              <a:cxnLst/>
              <a:rect l="l" t="t" r="r" b="b"/>
              <a:pathLst>
                <a:path w="5914" h="12876" extrusionOk="0">
                  <a:moveTo>
                    <a:pt x="5639" y="0"/>
                  </a:moveTo>
                  <a:lnTo>
                    <a:pt x="0" y="3457"/>
                  </a:lnTo>
                  <a:lnTo>
                    <a:pt x="69" y="6052"/>
                  </a:lnTo>
                  <a:lnTo>
                    <a:pt x="259" y="12571"/>
                  </a:lnTo>
                  <a:lnTo>
                    <a:pt x="270" y="12875"/>
                  </a:lnTo>
                  <a:lnTo>
                    <a:pt x="5913" y="9412"/>
                  </a:lnTo>
                  <a:lnTo>
                    <a:pt x="5909" y="9377"/>
                  </a:lnTo>
                  <a:lnTo>
                    <a:pt x="5722" y="2838"/>
                  </a:lnTo>
                  <a:lnTo>
                    <a:pt x="5639"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30">
            <a:extLst>
              <a:ext uri="{FF2B5EF4-FFF2-40B4-BE49-F238E27FC236}">
                <a16:creationId xmlns:a16="http://schemas.microsoft.com/office/drawing/2014/main" id="{3BD67A06-97A6-12A9-DCC7-CFCA3371208C}"/>
              </a:ext>
            </a:extLst>
          </p:cNvPr>
          <p:cNvGrpSpPr/>
          <p:nvPr/>
        </p:nvGrpSpPr>
        <p:grpSpPr>
          <a:xfrm flipH="1">
            <a:off x="326837" y="1804702"/>
            <a:ext cx="530166" cy="502936"/>
            <a:chOff x="1717700" y="2254700"/>
            <a:chExt cx="781725" cy="741575"/>
          </a:xfrm>
        </p:grpSpPr>
        <p:sp>
          <p:nvSpPr>
            <p:cNvPr id="525" name="Google Shape;525;p30">
              <a:extLst>
                <a:ext uri="{FF2B5EF4-FFF2-40B4-BE49-F238E27FC236}">
                  <a16:creationId xmlns:a16="http://schemas.microsoft.com/office/drawing/2014/main" id="{6EEECFF8-4BB4-CABE-8994-447FCBE87B99}"/>
                </a:ext>
              </a:extLst>
            </p:cNvPr>
            <p:cNvSpPr/>
            <p:nvPr/>
          </p:nvSpPr>
          <p:spPr>
            <a:xfrm>
              <a:off x="1748125" y="2300200"/>
              <a:ext cx="717650" cy="650525"/>
            </a:xfrm>
            <a:custGeom>
              <a:avLst/>
              <a:gdLst/>
              <a:ahLst/>
              <a:cxnLst/>
              <a:rect l="l" t="t" r="r" b="b"/>
              <a:pathLst>
                <a:path w="28706" h="26021" extrusionOk="0">
                  <a:moveTo>
                    <a:pt x="15025" y="0"/>
                  </a:moveTo>
                  <a:cubicBezTo>
                    <a:pt x="11160" y="0"/>
                    <a:pt x="7313" y="1600"/>
                    <a:pt x="4560" y="4734"/>
                  </a:cubicBezTo>
                  <a:cubicBezTo>
                    <a:pt x="162" y="9743"/>
                    <a:pt x="0" y="17021"/>
                    <a:pt x="3801" y="22174"/>
                  </a:cubicBezTo>
                  <a:cubicBezTo>
                    <a:pt x="4341" y="22872"/>
                    <a:pt x="4946" y="23518"/>
                    <a:pt x="5609" y="24102"/>
                  </a:cubicBezTo>
                  <a:cubicBezTo>
                    <a:pt x="5932" y="24386"/>
                    <a:pt x="6264" y="24652"/>
                    <a:pt x="6604" y="24901"/>
                  </a:cubicBezTo>
                  <a:cubicBezTo>
                    <a:pt x="6953" y="25155"/>
                    <a:pt x="7201" y="25230"/>
                    <a:pt x="7416" y="25230"/>
                  </a:cubicBezTo>
                  <a:cubicBezTo>
                    <a:pt x="7729" y="25230"/>
                    <a:pt x="7975" y="25072"/>
                    <a:pt x="8368" y="25072"/>
                  </a:cubicBezTo>
                  <a:cubicBezTo>
                    <a:pt x="8543" y="25072"/>
                    <a:pt x="8748" y="25103"/>
                    <a:pt x="9001" y="25194"/>
                  </a:cubicBezTo>
                  <a:cubicBezTo>
                    <a:pt x="9444" y="25354"/>
                    <a:pt x="9896" y="25492"/>
                    <a:pt x="10354" y="25608"/>
                  </a:cubicBezTo>
                  <a:cubicBezTo>
                    <a:pt x="11030" y="25776"/>
                    <a:pt x="11721" y="25894"/>
                    <a:pt x="12416" y="25959"/>
                  </a:cubicBezTo>
                  <a:cubicBezTo>
                    <a:pt x="12854" y="26000"/>
                    <a:pt x="13293" y="26021"/>
                    <a:pt x="13732" y="26021"/>
                  </a:cubicBezTo>
                  <a:cubicBezTo>
                    <a:pt x="17598" y="26021"/>
                    <a:pt x="21444" y="24419"/>
                    <a:pt x="24196" y="21288"/>
                  </a:cubicBezTo>
                  <a:cubicBezTo>
                    <a:pt x="28262" y="16658"/>
                    <a:pt x="28705" y="10089"/>
                    <a:pt x="25745" y="5051"/>
                  </a:cubicBezTo>
                  <a:cubicBezTo>
                    <a:pt x="25277" y="4480"/>
                    <a:pt x="24762" y="3949"/>
                    <a:pt x="24205" y="3465"/>
                  </a:cubicBezTo>
                  <a:cubicBezTo>
                    <a:pt x="23674" y="2996"/>
                    <a:pt x="23106" y="2569"/>
                    <a:pt x="22508" y="2185"/>
                  </a:cubicBezTo>
                  <a:cubicBezTo>
                    <a:pt x="21922" y="1809"/>
                    <a:pt x="21305" y="1479"/>
                    <a:pt x="20668" y="1195"/>
                  </a:cubicBezTo>
                  <a:cubicBezTo>
                    <a:pt x="20236" y="1003"/>
                    <a:pt x="19795" y="835"/>
                    <a:pt x="19347" y="687"/>
                  </a:cubicBezTo>
                  <a:cubicBezTo>
                    <a:pt x="18100" y="280"/>
                    <a:pt x="16803" y="52"/>
                    <a:pt x="15491" y="8"/>
                  </a:cubicBezTo>
                  <a:cubicBezTo>
                    <a:pt x="15336" y="3"/>
                    <a:pt x="15180" y="0"/>
                    <a:pt x="15025"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a:extLst>
                <a:ext uri="{FF2B5EF4-FFF2-40B4-BE49-F238E27FC236}">
                  <a16:creationId xmlns:a16="http://schemas.microsoft.com/office/drawing/2014/main" id="{1E4039B0-11DC-F746-0BFA-1D7CD3578FAF}"/>
                </a:ext>
              </a:extLst>
            </p:cNvPr>
            <p:cNvSpPr/>
            <p:nvPr/>
          </p:nvSpPr>
          <p:spPr>
            <a:xfrm>
              <a:off x="1755500" y="2300325"/>
              <a:ext cx="740400" cy="695775"/>
            </a:xfrm>
            <a:custGeom>
              <a:avLst/>
              <a:gdLst/>
              <a:ahLst/>
              <a:cxnLst/>
              <a:rect l="l" t="t" r="r" b="b"/>
              <a:pathLst>
                <a:path w="29616" h="27831" extrusionOk="0">
                  <a:moveTo>
                    <a:pt x="14709" y="1"/>
                  </a:moveTo>
                  <a:cubicBezTo>
                    <a:pt x="10711" y="1"/>
                    <a:pt x="6906" y="1725"/>
                    <a:pt x="4270" y="4732"/>
                  </a:cubicBezTo>
                  <a:cubicBezTo>
                    <a:pt x="1084" y="8350"/>
                    <a:pt x="1" y="13360"/>
                    <a:pt x="1409" y="17972"/>
                  </a:cubicBezTo>
                  <a:cubicBezTo>
                    <a:pt x="2162" y="20449"/>
                    <a:pt x="3591" y="22666"/>
                    <a:pt x="5538" y="24372"/>
                  </a:cubicBezTo>
                  <a:cubicBezTo>
                    <a:pt x="5852" y="24649"/>
                    <a:pt x="6186" y="24919"/>
                    <a:pt x="6533" y="25169"/>
                  </a:cubicBezTo>
                  <a:cubicBezTo>
                    <a:pt x="7590" y="25942"/>
                    <a:pt x="8754" y="26561"/>
                    <a:pt x="9987" y="27009"/>
                  </a:cubicBezTo>
                  <a:cubicBezTo>
                    <a:pt x="10428" y="27166"/>
                    <a:pt x="10883" y="27304"/>
                    <a:pt x="11340" y="27418"/>
                  </a:cubicBezTo>
                  <a:cubicBezTo>
                    <a:pt x="12017" y="27586"/>
                    <a:pt x="12707" y="27704"/>
                    <a:pt x="13402" y="27769"/>
                  </a:cubicBezTo>
                  <a:cubicBezTo>
                    <a:pt x="13838" y="27810"/>
                    <a:pt x="14282" y="27831"/>
                    <a:pt x="14720" y="27831"/>
                  </a:cubicBezTo>
                  <a:cubicBezTo>
                    <a:pt x="14724" y="27831"/>
                    <a:pt x="14728" y="27831"/>
                    <a:pt x="14732" y="27831"/>
                  </a:cubicBezTo>
                  <a:cubicBezTo>
                    <a:pt x="20119" y="27831"/>
                    <a:pt x="25025" y="24719"/>
                    <a:pt x="27318" y="19844"/>
                  </a:cubicBezTo>
                  <a:cubicBezTo>
                    <a:pt x="29616" y="14965"/>
                    <a:pt x="28886" y="9200"/>
                    <a:pt x="25446" y="5048"/>
                  </a:cubicBezTo>
                  <a:cubicBezTo>
                    <a:pt x="24977" y="4478"/>
                    <a:pt x="24462" y="3947"/>
                    <a:pt x="23908" y="3462"/>
                  </a:cubicBezTo>
                  <a:cubicBezTo>
                    <a:pt x="23374" y="2993"/>
                    <a:pt x="22806" y="2566"/>
                    <a:pt x="22211" y="2185"/>
                  </a:cubicBezTo>
                  <a:cubicBezTo>
                    <a:pt x="21622" y="1809"/>
                    <a:pt x="21008" y="1476"/>
                    <a:pt x="20370" y="1194"/>
                  </a:cubicBezTo>
                  <a:cubicBezTo>
                    <a:pt x="19925" y="998"/>
                    <a:pt x="19484" y="827"/>
                    <a:pt x="19050" y="686"/>
                  </a:cubicBezTo>
                  <a:cubicBezTo>
                    <a:pt x="17803" y="280"/>
                    <a:pt x="16505" y="51"/>
                    <a:pt x="15196" y="10"/>
                  </a:cubicBezTo>
                  <a:cubicBezTo>
                    <a:pt x="15041" y="3"/>
                    <a:pt x="14882" y="1"/>
                    <a:pt x="14725" y="1"/>
                  </a:cubicBezTo>
                  <a:cubicBezTo>
                    <a:pt x="14720" y="1"/>
                    <a:pt x="14714" y="1"/>
                    <a:pt x="14709" y="1"/>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a:extLst>
                <a:ext uri="{FF2B5EF4-FFF2-40B4-BE49-F238E27FC236}">
                  <a16:creationId xmlns:a16="http://schemas.microsoft.com/office/drawing/2014/main" id="{E12DAD24-2AFB-D701-2E68-38AAC676FB6A}"/>
                </a:ext>
              </a:extLst>
            </p:cNvPr>
            <p:cNvSpPr/>
            <p:nvPr/>
          </p:nvSpPr>
          <p:spPr>
            <a:xfrm>
              <a:off x="1748125" y="2300150"/>
              <a:ext cx="751300" cy="696125"/>
            </a:xfrm>
            <a:custGeom>
              <a:avLst/>
              <a:gdLst/>
              <a:ahLst/>
              <a:cxnLst/>
              <a:rect l="l" t="t" r="r" b="b"/>
              <a:pathLst>
                <a:path w="30052" h="27845" extrusionOk="0">
                  <a:moveTo>
                    <a:pt x="15005" y="15"/>
                  </a:moveTo>
                  <a:cubicBezTo>
                    <a:pt x="15010" y="15"/>
                    <a:pt x="15015" y="15"/>
                    <a:pt x="15020" y="15"/>
                  </a:cubicBezTo>
                  <a:cubicBezTo>
                    <a:pt x="15177" y="15"/>
                    <a:pt x="15334" y="17"/>
                    <a:pt x="15491" y="21"/>
                  </a:cubicBezTo>
                  <a:cubicBezTo>
                    <a:pt x="16800" y="65"/>
                    <a:pt x="18098" y="294"/>
                    <a:pt x="19342" y="700"/>
                  </a:cubicBezTo>
                  <a:cubicBezTo>
                    <a:pt x="19774" y="841"/>
                    <a:pt x="20218" y="1012"/>
                    <a:pt x="20663" y="1208"/>
                  </a:cubicBezTo>
                  <a:cubicBezTo>
                    <a:pt x="21300" y="1490"/>
                    <a:pt x="21915" y="1820"/>
                    <a:pt x="22503" y="2197"/>
                  </a:cubicBezTo>
                  <a:cubicBezTo>
                    <a:pt x="23099" y="2580"/>
                    <a:pt x="23667" y="3007"/>
                    <a:pt x="24198" y="3476"/>
                  </a:cubicBezTo>
                  <a:cubicBezTo>
                    <a:pt x="24752" y="3961"/>
                    <a:pt x="25267" y="4489"/>
                    <a:pt x="25736" y="5060"/>
                  </a:cubicBezTo>
                  <a:cubicBezTo>
                    <a:pt x="26789" y="6327"/>
                    <a:pt x="27606" y="7773"/>
                    <a:pt x="28147" y="9329"/>
                  </a:cubicBezTo>
                  <a:cubicBezTo>
                    <a:pt x="29638" y="13584"/>
                    <a:pt x="28973" y="18297"/>
                    <a:pt x="26364" y="21975"/>
                  </a:cubicBezTo>
                  <a:cubicBezTo>
                    <a:pt x="23756" y="25652"/>
                    <a:pt x="19529" y="27833"/>
                    <a:pt x="15023" y="27833"/>
                  </a:cubicBezTo>
                  <a:cubicBezTo>
                    <a:pt x="15020" y="27833"/>
                    <a:pt x="15018" y="27833"/>
                    <a:pt x="15015" y="27833"/>
                  </a:cubicBezTo>
                  <a:cubicBezTo>
                    <a:pt x="14577" y="27833"/>
                    <a:pt x="14133" y="27812"/>
                    <a:pt x="13697" y="27771"/>
                  </a:cubicBezTo>
                  <a:cubicBezTo>
                    <a:pt x="13002" y="27706"/>
                    <a:pt x="12312" y="27589"/>
                    <a:pt x="11635" y="27420"/>
                  </a:cubicBezTo>
                  <a:cubicBezTo>
                    <a:pt x="11180" y="27307"/>
                    <a:pt x="10725" y="27168"/>
                    <a:pt x="10282" y="27011"/>
                  </a:cubicBezTo>
                  <a:cubicBezTo>
                    <a:pt x="9051" y="26563"/>
                    <a:pt x="7888" y="25945"/>
                    <a:pt x="6830" y="25173"/>
                  </a:cubicBezTo>
                  <a:cubicBezTo>
                    <a:pt x="6486" y="24922"/>
                    <a:pt x="6151" y="24654"/>
                    <a:pt x="5835" y="24374"/>
                  </a:cubicBezTo>
                  <a:cubicBezTo>
                    <a:pt x="3888" y="22670"/>
                    <a:pt x="2459" y="20454"/>
                    <a:pt x="1706" y="17979"/>
                  </a:cubicBezTo>
                  <a:cubicBezTo>
                    <a:pt x="420" y="13760"/>
                    <a:pt x="1210" y="9184"/>
                    <a:pt x="3835" y="5642"/>
                  </a:cubicBezTo>
                  <a:cubicBezTo>
                    <a:pt x="6458" y="2103"/>
                    <a:pt x="10601" y="15"/>
                    <a:pt x="15005" y="15"/>
                  </a:cubicBezTo>
                  <a:close/>
                  <a:moveTo>
                    <a:pt x="15020" y="1"/>
                  </a:moveTo>
                  <a:lnTo>
                    <a:pt x="15020" y="3"/>
                  </a:lnTo>
                  <a:cubicBezTo>
                    <a:pt x="11155" y="3"/>
                    <a:pt x="7310" y="1603"/>
                    <a:pt x="4560" y="4736"/>
                  </a:cubicBezTo>
                  <a:cubicBezTo>
                    <a:pt x="159" y="9745"/>
                    <a:pt x="0" y="17023"/>
                    <a:pt x="3801" y="22176"/>
                  </a:cubicBezTo>
                  <a:cubicBezTo>
                    <a:pt x="4394" y="22984"/>
                    <a:pt x="5073" y="23723"/>
                    <a:pt x="5828" y="24384"/>
                  </a:cubicBezTo>
                  <a:cubicBezTo>
                    <a:pt x="6149" y="24668"/>
                    <a:pt x="6484" y="24933"/>
                    <a:pt x="6823" y="25180"/>
                  </a:cubicBezTo>
                  <a:cubicBezTo>
                    <a:pt x="7883" y="25954"/>
                    <a:pt x="9047" y="26575"/>
                    <a:pt x="10280" y="27021"/>
                  </a:cubicBezTo>
                  <a:cubicBezTo>
                    <a:pt x="10725" y="27180"/>
                    <a:pt x="11178" y="27318"/>
                    <a:pt x="11633" y="27432"/>
                  </a:cubicBezTo>
                  <a:cubicBezTo>
                    <a:pt x="12312" y="27600"/>
                    <a:pt x="13000" y="27718"/>
                    <a:pt x="13697" y="27782"/>
                  </a:cubicBezTo>
                  <a:cubicBezTo>
                    <a:pt x="14136" y="27824"/>
                    <a:pt x="14574" y="27845"/>
                    <a:pt x="15015" y="27845"/>
                  </a:cubicBezTo>
                  <a:cubicBezTo>
                    <a:pt x="18881" y="27845"/>
                    <a:pt x="22725" y="26245"/>
                    <a:pt x="25475" y="23111"/>
                  </a:cubicBezTo>
                  <a:cubicBezTo>
                    <a:pt x="30051" y="17900"/>
                    <a:pt x="30035" y="10227"/>
                    <a:pt x="25745" y="5050"/>
                  </a:cubicBezTo>
                  <a:cubicBezTo>
                    <a:pt x="25277" y="4482"/>
                    <a:pt x="24762" y="3951"/>
                    <a:pt x="24205" y="3464"/>
                  </a:cubicBezTo>
                  <a:cubicBezTo>
                    <a:pt x="23672" y="2995"/>
                    <a:pt x="23106" y="2568"/>
                    <a:pt x="22508" y="2185"/>
                  </a:cubicBezTo>
                  <a:cubicBezTo>
                    <a:pt x="21922" y="1809"/>
                    <a:pt x="21305" y="1478"/>
                    <a:pt x="20668" y="1197"/>
                  </a:cubicBezTo>
                  <a:cubicBezTo>
                    <a:pt x="20236" y="1005"/>
                    <a:pt x="19795" y="834"/>
                    <a:pt x="19347" y="689"/>
                  </a:cubicBezTo>
                  <a:cubicBezTo>
                    <a:pt x="18100" y="280"/>
                    <a:pt x="16803" y="52"/>
                    <a:pt x="15491" y="10"/>
                  </a:cubicBezTo>
                  <a:cubicBezTo>
                    <a:pt x="15334" y="5"/>
                    <a:pt x="15177" y="1"/>
                    <a:pt x="1502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a:extLst>
                <a:ext uri="{FF2B5EF4-FFF2-40B4-BE49-F238E27FC236}">
                  <a16:creationId xmlns:a16="http://schemas.microsoft.com/office/drawing/2014/main" id="{38983911-1C81-95B1-2CEB-D7D920740F94}"/>
                </a:ext>
              </a:extLst>
            </p:cNvPr>
            <p:cNvSpPr/>
            <p:nvPr/>
          </p:nvSpPr>
          <p:spPr>
            <a:xfrm>
              <a:off x="1828875" y="2353550"/>
              <a:ext cx="589400" cy="589400"/>
            </a:xfrm>
            <a:custGeom>
              <a:avLst/>
              <a:gdLst/>
              <a:ahLst/>
              <a:cxnLst/>
              <a:rect l="l" t="t" r="r" b="b"/>
              <a:pathLst>
                <a:path w="23576" h="23576" fill="none" extrusionOk="0">
                  <a:moveTo>
                    <a:pt x="20123" y="3452"/>
                  </a:moveTo>
                  <a:cubicBezTo>
                    <a:pt x="22333" y="5662"/>
                    <a:pt x="23575" y="8662"/>
                    <a:pt x="23575" y="11788"/>
                  </a:cubicBezTo>
                  <a:cubicBezTo>
                    <a:pt x="23575" y="14914"/>
                    <a:pt x="22333" y="17911"/>
                    <a:pt x="20123" y="20121"/>
                  </a:cubicBezTo>
                  <a:cubicBezTo>
                    <a:pt x="17911" y="22333"/>
                    <a:pt x="14914" y="23575"/>
                    <a:pt x="11788" y="23575"/>
                  </a:cubicBezTo>
                  <a:cubicBezTo>
                    <a:pt x="8661" y="23575"/>
                    <a:pt x="5664" y="22333"/>
                    <a:pt x="3452" y="20121"/>
                  </a:cubicBezTo>
                  <a:cubicBezTo>
                    <a:pt x="1243" y="17911"/>
                    <a:pt x="0" y="14914"/>
                    <a:pt x="0" y="11788"/>
                  </a:cubicBezTo>
                  <a:cubicBezTo>
                    <a:pt x="0" y="8662"/>
                    <a:pt x="1243" y="5662"/>
                    <a:pt x="3452" y="3452"/>
                  </a:cubicBezTo>
                  <a:cubicBezTo>
                    <a:pt x="5664" y="1243"/>
                    <a:pt x="8661" y="1"/>
                    <a:pt x="11788" y="1"/>
                  </a:cubicBezTo>
                  <a:cubicBezTo>
                    <a:pt x="14914" y="1"/>
                    <a:pt x="17911" y="1243"/>
                    <a:pt x="20123" y="3452"/>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a:extLst>
                <a:ext uri="{FF2B5EF4-FFF2-40B4-BE49-F238E27FC236}">
                  <a16:creationId xmlns:a16="http://schemas.microsoft.com/office/drawing/2014/main" id="{335AC30C-876C-663C-6DE5-34F82BBAF30B}"/>
                </a:ext>
              </a:extLst>
            </p:cNvPr>
            <p:cNvSpPr/>
            <p:nvPr/>
          </p:nvSpPr>
          <p:spPr>
            <a:xfrm>
              <a:off x="1854800" y="2392075"/>
              <a:ext cx="553825" cy="513575"/>
            </a:xfrm>
            <a:custGeom>
              <a:avLst/>
              <a:gdLst/>
              <a:ahLst/>
              <a:cxnLst/>
              <a:rect l="l" t="t" r="r" b="b"/>
              <a:pathLst>
                <a:path w="22153" h="20543" extrusionOk="0">
                  <a:moveTo>
                    <a:pt x="10769" y="1"/>
                  </a:moveTo>
                  <a:cubicBezTo>
                    <a:pt x="10066" y="1"/>
                    <a:pt x="9353" y="73"/>
                    <a:pt x="8640" y="224"/>
                  </a:cubicBezTo>
                  <a:cubicBezTo>
                    <a:pt x="3496" y="1311"/>
                    <a:pt x="0" y="6102"/>
                    <a:pt x="543" y="11330"/>
                  </a:cubicBezTo>
                  <a:cubicBezTo>
                    <a:pt x="1083" y="16560"/>
                    <a:pt x="5489" y="20536"/>
                    <a:pt x="10746" y="20543"/>
                  </a:cubicBezTo>
                  <a:cubicBezTo>
                    <a:pt x="10752" y="20543"/>
                    <a:pt x="10757" y="20543"/>
                    <a:pt x="10763" y="20543"/>
                  </a:cubicBezTo>
                  <a:cubicBezTo>
                    <a:pt x="12195" y="20543"/>
                    <a:pt x="13614" y="20243"/>
                    <a:pt x="14925" y="19661"/>
                  </a:cubicBezTo>
                  <a:cubicBezTo>
                    <a:pt x="19733" y="17529"/>
                    <a:pt x="22152" y="12113"/>
                    <a:pt x="20536" y="7111"/>
                  </a:cubicBezTo>
                  <a:cubicBezTo>
                    <a:pt x="19144" y="2803"/>
                    <a:pt x="15140" y="1"/>
                    <a:pt x="10769"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a:extLst>
                <a:ext uri="{FF2B5EF4-FFF2-40B4-BE49-F238E27FC236}">
                  <a16:creationId xmlns:a16="http://schemas.microsoft.com/office/drawing/2014/main" id="{04CD8A37-B2F0-1A3E-F0A3-E0A4C9D8BBB0}"/>
                </a:ext>
              </a:extLst>
            </p:cNvPr>
            <p:cNvSpPr/>
            <p:nvPr/>
          </p:nvSpPr>
          <p:spPr>
            <a:xfrm>
              <a:off x="1836200" y="2390675"/>
              <a:ext cx="574725" cy="515125"/>
            </a:xfrm>
            <a:custGeom>
              <a:avLst/>
              <a:gdLst/>
              <a:ahLst/>
              <a:cxnLst/>
              <a:rect l="l" t="t" r="r" b="b"/>
              <a:pathLst>
                <a:path w="22989" h="20605" extrusionOk="0">
                  <a:moveTo>
                    <a:pt x="9338" y="226"/>
                  </a:moveTo>
                  <a:cubicBezTo>
                    <a:pt x="4666" y="1196"/>
                    <a:pt x="1150" y="5334"/>
                    <a:pt x="1148" y="10298"/>
                  </a:cubicBezTo>
                  <a:cubicBezTo>
                    <a:pt x="1146" y="15415"/>
                    <a:pt x="4876" y="19657"/>
                    <a:pt x="9761" y="20458"/>
                  </a:cubicBezTo>
                  <a:lnTo>
                    <a:pt x="9761" y="20458"/>
                  </a:lnTo>
                  <a:cubicBezTo>
                    <a:pt x="7896" y="20140"/>
                    <a:pt x="6139" y="19311"/>
                    <a:pt x="4695" y="18043"/>
                  </a:cubicBezTo>
                  <a:cubicBezTo>
                    <a:pt x="421" y="14286"/>
                    <a:pt x="1" y="7777"/>
                    <a:pt x="3755" y="3503"/>
                  </a:cubicBezTo>
                  <a:cubicBezTo>
                    <a:pt x="5228" y="1823"/>
                    <a:pt x="7191" y="684"/>
                    <a:pt x="9338" y="226"/>
                  </a:cubicBezTo>
                  <a:close/>
                  <a:moveTo>
                    <a:pt x="11483" y="0"/>
                  </a:moveTo>
                  <a:cubicBezTo>
                    <a:pt x="10756" y="0"/>
                    <a:pt x="10038" y="77"/>
                    <a:pt x="9338" y="226"/>
                  </a:cubicBezTo>
                  <a:lnTo>
                    <a:pt x="9338" y="226"/>
                  </a:lnTo>
                  <a:cubicBezTo>
                    <a:pt x="10017" y="86"/>
                    <a:pt x="10720" y="12"/>
                    <a:pt x="11440" y="12"/>
                  </a:cubicBezTo>
                  <a:cubicBezTo>
                    <a:pt x="11460" y="12"/>
                    <a:pt x="11479" y="12"/>
                    <a:pt x="11499" y="12"/>
                  </a:cubicBezTo>
                  <a:cubicBezTo>
                    <a:pt x="11501" y="12"/>
                    <a:pt x="11502" y="12"/>
                    <a:pt x="11504" y="12"/>
                  </a:cubicBezTo>
                  <a:cubicBezTo>
                    <a:pt x="16773" y="12"/>
                    <a:pt x="21193" y="3994"/>
                    <a:pt x="21740" y="9236"/>
                  </a:cubicBezTo>
                  <a:cubicBezTo>
                    <a:pt x="22285" y="14480"/>
                    <a:pt x="18780" y="19290"/>
                    <a:pt x="13619" y="20372"/>
                  </a:cubicBezTo>
                  <a:cubicBezTo>
                    <a:pt x="12919" y="20520"/>
                    <a:pt x="12206" y="20594"/>
                    <a:pt x="11490" y="20594"/>
                  </a:cubicBezTo>
                  <a:cubicBezTo>
                    <a:pt x="11473" y="20594"/>
                    <a:pt x="11456" y="20594"/>
                    <a:pt x="11439" y="20594"/>
                  </a:cubicBezTo>
                  <a:cubicBezTo>
                    <a:pt x="10868" y="20594"/>
                    <a:pt x="10307" y="20548"/>
                    <a:pt x="9761" y="20458"/>
                  </a:cubicBezTo>
                  <a:lnTo>
                    <a:pt x="9761" y="20458"/>
                  </a:lnTo>
                  <a:cubicBezTo>
                    <a:pt x="10329" y="20555"/>
                    <a:pt x="10907" y="20604"/>
                    <a:pt x="11490" y="20604"/>
                  </a:cubicBezTo>
                  <a:cubicBezTo>
                    <a:pt x="11713" y="20604"/>
                    <a:pt x="11936" y="20597"/>
                    <a:pt x="12160" y="20583"/>
                  </a:cubicBezTo>
                  <a:cubicBezTo>
                    <a:pt x="14887" y="20407"/>
                    <a:pt x="17431" y="19156"/>
                    <a:pt x="19234" y="17103"/>
                  </a:cubicBezTo>
                  <a:cubicBezTo>
                    <a:pt x="22989" y="12829"/>
                    <a:pt x="22569" y="6320"/>
                    <a:pt x="18295" y="2563"/>
                  </a:cubicBezTo>
                  <a:cubicBezTo>
                    <a:pt x="16420" y="912"/>
                    <a:pt x="14006" y="0"/>
                    <a:pt x="11509" y="0"/>
                  </a:cubicBezTo>
                  <a:cubicBezTo>
                    <a:pt x="11506" y="0"/>
                    <a:pt x="11503" y="0"/>
                    <a:pt x="11499" y="0"/>
                  </a:cubicBezTo>
                  <a:cubicBezTo>
                    <a:pt x="11494" y="0"/>
                    <a:pt x="11489" y="0"/>
                    <a:pt x="1148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a:extLst>
                <a:ext uri="{FF2B5EF4-FFF2-40B4-BE49-F238E27FC236}">
                  <a16:creationId xmlns:a16="http://schemas.microsoft.com/office/drawing/2014/main" id="{4926F78D-F3BB-3328-6844-AAF4D1AC6C96}"/>
                </a:ext>
              </a:extLst>
            </p:cNvPr>
            <p:cNvSpPr/>
            <p:nvPr/>
          </p:nvSpPr>
          <p:spPr>
            <a:xfrm>
              <a:off x="1918750" y="2300450"/>
              <a:ext cx="313075" cy="675175"/>
            </a:xfrm>
            <a:custGeom>
              <a:avLst/>
              <a:gdLst/>
              <a:ahLst/>
              <a:cxnLst/>
              <a:rect l="l" t="t" r="r" b="b"/>
              <a:pathLst>
                <a:path w="12523" h="27007" extrusionOk="0">
                  <a:moveTo>
                    <a:pt x="8666" y="0"/>
                  </a:moveTo>
                  <a:lnTo>
                    <a:pt x="0" y="25168"/>
                  </a:lnTo>
                  <a:cubicBezTo>
                    <a:pt x="1058" y="25942"/>
                    <a:pt x="2222" y="26561"/>
                    <a:pt x="3455" y="27006"/>
                  </a:cubicBezTo>
                  <a:lnTo>
                    <a:pt x="12522" y="677"/>
                  </a:lnTo>
                  <a:cubicBezTo>
                    <a:pt x="11275" y="270"/>
                    <a:pt x="9978" y="42"/>
                    <a:pt x="8666"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a:extLst>
                <a:ext uri="{FF2B5EF4-FFF2-40B4-BE49-F238E27FC236}">
                  <a16:creationId xmlns:a16="http://schemas.microsoft.com/office/drawing/2014/main" id="{90AFD4BE-DAC0-EB04-692A-8C2DC0A1BE73}"/>
                </a:ext>
              </a:extLst>
            </p:cNvPr>
            <p:cNvSpPr/>
            <p:nvPr/>
          </p:nvSpPr>
          <p:spPr>
            <a:xfrm>
              <a:off x="2039000" y="2330125"/>
              <a:ext cx="271850" cy="664550"/>
            </a:xfrm>
            <a:custGeom>
              <a:avLst/>
              <a:gdLst/>
              <a:ahLst/>
              <a:cxnLst/>
              <a:rect l="l" t="t" r="r" b="b"/>
              <a:pathLst>
                <a:path w="10874" h="26582" extrusionOk="0">
                  <a:moveTo>
                    <a:pt x="9033" y="0"/>
                  </a:moveTo>
                  <a:lnTo>
                    <a:pt x="0" y="26233"/>
                  </a:lnTo>
                  <a:cubicBezTo>
                    <a:pt x="677" y="26401"/>
                    <a:pt x="1365" y="26517"/>
                    <a:pt x="2060" y="26581"/>
                  </a:cubicBezTo>
                  <a:lnTo>
                    <a:pt x="10873" y="988"/>
                  </a:lnTo>
                  <a:cubicBezTo>
                    <a:pt x="10287" y="612"/>
                    <a:pt x="9670" y="282"/>
                    <a:pt x="9033" y="0"/>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a:extLst>
                <a:ext uri="{FF2B5EF4-FFF2-40B4-BE49-F238E27FC236}">
                  <a16:creationId xmlns:a16="http://schemas.microsoft.com/office/drawing/2014/main" id="{FF9AB616-3527-88C2-7963-4784166BFDDC}"/>
                </a:ext>
              </a:extLst>
            </p:cNvPr>
            <p:cNvSpPr/>
            <p:nvPr/>
          </p:nvSpPr>
          <p:spPr>
            <a:xfrm>
              <a:off x="1717700" y="2254700"/>
              <a:ext cx="674075" cy="599875"/>
            </a:xfrm>
            <a:custGeom>
              <a:avLst/>
              <a:gdLst/>
              <a:ahLst/>
              <a:cxnLst/>
              <a:rect l="l" t="t" r="r" b="b"/>
              <a:pathLst>
                <a:path w="26963" h="23995" extrusionOk="0">
                  <a:moveTo>
                    <a:pt x="14948" y="0"/>
                  </a:moveTo>
                  <a:cubicBezTo>
                    <a:pt x="11086" y="0"/>
                    <a:pt x="7245" y="1602"/>
                    <a:pt x="4498" y="4730"/>
                  </a:cubicBezTo>
                  <a:cubicBezTo>
                    <a:pt x="0" y="9849"/>
                    <a:pt x="767" y="18552"/>
                    <a:pt x="5018" y="23994"/>
                  </a:cubicBezTo>
                  <a:cubicBezTo>
                    <a:pt x="1219" y="18841"/>
                    <a:pt x="1379" y="11563"/>
                    <a:pt x="5777" y="6554"/>
                  </a:cubicBezTo>
                  <a:cubicBezTo>
                    <a:pt x="8530" y="3420"/>
                    <a:pt x="12377" y="1820"/>
                    <a:pt x="16242" y="1820"/>
                  </a:cubicBezTo>
                  <a:cubicBezTo>
                    <a:pt x="16397" y="1820"/>
                    <a:pt x="16553" y="1823"/>
                    <a:pt x="16708" y="1828"/>
                  </a:cubicBezTo>
                  <a:cubicBezTo>
                    <a:pt x="18020" y="1872"/>
                    <a:pt x="19317" y="2100"/>
                    <a:pt x="20564" y="2507"/>
                  </a:cubicBezTo>
                  <a:cubicBezTo>
                    <a:pt x="21012" y="2655"/>
                    <a:pt x="21453" y="2823"/>
                    <a:pt x="21885" y="3015"/>
                  </a:cubicBezTo>
                  <a:cubicBezTo>
                    <a:pt x="22522" y="3299"/>
                    <a:pt x="23139" y="3629"/>
                    <a:pt x="23725" y="4005"/>
                  </a:cubicBezTo>
                  <a:cubicBezTo>
                    <a:pt x="24323" y="4389"/>
                    <a:pt x="24891" y="4816"/>
                    <a:pt x="25422" y="5285"/>
                  </a:cubicBezTo>
                  <a:cubicBezTo>
                    <a:pt x="25979" y="5769"/>
                    <a:pt x="26494" y="6300"/>
                    <a:pt x="26962" y="6871"/>
                  </a:cubicBezTo>
                  <a:cubicBezTo>
                    <a:pt x="26210" y="5592"/>
                    <a:pt x="25258" y="4439"/>
                    <a:pt x="24143" y="3463"/>
                  </a:cubicBezTo>
                  <a:cubicBezTo>
                    <a:pt x="23610" y="2994"/>
                    <a:pt x="23042" y="2567"/>
                    <a:pt x="22446" y="2184"/>
                  </a:cubicBezTo>
                  <a:cubicBezTo>
                    <a:pt x="21857" y="1807"/>
                    <a:pt x="21243" y="1477"/>
                    <a:pt x="20603" y="1193"/>
                  </a:cubicBezTo>
                  <a:cubicBezTo>
                    <a:pt x="20172" y="1001"/>
                    <a:pt x="19731" y="830"/>
                    <a:pt x="19283" y="685"/>
                  </a:cubicBezTo>
                  <a:cubicBezTo>
                    <a:pt x="18038" y="279"/>
                    <a:pt x="16740" y="50"/>
                    <a:pt x="15429" y="8"/>
                  </a:cubicBezTo>
                  <a:cubicBezTo>
                    <a:pt x="15269" y="3"/>
                    <a:pt x="15108" y="0"/>
                    <a:pt x="14948"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0">
            <a:extLst>
              <a:ext uri="{FF2B5EF4-FFF2-40B4-BE49-F238E27FC236}">
                <a16:creationId xmlns:a16="http://schemas.microsoft.com/office/drawing/2014/main" id="{72C146C4-BA29-068E-5694-CACE8B0D988F}"/>
              </a:ext>
            </a:extLst>
          </p:cNvPr>
          <p:cNvGrpSpPr/>
          <p:nvPr/>
        </p:nvGrpSpPr>
        <p:grpSpPr>
          <a:xfrm rot="-5400000">
            <a:off x="7118787" y="285297"/>
            <a:ext cx="676069" cy="397542"/>
            <a:chOff x="3588600" y="2424575"/>
            <a:chExt cx="1002475" cy="589475"/>
          </a:xfrm>
        </p:grpSpPr>
        <p:sp>
          <p:nvSpPr>
            <p:cNvPr id="535" name="Google Shape;535;p30">
              <a:extLst>
                <a:ext uri="{FF2B5EF4-FFF2-40B4-BE49-F238E27FC236}">
                  <a16:creationId xmlns:a16="http://schemas.microsoft.com/office/drawing/2014/main" id="{E78277B9-A00E-44A9-D311-8078C13493B2}"/>
                </a:ext>
              </a:extLst>
            </p:cNvPr>
            <p:cNvSpPr/>
            <p:nvPr/>
          </p:nvSpPr>
          <p:spPr>
            <a:xfrm>
              <a:off x="3588600" y="2424575"/>
              <a:ext cx="1002475" cy="560325"/>
            </a:xfrm>
            <a:custGeom>
              <a:avLst/>
              <a:gdLst/>
              <a:ahLst/>
              <a:cxnLst/>
              <a:rect l="l" t="t" r="r" b="b"/>
              <a:pathLst>
                <a:path w="40099" h="22413" extrusionOk="0">
                  <a:moveTo>
                    <a:pt x="27641" y="1"/>
                  </a:moveTo>
                  <a:cubicBezTo>
                    <a:pt x="27012" y="1"/>
                    <a:pt x="26337" y="29"/>
                    <a:pt x="25612" y="87"/>
                  </a:cubicBezTo>
                  <a:cubicBezTo>
                    <a:pt x="20336" y="514"/>
                    <a:pt x="3522" y="5460"/>
                    <a:pt x="3792" y="14946"/>
                  </a:cubicBezTo>
                  <a:cubicBezTo>
                    <a:pt x="3942" y="20169"/>
                    <a:pt x="8167" y="22413"/>
                    <a:pt x="8167" y="22413"/>
                  </a:cubicBezTo>
                  <a:cubicBezTo>
                    <a:pt x="8167" y="22413"/>
                    <a:pt x="1" y="9286"/>
                    <a:pt x="29867" y="5871"/>
                  </a:cubicBezTo>
                  <a:cubicBezTo>
                    <a:pt x="30556" y="5793"/>
                    <a:pt x="31186" y="5756"/>
                    <a:pt x="31760" y="5756"/>
                  </a:cubicBezTo>
                  <a:cubicBezTo>
                    <a:pt x="39561" y="5756"/>
                    <a:pt x="37224" y="12517"/>
                    <a:pt x="37224" y="12517"/>
                  </a:cubicBezTo>
                  <a:cubicBezTo>
                    <a:pt x="37224" y="12517"/>
                    <a:pt x="40098" y="9727"/>
                    <a:pt x="37048" y="4948"/>
                  </a:cubicBezTo>
                  <a:cubicBezTo>
                    <a:pt x="35725" y="2876"/>
                    <a:pt x="34060" y="1"/>
                    <a:pt x="27641"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a:extLst>
                <a:ext uri="{FF2B5EF4-FFF2-40B4-BE49-F238E27FC236}">
                  <a16:creationId xmlns:a16="http://schemas.microsoft.com/office/drawing/2014/main" id="{B12EFCA6-5221-A0FC-D230-91C4C7D261A6}"/>
                </a:ext>
              </a:extLst>
            </p:cNvPr>
            <p:cNvSpPr/>
            <p:nvPr/>
          </p:nvSpPr>
          <p:spPr>
            <a:xfrm>
              <a:off x="3728825" y="2541225"/>
              <a:ext cx="821900" cy="472725"/>
            </a:xfrm>
            <a:custGeom>
              <a:avLst/>
              <a:gdLst/>
              <a:ahLst/>
              <a:cxnLst/>
              <a:rect l="l" t="t" r="r" b="b"/>
              <a:pathLst>
                <a:path w="32876" h="18909" extrusionOk="0">
                  <a:moveTo>
                    <a:pt x="24519" y="0"/>
                  </a:moveTo>
                  <a:cubicBezTo>
                    <a:pt x="22919" y="0"/>
                    <a:pt x="21194" y="178"/>
                    <a:pt x="19393" y="527"/>
                  </a:cubicBezTo>
                  <a:cubicBezTo>
                    <a:pt x="17470" y="903"/>
                    <a:pt x="15581" y="1434"/>
                    <a:pt x="13743" y="2117"/>
                  </a:cubicBezTo>
                  <a:cubicBezTo>
                    <a:pt x="12517" y="2568"/>
                    <a:pt x="11316" y="3085"/>
                    <a:pt x="10146" y="3664"/>
                  </a:cubicBezTo>
                  <a:cubicBezTo>
                    <a:pt x="8673" y="4389"/>
                    <a:pt x="7303" y="5193"/>
                    <a:pt x="6080" y="6052"/>
                  </a:cubicBezTo>
                  <a:cubicBezTo>
                    <a:pt x="5422" y="6507"/>
                    <a:pt x="4803" y="6980"/>
                    <a:pt x="4242" y="7458"/>
                  </a:cubicBezTo>
                  <a:cubicBezTo>
                    <a:pt x="2210" y="9183"/>
                    <a:pt x="857" y="10968"/>
                    <a:pt x="330" y="12621"/>
                  </a:cubicBezTo>
                  <a:cubicBezTo>
                    <a:pt x="5" y="13632"/>
                    <a:pt x="0" y="14574"/>
                    <a:pt x="309" y="15415"/>
                  </a:cubicBezTo>
                  <a:cubicBezTo>
                    <a:pt x="1129" y="17636"/>
                    <a:pt x="4073" y="18908"/>
                    <a:pt x="8384" y="18908"/>
                  </a:cubicBezTo>
                  <a:cubicBezTo>
                    <a:pt x="9984" y="18908"/>
                    <a:pt x="11709" y="18731"/>
                    <a:pt x="13508" y="18382"/>
                  </a:cubicBezTo>
                  <a:cubicBezTo>
                    <a:pt x="15433" y="18006"/>
                    <a:pt x="17322" y="17472"/>
                    <a:pt x="19160" y="16789"/>
                  </a:cubicBezTo>
                  <a:cubicBezTo>
                    <a:pt x="19668" y="16602"/>
                    <a:pt x="20132" y="16419"/>
                    <a:pt x="20578" y="16232"/>
                  </a:cubicBezTo>
                  <a:lnTo>
                    <a:pt x="20580" y="16232"/>
                  </a:lnTo>
                  <a:cubicBezTo>
                    <a:pt x="23519" y="15015"/>
                    <a:pt x="26186" y="13466"/>
                    <a:pt x="28297" y="11753"/>
                  </a:cubicBezTo>
                  <a:cubicBezTo>
                    <a:pt x="28858" y="11298"/>
                    <a:pt x="29393" y="10813"/>
                    <a:pt x="29904" y="10303"/>
                  </a:cubicBezTo>
                  <a:cubicBezTo>
                    <a:pt x="30813" y="9384"/>
                    <a:pt x="31522" y="8462"/>
                    <a:pt x="32016" y="7567"/>
                  </a:cubicBezTo>
                  <a:cubicBezTo>
                    <a:pt x="32418" y="6835"/>
                    <a:pt x="32672" y="6121"/>
                    <a:pt x="32771" y="5447"/>
                  </a:cubicBezTo>
                  <a:cubicBezTo>
                    <a:pt x="32875" y="4752"/>
                    <a:pt x="32813" y="4094"/>
                    <a:pt x="32591" y="3494"/>
                  </a:cubicBezTo>
                  <a:cubicBezTo>
                    <a:pt x="31772" y="1275"/>
                    <a:pt x="28830" y="0"/>
                    <a:pt x="24519"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a:extLst>
                <a:ext uri="{FF2B5EF4-FFF2-40B4-BE49-F238E27FC236}">
                  <a16:creationId xmlns:a16="http://schemas.microsoft.com/office/drawing/2014/main" id="{E6F06861-D745-93CB-39CD-7FDCEA924058}"/>
                </a:ext>
              </a:extLst>
            </p:cNvPr>
            <p:cNvSpPr/>
            <p:nvPr/>
          </p:nvSpPr>
          <p:spPr>
            <a:xfrm>
              <a:off x="3728475" y="2541100"/>
              <a:ext cx="826625" cy="472950"/>
            </a:xfrm>
            <a:custGeom>
              <a:avLst/>
              <a:gdLst/>
              <a:ahLst/>
              <a:cxnLst/>
              <a:rect l="l" t="t" r="r" b="b"/>
              <a:pathLst>
                <a:path w="33065" h="18918" extrusionOk="0">
                  <a:moveTo>
                    <a:pt x="24533" y="12"/>
                  </a:moveTo>
                  <a:cubicBezTo>
                    <a:pt x="25568" y="12"/>
                    <a:pt x="26537" y="88"/>
                    <a:pt x="27422" y="236"/>
                  </a:cubicBezTo>
                  <a:cubicBezTo>
                    <a:pt x="28311" y="384"/>
                    <a:pt x="29112" y="605"/>
                    <a:pt x="29802" y="896"/>
                  </a:cubicBezTo>
                  <a:cubicBezTo>
                    <a:pt x="30506" y="1192"/>
                    <a:pt x="31100" y="1559"/>
                    <a:pt x="31566" y="1988"/>
                  </a:cubicBezTo>
                  <a:cubicBezTo>
                    <a:pt x="32044" y="2429"/>
                    <a:pt x="32393" y="2937"/>
                    <a:pt x="32601" y="3501"/>
                  </a:cubicBezTo>
                  <a:cubicBezTo>
                    <a:pt x="32822" y="4101"/>
                    <a:pt x="32882" y="4757"/>
                    <a:pt x="32781" y="5450"/>
                  </a:cubicBezTo>
                  <a:cubicBezTo>
                    <a:pt x="32679" y="6124"/>
                    <a:pt x="32425" y="6837"/>
                    <a:pt x="32026" y="7569"/>
                  </a:cubicBezTo>
                  <a:cubicBezTo>
                    <a:pt x="31532" y="8465"/>
                    <a:pt x="30823" y="9384"/>
                    <a:pt x="29915" y="10303"/>
                  </a:cubicBezTo>
                  <a:cubicBezTo>
                    <a:pt x="29405" y="10816"/>
                    <a:pt x="28869" y="11298"/>
                    <a:pt x="28308" y="11753"/>
                  </a:cubicBezTo>
                  <a:cubicBezTo>
                    <a:pt x="26200" y="13464"/>
                    <a:pt x="23531" y="15013"/>
                    <a:pt x="20594" y="16233"/>
                  </a:cubicBezTo>
                  <a:lnTo>
                    <a:pt x="20589" y="16235"/>
                  </a:lnTo>
                  <a:cubicBezTo>
                    <a:pt x="20144" y="16420"/>
                    <a:pt x="19682" y="16602"/>
                    <a:pt x="19174" y="16789"/>
                  </a:cubicBezTo>
                  <a:cubicBezTo>
                    <a:pt x="17336" y="17473"/>
                    <a:pt x="15447" y="18006"/>
                    <a:pt x="13522" y="18382"/>
                  </a:cubicBezTo>
                  <a:cubicBezTo>
                    <a:pt x="11721" y="18731"/>
                    <a:pt x="9998" y="18906"/>
                    <a:pt x="8398" y="18906"/>
                  </a:cubicBezTo>
                  <a:cubicBezTo>
                    <a:pt x="7364" y="18906"/>
                    <a:pt x="6391" y="18833"/>
                    <a:pt x="5509" y="18685"/>
                  </a:cubicBezTo>
                  <a:cubicBezTo>
                    <a:pt x="4620" y="18537"/>
                    <a:pt x="3819" y="18313"/>
                    <a:pt x="3129" y="18024"/>
                  </a:cubicBezTo>
                  <a:cubicBezTo>
                    <a:pt x="2425" y="17729"/>
                    <a:pt x="1831" y="17359"/>
                    <a:pt x="1365" y="16932"/>
                  </a:cubicBezTo>
                  <a:cubicBezTo>
                    <a:pt x="885" y="16491"/>
                    <a:pt x="538" y="15983"/>
                    <a:pt x="328" y="15420"/>
                  </a:cubicBezTo>
                  <a:cubicBezTo>
                    <a:pt x="19" y="14579"/>
                    <a:pt x="26" y="13640"/>
                    <a:pt x="349" y="12628"/>
                  </a:cubicBezTo>
                  <a:cubicBezTo>
                    <a:pt x="875" y="10977"/>
                    <a:pt x="2228" y="9193"/>
                    <a:pt x="4260" y="7468"/>
                  </a:cubicBezTo>
                  <a:cubicBezTo>
                    <a:pt x="4821" y="6992"/>
                    <a:pt x="5438" y="6519"/>
                    <a:pt x="6096" y="6062"/>
                  </a:cubicBezTo>
                  <a:cubicBezTo>
                    <a:pt x="7322" y="5203"/>
                    <a:pt x="8689" y="4401"/>
                    <a:pt x="10162" y="3674"/>
                  </a:cubicBezTo>
                  <a:cubicBezTo>
                    <a:pt x="11333" y="3094"/>
                    <a:pt x="12533" y="2580"/>
                    <a:pt x="13759" y="2129"/>
                  </a:cubicBezTo>
                  <a:cubicBezTo>
                    <a:pt x="15595" y="1446"/>
                    <a:pt x="17486" y="912"/>
                    <a:pt x="19407" y="536"/>
                  </a:cubicBezTo>
                  <a:cubicBezTo>
                    <a:pt x="21208" y="190"/>
                    <a:pt x="22933" y="12"/>
                    <a:pt x="24533" y="12"/>
                  </a:cubicBezTo>
                  <a:close/>
                  <a:moveTo>
                    <a:pt x="24533" y="0"/>
                  </a:moveTo>
                  <a:cubicBezTo>
                    <a:pt x="21377" y="0"/>
                    <a:pt x="17611" y="693"/>
                    <a:pt x="13755" y="2118"/>
                  </a:cubicBezTo>
                  <a:cubicBezTo>
                    <a:pt x="12529" y="2570"/>
                    <a:pt x="11328" y="3085"/>
                    <a:pt x="10157" y="3665"/>
                  </a:cubicBezTo>
                  <a:cubicBezTo>
                    <a:pt x="8668" y="4399"/>
                    <a:pt x="7301" y="5205"/>
                    <a:pt x="6091" y="6052"/>
                  </a:cubicBezTo>
                  <a:cubicBezTo>
                    <a:pt x="5431" y="6509"/>
                    <a:pt x="4814" y="6983"/>
                    <a:pt x="4253" y="7461"/>
                  </a:cubicBezTo>
                  <a:cubicBezTo>
                    <a:pt x="2249" y="9160"/>
                    <a:pt x="871" y="10952"/>
                    <a:pt x="340" y="12624"/>
                  </a:cubicBezTo>
                  <a:cubicBezTo>
                    <a:pt x="21" y="13614"/>
                    <a:pt x="0" y="14561"/>
                    <a:pt x="319" y="15424"/>
                  </a:cubicBezTo>
                  <a:cubicBezTo>
                    <a:pt x="1169" y="17724"/>
                    <a:pt x="4256" y="18918"/>
                    <a:pt x="8398" y="18918"/>
                  </a:cubicBezTo>
                  <a:cubicBezTo>
                    <a:pt x="11554" y="18918"/>
                    <a:pt x="15323" y="18225"/>
                    <a:pt x="19179" y="16801"/>
                  </a:cubicBezTo>
                  <a:cubicBezTo>
                    <a:pt x="19661" y="16623"/>
                    <a:pt x="20130" y="16438"/>
                    <a:pt x="20594" y="16244"/>
                  </a:cubicBezTo>
                  <a:lnTo>
                    <a:pt x="20596" y="16244"/>
                  </a:lnTo>
                  <a:cubicBezTo>
                    <a:pt x="23630" y="14986"/>
                    <a:pt x="26269" y="13425"/>
                    <a:pt x="28315" y="11762"/>
                  </a:cubicBezTo>
                  <a:cubicBezTo>
                    <a:pt x="28876" y="11308"/>
                    <a:pt x="29412" y="10825"/>
                    <a:pt x="29922" y="10312"/>
                  </a:cubicBezTo>
                  <a:cubicBezTo>
                    <a:pt x="30823" y="9400"/>
                    <a:pt x="31539" y="8479"/>
                    <a:pt x="32035" y="7576"/>
                  </a:cubicBezTo>
                  <a:cubicBezTo>
                    <a:pt x="32829" y="6126"/>
                    <a:pt x="33065" y="4725"/>
                    <a:pt x="32612" y="3499"/>
                  </a:cubicBezTo>
                  <a:cubicBezTo>
                    <a:pt x="31763" y="1196"/>
                    <a:pt x="28675" y="3"/>
                    <a:pt x="24533" y="3"/>
                  </a:cubicBezTo>
                  <a:lnTo>
                    <a:pt x="24533" y="0"/>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a:extLst>
                <a:ext uri="{FF2B5EF4-FFF2-40B4-BE49-F238E27FC236}">
                  <a16:creationId xmlns:a16="http://schemas.microsoft.com/office/drawing/2014/main" id="{85AEAA5D-E75B-57E7-CB91-0C0B5D09B659}"/>
                </a:ext>
              </a:extLst>
            </p:cNvPr>
            <p:cNvSpPr/>
            <p:nvPr/>
          </p:nvSpPr>
          <p:spPr>
            <a:xfrm>
              <a:off x="3839525" y="2619200"/>
              <a:ext cx="606025" cy="324450"/>
            </a:xfrm>
            <a:custGeom>
              <a:avLst/>
              <a:gdLst/>
              <a:ahLst/>
              <a:cxnLst/>
              <a:rect l="l" t="t" r="r" b="b"/>
              <a:pathLst>
                <a:path w="24241" h="12978" extrusionOk="0">
                  <a:moveTo>
                    <a:pt x="18484" y="0"/>
                  </a:moveTo>
                  <a:cubicBezTo>
                    <a:pt x="16067" y="0"/>
                    <a:pt x="13169" y="578"/>
                    <a:pt x="10324" y="1628"/>
                  </a:cubicBezTo>
                  <a:cubicBezTo>
                    <a:pt x="7216" y="2778"/>
                    <a:pt x="4478" y="4364"/>
                    <a:pt x="2619" y="6094"/>
                  </a:cubicBezTo>
                  <a:cubicBezTo>
                    <a:pt x="760" y="7823"/>
                    <a:pt x="1" y="9490"/>
                    <a:pt x="481" y="10788"/>
                  </a:cubicBezTo>
                  <a:cubicBezTo>
                    <a:pt x="742" y="11497"/>
                    <a:pt x="1351" y="12049"/>
                    <a:pt x="2291" y="12425"/>
                  </a:cubicBezTo>
                  <a:cubicBezTo>
                    <a:pt x="3199" y="12792"/>
                    <a:pt x="4367" y="12977"/>
                    <a:pt x="5757" y="12977"/>
                  </a:cubicBezTo>
                  <a:cubicBezTo>
                    <a:pt x="8177" y="12977"/>
                    <a:pt x="11072" y="12400"/>
                    <a:pt x="13917" y="11349"/>
                  </a:cubicBezTo>
                  <a:cubicBezTo>
                    <a:pt x="17025" y="10202"/>
                    <a:pt x="19763" y="8613"/>
                    <a:pt x="21622" y="6884"/>
                  </a:cubicBezTo>
                  <a:cubicBezTo>
                    <a:pt x="23481" y="5154"/>
                    <a:pt x="24240" y="3487"/>
                    <a:pt x="23762" y="2189"/>
                  </a:cubicBezTo>
                  <a:cubicBezTo>
                    <a:pt x="23499" y="1481"/>
                    <a:pt x="22892" y="931"/>
                    <a:pt x="21952" y="552"/>
                  </a:cubicBezTo>
                  <a:cubicBezTo>
                    <a:pt x="21042" y="185"/>
                    <a:pt x="19876" y="0"/>
                    <a:pt x="18484"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a:extLst>
                <a:ext uri="{FF2B5EF4-FFF2-40B4-BE49-F238E27FC236}">
                  <a16:creationId xmlns:a16="http://schemas.microsoft.com/office/drawing/2014/main" id="{3F3CDB9B-0AD0-12E2-0DD4-4B14B0D766D6}"/>
                </a:ext>
              </a:extLst>
            </p:cNvPr>
            <p:cNvSpPr/>
            <p:nvPr/>
          </p:nvSpPr>
          <p:spPr>
            <a:xfrm>
              <a:off x="3826550" y="2619025"/>
              <a:ext cx="632050" cy="324775"/>
            </a:xfrm>
            <a:custGeom>
              <a:avLst/>
              <a:gdLst/>
              <a:ahLst/>
              <a:cxnLst/>
              <a:rect l="l" t="t" r="r" b="b"/>
              <a:pathLst>
                <a:path w="25282" h="12991" extrusionOk="0">
                  <a:moveTo>
                    <a:pt x="19005" y="12"/>
                  </a:moveTo>
                  <a:cubicBezTo>
                    <a:pt x="20395" y="12"/>
                    <a:pt x="21561" y="199"/>
                    <a:pt x="22469" y="564"/>
                  </a:cubicBezTo>
                  <a:cubicBezTo>
                    <a:pt x="23406" y="943"/>
                    <a:pt x="24014" y="1492"/>
                    <a:pt x="24274" y="2199"/>
                  </a:cubicBezTo>
                  <a:cubicBezTo>
                    <a:pt x="24517" y="2852"/>
                    <a:pt x="24445" y="3600"/>
                    <a:pt x="24060" y="4420"/>
                  </a:cubicBezTo>
                  <a:cubicBezTo>
                    <a:pt x="23688" y="5214"/>
                    <a:pt x="23041" y="6046"/>
                    <a:pt x="22139" y="6886"/>
                  </a:cubicBezTo>
                  <a:cubicBezTo>
                    <a:pt x="21234" y="7726"/>
                    <a:pt x="20118" y="8537"/>
                    <a:pt x="18823" y="9294"/>
                  </a:cubicBezTo>
                  <a:cubicBezTo>
                    <a:pt x="17481" y="10077"/>
                    <a:pt x="16004" y="10770"/>
                    <a:pt x="14434" y="11349"/>
                  </a:cubicBezTo>
                  <a:cubicBezTo>
                    <a:pt x="11589" y="12400"/>
                    <a:pt x="8693" y="12977"/>
                    <a:pt x="6276" y="12977"/>
                  </a:cubicBezTo>
                  <a:cubicBezTo>
                    <a:pt x="4886" y="12977"/>
                    <a:pt x="3720" y="12792"/>
                    <a:pt x="2810" y="12428"/>
                  </a:cubicBezTo>
                  <a:cubicBezTo>
                    <a:pt x="1873" y="12049"/>
                    <a:pt x="1266" y="11499"/>
                    <a:pt x="1005" y="10793"/>
                  </a:cubicBezTo>
                  <a:cubicBezTo>
                    <a:pt x="762" y="10139"/>
                    <a:pt x="834" y="9391"/>
                    <a:pt x="1219" y="8569"/>
                  </a:cubicBezTo>
                  <a:cubicBezTo>
                    <a:pt x="1591" y="7775"/>
                    <a:pt x="2238" y="6946"/>
                    <a:pt x="3140" y="6106"/>
                  </a:cubicBezTo>
                  <a:cubicBezTo>
                    <a:pt x="4046" y="5265"/>
                    <a:pt x="5161" y="4452"/>
                    <a:pt x="6456" y="3697"/>
                  </a:cubicBezTo>
                  <a:cubicBezTo>
                    <a:pt x="7798" y="2912"/>
                    <a:pt x="9275" y="2222"/>
                    <a:pt x="10845" y="1640"/>
                  </a:cubicBezTo>
                  <a:cubicBezTo>
                    <a:pt x="13688" y="592"/>
                    <a:pt x="16586" y="12"/>
                    <a:pt x="19003" y="12"/>
                  </a:cubicBezTo>
                  <a:close/>
                  <a:moveTo>
                    <a:pt x="19003" y="1"/>
                  </a:moveTo>
                  <a:cubicBezTo>
                    <a:pt x="16669" y="1"/>
                    <a:pt x="13799" y="539"/>
                    <a:pt x="10843" y="1631"/>
                  </a:cubicBezTo>
                  <a:cubicBezTo>
                    <a:pt x="4410" y="4007"/>
                    <a:pt x="0" y="8110"/>
                    <a:pt x="993" y="10797"/>
                  </a:cubicBezTo>
                  <a:cubicBezTo>
                    <a:pt x="1529" y="12250"/>
                    <a:pt x="3533" y="12991"/>
                    <a:pt x="6276" y="12991"/>
                  </a:cubicBezTo>
                  <a:cubicBezTo>
                    <a:pt x="8610" y="12991"/>
                    <a:pt x="11480" y="12455"/>
                    <a:pt x="14438" y="11363"/>
                  </a:cubicBezTo>
                  <a:cubicBezTo>
                    <a:pt x="20871" y="8987"/>
                    <a:pt x="25281" y="4882"/>
                    <a:pt x="24288" y="2194"/>
                  </a:cubicBezTo>
                  <a:cubicBezTo>
                    <a:pt x="23750" y="742"/>
                    <a:pt x="21748" y="1"/>
                    <a:pt x="19003"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a:extLst>
                <a:ext uri="{FF2B5EF4-FFF2-40B4-BE49-F238E27FC236}">
                  <a16:creationId xmlns:a16="http://schemas.microsoft.com/office/drawing/2014/main" id="{17E10B7E-9690-D92D-83F1-31C74EAF37FA}"/>
                </a:ext>
              </a:extLst>
            </p:cNvPr>
            <p:cNvSpPr/>
            <p:nvPr/>
          </p:nvSpPr>
          <p:spPr>
            <a:xfrm>
              <a:off x="3793350" y="2581275"/>
              <a:ext cx="694500" cy="395675"/>
            </a:xfrm>
            <a:custGeom>
              <a:avLst/>
              <a:gdLst/>
              <a:ahLst/>
              <a:cxnLst/>
              <a:rect l="l" t="t" r="r" b="b"/>
              <a:pathLst>
                <a:path w="27780" h="15827" fill="none" extrusionOk="0">
                  <a:moveTo>
                    <a:pt x="27193" y="3000"/>
                  </a:moveTo>
                  <a:cubicBezTo>
                    <a:pt x="27780" y="4588"/>
                    <a:pt x="26942" y="6630"/>
                    <a:pt x="24861" y="8675"/>
                  </a:cubicBezTo>
                  <a:cubicBezTo>
                    <a:pt x="22783" y="10721"/>
                    <a:pt x="19631" y="12601"/>
                    <a:pt x="16103" y="13905"/>
                  </a:cubicBezTo>
                  <a:cubicBezTo>
                    <a:pt x="12575" y="15207"/>
                    <a:pt x="8957" y="15826"/>
                    <a:pt x="6048" y="15623"/>
                  </a:cubicBezTo>
                  <a:cubicBezTo>
                    <a:pt x="3138" y="15422"/>
                    <a:pt x="1173" y="14416"/>
                    <a:pt x="587" y="12827"/>
                  </a:cubicBezTo>
                  <a:cubicBezTo>
                    <a:pt x="1" y="11236"/>
                    <a:pt x="839" y="9195"/>
                    <a:pt x="2919" y="7149"/>
                  </a:cubicBezTo>
                  <a:cubicBezTo>
                    <a:pt x="4999" y="5106"/>
                    <a:pt x="8149" y="3224"/>
                    <a:pt x="11677" y="1922"/>
                  </a:cubicBezTo>
                  <a:cubicBezTo>
                    <a:pt x="15205" y="617"/>
                    <a:pt x="18823" y="0"/>
                    <a:pt x="21733" y="201"/>
                  </a:cubicBezTo>
                  <a:cubicBezTo>
                    <a:pt x="24642" y="405"/>
                    <a:pt x="26607" y="1411"/>
                    <a:pt x="27193" y="3000"/>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a:extLst>
                <a:ext uri="{FF2B5EF4-FFF2-40B4-BE49-F238E27FC236}">
                  <a16:creationId xmlns:a16="http://schemas.microsoft.com/office/drawing/2014/main" id="{4F0CD9D6-4BD3-8B16-58BD-5651AB3662CF}"/>
                </a:ext>
              </a:extLst>
            </p:cNvPr>
            <p:cNvSpPr/>
            <p:nvPr/>
          </p:nvSpPr>
          <p:spPr>
            <a:xfrm>
              <a:off x="3681200" y="2703950"/>
              <a:ext cx="755175" cy="243275"/>
            </a:xfrm>
            <a:custGeom>
              <a:avLst/>
              <a:gdLst/>
              <a:ahLst/>
              <a:cxnLst/>
              <a:rect l="l" t="t" r="r" b="b"/>
              <a:pathLst>
                <a:path w="30207" h="9731" extrusionOk="0">
                  <a:moveTo>
                    <a:pt x="926" y="0"/>
                  </a:moveTo>
                  <a:cubicBezTo>
                    <a:pt x="129" y="1312"/>
                    <a:pt x="0" y="3260"/>
                    <a:pt x="259" y="5583"/>
                  </a:cubicBezTo>
                  <a:lnTo>
                    <a:pt x="2378" y="5980"/>
                  </a:lnTo>
                  <a:lnTo>
                    <a:pt x="4900" y="6585"/>
                  </a:lnTo>
                  <a:lnTo>
                    <a:pt x="6687" y="6906"/>
                  </a:lnTo>
                  <a:lnTo>
                    <a:pt x="17477" y="8832"/>
                  </a:lnTo>
                  <a:lnTo>
                    <a:pt x="19846" y="9255"/>
                  </a:lnTo>
                  <a:lnTo>
                    <a:pt x="19848" y="9255"/>
                  </a:lnTo>
                  <a:lnTo>
                    <a:pt x="22485" y="9730"/>
                  </a:lnTo>
                  <a:lnTo>
                    <a:pt x="22487" y="9730"/>
                  </a:lnTo>
                  <a:cubicBezTo>
                    <a:pt x="25521" y="8472"/>
                    <a:pt x="28160" y="6909"/>
                    <a:pt x="30206" y="5246"/>
                  </a:cubicBezTo>
                  <a:lnTo>
                    <a:pt x="28107" y="4872"/>
                  </a:lnTo>
                  <a:lnTo>
                    <a:pt x="26623" y="4604"/>
                  </a:lnTo>
                  <a:lnTo>
                    <a:pt x="20065" y="3434"/>
                  </a:lnTo>
                  <a:lnTo>
                    <a:pt x="19941" y="3413"/>
                  </a:lnTo>
                  <a:lnTo>
                    <a:pt x="18770" y="3200"/>
                  </a:lnTo>
                  <a:lnTo>
                    <a:pt x="18765" y="3200"/>
                  </a:lnTo>
                  <a:lnTo>
                    <a:pt x="15867" y="2683"/>
                  </a:lnTo>
                  <a:lnTo>
                    <a:pt x="10185" y="1665"/>
                  </a:lnTo>
                  <a:lnTo>
                    <a:pt x="8396" y="1349"/>
                  </a:lnTo>
                  <a:lnTo>
                    <a:pt x="6144" y="947"/>
                  </a:lnTo>
                  <a:lnTo>
                    <a:pt x="926"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a:extLst>
                <a:ext uri="{FF2B5EF4-FFF2-40B4-BE49-F238E27FC236}">
                  <a16:creationId xmlns:a16="http://schemas.microsoft.com/office/drawing/2014/main" id="{FDBB9E19-F250-177C-CB3D-D78D862FB162}"/>
                </a:ext>
              </a:extLst>
            </p:cNvPr>
            <p:cNvSpPr/>
            <p:nvPr/>
          </p:nvSpPr>
          <p:spPr>
            <a:xfrm>
              <a:off x="3728300" y="2598600"/>
              <a:ext cx="801050" cy="200325"/>
            </a:xfrm>
            <a:custGeom>
              <a:avLst/>
              <a:gdLst/>
              <a:ahLst/>
              <a:cxnLst/>
              <a:rect l="l" t="t" r="r" b="b"/>
              <a:pathLst>
                <a:path w="32042" h="8013" extrusionOk="0">
                  <a:moveTo>
                    <a:pt x="2584" y="0"/>
                  </a:moveTo>
                  <a:lnTo>
                    <a:pt x="0" y="2649"/>
                  </a:lnTo>
                  <a:lnTo>
                    <a:pt x="6096" y="3752"/>
                  </a:lnTo>
                  <a:lnTo>
                    <a:pt x="8403" y="4163"/>
                  </a:lnTo>
                  <a:lnTo>
                    <a:pt x="10368" y="4512"/>
                  </a:lnTo>
                  <a:lnTo>
                    <a:pt x="17371" y="5763"/>
                  </a:lnTo>
                  <a:lnTo>
                    <a:pt x="18858" y="6031"/>
                  </a:lnTo>
                  <a:lnTo>
                    <a:pt x="19421" y="6131"/>
                  </a:lnTo>
                  <a:lnTo>
                    <a:pt x="19426" y="6131"/>
                  </a:lnTo>
                  <a:lnTo>
                    <a:pt x="20178" y="6267"/>
                  </a:lnTo>
                  <a:lnTo>
                    <a:pt x="26420" y="7382"/>
                  </a:lnTo>
                  <a:lnTo>
                    <a:pt x="27810" y="7631"/>
                  </a:lnTo>
                  <a:lnTo>
                    <a:pt x="29929" y="8012"/>
                  </a:lnTo>
                  <a:cubicBezTo>
                    <a:pt x="30830" y="7100"/>
                    <a:pt x="31546" y="6177"/>
                    <a:pt x="32042" y="5276"/>
                  </a:cubicBezTo>
                  <a:lnTo>
                    <a:pt x="29682" y="4854"/>
                  </a:lnTo>
                  <a:lnTo>
                    <a:pt x="28241" y="4595"/>
                  </a:lnTo>
                  <a:lnTo>
                    <a:pt x="15258" y="2277"/>
                  </a:lnTo>
                  <a:lnTo>
                    <a:pt x="15256" y="2277"/>
                  </a:lnTo>
                  <a:lnTo>
                    <a:pt x="12769" y="1829"/>
                  </a:lnTo>
                  <a:lnTo>
                    <a:pt x="10164" y="1365"/>
                  </a:lnTo>
                  <a:lnTo>
                    <a:pt x="2584" y="0"/>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30">
            <a:extLst>
              <a:ext uri="{FF2B5EF4-FFF2-40B4-BE49-F238E27FC236}">
                <a16:creationId xmlns:a16="http://schemas.microsoft.com/office/drawing/2014/main" id="{5FEFE241-FB5B-49D9-8EA7-DD62232AF593}"/>
              </a:ext>
            </a:extLst>
          </p:cNvPr>
          <p:cNvGrpSpPr/>
          <p:nvPr/>
        </p:nvGrpSpPr>
        <p:grpSpPr>
          <a:xfrm rot="5248599">
            <a:off x="907685" y="4329850"/>
            <a:ext cx="549186" cy="531470"/>
            <a:chOff x="1785750" y="3413025"/>
            <a:chExt cx="785025" cy="759700"/>
          </a:xfrm>
        </p:grpSpPr>
        <p:sp>
          <p:nvSpPr>
            <p:cNvPr id="544" name="Google Shape;544;p30">
              <a:extLst>
                <a:ext uri="{FF2B5EF4-FFF2-40B4-BE49-F238E27FC236}">
                  <a16:creationId xmlns:a16="http://schemas.microsoft.com/office/drawing/2014/main" id="{F13D7F9F-2398-7129-AFEE-A7D1314691E3}"/>
                </a:ext>
              </a:extLst>
            </p:cNvPr>
            <p:cNvSpPr/>
            <p:nvPr/>
          </p:nvSpPr>
          <p:spPr>
            <a:xfrm>
              <a:off x="1785750" y="3414125"/>
              <a:ext cx="739475" cy="758125"/>
            </a:xfrm>
            <a:custGeom>
              <a:avLst/>
              <a:gdLst/>
              <a:ahLst/>
              <a:cxnLst/>
              <a:rect l="l" t="t" r="r" b="b"/>
              <a:pathLst>
                <a:path w="29579" h="30325" extrusionOk="0">
                  <a:moveTo>
                    <a:pt x="9020" y="1"/>
                  </a:moveTo>
                  <a:cubicBezTo>
                    <a:pt x="7692" y="1"/>
                    <a:pt x="5740" y="539"/>
                    <a:pt x="3861" y="3055"/>
                  </a:cubicBezTo>
                  <a:cubicBezTo>
                    <a:pt x="2298" y="5150"/>
                    <a:pt x="1" y="7953"/>
                    <a:pt x="3376" y="15081"/>
                  </a:cubicBezTo>
                  <a:cubicBezTo>
                    <a:pt x="5324" y="19195"/>
                    <a:pt x="13615" y="30324"/>
                    <a:pt x="21398" y="30324"/>
                  </a:cubicBezTo>
                  <a:cubicBezTo>
                    <a:pt x="22382" y="30324"/>
                    <a:pt x="23358" y="30147"/>
                    <a:pt x="24312" y="29754"/>
                  </a:cubicBezTo>
                  <a:cubicBezTo>
                    <a:pt x="28992" y="27831"/>
                    <a:pt x="29579" y="23234"/>
                    <a:pt x="29579" y="23234"/>
                  </a:cubicBezTo>
                  <a:lnTo>
                    <a:pt x="29579" y="23234"/>
                  </a:lnTo>
                  <a:cubicBezTo>
                    <a:pt x="29578" y="23234"/>
                    <a:pt x="27493" y="25961"/>
                    <a:pt x="23856" y="25961"/>
                  </a:cubicBezTo>
                  <a:cubicBezTo>
                    <a:pt x="19899" y="25961"/>
                    <a:pt x="14105" y="22732"/>
                    <a:pt x="7161" y="9243"/>
                  </a:cubicBezTo>
                  <a:cubicBezTo>
                    <a:pt x="2674" y="532"/>
                    <a:pt x="10659" y="303"/>
                    <a:pt x="10659" y="303"/>
                  </a:cubicBezTo>
                  <a:cubicBezTo>
                    <a:pt x="10659" y="303"/>
                    <a:pt x="10015" y="1"/>
                    <a:pt x="9020"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a:extLst>
                <a:ext uri="{FF2B5EF4-FFF2-40B4-BE49-F238E27FC236}">
                  <a16:creationId xmlns:a16="http://schemas.microsoft.com/office/drawing/2014/main" id="{53849182-CE05-91B2-55EA-1016493C6321}"/>
                </a:ext>
              </a:extLst>
            </p:cNvPr>
            <p:cNvSpPr/>
            <p:nvPr/>
          </p:nvSpPr>
          <p:spPr>
            <a:xfrm>
              <a:off x="1907725" y="3413150"/>
              <a:ext cx="621375" cy="676450"/>
            </a:xfrm>
            <a:custGeom>
              <a:avLst/>
              <a:gdLst/>
              <a:ahLst/>
              <a:cxnLst/>
              <a:rect l="l" t="t" r="r" b="b"/>
              <a:pathLst>
                <a:path w="24855" h="27058" extrusionOk="0">
                  <a:moveTo>
                    <a:pt x="4358" y="0"/>
                  </a:moveTo>
                  <a:cubicBezTo>
                    <a:pt x="3185" y="0"/>
                    <a:pt x="2222" y="319"/>
                    <a:pt x="1497" y="949"/>
                  </a:cubicBezTo>
                  <a:cubicBezTo>
                    <a:pt x="725" y="1619"/>
                    <a:pt x="266" y="2603"/>
                    <a:pt x="132" y="3870"/>
                  </a:cubicBezTo>
                  <a:cubicBezTo>
                    <a:pt x="0" y="5094"/>
                    <a:pt x="176" y="6532"/>
                    <a:pt x="656" y="8144"/>
                  </a:cubicBezTo>
                  <a:cubicBezTo>
                    <a:pt x="1640" y="11460"/>
                    <a:pt x="3789" y="15136"/>
                    <a:pt x="6710" y="18495"/>
                  </a:cubicBezTo>
                  <a:cubicBezTo>
                    <a:pt x="7537" y="19451"/>
                    <a:pt x="8417" y="20361"/>
                    <a:pt x="9343" y="21225"/>
                  </a:cubicBezTo>
                  <a:cubicBezTo>
                    <a:pt x="10504" y="22310"/>
                    <a:pt x="11700" y="23275"/>
                    <a:pt x="12898" y="24090"/>
                  </a:cubicBezTo>
                  <a:cubicBezTo>
                    <a:pt x="13538" y="24529"/>
                    <a:pt x="14178" y="24928"/>
                    <a:pt x="14803" y="25272"/>
                  </a:cubicBezTo>
                  <a:cubicBezTo>
                    <a:pt x="16911" y="26438"/>
                    <a:pt x="18881" y="27057"/>
                    <a:pt x="20497" y="27057"/>
                  </a:cubicBezTo>
                  <a:cubicBezTo>
                    <a:pt x="20606" y="27057"/>
                    <a:pt x="20714" y="27052"/>
                    <a:pt x="20818" y="27048"/>
                  </a:cubicBezTo>
                  <a:cubicBezTo>
                    <a:pt x="21848" y="26995"/>
                    <a:pt x="22702" y="26678"/>
                    <a:pt x="23358" y="26108"/>
                  </a:cubicBezTo>
                  <a:cubicBezTo>
                    <a:pt x="24129" y="25438"/>
                    <a:pt x="24589" y="24455"/>
                    <a:pt x="24723" y="23187"/>
                  </a:cubicBezTo>
                  <a:cubicBezTo>
                    <a:pt x="24854" y="21961"/>
                    <a:pt x="24677" y="20525"/>
                    <a:pt x="24199" y="18911"/>
                  </a:cubicBezTo>
                  <a:cubicBezTo>
                    <a:pt x="23215" y="15598"/>
                    <a:pt x="21063" y="11922"/>
                    <a:pt x="18144" y="8560"/>
                  </a:cubicBezTo>
                  <a:cubicBezTo>
                    <a:pt x="17800" y="8165"/>
                    <a:pt x="17477" y="7807"/>
                    <a:pt x="17154" y="7468"/>
                  </a:cubicBezTo>
                  <a:lnTo>
                    <a:pt x="17152" y="7465"/>
                  </a:lnTo>
                  <a:cubicBezTo>
                    <a:pt x="15041" y="5219"/>
                    <a:pt x="12723" y="3332"/>
                    <a:pt x="10449" y="2011"/>
                  </a:cubicBezTo>
                  <a:cubicBezTo>
                    <a:pt x="9846" y="1658"/>
                    <a:pt x="9223" y="1337"/>
                    <a:pt x="8585" y="1051"/>
                  </a:cubicBezTo>
                  <a:cubicBezTo>
                    <a:pt x="7442" y="543"/>
                    <a:pt x="6364" y="215"/>
                    <a:pt x="5385" y="74"/>
                  </a:cubicBezTo>
                  <a:cubicBezTo>
                    <a:pt x="5046" y="26"/>
                    <a:pt x="4702" y="0"/>
                    <a:pt x="4358"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a:extLst>
                <a:ext uri="{FF2B5EF4-FFF2-40B4-BE49-F238E27FC236}">
                  <a16:creationId xmlns:a16="http://schemas.microsoft.com/office/drawing/2014/main" id="{9787E501-3325-0DA6-DE68-308F0B482341}"/>
                </a:ext>
              </a:extLst>
            </p:cNvPr>
            <p:cNvSpPr/>
            <p:nvPr/>
          </p:nvSpPr>
          <p:spPr>
            <a:xfrm>
              <a:off x="1866050" y="3413025"/>
              <a:ext cx="704725" cy="676675"/>
            </a:xfrm>
            <a:custGeom>
              <a:avLst/>
              <a:gdLst/>
              <a:ahLst/>
              <a:cxnLst/>
              <a:rect l="l" t="t" r="r" b="b"/>
              <a:pathLst>
                <a:path w="28189" h="27067" extrusionOk="0">
                  <a:moveTo>
                    <a:pt x="6022" y="1"/>
                  </a:moveTo>
                  <a:cubicBezTo>
                    <a:pt x="6022" y="1"/>
                    <a:pt x="6022" y="1"/>
                    <a:pt x="6022" y="1"/>
                  </a:cubicBezTo>
                  <a:lnTo>
                    <a:pt x="6022" y="1"/>
                  </a:lnTo>
                  <a:cubicBezTo>
                    <a:pt x="6023" y="1"/>
                    <a:pt x="6024" y="1"/>
                    <a:pt x="6025" y="1"/>
                  </a:cubicBezTo>
                  <a:close/>
                  <a:moveTo>
                    <a:pt x="6025" y="12"/>
                  </a:moveTo>
                  <a:cubicBezTo>
                    <a:pt x="6369" y="12"/>
                    <a:pt x="6710" y="38"/>
                    <a:pt x="7052" y="86"/>
                  </a:cubicBezTo>
                  <a:cubicBezTo>
                    <a:pt x="8031" y="227"/>
                    <a:pt x="9107" y="555"/>
                    <a:pt x="10250" y="1063"/>
                  </a:cubicBezTo>
                  <a:cubicBezTo>
                    <a:pt x="10887" y="1349"/>
                    <a:pt x="11511" y="1668"/>
                    <a:pt x="12113" y="2021"/>
                  </a:cubicBezTo>
                  <a:cubicBezTo>
                    <a:pt x="14388" y="3344"/>
                    <a:pt x="16706" y="5231"/>
                    <a:pt x="18814" y="7475"/>
                  </a:cubicBezTo>
                  <a:lnTo>
                    <a:pt x="18816" y="7477"/>
                  </a:lnTo>
                  <a:cubicBezTo>
                    <a:pt x="19139" y="7817"/>
                    <a:pt x="19463" y="8172"/>
                    <a:pt x="19807" y="8569"/>
                  </a:cubicBezTo>
                  <a:cubicBezTo>
                    <a:pt x="21282" y="10266"/>
                    <a:pt x="22561" y="12047"/>
                    <a:pt x="23612" y="13855"/>
                  </a:cubicBezTo>
                  <a:cubicBezTo>
                    <a:pt x="24626" y="15605"/>
                    <a:pt x="25381" y="17307"/>
                    <a:pt x="25861" y="18918"/>
                  </a:cubicBezTo>
                  <a:cubicBezTo>
                    <a:pt x="26339" y="20530"/>
                    <a:pt x="26514" y="21966"/>
                    <a:pt x="26385" y="23190"/>
                  </a:cubicBezTo>
                  <a:cubicBezTo>
                    <a:pt x="26251" y="24458"/>
                    <a:pt x="25792" y="25439"/>
                    <a:pt x="25020" y="26108"/>
                  </a:cubicBezTo>
                  <a:cubicBezTo>
                    <a:pt x="24365" y="26676"/>
                    <a:pt x="23513" y="26993"/>
                    <a:pt x="22485" y="27046"/>
                  </a:cubicBezTo>
                  <a:cubicBezTo>
                    <a:pt x="22381" y="27051"/>
                    <a:pt x="22273" y="27055"/>
                    <a:pt x="22164" y="27055"/>
                  </a:cubicBezTo>
                  <a:cubicBezTo>
                    <a:pt x="20548" y="27055"/>
                    <a:pt x="18578" y="26439"/>
                    <a:pt x="16473" y="25270"/>
                  </a:cubicBezTo>
                  <a:cubicBezTo>
                    <a:pt x="15847" y="24926"/>
                    <a:pt x="15207" y="24529"/>
                    <a:pt x="14568" y="24088"/>
                  </a:cubicBezTo>
                  <a:cubicBezTo>
                    <a:pt x="13369" y="23273"/>
                    <a:pt x="12173" y="22310"/>
                    <a:pt x="11012" y="21225"/>
                  </a:cubicBezTo>
                  <a:cubicBezTo>
                    <a:pt x="10086" y="20361"/>
                    <a:pt x="9209" y="19452"/>
                    <a:pt x="8380" y="18496"/>
                  </a:cubicBezTo>
                  <a:cubicBezTo>
                    <a:pt x="6904" y="16799"/>
                    <a:pt x="5625" y="15018"/>
                    <a:pt x="4574" y="13210"/>
                  </a:cubicBezTo>
                  <a:cubicBezTo>
                    <a:pt x="3561" y="11463"/>
                    <a:pt x="2806" y="9759"/>
                    <a:pt x="2326" y="8147"/>
                  </a:cubicBezTo>
                  <a:cubicBezTo>
                    <a:pt x="1848" y="6535"/>
                    <a:pt x="1672" y="5099"/>
                    <a:pt x="1801" y="3875"/>
                  </a:cubicBezTo>
                  <a:cubicBezTo>
                    <a:pt x="1938" y="2610"/>
                    <a:pt x="2397" y="1629"/>
                    <a:pt x="3166" y="959"/>
                  </a:cubicBezTo>
                  <a:cubicBezTo>
                    <a:pt x="3889" y="331"/>
                    <a:pt x="4852" y="12"/>
                    <a:pt x="6025" y="12"/>
                  </a:cubicBezTo>
                  <a:close/>
                  <a:moveTo>
                    <a:pt x="6022" y="1"/>
                  </a:moveTo>
                  <a:lnTo>
                    <a:pt x="6022" y="1"/>
                  </a:lnTo>
                  <a:cubicBezTo>
                    <a:pt x="4880" y="1"/>
                    <a:pt x="3902" y="306"/>
                    <a:pt x="3159" y="950"/>
                  </a:cubicBezTo>
                  <a:cubicBezTo>
                    <a:pt x="0" y="3695"/>
                    <a:pt x="2335" y="11555"/>
                    <a:pt x="8370" y="18503"/>
                  </a:cubicBezTo>
                  <a:cubicBezTo>
                    <a:pt x="9199" y="19461"/>
                    <a:pt x="10079" y="20371"/>
                    <a:pt x="11005" y="21234"/>
                  </a:cubicBezTo>
                  <a:cubicBezTo>
                    <a:pt x="12180" y="22331"/>
                    <a:pt x="13379" y="23291"/>
                    <a:pt x="14561" y="24100"/>
                  </a:cubicBezTo>
                  <a:cubicBezTo>
                    <a:pt x="15203" y="24541"/>
                    <a:pt x="15840" y="24935"/>
                    <a:pt x="16466" y="25282"/>
                  </a:cubicBezTo>
                  <a:cubicBezTo>
                    <a:pt x="18553" y="26436"/>
                    <a:pt x="20527" y="27067"/>
                    <a:pt x="22162" y="27067"/>
                  </a:cubicBezTo>
                  <a:cubicBezTo>
                    <a:pt x="22273" y="27067"/>
                    <a:pt x="22379" y="27064"/>
                    <a:pt x="22485" y="27060"/>
                  </a:cubicBezTo>
                  <a:cubicBezTo>
                    <a:pt x="23490" y="27007"/>
                    <a:pt x="24355" y="26702"/>
                    <a:pt x="25027" y="26118"/>
                  </a:cubicBezTo>
                  <a:cubicBezTo>
                    <a:pt x="28188" y="23372"/>
                    <a:pt x="25854" y="15513"/>
                    <a:pt x="19814" y="8562"/>
                  </a:cubicBezTo>
                  <a:cubicBezTo>
                    <a:pt x="19486" y="8186"/>
                    <a:pt x="19160" y="7824"/>
                    <a:pt x="18825" y="7470"/>
                  </a:cubicBezTo>
                  <a:lnTo>
                    <a:pt x="18823" y="7468"/>
                  </a:lnTo>
                  <a:cubicBezTo>
                    <a:pt x="16643" y="5150"/>
                    <a:pt x="14323" y="3296"/>
                    <a:pt x="12118" y="2012"/>
                  </a:cubicBezTo>
                  <a:cubicBezTo>
                    <a:pt x="11515" y="1659"/>
                    <a:pt x="10892" y="1340"/>
                    <a:pt x="10255" y="1054"/>
                  </a:cubicBezTo>
                  <a:cubicBezTo>
                    <a:pt x="9121" y="550"/>
                    <a:pt x="8038" y="215"/>
                    <a:pt x="7050" y="77"/>
                  </a:cubicBezTo>
                  <a:cubicBezTo>
                    <a:pt x="6710" y="28"/>
                    <a:pt x="6366" y="3"/>
                    <a:pt x="6022"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a:extLst>
                <a:ext uri="{FF2B5EF4-FFF2-40B4-BE49-F238E27FC236}">
                  <a16:creationId xmlns:a16="http://schemas.microsoft.com/office/drawing/2014/main" id="{C77551C8-F19A-ADBF-A625-E42800EA14DB}"/>
                </a:ext>
              </a:extLst>
            </p:cNvPr>
            <p:cNvSpPr/>
            <p:nvPr/>
          </p:nvSpPr>
          <p:spPr>
            <a:xfrm>
              <a:off x="1995350" y="3506475"/>
              <a:ext cx="474975" cy="482675"/>
            </a:xfrm>
            <a:custGeom>
              <a:avLst/>
              <a:gdLst/>
              <a:ahLst/>
              <a:cxnLst/>
              <a:rect l="l" t="t" r="r" b="b"/>
              <a:pathLst>
                <a:path w="18999" h="19307" extrusionOk="0">
                  <a:moveTo>
                    <a:pt x="2905" y="1"/>
                  </a:moveTo>
                  <a:cubicBezTo>
                    <a:pt x="2180" y="1"/>
                    <a:pt x="1587" y="197"/>
                    <a:pt x="1143" y="583"/>
                  </a:cubicBezTo>
                  <a:cubicBezTo>
                    <a:pt x="132" y="1460"/>
                    <a:pt x="0" y="3229"/>
                    <a:pt x="774" y="5566"/>
                  </a:cubicBezTo>
                  <a:cubicBezTo>
                    <a:pt x="1548" y="7900"/>
                    <a:pt x="3134" y="10521"/>
                    <a:pt x="5240" y="12945"/>
                  </a:cubicBezTo>
                  <a:cubicBezTo>
                    <a:pt x="6893" y="14848"/>
                    <a:pt x="8715" y="16455"/>
                    <a:pt x="10516" y="17598"/>
                  </a:cubicBezTo>
                  <a:cubicBezTo>
                    <a:pt x="12275" y="18715"/>
                    <a:pt x="13880" y="19306"/>
                    <a:pt x="15150" y="19306"/>
                  </a:cubicBezTo>
                  <a:cubicBezTo>
                    <a:pt x="15875" y="19306"/>
                    <a:pt x="16468" y="19112"/>
                    <a:pt x="16909" y="18727"/>
                  </a:cubicBezTo>
                  <a:cubicBezTo>
                    <a:pt x="18999" y="16912"/>
                    <a:pt x="17161" y="11366"/>
                    <a:pt x="12813" y="6362"/>
                  </a:cubicBezTo>
                  <a:cubicBezTo>
                    <a:pt x="11162" y="4462"/>
                    <a:pt x="9338" y="2853"/>
                    <a:pt x="7539" y="1710"/>
                  </a:cubicBezTo>
                  <a:cubicBezTo>
                    <a:pt x="5778" y="592"/>
                    <a:pt x="4175" y="1"/>
                    <a:pt x="2905" y="1"/>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a:extLst>
                <a:ext uri="{FF2B5EF4-FFF2-40B4-BE49-F238E27FC236}">
                  <a16:creationId xmlns:a16="http://schemas.microsoft.com/office/drawing/2014/main" id="{CF44ABE0-768F-225A-C83F-A44EF46E42B0}"/>
                </a:ext>
              </a:extLst>
            </p:cNvPr>
            <p:cNvSpPr/>
            <p:nvPr/>
          </p:nvSpPr>
          <p:spPr>
            <a:xfrm>
              <a:off x="1971500" y="3506375"/>
              <a:ext cx="499050" cy="482950"/>
            </a:xfrm>
            <a:custGeom>
              <a:avLst/>
              <a:gdLst/>
              <a:ahLst/>
              <a:cxnLst/>
              <a:rect l="l" t="t" r="r" b="b"/>
              <a:pathLst>
                <a:path w="19962" h="19318" extrusionOk="0">
                  <a:moveTo>
                    <a:pt x="3859" y="12"/>
                  </a:moveTo>
                  <a:cubicBezTo>
                    <a:pt x="4492" y="12"/>
                    <a:pt x="5212" y="160"/>
                    <a:pt x="6004" y="453"/>
                  </a:cubicBezTo>
                  <a:cubicBezTo>
                    <a:pt x="6787" y="744"/>
                    <a:pt x="7625" y="1169"/>
                    <a:pt x="8491" y="1721"/>
                  </a:cubicBezTo>
                  <a:cubicBezTo>
                    <a:pt x="10290" y="2861"/>
                    <a:pt x="12114" y="4471"/>
                    <a:pt x="13765" y="6371"/>
                  </a:cubicBezTo>
                  <a:cubicBezTo>
                    <a:pt x="14829" y="7595"/>
                    <a:pt x="15762" y="8871"/>
                    <a:pt x="16535" y="10160"/>
                  </a:cubicBezTo>
                  <a:cubicBezTo>
                    <a:pt x="17284" y="11407"/>
                    <a:pt x="17854" y="12614"/>
                    <a:pt x="18228" y="13750"/>
                  </a:cubicBezTo>
                  <a:cubicBezTo>
                    <a:pt x="18604" y="14886"/>
                    <a:pt x="18768" y="15891"/>
                    <a:pt x="18713" y="16738"/>
                  </a:cubicBezTo>
                  <a:cubicBezTo>
                    <a:pt x="18657" y="17613"/>
                    <a:pt x="18371" y="18283"/>
                    <a:pt x="17861" y="18726"/>
                  </a:cubicBezTo>
                  <a:cubicBezTo>
                    <a:pt x="17418" y="19110"/>
                    <a:pt x="16826" y="19306"/>
                    <a:pt x="16104" y="19306"/>
                  </a:cubicBezTo>
                  <a:cubicBezTo>
                    <a:pt x="15471" y="19306"/>
                    <a:pt x="14751" y="19156"/>
                    <a:pt x="13959" y="18862"/>
                  </a:cubicBezTo>
                  <a:cubicBezTo>
                    <a:pt x="13176" y="18574"/>
                    <a:pt x="12338" y="18147"/>
                    <a:pt x="11472" y="17597"/>
                  </a:cubicBezTo>
                  <a:cubicBezTo>
                    <a:pt x="9673" y="16454"/>
                    <a:pt x="7849" y="14847"/>
                    <a:pt x="6198" y="12947"/>
                  </a:cubicBezTo>
                  <a:cubicBezTo>
                    <a:pt x="5134" y="11721"/>
                    <a:pt x="4201" y="10446"/>
                    <a:pt x="3427" y="9155"/>
                  </a:cubicBezTo>
                  <a:cubicBezTo>
                    <a:pt x="2679" y="7909"/>
                    <a:pt x="2109" y="6703"/>
                    <a:pt x="1735" y="5567"/>
                  </a:cubicBezTo>
                  <a:cubicBezTo>
                    <a:pt x="1359" y="4431"/>
                    <a:pt x="1195" y="3427"/>
                    <a:pt x="1250" y="2579"/>
                  </a:cubicBezTo>
                  <a:cubicBezTo>
                    <a:pt x="1305" y="1702"/>
                    <a:pt x="1592" y="1035"/>
                    <a:pt x="2102" y="591"/>
                  </a:cubicBezTo>
                  <a:cubicBezTo>
                    <a:pt x="2545" y="206"/>
                    <a:pt x="3136" y="12"/>
                    <a:pt x="3859" y="12"/>
                  </a:cubicBezTo>
                  <a:close/>
                  <a:moveTo>
                    <a:pt x="3859" y="0"/>
                  </a:moveTo>
                  <a:cubicBezTo>
                    <a:pt x="3150" y="0"/>
                    <a:pt x="2548" y="187"/>
                    <a:pt x="2095" y="582"/>
                  </a:cubicBezTo>
                  <a:cubicBezTo>
                    <a:pt x="1" y="2402"/>
                    <a:pt x="1834" y="7941"/>
                    <a:pt x="6189" y="12954"/>
                  </a:cubicBezTo>
                  <a:cubicBezTo>
                    <a:pt x="9599" y="16879"/>
                    <a:pt x="13545" y="19317"/>
                    <a:pt x="16104" y="19317"/>
                  </a:cubicBezTo>
                  <a:cubicBezTo>
                    <a:pt x="16813" y="19317"/>
                    <a:pt x="17415" y="19130"/>
                    <a:pt x="17868" y="18735"/>
                  </a:cubicBezTo>
                  <a:cubicBezTo>
                    <a:pt x="19962" y="16914"/>
                    <a:pt x="18129" y="11374"/>
                    <a:pt x="13774" y="6364"/>
                  </a:cubicBezTo>
                  <a:cubicBezTo>
                    <a:pt x="10364" y="2439"/>
                    <a:pt x="6418" y="0"/>
                    <a:pt x="385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a:extLst>
                <a:ext uri="{FF2B5EF4-FFF2-40B4-BE49-F238E27FC236}">
                  <a16:creationId xmlns:a16="http://schemas.microsoft.com/office/drawing/2014/main" id="{BEC2A34D-3EB6-2259-3C32-872996724303}"/>
                </a:ext>
              </a:extLst>
            </p:cNvPr>
            <p:cNvSpPr/>
            <p:nvPr/>
          </p:nvSpPr>
          <p:spPr>
            <a:xfrm>
              <a:off x="1957425" y="3464225"/>
              <a:ext cx="524275" cy="572250"/>
            </a:xfrm>
            <a:custGeom>
              <a:avLst/>
              <a:gdLst/>
              <a:ahLst/>
              <a:cxnLst/>
              <a:rect l="l" t="t" r="r" b="b"/>
              <a:pathLst>
                <a:path w="20971" h="22890" fill="none" extrusionOk="0">
                  <a:moveTo>
                    <a:pt x="15154" y="7387"/>
                  </a:moveTo>
                  <a:cubicBezTo>
                    <a:pt x="17544" y="10137"/>
                    <a:pt x="19343" y="13201"/>
                    <a:pt x="20158" y="15907"/>
                  </a:cubicBezTo>
                  <a:cubicBezTo>
                    <a:pt x="20971" y="18614"/>
                    <a:pt x="20733" y="20738"/>
                    <a:pt x="19495" y="21814"/>
                  </a:cubicBezTo>
                  <a:cubicBezTo>
                    <a:pt x="18255" y="22890"/>
                    <a:pt x="16119" y="22830"/>
                    <a:pt x="13554" y="21645"/>
                  </a:cubicBezTo>
                  <a:cubicBezTo>
                    <a:pt x="10989" y="20463"/>
                    <a:pt x="8204" y="18253"/>
                    <a:pt x="5817" y="15503"/>
                  </a:cubicBezTo>
                  <a:cubicBezTo>
                    <a:pt x="3427" y="12753"/>
                    <a:pt x="1626" y="9689"/>
                    <a:pt x="813" y="6983"/>
                  </a:cubicBezTo>
                  <a:cubicBezTo>
                    <a:pt x="0" y="4279"/>
                    <a:pt x="238" y="2155"/>
                    <a:pt x="1476" y="1077"/>
                  </a:cubicBezTo>
                  <a:cubicBezTo>
                    <a:pt x="2714" y="1"/>
                    <a:pt x="4852" y="63"/>
                    <a:pt x="7417" y="1245"/>
                  </a:cubicBezTo>
                  <a:cubicBezTo>
                    <a:pt x="9982" y="2428"/>
                    <a:pt x="12765" y="4637"/>
                    <a:pt x="15154" y="7387"/>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a:extLst>
                <a:ext uri="{FF2B5EF4-FFF2-40B4-BE49-F238E27FC236}">
                  <a16:creationId xmlns:a16="http://schemas.microsoft.com/office/drawing/2014/main" id="{35B19387-541D-1EE6-268D-CEA0E86C93BA}"/>
                </a:ext>
              </a:extLst>
            </p:cNvPr>
            <p:cNvSpPr/>
            <p:nvPr/>
          </p:nvSpPr>
          <p:spPr>
            <a:xfrm>
              <a:off x="2169050" y="3463300"/>
              <a:ext cx="263475" cy="709425"/>
            </a:xfrm>
            <a:custGeom>
              <a:avLst/>
              <a:gdLst/>
              <a:ahLst/>
              <a:cxnLst/>
              <a:rect l="l" t="t" r="r" b="b"/>
              <a:pathLst>
                <a:path w="10539" h="28377" extrusionOk="0">
                  <a:moveTo>
                    <a:pt x="0" y="1"/>
                  </a:moveTo>
                  <a:lnTo>
                    <a:pt x="379" y="2030"/>
                  </a:lnTo>
                  <a:lnTo>
                    <a:pt x="644" y="3467"/>
                  </a:lnTo>
                  <a:lnTo>
                    <a:pt x="1831" y="9805"/>
                  </a:lnTo>
                  <a:lnTo>
                    <a:pt x="1854" y="9925"/>
                  </a:lnTo>
                  <a:lnTo>
                    <a:pt x="2064" y="11061"/>
                  </a:lnTo>
                  <a:lnTo>
                    <a:pt x="2067" y="11063"/>
                  </a:lnTo>
                  <a:lnTo>
                    <a:pt x="2591" y="13866"/>
                  </a:lnTo>
                  <a:lnTo>
                    <a:pt x="3616" y="19364"/>
                  </a:lnTo>
                  <a:lnTo>
                    <a:pt x="3939" y="21093"/>
                  </a:lnTo>
                  <a:lnTo>
                    <a:pt x="4348" y="23271"/>
                  </a:lnTo>
                  <a:lnTo>
                    <a:pt x="5285" y="28358"/>
                  </a:lnTo>
                  <a:cubicBezTo>
                    <a:pt x="5482" y="28370"/>
                    <a:pt x="5677" y="28376"/>
                    <a:pt x="5870" y="28376"/>
                  </a:cubicBezTo>
                  <a:cubicBezTo>
                    <a:pt x="7557" y="28376"/>
                    <a:pt x="9113" y="27897"/>
                    <a:pt x="10538" y="26940"/>
                  </a:cubicBezTo>
                  <a:lnTo>
                    <a:pt x="10365" y="25046"/>
                  </a:lnTo>
                  <a:lnTo>
                    <a:pt x="9885" y="22465"/>
                  </a:lnTo>
                  <a:lnTo>
                    <a:pt x="9562" y="20736"/>
                  </a:lnTo>
                  <a:lnTo>
                    <a:pt x="7611" y="10301"/>
                  </a:lnTo>
                  <a:lnTo>
                    <a:pt x="7181" y="8011"/>
                  </a:lnTo>
                  <a:lnTo>
                    <a:pt x="7179" y="8008"/>
                  </a:lnTo>
                  <a:lnTo>
                    <a:pt x="6705" y="5459"/>
                  </a:lnTo>
                  <a:lnTo>
                    <a:pt x="6703" y="5457"/>
                  </a:lnTo>
                  <a:cubicBezTo>
                    <a:pt x="4526" y="3139"/>
                    <a:pt x="2205" y="1285"/>
                    <a:pt x="0"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a:extLst>
                <a:ext uri="{FF2B5EF4-FFF2-40B4-BE49-F238E27FC236}">
                  <a16:creationId xmlns:a16="http://schemas.microsoft.com/office/drawing/2014/main" id="{6493A7B1-4801-5369-BA41-3A2D6DCEB7DC}"/>
                </a:ext>
              </a:extLst>
            </p:cNvPr>
            <p:cNvSpPr/>
            <p:nvPr/>
          </p:nvSpPr>
          <p:spPr>
            <a:xfrm>
              <a:off x="2042325" y="3414925"/>
              <a:ext cx="215000" cy="748150"/>
            </a:xfrm>
            <a:custGeom>
              <a:avLst/>
              <a:gdLst/>
              <a:ahLst/>
              <a:cxnLst/>
              <a:rect l="l" t="t" r="r" b="b"/>
              <a:pathLst>
                <a:path w="8600" h="29926" extrusionOk="0">
                  <a:moveTo>
                    <a:pt x="1" y="1"/>
                  </a:moveTo>
                  <a:lnTo>
                    <a:pt x="428" y="2282"/>
                  </a:lnTo>
                  <a:lnTo>
                    <a:pt x="687" y="3675"/>
                  </a:lnTo>
                  <a:lnTo>
                    <a:pt x="3035" y="16231"/>
                  </a:lnTo>
                  <a:lnTo>
                    <a:pt x="3035" y="16233"/>
                  </a:lnTo>
                  <a:lnTo>
                    <a:pt x="3483" y="18637"/>
                  </a:lnTo>
                  <a:lnTo>
                    <a:pt x="3954" y="21158"/>
                  </a:lnTo>
                  <a:lnTo>
                    <a:pt x="5069" y="28346"/>
                  </a:lnTo>
                  <a:lnTo>
                    <a:pt x="8600" y="29925"/>
                  </a:lnTo>
                  <a:lnTo>
                    <a:pt x="7512" y="24024"/>
                  </a:lnTo>
                  <a:lnTo>
                    <a:pt x="7094" y="21795"/>
                  </a:lnTo>
                  <a:lnTo>
                    <a:pt x="6739" y="19895"/>
                  </a:lnTo>
                  <a:lnTo>
                    <a:pt x="5473" y="13123"/>
                  </a:lnTo>
                  <a:lnTo>
                    <a:pt x="5205" y="11684"/>
                  </a:lnTo>
                  <a:lnTo>
                    <a:pt x="5102" y="11139"/>
                  </a:lnTo>
                  <a:lnTo>
                    <a:pt x="5099" y="11137"/>
                  </a:lnTo>
                  <a:lnTo>
                    <a:pt x="4965" y="10408"/>
                  </a:lnTo>
                  <a:lnTo>
                    <a:pt x="3836" y="4372"/>
                  </a:lnTo>
                  <a:lnTo>
                    <a:pt x="3585" y="3028"/>
                  </a:lnTo>
                  <a:lnTo>
                    <a:pt x="3204" y="975"/>
                  </a:lnTo>
                  <a:cubicBezTo>
                    <a:pt x="2070" y="472"/>
                    <a:pt x="989" y="139"/>
                    <a:pt x="1"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0">
            <a:extLst>
              <a:ext uri="{FF2B5EF4-FFF2-40B4-BE49-F238E27FC236}">
                <a16:creationId xmlns:a16="http://schemas.microsoft.com/office/drawing/2014/main" id="{A8F2B592-FC22-1BE3-C068-394A4E4C862D}"/>
              </a:ext>
            </a:extLst>
          </p:cNvPr>
          <p:cNvGrpSpPr/>
          <p:nvPr/>
        </p:nvGrpSpPr>
        <p:grpSpPr>
          <a:xfrm flipH="1">
            <a:off x="659293" y="404033"/>
            <a:ext cx="530159" cy="550985"/>
            <a:chOff x="2777975" y="4487350"/>
            <a:chExt cx="803150" cy="834825"/>
          </a:xfrm>
        </p:grpSpPr>
        <p:sp>
          <p:nvSpPr>
            <p:cNvPr id="553" name="Google Shape;553;p30">
              <a:extLst>
                <a:ext uri="{FF2B5EF4-FFF2-40B4-BE49-F238E27FC236}">
                  <a16:creationId xmlns:a16="http://schemas.microsoft.com/office/drawing/2014/main" id="{8E41C646-7D6F-6769-91FF-8AE513E6972E}"/>
                </a:ext>
              </a:extLst>
            </p:cNvPr>
            <p:cNvSpPr/>
            <p:nvPr/>
          </p:nvSpPr>
          <p:spPr>
            <a:xfrm>
              <a:off x="2801475" y="4545025"/>
              <a:ext cx="776425" cy="720275"/>
            </a:xfrm>
            <a:custGeom>
              <a:avLst/>
              <a:gdLst/>
              <a:ahLst/>
              <a:cxnLst/>
              <a:rect l="l" t="t" r="r" b="b"/>
              <a:pathLst>
                <a:path w="31057" h="28811" extrusionOk="0">
                  <a:moveTo>
                    <a:pt x="14617" y="0"/>
                  </a:moveTo>
                  <a:cubicBezTo>
                    <a:pt x="8672" y="0"/>
                    <a:pt x="3310" y="3412"/>
                    <a:pt x="718" y="8603"/>
                  </a:cubicBezTo>
                  <a:cubicBezTo>
                    <a:pt x="469" y="9391"/>
                    <a:pt x="287" y="10196"/>
                    <a:pt x="169" y="11012"/>
                  </a:cubicBezTo>
                  <a:cubicBezTo>
                    <a:pt x="53" y="11797"/>
                    <a:pt x="0" y="12589"/>
                    <a:pt x="5" y="13381"/>
                  </a:cubicBezTo>
                  <a:cubicBezTo>
                    <a:pt x="10" y="14161"/>
                    <a:pt x="77" y="14939"/>
                    <a:pt x="201" y="15710"/>
                  </a:cubicBezTo>
                  <a:cubicBezTo>
                    <a:pt x="284" y="16230"/>
                    <a:pt x="393" y="16747"/>
                    <a:pt x="527" y="17255"/>
                  </a:cubicBezTo>
                  <a:cubicBezTo>
                    <a:pt x="905" y="18673"/>
                    <a:pt x="1483" y="20028"/>
                    <a:pt x="2240" y="21282"/>
                  </a:cubicBezTo>
                  <a:cubicBezTo>
                    <a:pt x="4565" y="25133"/>
                    <a:pt x="8532" y="27950"/>
                    <a:pt x="13328" y="28648"/>
                  </a:cubicBezTo>
                  <a:cubicBezTo>
                    <a:pt x="14085" y="28757"/>
                    <a:pt x="14838" y="28811"/>
                    <a:pt x="15582" y="28811"/>
                  </a:cubicBezTo>
                  <a:cubicBezTo>
                    <a:pt x="22075" y="28811"/>
                    <a:pt x="27874" y="24745"/>
                    <a:pt x="30130" y="18733"/>
                  </a:cubicBezTo>
                  <a:cubicBezTo>
                    <a:pt x="30456" y="17802"/>
                    <a:pt x="30691" y="16842"/>
                    <a:pt x="30837" y="15865"/>
                  </a:cubicBezTo>
                  <a:cubicBezTo>
                    <a:pt x="30906" y="15389"/>
                    <a:pt x="30952" y="14916"/>
                    <a:pt x="30978" y="14445"/>
                  </a:cubicBezTo>
                  <a:cubicBezTo>
                    <a:pt x="31056" y="12953"/>
                    <a:pt x="30121" y="13422"/>
                    <a:pt x="29793" y="12021"/>
                  </a:cubicBezTo>
                  <a:cubicBezTo>
                    <a:pt x="29671" y="11506"/>
                    <a:pt x="29523" y="10998"/>
                    <a:pt x="29354" y="10504"/>
                  </a:cubicBezTo>
                  <a:cubicBezTo>
                    <a:pt x="29098" y="9765"/>
                    <a:pt x="28789" y="9047"/>
                    <a:pt x="28426" y="8356"/>
                  </a:cubicBezTo>
                  <a:cubicBezTo>
                    <a:pt x="26191" y="4085"/>
                    <a:pt x="22007" y="910"/>
                    <a:pt x="16874" y="164"/>
                  </a:cubicBezTo>
                  <a:cubicBezTo>
                    <a:pt x="16116" y="54"/>
                    <a:pt x="15362" y="0"/>
                    <a:pt x="14617" y="0"/>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a:extLst>
                <a:ext uri="{FF2B5EF4-FFF2-40B4-BE49-F238E27FC236}">
                  <a16:creationId xmlns:a16="http://schemas.microsoft.com/office/drawing/2014/main" id="{EDE6BA7E-FE43-3ADE-6933-8892200D196D}"/>
                </a:ext>
              </a:extLst>
            </p:cNvPr>
            <p:cNvSpPr/>
            <p:nvPr/>
          </p:nvSpPr>
          <p:spPr>
            <a:xfrm>
              <a:off x="2801650" y="4487525"/>
              <a:ext cx="779300" cy="777675"/>
            </a:xfrm>
            <a:custGeom>
              <a:avLst/>
              <a:gdLst/>
              <a:ahLst/>
              <a:cxnLst/>
              <a:rect l="l" t="t" r="r" b="b"/>
              <a:pathLst>
                <a:path w="31172" h="31107" extrusionOk="0">
                  <a:moveTo>
                    <a:pt x="15542" y="0"/>
                  </a:moveTo>
                  <a:cubicBezTo>
                    <a:pt x="8747" y="5"/>
                    <a:pt x="2743" y="4422"/>
                    <a:pt x="716" y="10908"/>
                  </a:cubicBezTo>
                  <a:cubicBezTo>
                    <a:pt x="469" y="11693"/>
                    <a:pt x="284" y="12499"/>
                    <a:pt x="169" y="13316"/>
                  </a:cubicBezTo>
                  <a:cubicBezTo>
                    <a:pt x="53" y="14099"/>
                    <a:pt x="0" y="14891"/>
                    <a:pt x="5" y="15683"/>
                  </a:cubicBezTo>
                  <a:cubicBezTo>
                    <a:pt x="10" y="16461"/>
                    <a:pt x="74" y="17239"/>
                    <a:pt x="199" y="18010"/>
                  </a:cubicBezTo>
                  <a:cubicBezTo>
                    <a:pt x="287" y="18546"/>
                    <a:pt x="395" y="19066"/>
                    <a:pt x="527" y="19555"/>
                  </a:cubicBezTo>
                  <a:cubicBezTo>
                    <a:pt x="905" y="20970"/>
                    <a:pt x="1480" y="22326"/>
                    <a:pt x="2240" y="23580"/>
                  </a:cubicBezTo>
                  <a:cubicBezTo>
                    <a:pt x="4657" y="27588"/>
                    <a:pt x="8696" y="30269"/>
                    <a:pt x="13321" y="30941"/>
                  </a:cubicBezTo>
                  <a:cubicBezTo>
                    <a:pt x="14069" y="31049"/>
                    <a:pt x="14822" y="31105"/>
                    <a:pt x="15577" y="31105"/>
                  </a:cubicBezTo>
                  <a:lnTo>
                    <a:pt x="15579" y="31107"/>
                  </a:lnTo>
                  <a:cubicBezTo>
                    <a:pt x="20354" y="31098"/>
                    <a:pt x="24861" y="28900"/>
                    <a:pt x="27807" y="25143"/>
                  </a:cubicBezTo>
                  <a:cubicBezTo>
                    <a:pt x="29479" y="23009"/>
                    <a:pt x="30564" y="20474"/>
                    <a:pt x="30950" y="17791"/>
                  </a:cubicBezTo>
                  <a:cubicBezTo>
                    <a:pt x="31019" y="17325"/>
                    <a:pt x="31068" y="16849"/>
                    <a:pt x="31091" y="16373"/>
                  </a:cubicBezTo>
                  <a:cubicBezTo>
                    <a:pt x="31171" y="14909"/>
                    <a:pt x="31042" y="13443"/>
                    <a:pt x="30710" y="12014"/>
                  </a:cubicBezTo>
                  <a:cubicBezTo>
                    <a:pt x="30587" y="11504"/>
                    <a:pt x="30442" y="10993"/>
                    <a:pt x="30271" y="10497"/>
                  </a:cubicBezTo>
                  <a:cubicBezTo>
                    <a:pt x="30015" y="9760"/>
                    <a:pt x="29705" y="9042"/>
                    <a:pt x="29343" y="8352"/>
                  </a:cubicBezTo>
                  <a:cubicBezTo>
                    <a:pt x="28218" y="6209"/>
                    <a:pt x="26614" y="4355"/>
                    <a:pt x="24656" y="2935"/>
                  </a:cubicBezTo>
                  <a:cubicBezTo>
                    <a:pt x="23660" y="2217"/>
                    <a:pt x="22584" y="1619"/>
                    <a:pt x="21451" y="1155"/>
                  </a:cubicBezTo>
                  <a:cubicBezTo>
                    <a:pt x="19573" y="393"/>
                    <a:pt x="17567" y="0"/>
                    <a:pt x="15542" y="0"/>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a:extLst>
                <a:ext uri="{FF2B5EF4-FFF2-40B4-BE49-F238E27FC236}">
                  <a16:creationId xmlns:a16="http://schemas.microsoft.com/office/drawing/2014/main" id="{C3EB57B5-BF46-CEE2-99A5-5F683E720D94}"/>
                </a:ext>
              </a:extLst>
            </p:cNvPr>
            <p:cNvSpPr/>
            <p:nvPr/>
          </p:nvSpPr>
          <p:spPr>
            <a:xfrm>
              <a:off x="2801525" y="4487350"/>
              <a:ext cx="779600" cy="777975"/>
            </a:xfrm>
            <a:custGeom>
              <a:avLst/>
              <a:gdLst/>
              <a:ahLst/>
              <a:cxnLst/>
              <a:rect l="l" t="t" r="r" b="b"/>
              <a:pathLst>
                <a:path w="31184" h="31119" extrusionOk="0">
                  <a:moveTo>
                    <a:pt x="15547" y="10"/>
                  </a:moveTo>
                  <a:cubicBezTo>
                    <a:pt x="17572" y="12"/>
                    <a:pt x="19576" y="402"/>
                    <a:pt x="21453" y="1164"/>
                  </a:cubicBezTo>
                  <a:cubicBezTo>
                    <a:pt x="23714" y="2090"/>
                    <a:pt x="25723" y="3535"/>
                    <a:pt x="27318" y="5385"/>
                  </a:cubicBezTo>
                  <a:cubicBezTo>
                    <a:pt x="28106" y="6295"/>
                    <a:pt x="28784" y="7294"/>
                    <a:pt x="29343" y="8359"/>
                  </a:cubicBezTo>
                  <a:cubicBezTo>
                    <a:pt x="29706" y="9049"/>
                    <a:pt x="30015" y="9767"/>
                    <a:pt x="30271" y="10506"/>
                  </a:cubicBezTo>
                  <a:cubicBezTo>
                    <a:pt x="30442" y="11000"/>
                    <a:pt x="30588" y="11511"/>
                    <a:pt x="30710" y="12023"/>
                  </a:cubicBezTo>
                  <a:cubicBezTo>
                    <a:pt x="31043" y="13448"/>
                    <a:pt x="31170" y="14914"/>
                    <a:pt x="31091" y="16378"/>
                  </a:cubicBezTo>
                  <a:cubicBezTo>
                    <a:pt x="31066" y="16854"/>
                    <a:pt x="31019" y="17329"/>
                    <a:pt x="30950" y="17796"/>
                  </a:cubicBezTo>
                  <a:cubicBezTo>
                    <a:pt x="30562" y="20476"/>
                    <a:pt x="29479" y="23012"/>
                    <a:pt x="27810" y="25143"/>
                  </a:cubicBezTo>
                  <a:cubicBezTo>
                    <a:pt x="24866" y="28904"/>
                    <a:pt x="20357" y="31102"/>
                    <a:pt x="15584" y="31107"/>
                  </a:cubicBezTo>
                  <a:cubicBezTo>
                    <a:pt x="13640" y="31105"/>
                    <a:pt x="11712" y="30745"/>
                    <a:pt x="9902" y="30040"/>
                  </a:cubicBezTo>
                  <a:cubicBezTo>
                    <a:pt x="7773" y="29209"/>
                    <a:pt x="5856" y="27918"/>
                    <a:pt x="4286" y="26258"/>
                  </a:cubicBezTo>
                  <a:cubicBezTo>
                    <a:pt x="3513" y="25443"/>
                    <a:pt x="2831" y="24545"/>
                    <a:pt x="2250" y="23584"/>
                  </a:cubicBezTo>
                  <a:cubicBezTo>
                    <a:pt x="1492" y="22331"/>
                    <a:pt x="915" y="20977"/>
                    <a:pt x="539" y="19562"/>
                  </a:cubicBezTo>
                  <a:cubicBezTo>
                    <a:pt x="407" y="19070"/>
                    <a:pt x="299" y="18551"/>
                    <a:pt x="211" y="18017"/>
                  </a:cubicBezTo>
                  <a:cubicBezTo>
                    <a:pt x="86" y="17246"/>
                    <a:pt x="21" y="16468"/>
                    <a:pt x="17" y="15690"/>
                  </a:cubicBezTo>
                  <a:cubicBezTo>
                    <a:pt x="10" y="14898"/>
                    <a:pt x="65" y="14106"/>
                    <a:pt x="181" y="13323"/>
                  </a:cubicBezTo>
                  <a:cubicBezTo>
                    <a:pt x="296" y="12506"/>
                    <a:pt x="481" y="11702"/>
                    <a:pt x="728" y="10915"/>
                  </a:cubicBezTo>
                  <a:cubicBezTo>
                    <a:pt x="2755" y="4434"/>
                    <a:pt x="8756" y="16"/>
                    <a:pt x="15549" y="12"/>
                  </a:cubicBezTo>
                  <a:lnTo>
                    <a:pt x="15547" y="10"/>
                  </a:lnTo>
                  <a:close/>
                  <a:moveTo>
                    <a:pt x="15549" y="0"/>
                  </a:moveTo>
                  <a:cubicBezTo>
                    <a:pt x="8761" y="0"/>
                    <a:pt x="2732" y="4445"/>
                    <a:pt x="716" y="10913"/>
                  </a:cubicBezTo>
                  <a:cubicBezTo>
                    <a:pt x="469" y="11700"/>
                    <a:pt x="287" y="12503"/>
                    <a:pt x="169" y="13321"/>
                  </a:cubicBezTo>
                  <a:cubicBezTo>
                    <a:pt x="54" y="14106"/>
                    <a:pt x="1" y="14898"/>
                    <a:pt x="5" y="15690"/>
                  </a:cubicBezTo>
                  <a:cubicBezTo>
                    <a:pt x="10" y="16470"/>
                    <a:pt x="75" y="17248"/>
                    <a:pt x="199" y="18017"/>
                  </a:cubicBezTo>
                  <a:cubicBezTo>
                    <a:pt x="282" y="18539"/>
                    <a:pt x="393" y="19054"/>
                    <a:pt x="527" y="19564"/>
                  </a:cubicBezTo>
                  <a:cubicBezTo>
                    <a:pt x="906" y="20980"/>
                    <a:pt x="1483" y="22335"/>
                    <a:pt x="2240" y="23589"/>
                  </a:cubicBezTo>
                  <a:cubicBezTo>
                    <a:pt x="4563" y="27440"/>
                    <a:pt x="8530" y="30257"/>
                    <a:pt x="13326" y="30955"/>
                  </a:cubicBezTo>
                  <a:cubicBezTo>
                    <a:pt x="14074" y="31063"/>
                    <a:pt x="14829" y="31116"/>
                    <a:pt x="15584" y="31119"/>
                  </a:cubicBezTo>
                  <a:cubicBezTo>
                    <a:pt x="22077" y="31119"/>
                    <a:pt x="27875" y="27052"/>
                    <a:pt x="30131" y="21040"/>
                  </a:cubicBezTo>
                  <a:cubicBezTo>
                    <a:pt x="30525" y="19994"/>
                    <a:pt x="30805" y="18906"/>
                    <a:pt x="30964" y="17798"/>
                  </a:cubicBezTo>
                  <a:cubicBezTo>
                    <a:pt x="31033" y="17322"/>
                    <a:pt x="31080" y="16849"/>
                    <a:pt x="31105" y="16378"/>
                  </a:cubicBezTo>
                  <a:cubicBezTo>
                    <a:pt x="31183" y="14914"/>
                    <a:pt x="31054" y="13448"/>
                    <a:pt x="30722" y="12021"/>
                  </a:cubicBezTo>
                  <a:cubicBezTo>
                    <a:pt x="30602" y="11506"/>
                    <a:pt x="30454" y="10996"/>
                    <a:pt x="30283" y="10502"/>
                  </a:cubicBezTo>
                  <a:cubicBezTo>
                    <a:pt x="30029" y="9765"/>
                    <a:pt x="29717" y="9047"/>
                    <a:pt x="29355" y="8354"/>
                  </a:cubicBezTo>
                  <a:cubicBezTo>
                    <a:pt x="27120" y="4083"/>
                    <a:pt x="22936" y="908"/>
                    <a:pt x="17803" y="164"/>
                  </a:cubicBezTo>
                  <a:cubicBezTo>
                    <a:pt x="17057" y="56"/>
                    <a:pt x="16304" y="0"/>
                    <a:pt x="15549"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a:extLst>
                <a:ext uri="{FF2B5EF4-FFF2-40B4-BE49-F238E27FC236}">
                  <a16:creationId xmlns:a16="http://schemas.microsoft.com/office/drawing/2014/main" id="{0D9AC52A-D661-6387-EEAD-AB18D282E84B}"/>
                </a:ext>
              </a:extLst>
            </p:cNvPr>
            <p:cNvSpPr/>
            <p:nvPr/>
          </p:nvSpPr>
          <p:spPr>
            <a:xfrm>
              <a:off x="2861275" y="4546975"/>
              <a:ext cx="658650" cy="658675"/>
            </a:xfrm>
            <a:custGeom>
              <a:avLst/>
              <a:gdLst/>
              <a:ahLst/>
              <a:cxnLst/>
              <a:rect l="l" t="t" r="r" b="b"/>
              <a:pathLst>
                <a:path w="26346" h="26347" fill="none" extrusionOk="0">
                  <a:moveTo>
                    <a:pt x="22488" y="3859"/>
                  </a:moveTo>
                  <a:cubicBezTo>
                    <a:pt x="24958" y="6329"/>
                    <a:pt x="26346" y="9680"/>
                    <a:pt x="26346" y="13173"/>
                  </a:cubicBezTo>
                  <a:cubicBezTo>
                    <a:pt x="26346" y="16667"/>
                    <a:pt x="24958" y="20017"/>
                    <a:pt x="22488" y="22488"/>
                  </a:cubicBezTo>
                  <a:cubicBezTo>
                    <a:pt x="20017" y="24958"/>
                    <a:pt x="16667" y="26346"/>
                    <a:pt x="13173" y="26346"/>
                  </a:cubicBezTo>
                  <a:cubicBezTo>
                    <a:pt x="9680" y="26346"/>
                    <a:pt x="6329" y="24958"/>
                    <a:pt x="3859" y="22488"/>
                  </a:cubicBezTo>
                  <a:cubicBezTo>
                    <a:pt x="1388" y="20017"/>
                    <a:pt x="0" y="16667"/>
                    <a:pt x="0" y="13173"/>
                  </a:cubicBezTo>
                  <a:cubicBezTo>
                    <a:pt x="0" y="9680"/>
                    <a:pt x="1388" y="6329"/>
                    <a:pt x="3859" y="3859"/>
                  </a:cubicBezTo>
                  <a:cubicBezTo>
                    <a:pt x="6329" y="1388"/>
                    <a:pt x="9680" y="1"/>
                    <a:pt x="13173" y="1"/>
                  </a:cubicBezTo>
                  <a:cubicBezTo>
                    <a:pt x="16667" y="1"/>
                    <a:pt x="20017" y="1388"/>
                    <a:pt x="22488" y="3859"/>
                  </a:cubicBezTo>
                  <a:close/>
                </a:path>
              </a:pathLst>
            </a:custGeom>
            <a:noFill/>
            <a:ln w="1100" cap="flat" cmpd="sng">
              <a:solidFill>
                <a:srgbClr val="FFFFFF"/>
              </a:solidFill>
              <a:prstDash val="solid"/>
              <a:miter lim="23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a:extLst>
                <a:ext uri="{FF2B5EF4-FFF2-40B4-BE49-F238E27FC236}">
                  <a16:creationId xmlns:a16="http://schemas.microsoft.com/office/drawing/2014/main" id="{80252BFC-7D2C-DF4D-340B-E0D1C30F8F04}"/>
                </a:ext>
              </a:extLst>
            </p:cNvPr>
            <p:cNvSpPr/>
            <p:nvPr/>
          </p:nvSpPr>
          <p:spPr>
            <a:xfrm>
              <a:off x="2892850" y="4588600"/>
              <a:ext cx="595500" cy="575475"/>
            </a:xfrm>
            <a:custGeom>
              <a:avLst/>
              <a:gdLst/>
              <a:ahLst/>
              <a:cxnLst/>
              <a:rect l="l" t="t" r="r" b="b"/>
              <a:pathLst>
                <a:path w="23820" h="23019" extrusionOk="0">
                  <a:moveTo>
                    <a:pt x="11896" y="0"/>
                  </a:moveTo>
                  <a:cubicBezTo>
                    <a:pt x="5865" y="7"/>
                    <a:pt x="864" y="4669"/>
                    <a:pt x="432" y="10684"/>
                  </a:cubicBezTo>
                  <a:cubicBezTo>
                    <a:pt x="0" y="16701"/>
                    <a:pt x="4286" y="22028"/>
                    <a:pt x="10255" y="22896"/>
                  </a:cubicBezTo>
                  <a:cubicBezTo>
                    <a:pt x="10809" y="22977"/>
                    <a:pt x="11365" y="23019"/>
                    <a:pt x="11924" y="23019"/>
                  </a:cubicBezTo>
                  <a:cubicBezTo>
                    <a:pt x="17955" y="23009"/>
                    <a:pt x="22959" y="18348"/>
                    <a:pt x="23388" y="12333"/>
                  </a:cubicBezTo>
                  <a:cubicBezTo>
                    <a:pt x="23820" y="6315"/>
                    <a:pt x="19534" y="989"/>
                    <a:pt x="13566" y="120"/>
                  </a:cubicBezTo>
                  <a:cubicBezTo>
                    <a:pt x="13014" y="40"/>
                    <a:pt x="12455" y="0"/>
                    <a:pt x="11896"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a:extLst>
                <a:ext uri="{FF2B5EF4-FFF2-40B4-BE49-F238E27FC236}">
                  <a16:creationId xmlns:a16="http://schemas.microsoft.com/office/drawing/2014/main" id="{6F8A3267-6D98-DE86-DA69-77A531D596B9}"/>
                </a:ext>
              </a:extLst>
            </p:cNvPr>
            <p:cNvSpPr/>
            <p:nvPr/>
          </p:nvSpPr>
          <p:spPr>
            <a:xfrm>
              <a:off x="2882925" y="4588425"/>
              <a:ext cx="615425" cy="575775"/>
            </a:xfrm>
            <a:custGeom>
              <a:avLst/>
              <a:gdLst/>
              <a:ahLst/>
              <a:cxnLst/>
              <a:rect l="l" t="t" r="r" b="b"/>
              <a:pathLst>
                <a:path w="24617" h="23031" extrusionOk="0">
                  <a:moveTo>
                    <a:pt x="12293" y="10"/>
                  </a:moveTo>
                  <a:lnTo>
                    <a:pt x="12293" y="12"/>
                  </a:lnTo>
                  <a:cubicBezTo>
                    <a:pt x="12852" y="12"/>
                    <a:pt x="13409" y="53"/>
                    <a:pt x="13963" y="132"/>
                  </a:cubicBezTo>
                  <a:cubicBezTo>
                    <a:pt x="19927" y="1000"/>
                    <a:pt x="24210" y="6327"/>
                    <a:pt x="23780" y="12340"/>
                  </a:cubicBezTo>
                  <a:cubicBezTo>
                    <a:pt x="23349" y="18350"/>
                    <a:pt x="18350" y="23012"/>
                    <a:pt x="12321" y="23019"/>
                  </a:cubicBezTo>
                  <a:cubicBezTo>
                    <a:pt x="11765" y="23019"/>
                    <a:pt x="11206" y="22979"/>
                    <a:pt x="10654" y="22899"/>
                  </a:cubicBezTo>
                  <a:cubicBezTo>
                    <a:pt x="4685" y="22033"/>
                    <a:pt x="397" y="16706"/>
                    <a:pt x="829" y="10691"/>
                  </a:cubicBezTo>
                  <a:cubicBezTo>
                    <a:pt x="1261" y="4676"/>
                    <a:pt x="6262" y="17"/>
                    <a:pt x="12293" y="10"/>
                  </a:cubicBezTo>
                  <a:close/>
                  <a:moveTo>
                    <a:pt x="12293" y="0"/>
                  </a:moveTo>
                  <a:cubicBezTo>
                    <a:pt x="6669" y="0"/>
                    <a:pt x="1746" y="4127"/>
                    <a:pt x="915" y="9857"/>
                  </a:cubicBezTo>
                  <a:cubicBezTo>
                    <a:pt x="0" y="16149"/>
                    <a:pt x="4360" y="21993"/>
                    <a:pt x="10652" y="22908"/>
                  </a:cubicBezTo>
                  <a:cubicBezTo>
                    <a:pt x="11203" y="22989"/>
                    <a:pt x="11762" y="23028"/>
                    <a:pt x="12321" y="23030"/>
                  </a:cubicBezTo>
                  <a:cubicBezTo>
                    <a:pt x="17948" y="23030"/>
                    <a:pt x="22868" y="18902"/>
                    <a:pt x="23702" y="13171"/>
                  </a:cubicBezTo>
                  <a:cubicBezTo>
                    <a:pt x="24616" y="6879"/>
                    <a:pt x="20257" y="1035"/>
                    <a:pt x="13965" y="120"/>
                  </a:cubicBezTo>
                  <a:cubicBezTo>
                    <a:pt x="13411" y="40"/>
                    <a:pt x="12852" y="0"/>
                    <a:pt x="12293" y="0"/>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a:extLst>
                <a:ext uri="{FF2B5EF4-FFF2-40B4-BE49-F238E27FC236}">
                  <a16:creationId xmlns:a16="http://schemas.microsoft.com/office/drawing/2014/main" id="{7AC50B83-70F3-3E1F-DF7A-F0EC20C13E5F}"/>
                </a:ext>
              </a:extLst>
            </p:cNvPr>
            <p:cNvSpPr/>
            <p:nvPr/>
          </p:nvSpPr>
          <p:spPr>
            <a:xfrm>
              <a:off x="2814700" y="4787800"/>
              <a:ext cx="766375" cy="289275"/>
            </a:xfrm>
            <a:custGeom>
              <a:avLst/>
              <a:gdLst/>
              <a:ahLst/>
              <a:cxnLst/>
              <a:rect l="l" t="t" r="r" b="b"/>
              <a:pathLst>
                <a:path w="30655" h="11571" extrusionOk="0">
                  <a:moveTo>
                    <a:pt x="30192" y="1"/>
                  </a:moveTo>
                  <a:lnTo>
                    <a:pt x="0" y="7546"/>
                  </a:lnTo>
                  <a:cubicBezTo>
                    <a:pt x="379" y="8962"/>
                    <a:pt x="956" y="10317"/>
                    <a:pt x="1713" y="11571"/>
                  </a:cubicBezTo>
                  <a:lnTo>
                    <a:pt x="30573" y="4360"/>
                  </a:lnTo>
                  <a:cubicBezTo>
                    <a:pt x="30654" y="2896"/>
                    <a:pt x="30525" y="1428"/>
                    <a:pt x="30192"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a:extLst>
                <a:ext uri="{FF2B5EF4-FFF2-40B4-BE49-F238E27FC236}">
                  <a16:creationId xmlns:a16="http://schemas.microsoft.com/office/drawing/2014/main" id="{A816DCE3-7AAB-04D2-31EF-F7A4D42D73E7}"/>
                </a:ext>
              </a:extLst>
            </p:cNvPr>
            <p:cNvSpPr/>
            <p:nvPr/>
          </p:nvSpPr>
          <p:spPr>
            <a:xfrm>
              <a:off x="2801650" y="4696250"/>
              <a:ext cx="756850" cy="241550"/>
            </a:xfrm>
            <a:custGeom>
              <a:avLst/>
              <a:gdLst/>
              <a:ahLst/>
              <a:cxnLst/>
              <a:rect l="l" t="t" r="r" b="b"/>
              <a:pathLst>
                <a:path w="30274" h="9662" extrusionOk="0">
                  <a:moveTo>
                    <a:pt x="29347" y="1"/>
                  </a:moveTo>
                  <a:lnTo>
                    <a:pt x="0" y="7334"/>
                  </a:lnTo>
                  <a:cubicBezTo>
                    <a:pt x="5" y="8112"/>
                    <a:pt x="70" y="8890"/>
                    <a:pt x="194" y="9661"/>
                  </a:cubicBezTo>
                  <a:lnTo>
                    <a:pt x="30273" y="2143"/>
                  </a:lnTo>
                  <a:cubicBezTo>
                    <a:pt x="30019" y="1407"/>
                    <a:pt x="29710" y="691"/>
                    <a:pt x="293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a:extLst>
                <a:ext uri="{FF2B5EF4-FFF2-40B4-BE49-F238E27FC236}">
                  <a16:creationId xmlns:a16="http://schemas.microsoft.com/office/drawing/2014/main" id="{E7785D16-72BE-E71C-3CE6-FFA987821456}"/>
                </a:ext>
              </a:extLst>
            </p:cNvPr>
            <p:cNvSpPr/>
            <p:nvPr/>
          </p:nvSpPr>
          <p:spPr>
            <a:xfrm>
              <a:off x="2777975" y="4760150"/>
              <a:ext cx="776700" cy="562025"/>
            </a:xfrm>
            <a:custGeom>
              <a:avLst/>
              <a:gdLst/>
              <a:ahLst/>
              <a:cxnLst/>
              <a:rect l="l" t="t" r="r" b="b"/>
              <a:pathLst>
                <a:path w="31068" h="22481" extrusionOk="0">
                  <a:moveTo>
                    <a:pt x="1658" y="1"/>
                  </a:moveTo>
                  <a:lnTo>
                    <a:pt x="1658" y="1"/>
                  </a:lnTo>
                  <a:cubicBezTo>
                    <a:pt x="562" y="2201"/>
                    <a:pt x="1" y="4628"/>
                    <a:pt x="17" y="7087"/>
                  </a:cubicBezTo>
                  <a:cubicBezTo>
                    <a:pt x="21" y="7867"/>
                    <a:pt x="88" y="8645"/>
                    <a:pt x="213" y="9417"/>
                  </a:cubicBezTo>
                  <a:cubicBezTo>
                    <a:pt x="296" y="9936"/>
                    <a:pt x="405" y="10453"/>
                    <a:pt x="541" y="10961"/>
                  </a:cubicBezTo>
                  <a:cubicBezTo>
                    <a:pt x="917" y="12379"/>
                    <a:pt x="1495" y="13732"/>
                    <a:pt x="2252" y="14988"/>
                  </a:cubicBezTo>
                  <a:cubicBezTo>
                    <a:pt x="4577" y="18837"/>
                    <a:pt x="8542" y="21654"/>
                    <a:pt x="13340" y="22352"/>
                  </a:cubicBezTo>
                  <a:cubicBezTo>
                    <a:pt x="13938" y="22439"/>
                    <a:pt x="14538" y="22481"/>
                    <a:pt x="15137" y="22481"/>
                  </a:cubicBezTo>
                  <a:cubicBezTo>
                    <a:pt x="22061" y="22481"/>
                    <a:pt x="28760" y="16846"/>
                    <a:pt x="31068" y="10128"/>
                  </a:cubicBezTo>
                  <a:lnTo>
                    <a:pt x="31068" y="10128"/>
                  </a:lnTo>
                  <a:cubicBezTo>
                    <a:pt x="28814" y="16140"/>
                    <a:pt x="23015" y="20206"/>
                    <a:pt x="16520" y="20206"/>
                  </a:cubicBezTo>
                  <a:cubicBezTo>
                    <a:pt x="15776" y="20206"/>
                    <a:pt x="15023" y="20152"/>
                    <a:pt x="14265" y="20043"/>
                  </a:cubicBezTo>
                  <a:cubicBezTo>
                    <a:pt x="9470" y="19345"/>
                    <a:pt x="5503" y="16528"/>
                    <a:pt x="3180" y="12677"/>
                  </a:cubicBezTo>
                  <a:cubicBezTo>
                    <a:pt x="2423" y="11423"/>
                    <a:pt x="1845" y="10068"/>
                    <a:pt x="1467" y="8652"/>
                  </a:cubicBezTo>
                  <a:cubicBezTo>
                    <a:pt x="1333" y="8142"/>
                    <a:pt x="1224" y="7627"/>
                    <a:pt x="1141" y="7105"/>
                  </a:cubicBezTo>
                  <a:cubicBezTo>
                    <a:pt x="1017" y="6336"/>
                    <a:pt x="950" y="5558"/>
                    <a:pt x="945" y="4778"/>
                  </a:cubicBezTo>
                  <a:cubicBezTo>
                    <a:pt x="940" y="3984"/>
                    <a:pt x="993" y="3192"/>
                    <a:pt x="1109" y="2409"/>
                  </a:cubicBezTo>
                  <a:cubicBezTo>
                    <a:pt x="1227" y="1591"/>
                    <a:pt x="1409" y="786"/>
                    <a:pt x="1658"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0">
            <a:extLst>
              <a:ext uri="{FF2B5EF4-FFF2-40B4-BE49-F238E27FC236}">
                <a16:creationId xmlns:a16="http://schemas.microsoft.com/office/drawing/2014/main" id="{2D5D39E8-76D4-0099-46C4-A0E200A22540}"/>
              </a:ext>
            </a:extLst>
          </p:cNvPr>
          <p:cNvGrpSpPr/>
          <p:nvPr/>
        </p:nvGrpSpPr>
        <p:grpSpPr>
          <a:xfrm rot="-297704">
            <a:off x="8258779" y="2724624"/>
            <a:ext cx="529816" cy="397428"/>
            <a:chOff x="2787100" y="3506250"/>
            <a:chExt cx="854925" cy="641300"/>
          </a:xfrm>
        </p:grpSpPr>
        <p:sp>
          <p:nvSpPr>
            <p:cNvPr id="563" name="Google Shape;563;p30">
              <a:extLst>
                <a:ext uri="{FF2B5EF4-FFF2-40B4-BE49-F238E27FC236}">
                  <a16:creationId xmlns:a16="http://schemas.microsoft.com/office/drawing/2014/main" id="{2836F394-7206-B250-B402-B3C64144CE69}"/>
                </a:ext>
              </a:extLst>
            </p:cNvPr>
            <p:cNvSpPr/>
            <p:nvPr/>
          </p:nvSpPr>
          <p:spPr>
            <a:xfrm>
              <a:off x="2787100" y="3512900"/>
              <a:ext cx="842975" cy="634650"/>
            </a:xfrm>
            <a:custGeom>
              <a:avLst/>
              <a:gdLst/>
              <a:ahLst/>
              <a:cxnLst/>
              <a:rect l="l" t="t" r="r" b="b"/>
              <a:pathLst>
                <a:path w="33719" h="25386" extrusionOk="0">
                  <a:moveTo>
                    <a:pt x="3124" y="1"/>
                  </a:moveTo>
                  <a:cubicBezTo>
                    <a:pt x="2995" y="1"/>
                    <a:pt x="2867" y="8"/>
                    <a:pt x="2741" y="23"/>
                  </a:cubicBezTo>
                  <a:lnTo>
                    <a:pt x="2478" y="397"/>
                  </a:lnTo>
                  <a:lnTo>
                    <a:pt x="818" y="2755"/>
                  </a:lnTo>
                  <a:cubicBezTo>
                    <a:pt x="169" y="3736"/>
                    <a:pt x="0" y="4937"/>
                    <a:pt x="432" y="5807"/>
                  </a:cubicBezTo>
                  <a:cubicBezTo>
                    <a:pt x="892" y="6726"/>
                    <a:pt x="1557" y="7680"/>
                    <a:pt x="2393" y="8657"/>
                  </a:cubicBezTo>
                  <a:cubicBezTo>
                    <a:pt x="3231" y="9645"/>
                    <a:pt x="4240" y="10656"/>
                    <a:pt x="5366" y="11668"/>
                  </a:cubicBezTo>
                  <a:lnTo>
                    <a:pt x="5371" y="11670"/>
                  </a:lnTo>
                  <a:cubicBezTo>
                    <a:pt x="6110" y="12333"/>
                    <a:pt x="6897" y="12993"/>
                    <a:pt x="7722" y="13656"/>
                  </a:cubicBezTo>
                  <a:cubicBezTo>
                    <a:pt x="9571" y="15124"/>
                    <a:pt x="11605" y="16574"/>
                    <a:pt x="13660" y="17932"/>
                  </a:cubicBezTo>
                  <a:cubicBezTo>
                    <a:pt x="14138" y="18246"/>
                    <a:pt x="14612" y="18560"/>
                    <a:pt x="15085" y="18865"/>
                  </a:cubicBezTo>
                  <a:lnTo>
                    <a:pt x="15087" y="18867"/>
                  </a:lnTo>
                  <a:cubicBezTo>
                    <a:pt x="19982" y="22040"/>
                    <a:pt x="24748" y="24785"/>
                    <a:pt x="28475" y="25360"/>
                  </a:cubicBezTo>
                  <a:cubicBezTo>
                    <a:pt x="28587" y="25377"/>
                    <a:pt x="28701" y="25385"/>
                    <a:pt x="28818" y="25385"/>
                  </a:cubicBezTo>
                  <a:cubicBezTo>
                    <a:pt x="29844" y="25385"/>
                    <a:pt x="31001" y="24740"/>
                    <a:pt x="31680" y="23714"/>
                  </a:cubicBezTo>
                  <a:lnTo>
                    <a:pt x="33718" y="20626"/>
                  </a:lnTo>
                  <a:cubicBezTo>
                    <a:pt x="32442" y="19537"/>
                    <a:pt x="30200" y="17895"/>
                    <a:pt x="27350" y="15914"/>
                  </a:cubicBezTo>
                  <a:cubicBezTo>
                    <a:pt x="25127" y="14371"/>
                    <a:pt x="22529" y="12624"/>
                    <a:pt x="19724" y="10765"/>
                  </a:cubicBezTo>
                  <a:lnTo>
                    <a:pt x="18971" y="10268"/>
                  </a:lnTo>
                  <a:cubicBezTo>
                    <a:pt x="18269" y="9804"/>
                    <a:pt x="17590" y="9342"/>
                    <a:pt x="16939" y="8885"/>
                  </a:cubicBezTo>
                  <a:lnTo>
                    <a:pt x="16934" y="8883"/>
                  </a:lnTo>
                  <a:cubicBezTo>
                    <a:pt x="15565" y="7913"/>
                    <a:pt x="14305" y="6966"/>
                    <a:pt x="13134" y="6073"/>
                  </a:cubicBezTo>
                  <a:cubicBezTo>
                    <a:pt x="8674" y="2661"/>
                    <a:pt x="5567" y="1"/>
                    <a:pt x="3124" y="1"/>
                  </a:cubicBez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a:extLst>
                <a:ext uri="{FF2B5EF4-FFF2-40B4-BE49-F238E27FC236}">
                  <a16:creationId xmlns:a16="http://schemas.microsoft.com/office/drawing/2014/main" id="{A279A54C-C923-EDCD-F0AC-2208F6D313B2}"/>
                </a:ext>
              </a:extLst>
            </p:cNvPr>
            <p:cNvSpPr/>
            <p:nvPr/>
          </p:nvSpPr>
          <p:spPr>
            <a:xfrm>
              <a:off x="2847300" y="3506425"/>
              <a:ext cx="788375" cy="532075"/>
            </a:xfrm>
            <a:custGeom>
              <a:avLst/>
              <a:gdLst/>
              <a:ahLst/>
              <a:cxnLst/>
              <a:rect l="l" t="t" r="r" b="b"/>
              <a:pathLst>
                <a:path w="31535" h="21283" extrusionOk="0">
                  <a:moveTo>
                    <a:pt x="1194" y="1"/>
                  </a:moveTo>
                  <a:cubicBezTo>
                    <a:pt x="680" y="1"/>
                    <a:pt x="338" y="125"/>
                    <a:pt x="174" y="372"/>
                  </a:cubicBezTo>
                  <a:cubicBezTo>
                    <a:pt x="118" y="458"/>
                    <a:pt x="84" y="555"/>
                    <a:pt x="75" y="656"/>
                  </a:cubicBezTo>
                  <a:cubicBezTo>
                    <a:pt x="1" y="1224"/>
                    <a:pt x="502" y="2157"/>
                    <a:pt x="1527" y="3360"/>
                  </a:cubicBezTo>
                  <a:cubicBezTo>
                    <a:pt x="2527" y="4536"/>
                    <a:pt x="4025" y="5967"/>
                    <a:pt x="5861" y="7500"/>
                  </a:cubicBezTo>
                  <a:cubicBezTo>
                    <a:pt x="6962" y="8424"/>
                    <a:pt x="8184" y="9382"/>
                    <a:pt x="9491" y="10350"/>
                  </a:cubicBezTo>
                  <a:cubicBezTo>
                    <a:pt x="10333" y="10973"/>
                    <a:pt x="11234" y="11615"/>
                    <a:pt x="12167" y="12259"/>
                  </a:cubicBezTo>
                  <a:cubicBezTo>
                    <a:pt x="12679" y="12615"/>
                    <a:pt x="13227" y="12984"/>
                    <a:pt x="13889" y="13423"/>
                  </a:cubicBezTo>
                  <a:cubicBezTo>
                    <a:pt x="16041" y="14843"/>
                    <a:pt x="18184" y="16145"/>
                    <a:pt x="20257" y="17293"/>
                  </a:cubicBezTo>
                  <a:cubicBezTo>
                    <a:pt x="22474" y="18521"/>
                    <a:pt x="24557" y="19535"/>
                    <a:pt x="26281" y="20225"/>
                  </a:cubicBezTo>
                  <a:cubicBezTo>
                    <a:pt x="28015" y="20917"/>
                    <a:pt x="29393" y="21282"/>
                    <a:pt x="30263" y="21283"/>
                  </a:cubicBezTo>
                  <a:lnTo>
                    <a:pt x="30263" y="21283"/>
                  </a:lnTo>
                  <a:cubicBezTo>
                    <a:pt x="30775" y="21282"/>
                    <a:pt x="31119" y="21158"/>
                    <a:pt x="31280" y="20913"/>
                  </a:cubicBezTo>
                  <a:lnTo>
                    <a:pt x="31301" y="20881"/>
                  </a:lnTo>
                  <a:cubicBezTo>
                    <a:pt x="31534" y="20477"/>
                    <a:pt x="31315" y="19793"/>
                    <a:pt x="30650" y="18847"/>
                  </a:cubicBezTo>
                  <a:cubicBezTo>
                    <a:pt x="30008" y="17932"/>
                    <a:pt x="28981" y="16817"/>
                    <a:pt x="27600" y="15536"/>
                  </a:cubicBezTo>
                  <a:cubicBezTo>
                    <a:pt x="25776" y="13857"/>
                    <a:pt x="23465" y="12000"/>
                    <a:pt x="20911" y="10167"/>
                  </a:cubicBezTo>
                  <a:lnTo>
                    <a:pt x="20908" y="10165"/>
                  </a:lnTo>
                  <a:cubicBezTo>
                    <a:pt x="19925" y="9463"/>
                    <a:pt x="19029" y="8844"/>
                    <a:pt x="18170" y="8271"/>
                  </a:cubicBezTo>
                  <a:cubicBezTo>
                    <a:pt x="17971" y="8133"/>
                    <a:pt x="17764" y="7994"/>
                    <a:pt x="17560" y="7860"/>
                  </a:cubicBezTo>
                  <a:cubicBezTo>
                    <a:pt x="16404" y="7096"/>
                    <a:pt x="15180" y="6325"/>
                    <a:pt x="13924" y="5568"/>
                  </a:cubicBezTo>
                  <a:cubicBezTo>
                    <a:pt x="11132" y="3887"/>
                    <a:pt x="8470" y="2481"/>
                    <a:pt x="6221" y="1499"/>
                  </a:cubicBezTo>
                  <a:cubicBezTo>
                    <a:pt x="3979" y="520"/>
                    <a:pt x="2240" y="1"/>
                    <a:pt x="1194" y="1"/>
                  </a:cubicBezTo>
                  <a:close/>
                  <a:moveTo>
                    <a:pt x="30263" y="21283"/>
                  </a:moveTo>
                  <a:lnTo>
                    <a:pt x="30263" y="21283"/>
                  </a:lnTo>
                  <a:cubicBezTo>
                    <a:pt x="30263" y="21283"/>
                    <a:pt x="30263" y="21283"/>
                    <a:pt x="30262" y="21283"/>
                  </a:cubicBezTo>
                  <a:lnTo>
                    <a:pt x="30264" y="21283"/>
                  </a:lnTo>
                  <a:cubicBezTo>
                    <a:pt x="30264" y="21283"/>
                    <a:pt x="30264" y="21283"/>
                    <a:pt x="30263" y="21283"/>
                  </a:cubicBezTo>
                  <a:close/>
                </a:path>
              </a:pathLst>
            </a:custGeom>
            <a:solidFill>
              <a:srgbClr val="FFC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a:extLst>
                <a:ext uri="{FF2B5EF4-FFF2-40B4-BE49-F238E27FC236}">
                  <a16:creationId xmlns:a16="http://schemas.microsoft.com/office/drawing/2014/main" id="{715325B2-A076-ABB7-39D5-EF840D6E59DF}"/>
                </a:ext>
              </a:extLst>
            </p:cNvPr>
            <p:cNvSpPr/>
            <p:nvPr/>
          </p:nvSpPr>
          <p:spPr>
            <a:xfrm>
              <a:off x="2845175" y="3506250"/>
              <a:ext cx="796850" cy="532475"/>
            </a:xfrm>
            <a:custGeom>
              <a:avLst/>
              <a:gdLst/>
              <a:ahLst/>
              <a:cxnLst/>
              <a:rect l="l" t="t" r="r" b="b"/>
              <a:pathLst>
                <a:path w="31874" h="21299" extrusionOk="0">
                  <a:moveTo>
                    <a:pt x="1279" y="15"/>
                  </a:moveTo>
                  <a:cubicBezTo>
                    <a:pt x="2325" y="15"/>
                    <a:pt x="4064" y="534"/>
                    <a:pt x="6306" y="1513"/>
                  </a:cubicBezTo>
                  <a:cubicBezTo>
                    <a:pt x="8553" y="2494"/>
                    <a:pt x="11215" y="3901"/>
                    <a:pt x="14007" y="5579"/>
                  </a:cubicBezTo>
                  <a:cubicBezTo>
                    <a:pt x="15263" y="6339"/>
                    <a:pt x="16486" y="7110"/>
                    <a:pt x="17643" y="7874"/>
                  </a:cubicBezTo>
                  <a:cubicBezTo>
                    <a:pt x="17846" y="8008"/>
                    <a:pt x="18054" y="8145"/>
                    <a:pt x="18253" y="8283"/>
                  </a:cubicBezTo>
                  <a:cubicBezTo>
                    <a:pt x="19112" y="8856"/>
                    <a:pt x="20008" y="9477"/>
                    <a:pt x="20991" y="10176"/>
                  </a:cubicBezTo>
                  <a:lnTo>
                    <a:pt x="20993" y="10179"/>
                  </a:lnTo>
                  <a:cubicBezTo>
                    <a:pt x="23547" y="12014"/>
                    <a:pt x="25858" y="13871"/>
                    <a:pt x="27680" y="15547"/>
                  </a:cubicBezTo>
                  <a:cubicBezTo>
                    <a:pt x="29061" y="16829"/>
                    <a:pt x="30089" y="17944"/>
                    <a:pt x="30730" y="18858"/>
                  </a:cubicBezTo>
                  <a:cubicBezTo>
                    <a:pt x="31393" y="19800"/>
                    <a:pt x="31612" y="20481"/>
                    <a:pt x="31382" y="20883"/>
                  </a:cubicBezTo>
                  <a:lnTo>
                    <a:pt x="31361" y="20916"/>
                  </a:lnTo>
                  <a:cubicBezTo>
                    <a:pt x="31199" y="21158"/>
                    <a:pt x="30860" y="21283"/>
                    <a:pt x="30349" y="21283"/>
                  </a:cubicBezTo>
                  <a:cubicBezTo>
                    <a:pt x="29479" y="21283"/>
                    <a:pt x="28103" y="20916"/>
                    <a:pt x="26369" y="20223"/>
                  </a:cubicBezTo>
                  <a:cubicBezTo>
                    <a:pt x="24646" y="19535"/>
                    <a:pt x="22564" y="18521"/>
                    <a:pt x="20347" y="17293"/>
                  </a:cubicBezTo>
                  <a:cubicBezTo>
                    <a:pt x="18274" y="16145"/>
                    <a:pt x="16131" y="14843"/>
                    <a:pt x="13979" y="13423"/>
                  </a:cubicBezTo>
                  <a:cubicBezTo>
                    <a:pt x="13316" y="12984"/>
                    <a:pt x="12769" y="12615"/>
                    <a:pt x="12259" y="12259"/>
                  </a:cubicBezTo>
                  <a:cubicBezTo>
                    <a:pt x="11326" y="11615"/>
                    <a:pt x="10425" y="10973"/>
                    <a:pt x="9580" y="10350"/>
                  </a:cubicBezTo>
                  <a:cubicBezTo>
                    <a:pt x="8276" y="9382"/>
                    <a:pt x="7054" y="8424"/>
                    <a:pt x="5950" y="7500"/>
                  </a:cubicBezTo>
                  <a:cubicBezTo>
                    <a:pt x="4117" y="5967"/>
                    <a:pt x="2619" y="4536"/>
                    <a:pt x="1617" y="3360"/>
                  </a:cubicBezTo>
                  <a:cubicBezTo>
                    <a:pt x="596" y="2160"/>
                    <a:pt x="95" y="1229"/>
                    <a:pt x="169" y="663"/>
                  </a:cubicBezTo>
                  <a:cubicBezTo>
                    <a:pt x="178" y="564"/>
                    <a:pt x="210" y="467"/>
                    <a:pt x="266" y="384"/>
                  </a:cubicBezTo>
                  <a:cubicBezTo>
                    <a:pt x="427" y="139"/>
                    <a:pt x="769" y="15"/>
                    <a:pt x="1279" y="15"/>
                  </a:cubicBezTo>
                  <a:close/>
                  <a:moveTo>
                    <a:pt x="1279" y="1"/>
                  </a:moveTo>
                  <a:cubicBezTo>
                    <a:pt x="771" y="1"/>
                    <a:pt x="423" y="121"/>
                    <a:pt x="254" y="375"/>
                  </a:cubicBezTo>
                  <a:cubicBezTo>
                    <a:pt x="199" y="463"/>
                    <a:pt x="164" y="562"/>
                    <a:pt x="155" y="663"/>
                  </a:cubicBezTo>
                  <a:cubicBezTo>
                    <a:pt x="0" y="1836"/>
                    <a:pt x="2252" y="4429"/>
                    <a:pt x="5941" y="7514"/>
                  </a:cubicBezTo>
                  <a:cubicBezTo>
                    <a:pt x="7033" y="8429"/>
                    <a:pt x="8250" y="9387"/>
                    <a:pt x="9573" y="10363"/>
                  </a:cubicBezTo>
                  <a:cubicBezTo>
                    <a:pt x="10423" y="10992"/>
                    <a:pt x="11321" y="11633"/>
                    <a:pt x="12249" y="12273"/>
                  </a:cubicBezTo>
                  <a:cubicBezTo>
                    <a:pt x="12810" y="12663"/>
                    <a:pt x="13385" y="13051"/>
                    <a:pt x="13972" y="13437"/>
                  </a:cubicBezTo>
                  <a:cubicBezTo>
                    <a:pt x="16182" y="14894"/>
                    <a:pt x="18340" y="16201"/>
                    <a:pt x="20340" y="17307"/>
                  </a:cubicBezTo>
                  <a:cubicBezTo>
                    <a:pt x="24843" y="19803"/>
                    <a:pt x="28565" y="21299"/>
                    <a:pt x="30349" y="21299"/>
                  </a:cubicBezTo>
                  <a:cubicBezTo>
                    <a:pt x="30855" y="21299"/>
                    <a:pt x="31206" y="21179"/>
                    <a:pt x="31372" y="20925"/>
                  </a:cubicBezTo>
                  <a:lnTo>
                    <a:pt x="31393" y="20892"/>
                  </a:lnTo>
                  <a:cubicBezTo>
                    <a:pt x="31873" y="20061"/>
                    <a:pt x="30414" y="18064"/>
                    <a:pt x="27690" y="15540"/>
                  </a:cubicBezTo>
                  <a:cubicBezTo>
                    <a:pt x="25928" y="13915"/>
                    <a:pt x="23642" y="12065"/>
                    <a:pt x="21003" y="10170"/>
                  </a:cubicBezTo>
                  <a:lnTo>
                    <a:pt x="20998" y="10167"/>
                  </a:lnTo>
                  <a:cubicBezTo>
                    <a:pt x="20121" y="9541"/>
                    <a:pt x="19209" y="8907"/>
                    <a:pt x="18262" y="8274"/>
                  </a:cubicBezTo>
                  <a:cubicBezTo>
                    <a:pt x="18063" y="8135"/>
                    <a:pt x="17858" y="7999"/>
                    <a:pt x="17652" y="7863"/>
                  </a:cubicBezTo>
                  <a:cubicBezTo>
                    <a:pt x="16419" y="7050"/>
                    <a:pt x="15198" y="6283"/>
                    <a:pt x="14016" y="5568"/>
                  </a:cubicBezTo>
                  <a:cubicBezTo>
                    <a:pt x="8317" y="2141"/>
                    <a:pt x="3415" y="3"/>
                    <a:pt x="1282" y="3"/>
                  </a:cubicBezTo>
                  <a:lnTo>
                    <a:pt x="1279" y="1"/>
                  </a:ln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a:extLst>
                <a:ext uri="{FF2B5EF4-FFF2-40B4-BE49-F238E27FC236}">
                  <a16:creationId xmlns:a16="http://schemas.microsoft.com/office/drawing/2014/main" id="{8EA5EF1D-0788-67C5-542B-44C53BBA8228}"/>
                </a:ext>
              </a:extLst>
            </p:cNvPr>
            <p:cNvSpPr/>
            <p:nvPr/>
          </p:nvSpPr>
          <p:spPr>
            <a:xfrm>
              <a:off x="2981975" y="3601625"/>
              <a:ext cx="526600" cy="341800"/>
            </a:xfrm>
            <a:custGeom>
              <a:avLst/>
              <a:gdLst/>
              <a:ahLst/>
              <a:cxnLst/>
              <a:rect l="l" t="t" r="r" b="b"/>
              <a:pathLst>
                <a:path w="21064" h="13672" extrusionOk="0">
                  <a:moveTo>
                    <a:pt x="799" y="0"/>
                  </a:moveTo>
                  <a:cubicBezTo>
                    <a:pt x="559" y="0"/>
                    <a:pt x="393" y="69"/>
                    <a:pt x="303" y="206"/>
                  </a:cubicBezTo>
                  <a:cubicBezTo>
                    <a:pt x="1" y="663"/>
                    <a:pt x="790" y="1637"/>
                    <a:pt x="2718" y="3187"/>
                  </a:cubicBezTo>
                  <a:cubicBezTo>
                    <a:pt x="4270" y="4433"/>
                    <a:pt x="6516" y="6022"/>
                    <a:pt x="9786" y="8181"/>
                  </a:cubicBezTo>
                  <a:cubicBezTo>
                    <a:pt x="13896" y="10894"/>
                    <a:pt x="18313" y="13672"/>
                    <a:pt x="19872" y="13672"/>
                  </a:cubicBezTo>
                  <a:cubicBezTo>
                    <a:pt x="20119" y="13672"/>
                    <a:pt x="20290" y="13600"/>
                    <a:pt x="20382" y="13462"/>
                  </a:cubicBezTo>
                  <a:cubicBezTo>
                    <a:pt x="21063" y="12427"/>
                    <a:pt x="16023" y="8897"/>
                    <a:pt x="11001" y="5583"/>
                  </a:cubicBezTo>
                  <a:cubicBezTo>
                    <a:pt x="6821" y="2822"/>
                    <a:pt x="2342" y="0"/>
                    <a:pt x="799" y="0"/>
                  </a:cubicBezTo>
                  <a:close/>
                </a:path>
              </a:pathLst>
            </a:custGeom>
            <a:solidFill>
              <a:srgbClr val="F5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a:extLst>
                <a:ext uri="{FF2B5EF4-FFF2-40B4-BE49-F238E27FC236}">
                  <a16:creationId xmlns:a16="http://schemas.microsoft.com/office/drawing/2014/main" id="{09FE5840-BD3A-59F5-5953-528D92522CDB}"/>
                </a:ext>
              </a:extLst>
            </p:cNvPr>
            <p:cNvSpPr/>
            <p:nvPr/>
          </p:nvSpPr>
          <p:spPr>
            <a:xfrm>
              <a:off x="2973025" y="3601375"/>
              <a:ext cx="535025" cy="342175"/>
            </a:xfrm>
            <a:custGeom>
              <a:avLst/>
              <a:gdLst/>
              <a:ahLst/>
              <a:cxnLst/>
              <a:rect l="l" t="t" r="r" b="b"/>
              <a:pathLst>
                <a:path w="21401" h="13687" extrusionOk="0">
                  <a:moveTo>
                    <a:pt x="1157" y="15"/>
                  </a:moveTo>
                  <a:lnTo>
                    <a:pt x="1157" y="17"/>
                  </a:lnTo>
                  <a:cubicBezTo>
                    <a:pt x="1834" y="17"/>
                    <a:pt x="3095" y="544"/>
                    <a:pt x="5013" y="1629"/>
                  </a:cubicBezTo>
                  <a:cubicBezTo>
                    <a:pt x="6577" y="2511"/>
                    <a:pt x="8592" y="3774"/>
                    <a:pt x="11356" y="5598"/>
                  </a:cubicBezTo>
                  <a:cubicBezTo>
                    <a:pt x="14635" y="7764"/>
                    <a:pt x="16865" y="9334"/>
                    <a:pt x="18371" y="10541"/>
                  </a:cubicBezTo>
                  <a:cubicBezTo>
                    <a:pt x="19274" y="11267"/>
                    <a:pt x="19929" y="11874"/>
                    <a:pt x="20324" y="12347"/>
                  </a:cubicBezTo>
                  <a:cubicBezTo>
                    <a:pt x="20749" y="12857"/>
                    <a:pt x="20885" y="13234"/>
                    <a:pt x="20733" y="13467"/>
                  </a:cubicBezTo>
                  <a:cubicBezTo>
                    <a:pt x="20641" y="13603"/>
                    <a:pt x="20472" y="13672"/>
                    <a:pt x="20230" y="13672"/>
                  </a:cubicBezTo>
                  <a:cubicBezTo>
                    <a:pt x="19553" y="13672"/>
                    <a:pt x="18311" y="13160"/>
                    <a:pt x="16427" y="12102"/>
                  </a:cubicBezTo>
                  <a:cubicBezTo>
                    <a:pt x="14861" y="11225"/>
                    <a:pt x="12866" y="9980"/>
                    <a:pt x="10149" y="8184"/>
                  </a:cubicBezTo>
                  <a:cubicBezTo>
                    <a:pt x="6879" y="6025"/>
                    <a:pt x="4632" y="4439"/>
                    <a:pt x="3081" y="3190"/>
                  </a:cubicBezTo>
                  <a:cubicBezTo>
                    <a:pt x="2164" y="2453"/>
                    <a:pt x="1495" y="1837"/>
                    <a:pt x="1093" y="1352"/>
                  </a:cubicBezTo>
                  <a:cubicBezTo>
                    <a:pt x="656" y="832"/>
                    <a:pt x="516" y="451"/>
                    <a:pt x="668" y="218"/>
                  </a:cubicBezTo>
                  <a:cubicBezTo>
                    <a:pt x="756" y="84"/>
                    <a:pt x="922" y="15"/>
                    <a:pt x="1157" y="15"/>
                  </a:cubicBezTo>
                  <a:close/>
                  <a:moveTo>
                    <a:pt x="1157" y="1"/>
                  </a:moveTo>
                  <a:cubicBezTo>
                    <a:pt x="920" y="1"/>
                    <a:pt x="749" y="68"/>
                    <a:pt x="656" y="209"/>
                  </a:cubicBezTo>
                  <a:cubicBezTo>
                    <a:pt x="1" y="1202"/>
                    <a:pt x="4593" y="4531"/>
                    <a:pt x="10139" y="8196"/>
                  </a:cubicBezTo>
                  <a:cubicBezTo>
                    <a:pt x="14882" y="11324"/>
                    <a:pt x="18784" y="13686"/>
                    <a:pt x="20230" y="13686"/>
                  </a:cubicBezTo>
                  <a:cubicBezTo>
                    <a:pt x="20474" y="13686"/>
                    <a:pt x="20650" y="13617"/>
                    <a:pt x="20744" y="13474"/>
                  </a:cubicBezTo>
                  <a:cubicBezTo>
                    <a:pt x="21400" y="12481"/>
                    <a:pt x="16909" y="9246"/>
                    <a:pt x="11363" y="5584"/>
                  </a:cubicBezTo>
                  <a:cubicBezTo>
                    <a:pt x="6602" y="2442"/>
                    <a:pt x="2610" y="1"/>
                    <a:pt x="1160" y="1"/>
                  </a:cubicBezTo>
                  <a:close/>
                </a:path>
              </a:pathLst>
            </a:custGeom>
            <a:solidFill>
              <a:srgbClr val="F9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a:extLst>
                <a:ext uri="{FF2B5EF4-FFF2-40B4-BE49-F238E27FC236}">
                  <a16:creationId xmlns:a16="http://schemas.microsoft.com/office/drawing/2014/main" id="{355A3FEE-5F85-26E6-D525-E57B40B7C6FE}"/>
                </a:ext>
              </a:extLst>
            </p:cNvPr>
            <p:cNvSpPr/>
            <p:nvPr/>
          </p:nvSpPr>
          <p:spPr>
            <a:xfrm>
              <a:off x="2980125" y="3760350"/>
              <a:ext cx="557300" cy="224250"/>
            </a:xfrm>
            <a:custGeom>
              <a:avLst/>
              <a:gdLst/>
              <a:ahLst/>
              <a:cxnLst/>
              <a:rect l="l" t="t" r="r" b="b"/>
              <a:pathLst>
                <a:path w="22292" h="8970" extrusionOk="0">
                  <a:moveTo>
                    <a:pt x="15600" y="1"/>
                  </a:moveTo>
                  <a:lnTo>
                    <a:pt x="12003" y="867"/>
                  </a:lnTo>
                  <a:lnTo>
                    <a:pt x="6851" y="2109"/>
                  </a:lnTo>
                  <a:lnTo>
                    <a:pt x="1" y="3758"/>
                  </a:lnTo>
                  <a:cubicBezTo>
                    <a:pt x="1850" y="5226"/>
                    <a:pt x="3884" y="6676"/>
                    <a:pt x="5939" y="8034"/>
                  </a:cubicBezTo>
                  <a:cubicBezTo>
                    <a:pt x="6417" y="8348"/>
                    <a:pt x="6891" y="8662"/>
                    <a:pt x="7364" y="8967"/>
                  </a:cubicBezTo>
                  <a:lnTo>
                    <a:pt x="7366" y="8969"/>
                  </a:lnTo>
                  <a:lnTo>
                    <a:pt x="14942" y="7143"/>
                  </a:lnTo>
                  <a:lnTo>
                    <a:pt x="19627" y="6016"/>
                  </a:lnTo>
                  <a:lnTo>
                    <a:pt x="22292" y="5374"/>
                  </a:lnTo>
                  <a:cubicBezTo>
                    <a:pt x="20530" y="3748"/>
                    <a:pt x="18244" y="1901"/>
                    <a:pt x="15605" y="3"/>
                  </a:cubicBezTo>
                  <a:lnTo>
                    <a:pt x="15600" y="1"/>
                  </a:ln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a:extLst>
                <a:ext uri="{FF2B5EF4-FFF2-40B4-BE49-F238E27FC236}">
                  <a16:creationId xmlns:a16="http://schemas.microsoft.com/office/drawing/2014/main" id="{61A85ED9-358E-6C94-D6BE-D5C132EB389B}"/>
                </a:ext>
              </a:extLst>
            </p:cNvPr>
            <p:cNvSpPr/>
            <p:nvPr/>
          </p:nvSpPr>
          <p:spPr>
            <a:xfrm>
              <a:off x="2846900" y="3645425"/>
              <a:ext cx="454825" cy="159225"/>
            </a:xfrm>
            <a:custGeom>
              <a:avLst/>
              <a:gdLst/>
              <a:ahLst/>
              <a:cxnLst/>
              <a:rect l="l" t="t" r="r" b="b"/>
              <a:pathLst>
                <a:path w="18193" h="6369" extrusionOk="0">
                  <a:moveTo>
                    <a:pt x="13947" y="1"/>
                  </a:moveTo>
                  <a:lnTo>
                    <a:pt x="10740" y="772"/>
                  </a:lnTo>
                  <a:lnTo>
                    <a:pt x="5872" y="1945"/>
                  </a:lnTo>
                  <a:lnTo>
                    <a:pt x="1" y="3356"/>
                  </a:lnTo>
                  <a:cubicBezTo>
                    <a:pt x="839" y="4342"/>
                    <a:pt x="1845" y="5355"/>
                    <a:pt x="2974" y="6367"/>
                  </a:cubicBezTo>
                  <a:lnTo>
                    <a:pt x="2977" y="6369"/>
                  </a:lnTo>
                  <a:lnTo>
                    <a:pt x="9504" y="4796"/>
                  </a:lnTo>
                  <a:lnTo>
                    <a:pt x="14542" y="3582"/>
                  </a:lnTo>
                  <a:lnTo>
                    <a:pt x="14545" y="3584"/>
                  </a:lnTo>
                  <a:lnTo>
                    <a:pt x="18193" y="2705"/>
                  </a:lnTo>
                  <a:cubicBezTo>
                    <a:pt x="17994" y="2566"/>
                    <a:pt x="17789" y="2430"/>
                    <a:pt x="17583" y="2296"/>
                  </a:cubicBezTo>
                  <a:cubicBezTo>
                    <a:pt x="16348" y="1481"/>
                    <a:pt x="15129" y="716"/>
                    <a:pt x="13947" y="1"/>
                  </a:cubicBezTo>
                  <a:close/>
                </a:path>
              </a:pathLst>
            </a:custGeom>
            <a:solidFill>
              <a:srgbClr val="FEC928">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9334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750AB7-651A-29D9-8D8D-46A53D12F5C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5" name="TextBox 4">
            <a:extLst>
              <a:ext uri="{FF2B5EF4-FFF2-40B4-BE49-F238E27FC236}">
                <a16:creationId xmlns:a16="http://schemas.microsoft.com/office/drawing/2014/main" id="{E228276E-93F8-2EB7-D742-C25563F23F31}"/>
              </a:ext>
            </a:extLst>
          </p:cNvPr>
          <p:cNvSpPr txBox="1"/>
          <p:nvPr/>
        </p:nvSpPr>
        <p:spPr>
          <a:xfrm>
            <a:off x="1089837" y="223284"/>
            <a:ext cx="6964325" cy="646331"/>
          </a:xfrm>
          <a:prstGeom prst="rect">
            <a:avLst/>
          </a:prstGeom>
          <a:noFill/>
        </p:spPr>
        <p:txBody>
          <a:bodyPr wrap="square" rtlCol="0">
            <a:spAutoFit/>
          </a:bodyPr>
          <a:lstStyle/>
          <a:p>
            <a:r>
              <a:rPr lang="en-US" sz="3600">
                <a:solidFill>
                  <a:schemeClr val="accent3"/>
                </a:solidFill>
              </a:rPr>
              <a:t>Missing Values &amp; Data Types</a:t>
            </a:r>
          </a:p>
        </p:txBody>
      </p:sp>
      <p:sp>
        <p:nvSpPr>
          <p:cNvPr id="7" name="TextBox 6">
            <a:extLst>
              <a:ext uri="{FF2B5EF4-FFF2-40B4-BE49-F238E27FC236}">
                <a16:creationId xmlns:a16="http://schemas.microsoft.com/office/drawing/2014/main" id="{9D46A6F4-0D54-0BCF-4135-28650E882ED9}"/>
              </a:ext>
            </a:extLst>
          </p:cNvPr>
          <p:cNvSpPr txBox="1"/>
          <p:nvPr/>
        </p:nvSpPr>
        <p:spPr>
          <a:xfrm>
            <a:off x="510363" y="1201478"/>
            <a:ext cx="4784651" cy="3785652"/>
          </a:xfrm>
          <a:prstGeom prst="rect">
            <a:avLst/>
          </a:prstGeom>
          <a:solidFill>
            <a:schemeClr val="dk1"/>
          </a:solidFill>
        </p:spPr>
        <p:txBody>
          <a:bodyPr wrap="square" rtlCol="0">
            <a:spAutoFit/>
          </a:bodyPr>
          <a:lstStyle/>
          <a:p>
            <a:pPr marL="342900" indent="-342900">
              <a:buFont typeface="Arial" panose="020B0604020202020204" pitchFamily="34" charset="0"/>
              <a:buChar char="•"/>
            </a:pPr>
            <a:r>
              <a:rPr lang="en-US" sz="2000">
                <a:solidFill>
                  <a:schemeClr val="accent1"/>
                </a:solidFill>
              </a:rPr>
              <a:t>Missing Values : NONE</a:t>
            </a:r>
          </a:p>
          <a:p>
            <a:endParaRPr lang="en-US" sz="2000">
              <a:solidFill>
                <a:schemeClr val="accent1"/>
              </a:solidFill>
            </a:endParaRPr>
          </a:p>
          <a:p>
            <a:pPr marL="342900" indent="-342900">
              <a:buFont typeface="Arial" panose="020B0604020202020204" pitchFamily="34" charset="0"/>
              <a:buChar char="•"/>
            </a:pPr>
            <a:r>
              <a:rPr lang="en-US" sz="2000" u="sng">
                <a:solidFill>
                  <a:schemeClr val="accent1"/>
                </a:solidFill>
              </a:rPr>
              <a:t>Numerical Features</a:t>
            </a:r>
            <a:r>
              <a:rPr lang="en-US" sz="2000">
                <a:solidFill>
                  <a:schemeClr val="accent1"/>
                </a:solidFill>
              </a:rPr>
              <a:t>: Age, Income, Loan Amount, Credit Score, Months Employed, </a:t>
            </a:r>
            <a:r>
              <a:rPr lang="en-US" sz="2000" err="1">
                <a:solidFill>
                  <a:schemeClr val="accent1"/>
                </a:solidFill>
              </a:rPr>
              <a:t>NumCreditLines</a:t>
            </a:r>
            <a:r>
              <a:rPr lang="en-US" sz="2000">
                <a:solidFill>
                  <a:schemeClr val="accent1"/>
                </a:solidFill>
              </a:rPr>
              <a:t>, Interest Rate, Loan Term, DTI Ratio</a:t>
            </a:r>
          </a:p>
          <a:p>
            <a:endParaRPr lang="en-US" sz="2000">
              <a:solidFill>
                <a:schemeClr val="accent1"/>
              </a:solidFill>
            </a:endParaRPr>
          </a:p>
          <a:p>
            <a:pPr marL="342900" indent="-342900">
              <a:buFont typeface="Arial" panose="020B0604020202020204" pitchFamily="34" charset="0"/>
              <a:buChar char="•"/>
            </a:pPr>
            <a:r>
              <a:rPr lang="en-US" sz="2000" u="sng">
                <a:solidFill>
                  <a:schemeClr val="accent1"/>
                </a:solidFill>
              </a:rPr>
              <a:t>Categorical Features:</a:t>
            </a:r>
            <a:r>
              <a:rPr lang="en-US" sz="2000">
                <a:solidFill>
                  <a:schemeClr val="accent1"/>
                </a:solidFill>
              </a:rPr>
              <a:t> </a:t>
            </a:r>
            <a:r>
              <a:rPr lang="en-US" sz="2000" b="0" i="0" u="none" strike="noStrike">
                <a:solidFill>
                  <a:schemeClr val="accent1"/>
                </a:solidFill>
                <a:effectLst/>
                <a:latin typeface="+mn-lt"/>
              </a:rPr>
              <a:t>Education, Employment Type</a:t>
            </a:r>
            <a:r>
              <a:rPr lang="en-US" sz="2000">
                <a:solidFill>
                  <a:schemeClr val="accent1"/>
                </a:solidFill>
                <a:latin typeface="+mn-lt"/>
              </a:rPr>
              <a:t>,</a:t>
            </a:r>
            <a:r>
              <a:rPr lang="en-US" sz="2000" b="0" i="0" u="none" strike="noStrike">
                <a:solidFill>
                  <a:schemeClr val="accent1"/>
                </a:solidFill>
                <a:effectLst/>
                <a:latin typeface="+mn-lt"/>
              </a:rPr>
              <a:t> Marital Status</a:t>
            </a:r>
            <a:r>
              <a:rPr lang="en-US" sz="2000">
                <a:solidFill>
                  <a:schemeClr val="accent1"/>
                </a:solidFill>
                <a:latin typeface="+mn-lt"/>
              </a:rPr>
              <a:t>, </a:t>
            </a:r>
            <a:r>
              <a:rPr lang="en-US" sz="2000" b="0" i="0" u="none" strike="noStrike">
                <a:solidFill>
                  <a:schemeClr val="accent1"/>
                </a:solidFill>
                <a:effectLst/>
                <a:latin typeface="+mn-lt"/>
              </a:rPr>
              <a:t>Has Mortgage, Has Dependents, Loan Purpose</a:t>
            </a:r>
            <a:r>
              <a:rPr lang="en-US" sz="2000">
                <a:solidFill>
                  <a:schemeClr val="accent1"/>
                </a:solidFill>
                <a:latin typeface="+mn-lt"/>
              </a:rPr>
              <a:t>, </a:t>
            </a:r>
            <a:r>
              <a:rPr lang="en-US" sz="2000" b="0" i="0" u="none" strike="noStrike">
                <a:solidFill>
                  <a:schemeClr val="accent1"/>
                </a:solidFill>
                <a:effectLst/>
                <a:latin typeface="+mn-lt"/>
              </a:rPr>
              <a:t>Has </a:t>
            </a:r>
            <a:r>
              <a:rPr lang="en-US" sz="2000" b="0" i="0" u="none" strike="noStrike" err="1">
                <a:solidFill>
                  <a:schemeClr val="accent1"/>
                </a:solidFill>
                <a:effectLst/>
                <a:latin typeface="+mn-lt"/>
              </a:rPr>
              <a:t>CoSigner</a:t>
            </a:r>
            <a:br>
              <a:rPr lang="en-US" sz="2800">
                <a:latin typeface="+mn-lt"/>
              </a:rPr>
            </a:br>
            <a:endParaRPr lang="en-US" sz="2000">
              <a:solidFill>
                <a:schemeClr val="tx2"/>
              </a:solidFill>
              <a:latin typeface="+mn-lt"/>
            </a:endParaRPr>
          </a:p>
        </p:txBody>
      </p:sp>
      <p:pic>
        <p:nvPicPr>
          <p:cNvPr id="13" name="Picture 12" descr="A screen shot of a computer&#10;&#10;AI-generated content may be incorrect.">
            <a:extLst>
              <a:ext uri="{FF2B5EF4-FFF2-40B4-BE49-F238E27FC236}">
                <a16:creationId xmlns:a16="http://schemas.microsoft.com/office/drawing/2014/main" id="{0104CEDD-C692-2C42-BA4B-9FCF156D8906}"/>
              </a:ext>
            </a:extLst>
          </p:cNvPr>
          <p:cNvPicPr>
            <a:picLocks noChangeAspect="1"/>
          </p:cNvPicPr>
          <p:nvPr/>
        </p:nvPicPr>
        <p:blipFill>
          <a:blip r:embed="rId2"/>
          <a:stretch>
            <a:fillRect/>
          </a:stretch>
        </p:blipFill>
        <p:spPr>
          <a:xfrm>
            <a:off x="5945224" y="1201478"/>
            <a:ext cx="2284826" cy="30099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5040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E6B1-FF1B-3E46-25F5-87C2E76EEA7D}"/>
              </a:ext>
            </a:extLst>
          </p:cNvPr>
          <p:cNvSpPr>
            <a:spLocks noGrp="1"/>
          </p:cNvSpPr>
          <p:nvPr>
            <p:ph type="title"/>
          </p:nvPr>
        </p:nvSpPr>
        <p:spPr>
          <a:xfrm>
            <a:off x="720000" y="382772"/>
            <a:ext cx="7704000" cy="776158"/>
          </a:xfrm>
        </p:spPr>
        <p:txBody>
          <a:bodyPr/>
          <a:lstStyle/>
          <a:p>
            <a:r>
              <a:rPr lang="en-US" sz="4000">
                <a:solidFill>
                  <a:schemeClr val="accent3"/>
                </a:solidFill>
              </a:rPr>
              <a:t>Imbalanced</a:t>
            </a:r>
          </a:p>
        </p:txBody>
      </p:sp>
      <p:sp>
        <p:nvSpPr>
          <p:cNvPr id="3" name="Text Placeholder 2">
            <a:extLst>
              <a:ext uri="{FF2B5EF4-FFF2-40B4-BE49-F238E27FC236}">
                <a16:creationId xmlns:a16="http://schemas.microsoft.com/office/drawing/2014/main" id="{863EBA69-69ED-DF94-71AF-B50563396E09}"/>
              </a:ext>
            </a:extLst>
          </p:cNvPr>
          <p:cNvSpPr>
            <a:spLocks noGrp="1"/>
          </p:cNvSpPr>
          <p:nvPr>
            <p:ph type="body" idx="1"/>
          </p:nvPr>
        </p:nvSpPr>
        <p:spPr>
          <a:xfrm>
            <a:off x="4073978" y="1152475"/>
            <a:ext cx="4350021" cy="3416400"/>
          </a:xfrm>
        </p:spPr>
        <p:txBody>
          <a:bodyPr/>
          <a:lstStyle/>
          <a:p>
            <a:r>
              <a:rPr lang="en-US"/>
              <a:t>The dataset is </a:t>
            </a:r>
            <a:r>
              <a:rPr lang="en-US" b="1"/>
              <a:t>highly imbalanced</a:t>
            </a:r>
            <a:r>
              <a:rPr lang="en-US"/>
              <a:t>:</a:t>
            </a:r>
          </a:p>
          <a:p>
            <a:r>
              <a:rPr lang="en-US" b="1"/>
              <a:t>88.39%</a:t>
            </a:r>
            <a:r>
              <a:rPr lang="en-US"/>
              <a:t> of records are </a:t>
            </a:r>
            <a:r>
              <a:rPr lang="en-US" b="1"/>
              <a:t>non-defaults (class 0)</a:t>
            </a:r>
            <a:endParaRPr lang="en-US"/>
          </a:p>
          <a:p>
            <a:r>
              <a:rPr lang="en-US"/>
              <a:t>Only </a:t>
            </a:r>
            <a:r>
              <a:rPr lang="en-US" b="1"/>
              <a:t>11.61%</a:t>
            </a:r>
            <a:r>
              <a:rPr lang="en-US"/>
              <a:t> are </a:t>
            </a:r>
            <a:r>
              <a:rPr lang="en-US" b="1"/>
              <a:t>defaults (class 1)</a:t>
            </a:r>
            <a:endParaRPr lang="en-US"/>
          </a:p>
          <a:p>
            <a:r>
              <a:rPr lang="en-US"/>
              <a:t>This imbalance can:</a:t>
            </a:r>
          </a:p>
          <a:p>
            <a:pPr lvl="1"/>
            <a:r>
              <a:rPr lang="en-US"/>
              <a:t>Skew model performance toward predicting non-defaults</a:t>
            </a:r>
          </a:p>
          <a:p>
            <a:pPr lvl="1"/>
            <a:r>
              <a:rPr lang="en-US"/>
              <a:t>Lead to poor recall and F1-score for defaulters</a:t>
            </a:r>
          </a:p>
          <a:p>
            <a:r>
              <a:rPr lang="en-US"/>
              <a:t>Require techniques like </a:t>
            </a:r>
            <a:r>
              <a:rPr lang="en-US" b="1"/>
              <a:t>SMOTE</a:t>
            </a:r>
            <a:r>
              <a:rPr lang="en-US"/>
              <a:t>, </a:t>
            </a:r>
            <a:r>
              <a:rPr lang="en-US" b="1"/>
              <a:t>class weighting</a:t>
            </a:r>
            <a:r>
              <a:rPr lang="en-US"/>
              <a:t>, or </a:t>
            </a:r>
            <a:r>
              <a:rPr lang="en-US" b="1"/>
              <a:t>threshold tuning.</a:t>
            </a:r>
            <a:endParaRPr lang="en-US"/>
          </a:p>
          <a:p>
            <a:pPr marL="139700" indent="0">
              <a:buNone/>
            </a:pPr>
            <a:endParaRPr lang="en-US"/>
          </a:p>
        </p:txBody>
      </p:sp>
      <p:sp>
        <p:nvSpPr>
          <p:cNvPr id="4" name="Slide Number Placeholder 3">
            <a:extLst>
              <a:ext uri="{FF2B5EF4-FFF2-40B4-BE49-F238E27FC236}">
                <a16:creationId xmlns:a16="http://schemas.microsoft.com/office/drawing/2014/main" id="{A728DA47-0DD6-9597-AC4B-ABD02CD11CE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pic>
        <p:nvPicPr>
          <p:cNvPr id="5" name="Picture 4" descr="A screenshot of a graph">
            <a:extLst>
              <a:ext uri="{FF2B5EF4-FFF2-40B4-BE49-F238E27FC236}">
                <a16:creationId xmlns:a16="http://schemas.microsoft.com/office/drawing/2014/main" id="{65BB5A21-5C45-3C18-737A-453ED5C178F8}"/>
              </a:ext>
            </a:extLst>
          </p:cNvPr>
          <p:cNvPicPr>
            <a:picLocks noChangeAspect="1"/>
          </p:cNvPicPr>
          <p:nvPr/>
        </p:nvPicPr>
        <p:blipFill>
          <a:blip r:embed="rId2"/>
          <a:stretch>
            <a:fillRect/>
          </a:stretch>
        </p:blipFill>
        <p:spPr>
          <a:xfrm>
            <a:off x="844039" y="1397174"/>
            <a:ext cx="3053835" cy="293345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882935554"/>
      </p:ext>
    </p:extLst>
  </p:cSld>
  <p:clrMapOvr>
    <a:masterClrMapping/>
  </p:clrMapOvr>
</p:sld>
</file>

<file path=ppt/theme/theme1.xml><?xml version="1.0" encoding="utf-8"?>
<a:theme xmlns:a="http://schemas.openxmlformats.org/drawingml/2006/main" name="-">
  <a:themeElements>
    <a:clrScheme name="Simple Light">
      <a:dk1>
        <a:srgbClr val="363D23"/>
      </a:dk1>
      <a:lt1>
        <a:srgbClr val="424B2B"/>
      </a:lt1>
      <a:dk2>
        <a:srgbClr val="6C7B46"/>
      </a:dk2>
      <a:lt2>
        <a:srgbClr val="B1C176"/>
      </a:lt2>
      <a:accent1>
        <a:srgbClr val="C2CC9A"/>
      </a:accent1>
      <a:accent2>
        <a:srgbClr val="F39921"/>
      </a:accent2>
      <a:accent3>
        <a:srgbClr val="FEC928"/>
      </a:accent3>
      <a:accent4>
        <a:srgbClr val="FFFFFF"/>
      </a:accent4>
      <a:accent5>
        <a:srgbClr val="FFFFFF"/>
      </a:accent5>
      <a:accent6>
        <a:srgbClr val="FFFFFF"/>
      </a:accent6>
      <a:hlink>
        <a:srgbClr val="C2CC9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D9EB27D59CD2439A5F522CCCB6ABDE" ma:contentTypeVersion="14" ma:contentTypeDescription="Create a new document." ma:contentTypeScope="" ma:versionID="850a7ad5ebf050f1f2c8ff866c1426a8">
  <xsd:schema xmlns:xsd="http://www.w3.org/2001/XMLSchema" xmlns:xs="http://www.w3.org/2001/XMLSchema" xmlns:p="http://schemas.microsoft.com/office/2006/metadata/properties" xmlns:ns3="df6e2010-9b45-4478-a192-59828067aa84" xmlns:ns4="21ca2479-a7fc-473b-87bc-53b54ee0c7ef" targetNamespace="http://schemas.microsoft.com/office/2006/metadata/properties" ma:root="true" ma:fieldsID="36d174ec7519beb92eaeccf63d6b1435" ns3:_="" ns4:_="">
    <xsd:import namespace="df6e2010-9b45-4478-a192-59828067aa84"/>
    <xsd:import namespace="21ca2479-a7fc-473b-87bc-53b54ee0c7e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6e2010-9b45-4478-a192-59828067aa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1ca2479-a7fc-473b-87bc-53b54ee0c7e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f6e2010-9b45-4478-a192-59828067aa84" xsi:nil="true"/>
  </documentManagement>
</p:properties>
</file>

<file path=customXml/itemProps1.xml><?xml version="1.0" encoding="utf-8"?>
<ds:datastoreItem xmlns:ds="http://schemas.openxmlformats.org/officeDocument/2006/customXml" ds:itemID="{442B4FA0-C80C-4DEA-B721-095D607160D6}">
  <ds:schemaRefs>
    <ds:schemaRef ds:uri="21ca2479-a7fc-473b-87bc-53b54ee0c7ef"/>
    <ds:schemaRef ds:uri="df6e2010-9b45-4478-a192-59828067aa8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2A17DD8-00DB-4401-8206-615E2B2D5794}">
  <ds:schemaRefs>
    <ds:schemaRef ds:uri="http://schemas.microsoft.com/sharepoint/v3/contenttype/forms"/>
  </ds:schemaRefs>
</ds:datastoreItem>
</file>

<file path=customXml/itemProps3.xml><?xml version="1.0" encoding="utf-8"?>
<ds:datastoreItem xmlns:ds="http://schemas.openxmlformats.org/officeDocument/2006/customXml" ds:itemID="{9B40AEEE-C75B-4DAC-BFFF-A34F4679F69A}">
  <ds:schemaRefs>
    <ds:schemaRef ds:uri="http://purl.org/dc/terms/"/>
    <ds:schemaRef ds:uri="21ca2479-a7fc-473b-87bc-53b54ee0c7ef"/>
    <ds:schemaRef ds:uri="http://schemas.microsoft.com/office/2006/documentManagement/types"/>
    <ds:schemaRef ds:uri="http://purl.org/dc/dcmitype/"/>
    <ds:schemaRef ds:uri="http://www.w3.org/XML/1998/namespace"/>
    <ds:schemaRef ds:uri="df6e2010-9b45-4478-a192-59828067aa84"/>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TotalTime>
  <Words>1157</Words>
  <Application>Microsoft Office PowerPoint</Application>
  <PresentationFormat>On-screen Show (16:9)</PresentationFormat>
  <Paragraphs>198</Paragraphs>
  <Slides>32</Slides>
  <Notes>25</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Anaheim</vt:lpstr>
      <vt:lpstr>Arial</vt:lpstr>
      <vt:lpstr>Bebas Neue</vt:lpstr>
      <vt:lpstr>Cabin</vt:lpstr>
      <vt:lpstr>Doppio One</vt:lpstr>
      <vt:lpstr>Inter</vt:lpstr>
      <vt:lpstr>Josefin Slab SemiBold</vt:lpstr>
      <vt:lpstr>-</vt:lpstr>
      <vt:lpstr>Loan Default Prediction</vt:lpstr>
      <vt:lpstr>Background:</vt:lpstr>
      <vt:lpstr>Research Question &amp; Objectives</vt:lpstr>
      <vt:lpstr>FLOWCHART</vt:lpstr>
      <vt:lpstr>01</vt:lpstr>
      <vt:lpstr>Data Overview </vt:lpstr>
      <vt:lpstr>02</vt:lpstr>
      <vt:lpstr>PowerPoint Presentation</vt:lpstr>
      <vt:lpstr>Imbalanced</vt:lpstr>
      <vt:lpstr>Correlation of Numerical Features</vt:lpstr>
      <vt:lpstr>Target Distributions</vt:lpstr>
      <vt:lpstr>PowerPoint Presentation</vt:lpstr>
      <vt:lpstr>Handling numerical/categorical features</vt:lpstr>
      <vt:lpstr>PowerPoint Presentation</vt:lpstr>
      <vt:lpstr>Train-Test-Split</vt:lpstr>
      <vt:lpstr>SMOTE</vt:lpstr>
      <vt:lpstr>Logistic Model</vt:lpstr>
      <vt:lpstr>PowerPoint Presentation</vt:lpstr>
      <vt:lpstr>Random Forest</vt:lpstr>
      <vt:lpstr>PowerPoint Presentation</vt:lpstr>
      <vt:lpstr>Gradient Boosting</vt:lpstr>
      <vt:lpstr>PowerPoint Presentation</vt:lpstr>
      <vt:lpstr>PowerPoint Presentation</vt:lpstr>
      <vt:lpstr>05</vt:lpstr>
      <vt:lpstr>Results &amp; Insights </vt:lpstr>
      <vt:lpstr>Results &amp; Insights </vt:lpstr>
      <vt:lpstr>Results &amp; Insights Cont.</vt:lpstr>
      <vt:lpstr>Challenges &amp; Future Plan</vt:lpstr>
      <vt:lpstr>THANK YOU</vt:lpstr>
      <vt:lpstr>Citation</vt:lpstr>
      <vt:lpstr>ALTERNATIVE RESOURCES</vt:lpstr>
      <vt:lpstr>ICON PACK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Ryan Nguyen</dc:creator>
  <cp:lastModifiedBy>Phu Nguyen</cp:lastModifiedBy>
  <cp:revision>2</cp:revision>
  <dcterms:modified xsi:type="dcterms:W3CDTF">2025-10-30T17:22:47Z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0x01010093D9EB27D59CD2439A5F522CCCB6ABDE</vt:lpwstr>
  </property>
</Properties>
</file>