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a:t>Umesh Prajapati</a:t>
          </a:r>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r>
            <a:rPr lang="en-US" dirty="0"/>
            <a:t>Ramdas Prajapati</a:t>
          </a:r>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Umesh Prajapati</a:t>
          </a:r>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Ramdas Prajapati</a:t>
          </a:r>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16-04-2023</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16-04-2023</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39283528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816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Umesh Prajapati</cp:lastModifiedBy>
  <cp:revision>2</cp:revision>
  <dcterms:created xsi:type="dcterms:W3CDTF">2021-09-09T07:45:17Z</dcterms:created>
  <dcterms:modified xsi:type="dcterms:W3CDTF">2023-04-16T09:43:11Z</dcterms:modified>
</cp:coreProperties>
</file>