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7569200" cy="10693400"/>
  <p:notesSz cx="75692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6745" y="10010265"/>
            <a:ext cx="14732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6A52164-B3A6-DA44-1FA0-D90B391FE734}"/>
              </a:ext>
            </a:extLst>
          </p:cNvPr>
          <p:cNvSpPr txBox="1"/>
          <p:nvPr/>
        </p:nvSpPr>
        <p:spPr>
          <a:xfrm>
            <a:off x="11471" y="1308100"/>
            <a:ext cx="7569200" cy="136127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535"/>
              </a:spcBef>
            </a:pPr>
            <a:r>
              <a:rPr lang="en-US" sz="4000" dirty="0">
                <a:solidFill>
                  <a:srgbClr val="2E5394"/>
                </a:solidFill>
                <a:latin typeface="Times New Roman"/>
                <a:cs typeface="Times New Roman"/>
              </a:rPr>
              <a:t>Wireframe Documents</a:t>
            </a:r>
            <a:endParaRPr sz="4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sz="2400" dirty="0">
                <a:solidFill>
                  <a:srgbClr val="2E5394"/>
                </a:solidFill>
                <a:latin typeface="Times New Roman"/>
                <a:cs typeface="Times New Roman"/>
              </a:rPr>
              <a:t>FLIGHT</a:t>
            </a:r>
            <a:r>
              <a:rPr sz="2400" spc="-90" dirty="0">
                <a:solidFill>
                  <a:srgbClr val="2E5394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E5394"/>
                </a:solidFill>
                <a:latin typeface="Times New Roman"/>
                <a:cs typeface="Times New Roman"/>
              </a:rPr>
              <a:t>FARE</a:t>
            </a:r>
            <a:r>
              <a:rPr sz="2400" spc="-40" dirty="0">
                <a:solidFill>
                  <a:srgbClr val="2E539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5394"/>
                </a:solidFill>
                <a:latin typeface="Times New Roman"/>
                <a:cs typeface="Times New Roman"/>
              </a:rPr>
              <a:t>PREDICTION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395854E-E938-6F20-FE9C-C6766E76C96B}"/>
              </a:ext>
            </a:extLst>
          </p:cNvPr>
          <p:cNvSpPr txBox="1"/>
          <p:nvPr/>
        </p:nvSpPr>
        <p:spPr>
          <a:xfrm>
            <a:off x="1679616" y="5575300"/>
            <a:ext cx="4232910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dirty="0">
                <a:latin typeface="Times New Roman"/>
                <a:cs typeface="Times New Roman"/>
              </a:rPr>
              <a:t>Submitted by :</a:t>
            </a:r>
          </a:p>
          <a:p>
            <a:pPr algn="ctr">
              <a:lnSpc>
                <a:spcPct val="100000"/>
              </a:lnSpc>
            </a:pPr>
            <a:endParaRPr lang="en-US" sz="2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600" dirty="0">
                <a:latin typeface="Times New Roman"/>
                <a:cs typeface="Times New Roman"/>
              </a:rPr>
              <a:t>Umesh Prajapati</a:t>
            </a:r>
          </a:p>
          <a:p>
            <a:pPr algn="ctr">
              <a:lnSpc>
                <a:spcPct val="100000"/>
              </a:lnSpc>
            </a:pPr>
            <a:endParaRPr lang="en-US" sz="2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600" dirty="0">
                <a:latin typeface="Times New Roman"/>
                <a:cs typeface="Times New Roman"/>
              </a:rPr>
              <a:t>Ramdas Prajapati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7911" y="1588896"/>
            <a:ext cx="804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Content</a:t>
            </a:r>
            <a:r>
              <a:rPr sz="1600" b="1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251836"/>
            <a:ext cx="1212215" cy="12446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-15" dirty="0">
                <a:latin typeface="Calibri"/>
                <a:cs typeface="Calibri"/>
              </a:rPr>
              <a:t>Abstract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25000"/>
              </a:lnSpc>
            </a:pPr>
            <a:r>
              <a:rPr sz="1600" b="1" spc="-25" dirty="0">
                <a:latin typeface="Calibri"/>
                <a:cs typeface="Calibri"/>
              </a:rPr>
              <a:t>Web </a:t>
            </a:r>
            <a:r>
              <a:rPr sz="1600" b="1" spc="-15" dirty="0">
                <a:latin typeface="Calibri"/>
                <a:cs typeface="Calibri"/>
              </a:rPr>
              <a:t>Interface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User Input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Result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Page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5217" y="2251836"/>
            <a:ext cx="149225" cy="12446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33020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26670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090802"/>
            <a:ext cx="5755640" cy="170942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b="1" spc="-5" dirty="0">
                <a:latin typeface="Times New Roman"/>
                <a:cs typeface="Times New Roman"/>
              </a:rPr>
              <a:t>Abstract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1800"/>
              </a:lnSpc>
              <a:spcBef>
                <a:spcPts val="70"/>
              </a:spcBef>
            </a:pPr>
            <a:r>
              <a:rPr sz="1400" spc="-5" dirty="0">
                <a:latin typeface="Times New Roman"/>
                <a:cs typeface="Times New Roman"/>
              </a:rPr>
              <a:t>The recent international events had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large </a:t>
            </a:r>
            <a:r>
              <a:rPr sz="1400" spc="-5" dirty="0">
                <a:latin typeface="Times New Roman"/>
                <a:cs typeface="Times New Roman"/>
              </a:rPr>
              <a:t>impact on the aviation sector because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 several reasons. This documentation is all about the user interface wireframe,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here the home page of our flight fare prediction project is explained with proper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input.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423" y="857437"/>
            <a:ext cx="5704840" cy="762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/>
                <a:cs typeface="Times New Roman"/>
              </a:rPr>
              <a:t>1.</a:t>
            </a:r>
            <a:r>
              <a:rPr sz="1500" b="1" spc="-60" dirty="0">
                <a:latin typeface="Times New Roman"/>
                <a:cs typeface="Times New Roman"/>
              </a:rPr>
              <a:t> </a:t>
            </a:r>
            <a:r>
              <a:rPr sz="1500" b="1" spc="-30" dirty="0">
                <a:latin typeface="Times New Roman"/>
                <a:cs typeface="Times New Roman"/>
              </a:rPr>
              <a:t>Web </a:t>
            </a:r>
            <a:r>
              <a:rPr sz="1500" b="1" dirty="0">
                <a:latin typeface="Times New Roman"/>
                <a:cs typeface="Times New Roman"/>
              </a:rPr>
              <a:t>Interface</a:t>
            </a:r>
            <a:endParaRPr sz="1500" dirty="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09400"/>
              </a:lnSpc>
              <a:spcBef>
                <a:spcPts val="850"/>
              </a:spcBef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-	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8423" y="5546484"/>
            <a:ext cx="546354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2.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User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Input</a:t>
            </a:r>
            <a:endParaRPr sz="1600" dirty="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09400"/>
              </a:lnSpc>
              <a:spcBef>
                <a:spcPts val="810"/>
              </a:spcBef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-	Whenever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url,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information like:</a:t>
            </a:r>
          </a:p>
          <a:p>
            <a:pPr marL="469900" indent="-228600">
              <a:lnSpc>
                <a:spcPct val="100000"/>
              </a:lnSpc>
              <a:spcBef>
                <a:spcPts val="140"/>
              </a:spcBef>
              <a:buSzPct val="90909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100" spc="-5" dirty="0">
                <a:latin typeface="Times New Roman"/>
                <a:cs typeface="Times New Roman"/>
              </a:rPr>
              <a:t>Every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user input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has its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own dropdown where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user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can select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their input.</a:t>
            </a:r>
            <a:endParaRPr sz="1100" dirty="0">
              <a:latin typeface="Times New Roman"/>
              <a:cs typeface="Times New Roman"/>
            </a:endParaRPr>
          </a:p>
          <a:p>
            <a:pPr marL="469900" marR="23495" indent="-228600">
              <a:lnSpc>
                <a:spcPct val="102299"/>
              </a:lnSpc>
              <a:buSzPct val="90909"/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100" spc="-5" dirty="0">
                <a:latin typeface="Times New Roman"/>
                <a:cs typeface="Times New Roman"/>
              </a:rPr>
              <a:t>After providing the required input and pressing the submit button, the page refreshes and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output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862EC-E50A-5C72-6274-6CBEB7BD2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3" y="1802889"/>
            <a:ext cx="7273413" cy="35256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526017-4117-60F3-7645-D7F1342D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3" y="6874412"/>
            <a:ext cx="7273413" cy="36284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465071"/>
            <a:ext cx="5756275" cy="122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3.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Result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Page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51000"/>
              </a:lnSpc>
              <a:spcBef>
                <a:spcPts val="210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hits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submit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button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refreshed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 highlighted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 in the above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refill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way.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9D1F6-D8FD-4079-23C7-F149C3CE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" y="3289300"/>
            <a:ext cx="7289800" cy="3518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210</Words>
  <Application>Microsoft Office PowerPoint</Application>
  <PresentationFormat>Custom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Microsoft Sans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Documents</dc:title>
  <cp:lastModifiedBy>Umesh Prajapati</cp:lastModifiedBy>
  <cp:revision>1</cp:revision>
  <dcterms:created xsi:type="dcterms:W3CDTF">2023-05-29T12:54:45Z</dcterms:created>
  <dcterms:modified xsi:type="dcterms:W3CDTF">2023-05-29T13:02:28Z</dcterms:modified>
</cp:coreProperties>
</file>