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60" autoAdjust="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B4B-1BCB-451D-99E8-F90C4E43790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36784B-B2D9-4096-A31B-FE76E5956FA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B4B-1BCB-451D-99E8-F90C4E43790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784B-B2D9-4096-A31B-FE76E5956F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B4B-1BCB-451D-99E8-F90C4E43790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784B-B2D9-4096-A31B-FE76E5956F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B4B-1BCB-451D-99E8-F90C4E43790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784B-B2D9-4096-A31B-FE76E5956F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B4B-1BCB-451D-99E8-F90C4E43790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784B-B2D9-4096-A31B-FE76E5956FA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B4B-1BCB-451D-99E8-F90C4E43790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784B-B2D9-4096-A31B-FE76E5956F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B4B-1BCB-451D-99E8-F90C4E43790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784B-B2D9-4096-A31B-FE76E5956F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B4B-1BCB-451D-99E8-F90C4E43790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784B-B2D9-4096-A31B-FE76E5956F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B4B-1BCB-451D-99E8-F90C4E43790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784B-B2D9-4096-A31B-FE76E5956F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B4B-1BCB-451D-99E8-F90C4E43790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784B-B2D9-4096-A31B-FE76E5956FA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0B4B-1BCB-451D-99E8-F90C4E43790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784B-B2D9-4096-A31B-FE76E5956FA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0F10B4B-1BCB-451D-99E8-F90C4E43790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036784B-B2D9-4096-A31B-FE76E5956F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JRPG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5517232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Дементьев Андрей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5013176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Павел Герман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5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это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Традиционной для JRPG является двухуровневая система передвижения по миру. Основным уровнем является так называемая </a:t>
            </a:r>
            <a:r>
              <a:rPr lang="ru-RU" i="1" dirty="0"/>
              <a:t>«карта мира</a:t>
            </a:r>
            <a:r>
              <a:rPr lang="ru-RU" i="1" dirty="0" smtClean="0"/>
              <a:t>»</a:t>
            </a:r>
            <a:r>
              <a:rPr lang="ru-RU" dirty="0" smtClean="0"/>
              <a:t>. </a:t>
            </a:r>
            <a:r>
              <a:rPr lang="ru-RU" dirty="0"/>
              <a:t>Он представляет собой обширную </a:t>
            </a:r>
            <a:r>
              <a:rPr lang="ru-RU" dirty="0" smtClean="0"/>
              <a:t>карту </a:t>
            </a:r>
            <a:r>
              <a:rPr lang="ru-RU" dirty="0"/>
              <a:t>страны, континента или планеты со схематически обозначенными локациями — городами, замками, пещерами и прочим. По «карте мира» передвигается столь же символически изображённая группа </a:t>
            </a:r>
            <a:r>
              <a:rPr lang="ru-RU" dirty="0" smtClean="0"/>
              <a:t>героев. </a:t>
            </a:r>
            <a:r>
              <a:rPr lang="ru-RU" dirty="0"/>
              <a:t>Если герой подходит по «карте мира» к локации, действие смещается на другой уровень — в собственно локацию, где масштабы обстановки </a:t>
            </a:r>
            <a:r>
              <a:rPr lang="ru-RU" dirty="0" smtClean="0"/>
              <a:t>уже </a:t>
            </a:r>
            <a:r>
              <a:rPr lang="ru-RU" dirty="0"/>
              <a:t>соответствуют </a:t>
            </a:r>
            <a:r>
              <a:rPr lang="ru-RU" dirty="0" smtClean="0"/>
              <a:t>реальным. </a:t>
            </a:r>
            <a:r>
              <a:rPr lang="ru-RU" dirty="0"/>
              <a:t>В некоторых играх по карте мира нельзя свободно передвигаться — можно лишь выбирать нужную локацию из доступного списка; или же карта мира отсутствует, а все локации прямо связаны друг с другом.</a:t>
            </a:r>
          </a:p>
        </p:txBody>
      </p:sp>
    </p:spTree>
    <p:extLst>
      <p:ext uri="{BB962C8B-B14F-4D97-AF65-F5344CB8AC3E}">
        <p14:creationId xmlns:p14="http://schemas.microsoft.com/office/powerpoint/2010/main" val="286261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хотели сделать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Убрать карту мира, так как считаем ее ненужной </a:t>
            </a:r>
            <a:r>
              <a:rPr lang="en-US" dirty="0" smtClean="0"/>
              <a:t> </a:t>
            </a:r>
            <a:r>
              <a:rPr lang="ru-RU" dirty="0" smtClean="0"/>
              <a:t>и сделали перемещение по порталам.</a:t>
            </a:r>
          </a:p>
          <a:p>
            <a:r>
              <a:rPr lang="ru-RU" dirty="0" smtClean="0"/>
              <a:t>Сделать типичную для </a:t>
            </a:r>
            <a:r>
              <a:rPr lang="en-US" dirty="0" err="1" smtClean="0"/>
              <a:t>jrpg</a:t>
            </a:r>
            <a:r>
              <a:rPr lang="en-US" dirty="0" smtClean="0"/>
              <a:t> </a:t>
            </a:r>
            <a:r>
              <a:rPr lang="ru-RU" dirty="0" err="1" smtClean="0"/>
              <a:t>боевку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Сделать прокачку.</a:t>
            </a:r>
          </a:p>
          <a:p>
            <a:endParaRPr lang="ru-RU" dirty="0"/>
          </a:p>
        </p:txBody>
      </p:sp>
      <p:pic>
        <p:nvPicPr>
          <p:cNvPr id="1026" name="Picture 2" descr="Картинки по запросу jr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89039"/>
            <a:ext cx="4355976" cy="24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мы это делали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созданы классы для</a:t>
            </a:r>
            <a:r>
              <a:rPr lang="en-US" dirty="0" smtClean="0"/>
              <a:t>: </a:t>
            </a:r>
            <a:r>
              <a:rPr lang="ru-RU" dirty="0" smtClean="0"/>
              <a:t>кнопки, персонажа, стен, врагов, порталов и камеры.</a:t>
            </a:r>
          </a:p>
          <a:p>
            <a:r>
              <a:rPr lang="ru-RU" dirty="0" smtClean="0"/>
              <a:t>Были использованы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sqlite3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 descr="Картинки по запросу jr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54" y="3501008"/>
            <a:ext cx="4867350" cy="232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5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мы сделали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Перемещение героя с порталами мы сделали.</a:t>
            </a:r>
          </a:p>
          <a:p>
            <a:r>
              <a:rPr lang="ru-RU" dirty="0" err="1" smtClean="0"/>
              <a:t>Боевка</a:t>
            </a:r>
            <a:r>
              <a:rPr lang="ru-RU" dirty="0" smtClean="0"/>
              <a:t> </a:t>
            </a:r>
            <a:r>
              <a:rPr lang="ru-RU" dirty="0" smtClean="0"/>
              <a:t>сделана.</a:t>
            </a:r>
            <a:endParaRPr lang="ru-RU" dirty="0" smtClean="0"/>
          </a:p>
          <a:p>
            <a:r>
              <a:rPr lang="ru-RU" dirty="0" smtClean="0"/>
              <a:t>Прокачка </a:t>
            </a:r>
            <a:r>
              <a:rPr lang="ru-RU" dirty="0" smtClean="0"/>
              <a:t>сделана.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64904"/>
            <a:ext cx="414766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98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Хоть все механики сделаны на базовом уровне, хотелось бы их усложнить.</a:t>
            </a:r>
          </a:p>
          <a:p>
            <a:r>
              <a:rPr lang="ru-RU" dirty="0" smtClean="0"/>
              <a:t>Также можно улучшить графическую составляющую.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469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128</TotalTime>
  <Words>118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Аптека</vt:lpstr>
      <vt:lpstr>JRPG</vt:lpstr>
      <vt:lpstr>Что это?</vt:lpstr>
      <vt:lpstr>Что мы хотели сделать?</vt:lpstr>
      <vt:lpstr>Как мы это делали?</vt:lpstr>
      <vt:lpstr>Что мы сделали?</vt:lpstr>
      <vt:lpstr>Итог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7</cp:revision>
  <dcterms:created xsi:type="dcterms:W3CDTF">2020-01-25T06:20:21Z</dcterms:created>
  <dcterms:modified xsi:type="dcterms:W3CDTF">2020-01-29T09:38:55Z</dcterms:modified>
</cp:coreProperties>
</file>