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A46067-690E-4983-976D-260A06B5D0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A1FB2-8260-4373-8033-6129DC6DD1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C97335-F60F-45BC-B7A5-2ED123AD51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68E690-6E1C-43F5-BEAC-E6C4F98AFC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48D760-96F8-48B0-8A62-2399C3F91A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D9F43A-6E1C-4FB2-B75A-1139EDF4B0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42116-BFB2-4B0B-A86C-CDD64E6753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B65420-F96F-4417-B24A-683724B42C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CCD6EB-BAD1-488B-B8A5-0595F0FA06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07F77-E62E-4A7A-89D0-4E5637ADEE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9D2392-196F-4368-97DF-2A63CE6FBD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F21AE6-BEC5-46BB-9E6D-72160754C1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C95B6F-0F55-475E-A6AD-7FCA623989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880BF1-A2DE-4A93-8B3C-0BFB3B0476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D8F09A-06EA-40A1-B36E-BDC7846650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D8737A-E2BF-4490-940A-CF1CFBB2F7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A28DD5-7A83-4064-9A37-E11E9DD333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05DE67-28BC-48E4-970B-BD7324BDEB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E708E2-19B4-402B-87C6-E6C73FA9C5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F46536-FA8B-4422-A2D3-2939ACED85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274A09-D59E-44AB-B9B6-F83A562D44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C78178-B654-4917-91E3-BEAEECFE14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180F34-0265-4C0B-B7E0-69BC400F8A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E45ADB-1BF2-4FF3-8037-E709211431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indent="0"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indent="0">
              <a:spcBef>
                <a:spcPts val="850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indent="0">
              <a:spcBef>
                <a:spcPts val="567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indent="0">
              <a:spcBef>
                <a:spcPts val="283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indent="0">
              <a:spcBef>
                <a:spcPts val="283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indent="0">
              <a:spcBef>
                <a:spcPts val="283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C6C9161C-11CA-4D3A-B405-2B3D4DFACD2D}" type="author"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fld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>
              <a:gd name="textAreaLeft" fmla="*/ 1080 w 7200"/>
              <a:gd name="textAreaRight" fmla="*/ 6120 w 7200"/>
              <a:gd name="textAreaTop" fmla="*/ 1080 h 487440"/>
              <a:gd name="textAreaBottom" fmla="*/ 486360 h 4874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536B5C9-5D64-4BFE-8677-7D228387DA5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A901EF0-AA99-49A2-89A1-8DA19A18BE5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800"/>
              <a:gd name="textAreaBottom" fmla="*/ 3699360 h 3700800"/>
            </a:gdLst>
            <a:ahLst/>
            <a:rect l="textAreaLeft" t="textAreaTop" r="textAreaRight" b="textAreaBottom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Final Project Regulation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Sprint 1 evaluation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Development started from Monday – Friday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Integration happens during Saturday – Monday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Code freeze for the rest of the team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Image mockup of the 2 Sprint features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List of fragment pages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Android XML mockup of the current Sprint features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List of Android Component which will be using for the current Sprint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52FD60-700A-484E-A213-D4699E83BC8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Sprint 1 Submission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Github front-end &amp; back-end repo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Readme which contain product backlog (Integrator) &amp; Sprint back-log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All of the items asked for Sprint 1 evaluation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Design documents be put under docs directory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Relevant document for back-end be put on the back-end repo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Relevant document for front-end be put under the front-end repo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AAE151-39D2-4021-B623-9BBC134802D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Notice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you don’t develop front-end using Ionic you need to get final exam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you develop front-end with any technology aside from ionic you still need to take final exam, but the score is compute from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Final project = 1/3 * final exam + 2/3 * final project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726699-F97F-4517-879F-D19ED69A9B30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Quiz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61254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Make the app read the value of Pond Activation from real server through REST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Axios package, a standard in JS environment to conduct REST transaction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7069680" y="360"/>
            <a:ext cx="2074320" cy="566964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857422-B9F5-4B2E-8A56-0149D9C5F19D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Mechanics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Meet with shareholder at the latest on Monday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the project start from scratch, then we determine the technology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Not all project required mobile platform, then you are not required to develop the corresponding mobile platform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 case the client has started initial development. Then all joined team need to determine whether to continue the development with initial platform or rewritten again with different platform.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Development are progressed per iteration/sprint. Each sprint is deemed as a week.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FA0119-F46C-4A47-93B7-751D0F3DAC5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Mechanics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Obtain access to development server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For all teams, at least a team double role as integrator.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Integrator team hold access to central Github repo, responsible to manage and integrate all codes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rest of the team, fork central Github repo. Manage his own team access.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Integration done through pull request from fork repo.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All repo are split per iteration/sprint. Named each branch according to sprint-i, i=1...n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ACB647-287C-41D3-9F98-87B5F866FC3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Sprint 1 Priority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Conduct meeting with Alumni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Understand and analyzing all required features.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Confirm whether all features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have clear &amp; specific business process.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Agreed upon underlying technology for all teams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 case the development had started, find out what has been implemented.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Take a feature to implement for Sprint 2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Design accompanying mockup for whatever you choose for sprint 2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Day 1 of each sprint is Monday, closing at Sunday.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Document which briefed job distribution across all team for sprint 2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Create a central repo &amp; fork repo. Also report integrator team.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BAE468-786B-48FC-9F5C-E72C5420CF1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Job distribution Across Team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Since all team could be tackle the same project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Integrator team responsible to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manage all code integration across all fork repos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Development still accounted but with a lesser work portion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In case of more than 3 team per project, integrator team should only responsible for integration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99398E-35E6-4A73-8006-65D2A6915B1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Job distribution Across Team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Job distribution should be allocated based on module or feature.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Sprint 1 shall target at least a module implementation per team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 module must not be split based on front-end &amp; backend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Since its common to implement a module, you play both.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C3AF0B-7C45-4C58-9661-453892D2816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Job Distribution Within Team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All members must commit to internal team Github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Only contributions done through Github push are acknowledged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Commit all counted contributions, including non-code jobs.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8FA95B-95EB-4C80-96E1-443C9EB7FCA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Sprint 1 evaluation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Front-end &amp; Back-end repo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Each forked from a central repo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Create sprint 1 branch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Summary of meeting result with Alumni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List of participants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Features Summary of the developed app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Focus of current sprint module implementation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Activity Diagram for currently implemented module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Mockup of at least 2 Sprint (Current sprint &amp; the following)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C3D537-1FCC-4BBB-B87A-4AFF25E294D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Sprint 1 evaluation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Database Diagram of the application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URL Routing Table for the current sprint including web service API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Web Service API interface documentation, following Postman API standard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Integrator Team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List of all targeted features for the current Sprint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Other team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List of the features the team is responsible for the current Sprint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55B31E-CD48-4BA2-9B25-8FC8BD9CFFE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2022-11-10T08:26:16Z</dcterms:created>
  <dc:creator/>
  <dc:description/>
  <dc:language>en-US</dc:language>
  <cp:lastModifiedBy/>
  <dcterms:modified xsi:type="dcterms:W3CDTF">2022-11-16T10:19:52Z</dcterms:modified>
  <cp:revision>12</cp:revision>
  <dc:subject/>
  <dc:title>Portfolio</dc:title>
</cp:coreProperties>
</file>