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65" r:id="rId13"/>
    <p:sldId id="266" r:id="rId14"/>
    <p:sldId id="274" r:id="rId15"/>
    <p:sldId id="275" r:id="rId16"/>
    <p:sldId id="276" r:id="rId17"/>
    <p:sldId id="277" r:id="rId18"/>
    <p:sldId id="278" r:id="rId19"/>
    <p:sldId id="279" r:id="rId20"/>
    <p:sldId id="280" r:id="rId21"/>
  </p:sldIdLst>
  <p:sldSz cx="12192000" cy="6858000"/>
  <p:notesSz cx="7104063" cy="10234613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9628-61D0-4A08-AADE-FCC0098CB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C6DCB-BCD7-A3DC-1340-B940212AB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67122-4D68-E5B4-3CC1-D6C17133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6FA5-2DB1-4EFB-900A-0BAB6BA558FB}" type="datetimeFigureOut">
              <a:rPr lang="en-AT" smtClean="0"/>
              <a:t>12/03/2024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6C704-4D80-240E-7416-17293C10D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B76DC-2CB8-17DA-5423-684E242D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8DC0-C7BA-472B-A4B7-F7518626C67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3902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EA1C-ABBF-6548-48A0-35EF625DD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BB102-D404-5A14-ED23-3D7C08D21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37F47-CBAC-99D1-18D2-047D8D89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6FA5-2DB1-4EFB-900A-0BAB6BA558FB}" type="datetimeFigureOut">
              <a:rPr lang="en-AT" smtClean="0"/>
              <a:t>12/03/2024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2B834-F675-013F-579E-FC616D803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8784D-87CD-6BB3-83BB-98FD618D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8DC0-C7BA-472B-A4B7-F7518626C67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99419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213E5-BA8D-EB0C-9DE5-737C874B6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98685-C355-C5D7-31C9-02D3856D4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9F69E-8169-589B-C9D5-065726087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6FA5-2DB1-4EFB-900A-0BAB6BA558FB}" type="datetimeFigureOut">
              <a:rPr lang="en-AT" smtClean="0"/>
              <a:t>12/03/2024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09457-99C3-ADE3-778D-11CE2B05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EB89A-2F5D-A264-155E-0B076AB3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8DC0-C7BA-472B-A4B7-F7518626C67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6506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D9EF-CCE5-88FE-F919-CFFBE49C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79AB6-30EE-6B72-27CF-AEF4F413A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8C370-D8E8-128F-8A93-5627F490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6FA5-2DB1-4EFB-900A-0BAB6BA558FB}" type="datetimeFigureOut">
              <a:rPr lang="en-AT" smtClean="0"/>
              <a:t>12/03/2024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35464-8CB6-42E1-A974-3DFF01AC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3297A-68C1-9FA6-7DBA-2281E93BA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8DC0-C7BA-472B-A4B7-F7518626C67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9304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56853-B165-47D5-A65C-158578AB4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21D85-D3AC-BC56-7B1C-ED7923E06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00A5F-8E07-F567-57FF-74DB4D161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6FA5-2DB1-4EFB-900A-0BAB6BA558FB}" type="datetimeFigureOut">
              <a:rPr lang="en-AT" smtClean="0"/>
              <a:t>12/03/2024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2B306-672A-A75D-D17E-FE90C18A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CC213-A6A4-17C5-5B36-4E785D57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8DC0-C7BA-472B-A4B7-F7518626C67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9627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03CF-22C3-E1F1-BA57-D57256E2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BEBED-6FD7-EF94-67C3-46FCB0B39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B2EDC-DB82-E581-6202-1E7BBBE51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03531-FC4E-CE05-3A4F-5A2617FDC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6FA5-2DB1-4EFB-900A-0BAB6BA558FB}" type="datetimeFigureOut">
              <a:rPr lang="en-AT" smtClean="0"/>
              <a:t>12/03/2024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3A320-61C1-4772-DBCC-08083A7A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A1D81-F04D-1924-E74F-8DDA7D791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8DC0-C7BA-472B-A4B7-F7518626C67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6554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1499-FB45-1089-0E05-A493B30A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CF9EF-8893-CB4D-FCDC-3D1B8AB49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C405D-0AB1-6374-4B1E-A9D21170A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F6D4AA-4A11-98D4-95F4-308D6612A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3BA16-8DDF-2E7D-4130-B1C63AB527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D9671-29A2-037C-4E75-3282D48C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6FA5-2DB1-4EFB-900A-0BAB6BA558FB}" type="datetimeFigureOut">
              <a:rPr lang="en-AT" smtClean="0"/>
              <a:t>12/03/2024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6688EC-FFB4-10AB-3173-A22C9380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F5B855-B641-A57B-009E-129598DD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8DC0-C7BA-472B-A4B7-F7518626C67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7968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18133-AA2D-A50D-FD80-341F6C750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938BD5-9D10-C6E8-3521-96C6A075C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6FA5-2DB1-4EFB-900A-0BAB6BA558FB}" type="datetimeFigureOut">
              <a:rPr lang="en-AT" smtClean="0"/>
              <a:t>12/03/2024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1D4D0-A548-CBBC-D737-D273CE42B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7003F-6C82-2C60-B055-8E00C0F3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8DC0-C7BA-472B-A4B7-F7518626C67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3270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A331C-3D3C-5403-5274-022DEE21D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6FA5-2DB1-4EFB-900A-0BAB6BA558FB}" type="datetimeFigureOut">
              <a:rPr lang="en-AT" smtClean="0"/>
              <a:t>12/03/2024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A1306-BA9D-DEFB-98E1-F33537FD9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78132-436B-F85B-590B-18B2E12C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8DC0-C7BA-472B-A4B7-F7518626C67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9109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3165-D90A-D3CE-AF03-9354D182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8B553-3C76-B6C6-D241-E69E044EE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DF0CE-B62D-B927-B3E9-6BA0E8BC1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661AF-2D4C-3133-C346-95A564925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6FA5-2DB1-4EFB-900A-0BAB6BA558FB}" type="datetimeFigureOut">
              <a:rPr lang="en-AT" smtClean="0"/>
              <a:t>12/03/2024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0F4B9-CF64-7076-8539-9D6BE4C4A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29348-212E-68E0-EC32-B640ED32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8DC0-C7BA-472B-A4B7-F7518626C67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506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170CB-6100-1234-E4AF-8791657B3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E0E10-FFB4-6C38-87F6-33D9E7413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94DEA-2F73-F715-5600-6B8E0CE24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56296-B5A1-4774-0C31-E5719E5C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6FA5-2DB1-4EFB-900A-0BAB6BA558FB}" type="datetimeFigureOut">
              <a:rPr lang="en-AT" smtClean="0"/>
              <a:t>12/03/2024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2FA16-960D-9749-F6AF-36DA82E6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0B195-1AF5-7D14-528A-EA7D915D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8DC0-C7BA-472B-A4B7-F7518626C67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8885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8F1F4B-C14D-7ABB-2F9E-ED69D712C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4314B-5431-738D-04A0-FCD64443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E428B-8E15-76EC-35BC-3CBA17222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836FA5-2DB1-4EFB-900A-0BAB6BA558FB}" type="datetimeFigureOut">
              <a:rPr lang="en-AT" smtClean="0"/>
              <a:t>12/03/2024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A308C-8D06-39FF-8946-BA2F3849A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52AA3-1CC2-CD4B-9001-EAAD18D9D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448DC0-C7BA-472B-A4B7-F7518626C67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5256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0A9AD-94C8-9B39-9C02-B9BC273F88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Ampelschaltung</a:t>
            </a:r>
            <a:endParaRPr lang="en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13070-005E-28D1-3E07-FA5A2DCE0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453287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7803D-49CF-D7D9-F375-AEEE0015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High Zustand</a:t>
            </a:r>
            <a:endParaRPr lang="en-AT" dirty="0"/>
          </a:p>
        </p:txBody>
      </p:sp>
      <p:pic>
        <p:nvPicPr>
          <p:cNvPr id="9" name="Content Placeholder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2E325889-FA1D-F2F1-277A-8C347D3CE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797" y="1825625"/>
            <a:ext cx="6748405" cy="4351338"/>
          </a:xfrm>
        </p:spPr>
      </p:pic>
    </p:spTree>
    <p:extLst>
      <p:ext uri="{BB962C8B-B14F-4D97-AF65-F5344CB8AC3E}">
        <p14:creationId xmlns:p14="http://schemas.microsoft.com/office/powerpoint/2010/main" val="2463495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9E54-BE2A-CAE3-C6D6-DE4BFD53E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Low Zustand</a:t>
            </a:r>
            <a:endParaRPr lang="en-AT" dirty="0"/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6D58A0E7-FE18-CA14-3C8A-84940CE84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797" y="1825625"/>
            <a:ext cx="6748405" cy="4351338"/>
          </a:xfrm>
        </p:spPr>
      </p:pic>
    </p:spTree>
    <p:extLst>
      <p:ext uri="{BB962C8B-B14F-4D97-AF65-F5344CB8AC3E}">
        <p14:creationId xmlns:p14="http://schemas.microsoft.com/office/powerpoint/2010/main" val="3146965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433B9-5689-0C5F-D16D-795AC350A1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E55E3E-69CA-8000-22CD-BD23CF4D11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53589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7FC11-19B6-A7DE-A0D2-1581355B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passiert</a:t>
            </a:r>
            <a:r>
              <a:rPr lang="en-US"/>
              <a:t>?</a:t>
            </a:r>
            <a:endParaRPr lang="en-AT"/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222474B9-FAEF-91EA-1CA9-74BE529E4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709" y="1690688"/>
            <a:ext cx="6755015" cy="4351338"/>
          </a:xfrm>
        </p:spPr>
      </p:pic>
      <p:pic>
        <p:nvPicPr>
          <p:cNvPr id="11" name="Picture 10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0250CACC-DD45-909B-3144-A7ACB9ABC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80" y="2445700"/>
            <a:ext cx="3322179" cy="1966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585C16-D4E2-3F8F-074A-429DBCEC1EF9}"/>
              </a:ext>
            </a:extLst>
          </p:cNvPr>
          <p:cNvSpPr txBox="1"/>
          <p:nvPr/>
        </p:nvSpPr>
        <p:spPr>
          <a:xfrm>
            <a:off x="838200" y="4921623"/>
            <a:ext cx="4652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/>
              <a:t>Wieso?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Verschieden Spannungsversorgung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Unterschiede in der Herstellung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361038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E4EB8-892B-6442-C9B9-1C35861FB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Audiosystem</a:t>
            </a:r>
            <a:endParaRPr lang="en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4009A-02A6-1ACC-656A-5CC2A573CF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98478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1148-5D59-E998-27E5-1F8C8700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56809-DB43-BC87-A783-4E667FAAB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Eine Person aus dem Freundeskreis hat uns gefragt, ob wir für sie eine Audioanlage entwickeln können.</a:t>
            </a:r>
          </a:p>
          <a:p>
            <a:endParaRPr lang="de-AT" dirty="0"/>
          </a:p>
          <a:p>
            <a:r>
              <a:rPr lang="de-AT" dirty="0"/>
              <a:t>Anforderungen</a:t>
            </a:r>
          </a:p>
          <a:p>
            <a:pPr lvl="1"/>
            <a:r>
              <a:rPr lang="de-AT" dirty="0"/>
              <a:t>Verschiedene Songs gleichzeitig abspielen</a:t>
            </a:r>
          </a:p>
          <a:p>
            <a:pPr lvl="1"/>
            <a:r>
              <a:rPr lang="de-AT" dirty="0"/>
              <a:t>Modular</a:t>
            </a:r>
          </a:p>
          <a:p>
            <a:pPr lvl="1"/>
            <a:r>
              <a:rPr lang="de-AT" dirty="0"/>
              <a:t>___</a:t>
            </a:r>
          </a:p>
        </p:txBody>
      </p:sp>
    </p:spTree>
    <p:extLst>
      <p:ext uri="{BB962C8B-B14F-4D97-AF65-F5344CB8AC3E}">
        <p14:creationId xmlns:p14="http://schemas.microsoft.com/office/powerpoint/2010/main" val="379601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D306C-C4E9-523A-D44F-6E3F486F6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Aufbauskizze</a:t>
            </a:r>
            <a:endParaRPr lang="en-AT" dirty="0"/>
          </a:p>
        </p:txBody>
      </p:sp>
      <p:pic>
        <p:nvPicPr>
          <p:cNvPr id="5" name="Content Placeholder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1E59236E-78DE-6A99-BB2A-600007B99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283" y="1825625"/>
            <a:ext cx="4361433" cy="4351338"/>
          </a:xfrm>
        </p:spPr>
      </p:pic>
    </p:spTree>
    <p:extLst>
      <p:ext uri="{BB962C8B-B14F-4D97-AF65-F5344CB8AC3E}">
        <p14:creationId xmlns:p14="http://schemas.microsoft.com/office/powerpoint/2010/main" val="2375639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8EA6-8AFA-14B0-BCE5-24C485C0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Funktionsweise</a:t>
            </a:r>
            <a:endParaRPr lang="en-AT" dirty="0"/>
          </a:p>
        </p:txBody>
      </p:sp>
      <p:pic>
        <p:nvPicPr>
          <p:cNvPr id="9" name="Content Placeholder 8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1C598D0E-96A4-DEB7-6833-7EE816B66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20719"/>
            <a:ext cx="10515600" cy="3361150"/>
          </a:xfrm>
        </p:spPr>
      </p:pic>
    </p:spTree>
    <p:extLst>
      <p:ext uri="{BB962C8B-B14F-4D97-AF65-F5344CB8AC3E}">
        <p14:creationId xmlns:p14="http://schemas.microsoft.com/office/powerpoint/2010/main" val="354758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B5491-DC48-323D-217C-1CE5281F3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Demo</a:t>
            </a:r>
            <a:endParaRPr lang="en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3F5A9-8AF6-DCD5-1A8D-F3C300C055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65950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6BDF0-15A6-8AE8-CA38-5E52D4021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Was ist passiert?</a:t>
            </a:r>
            <a:endParaRPr lang="en-AT" dirty="0"/>
          </a:p>
        </p:txBody>
      </p:sp>
      <p:pic>
        <p:nvPicPr>
          <p:cNvPr id="11" name="Picture 10" descr="A diagram of a line&#10;&#10;Description automatically generated with medium confidence">
            <a:extLst>
              <a:ext uri="{FF2B5EF4-FFF2-40B4-BE49-F238E27FC236}">
                <a16:creationId xmlns:a16="http://schemas.microsoft.com/office/drawing/2014/main" id="{43023161-A768-9534-6E48-97995159D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657" y="1527833"/>
            <a:ext cx="5155991" cy="4435789"/>
          </a:xfrm>
          <a:prstGeom prst="rect">
            <a:avLst/>
          </a:prstGeom>
        </p:spPr>
      </p:pic>
      <p:pic>
        <p:nvPicPr>
          <p:cNvPr id="15" name="Content Placeholder 14" descr="A diagram of a block diagram&#10;&#10;Description automatically generated">
            <a:extLst>
              <a:ext uri="{FF2B5EF4-FFF2-40B4-BE49-F238E27FC236}">
                <a16:creationId xmlns:a16="http://schemas.microsoft.com/office/drawing/2014/main" id="{731207E5-7608-6F8D-4668-0E3588053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90" y="2377142"/>
            <a:ext cx="4569322" cy="2758606"/>
          </a:xfrm>
        </p:spPr>
      </p:pic>
    </p:spTree>
    <p:extLst>
      <p:ext uri="{BB962C8B-B14F-4D97-AF65-F5344CB8AC3E}">
        <p14:creationId xmlns:p14="http://schemas.microsoft.com/office/powerpoint/2010/main" val="50605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27B8-CAC8-6A7E-E458-821571916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Problemstellung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2131A-AF09-2EBC-21A4-6D7748698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Die Stadt Wien braucht eine Ampelsteuerung für eine neue Kreuzung. Damit die Schaltung vor Inbetriebnahme getestet werden kann, soll vorher ein Modell erstellt werden. 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b="1" dirty="0"/>
              <a:t>Vorgaben</a:t>
            </a:r>
          </a:p>
          <a:p>
            <a:r>
              <a:rPr lang="de-AT" dirty="0"/>
              <a:t>Zwei sich kreuzende Straßen</a:t>
            </a:r>
          </a:p>
          <a:p>
            <a:r>
              <a:rPr lang="de-AT" dirty="0"/>
              <a:t>Die Ampeln haben nur zwei Lichter: Rot &amp; Grün</a:t>
            </a:r>
          </a:p>
          <a:p>
            <a:r>
              <a:rPr lang="de-AT" dirty="0"/>
              <a:t>Es dürfen immer nur die Ampeln für eine Richtung Grün sein (Horizontal / Vertikal)</a:t>
            </a:r>
          </a:p>
        </p:txBody>
      </p:sp>
    </p:spTree>
    <p:extLst>
      <p:ext uri="{BB962C8B-B14F-4D97-AF65-F5344CB8AC3E}">
        <p14:creationId xmlns:p14="http://schemas.microsoft.com/office/powerpoint/2010/main" val="1382465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1E75E-93A5-77AF-DC9C-B67DE825C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Erkenntnisse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A833E-5A93-B5EC-C2FA-935C9CF62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Abstraktion versteckt Probleme</a:t>
            </a:r>
          </a:p>
          <a:p>
            <a:r>
              <a:rPr lang="de-AT" dirty="0"/>
              <a:t>Wissen über die unterliegenden Mechaniken notwendig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5099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82E58-03B3-45FA-651C-47127F035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Lageplan</a:t>
            </a:r>
            <a:r>
              <a:rPr lang="en-US" dirty="0"/>
              <a:t> der </a:t>
            </a:r>
            <a:r>
              <a:rPr lang="en-US" dirty="0" err="1"/>
              <a:t>Kreuzung</a:t>
            </a:r>
            <a:endParaRPr lang="en-AT" dirty="0"/>
          </a:p>
        </p:txBody>
      </p:sp>
      <p:pic>
        <p:nvPicPr>
          <p:cNvPr id="5" name="Content Placeholder 4" descr="A black background with a crosswalk with traffic lights&#10;&#10;Description automatically generated with medium confidence">
            <a:extLst>
              <a:ext uri="{FF2B5EF4-FFF2-40B4-BE49-F238E27FC236}">
                <a16:creationId xmlns:a16="http://schemas.microsoft.com/office/drawing/2014/main" id="{6306740B-ADD1-DF02-2419-7BD86CA69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293" y="1825625"/>
            <a:ext cx="4565414" cy="4351338"/>
          </a:xfrm>
        </p:spPr>
      </p:pic>
    </p:spTree>
    <p:extLst>
      <p:ext uri="{BB962C8B-B14F-4D97-AF65-F5344CB8AC3E}">
        <p14:creationId xmlns:p14="http://schemas.microsoft.com/office/powerpoint/2010/main" val="231431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8A4C-8E71-BDF4-71B1-2D26E1F89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NOT-</a:t>
            </a:r>
            <a:r>
              <a:rPr lang="en-US" dirty="0" err="1"/>
              <a:t>Gatter</a:t>
            </a:r>
            <a:r>
              <a:rPr lang="en-US" dirty="0"/>
              <a:t>?</a:t>
            </a:r>
            <a:endParaRPr lang="en-AT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91F2549-6474-6073-1748-679D09C84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74189"/>
              </p:ext>
            </p:extLst>
          </p:nvPr>
        </p:nvGraphicFramePr>
        <p:xfrm>
          <a:off x="4270499" y="3195671"/>
          <a:ext cx="32050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509">
                  <a:extLst>
                    <a:ext uri="{9D8B030D-6E8A-4147-A177-3AD203B41FA5}">
                      <a16:colId xmlns:a16="http://schemas.microsoft.com/office/drawing/2014/main" val="1854184216"/>
                    </a:ext>
                  </a:extLst>
                </a:gridCol>
                <a:gridCol w="1602509">
                  <a:extLst>
                    <a:ext uri="{9D8B030D-6E8A-4147-A177-3AD203B41FA5}">
                      <a16:colId xmlns:a16="http://schemas.microsoft.com/office/drawing/2014/main" val="1777186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067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9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236625"/>
                  </a:ext>
                </a:extLst>
              </a:tr>
            </a:tbl>
          </a:graphicData>
        </a:graphic>
      </p:graphicFrame>
      <p:pic>
        <p:nvPicPr>
          <p:cNvPr id="13" name="Content Placeholder 12" descr="A black square with white lines and a black square with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41C9DB55-FAF2-44CC-74C5-F8C740379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52" y="3195671"/>
            <a:ext cx="1905000" cy="1009650"/>
          </a:xfrm>
        </p:spPr>
      </p:pic>
    </p:spTree>
    <p:extLst>
      <p:ext uri="{BB962C8B-B14F-4D97-AF65-F5344CB8AC3E}">
        <p14:creationId xmlns:p14="http://schemas.microsoft.com/office/powerpoint/2010/main" val="333796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D030-F7C6-6CF3-3A1A-272A6A4B8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Erster Schaltungsentwurf</a:t>
            </a:r>
            <a:endParaRPr lang="en-AT" dirty="0"/>
          </a:p>
        </p:txBody>
      </p:sp>
      <p:pic>
        <p:nvPicPr>
          <p:cNvPr id="9" name="Content Placeholder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ED95BE21-EFB0-A353-7CCF-B89898386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92" y="1825625"/>
            <a:ext cx="6755015" cy="4351338"/>
          </a:xfrm>
        </p:spPr>
      </p:pic>
    </p:spTree>
    <p:extLst>
      <p:ext uri="{BB962C8B-B14F-4D97-AF65-F5344CB8AC3E}">
        <p14:creationId xmlns:p14="http://schemas.microsoft.com/office/powerpoint/2010/main" val="85680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9BB98-8F33-2BD0-A691-1F668752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High Zustand</a:t>
            </a:r>
            <a:endParaRPr lang="en-AT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46C6EB2-5EF9-3062-C9C8-F3D695679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92" y="1825625"/>
            <a:ext cx="6755015" cy="4351338"/>
          </a:xfrm>
        </p:spPr>
      </p:pic>
    </p:spTree>
    <p:extLst>
      <p:ext uri="{BB962C8B-B14F-4D97-AF65-F5344CB8AC3E}">
        <p14:creationId xmlns:p14="http://schemas.microsoft.com/office/powerpoint/2010/main" val="376137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FDFB-38C0-31D4-4063-ED1C5EAD6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Low Zustand</a:t>
            </a:r>
            <a:endParaRPr lang="en-AT" dirty="0"/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27F9D9D6-9E32-C97E-42C1-40002723E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92" y="1825625"/>
            <a:ext cx="6755015" cy="4351338"/>
          </a:xfrm>
        </p:spPr>
      </p:pic>
    </p:spTree>
    <p:extLst>
      <p:ext uri="{BB962C8B-B14F-4D97-AF65-F5344CB8AC3E}">
        <p14:creationId xmlns:p14="http://schemas.microsoft.com/office/powerpoint/2010/main" val="267866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CBB25-423F-B398-F9F7-1FFB1634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Metastabiler Zustand?!</a:t>
            </a:r>
            <a:endParaRPr lang="en-AT" dirty="0"/>
          </a:p>
        </p:txBody>
      </p:sp>
      <p:pic>
        <p:nvPicPr>
          <p:cNvPr id="5" name="Content Placeholder 4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F177C5E7-5451-3E69-9C5F-98103C190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92" y="1825625"/>
            <a:ext cx="6755015" cy="4351338"/>
          </a:xfrm>
        </p:spPr>
      </p:pic>
      <p:pic>
        <p:nvPicPr>
          <p:cNvPr id="7" name="Picture 6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98BB5B1D-3AA1-D368-2E04-D5146F152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82" y="3630706"/>
            <a:ext cx="3444332" cy="20389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FCD216-240B-EF4C-5F8C-B47ED729C875}"/>
              </a:ext>
            </a:extLst>
          </p:cNvPr>
          <p:cNvSpPr txBox="1"/>
          <p:nvPr/>
        </p:nvSpPr>
        <p:spPr>
          <a:xfrm>
            <a:off x="9080405" y="983178"/>
            <a:ext cx="249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/>
              <a:t>Verbesserung:</a:t>
            </a:r>
          </a:p>
          <a:p>
            <a:endParaRPr lang="de-AT" b="1" dirty="0"/>
          </a:p>
          <a:p>
            <a:r>
              <a:rPr lang="de-AT" dirty="0"/>
              <a:t>Für das Signal 2 auch eine Schaltschwelle einführen mittels zwei Not-Gatter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377820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AAC1-DAB9-F3E4-BE55-EDCD43C3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Verbesserte Schaltung</a:t>
            </a:r>
            <a:endParaRPr lang="en-AT" dirty="0"/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116469B-1D13-B2F9-67A9-EF07A6C9F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110" y="1825625"/>
            <a:ext cx="6403779" cy="4351338"/>
          </a:xfrm>
        </p:spPr>
      </p:pic>
      <p:pic>
        <p:nvPicPr>
          <p:cNvPr id="7" name="Picture 6" descr="A black background with colorful lines and dots&#10;&#10;Description automatically generated">
            <a:extLst>
              <a:ext uri="{FF2B5EF4-FFF2-40B4-BE49-F238E27FC236}">
                <a16:creationId xmlns:a16="http://schemas.microsoft.com/office/drawing/2014/main" id="{C0AD69AE-5EE8-24E6-B8F8-679B1FADC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57" y="3839136"/>
            <a:ext cx="3478405" cy="205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46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159</Words>
  <Application>Microsoft Office PowerPoint</Application>
  <PresentationFormat>Widescreen</PresentationFormat>
  <Paragraphs>46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Ampelschaltung</vt:lpstr>
      <vt:lpstr>Problemstellung</vt:lpstr>
      <vt:lpstr>Lageplan der Kreuzung</vt:lpstr>
      <vt:lpstr>Was ist ein NOT-Gatter?</vt:lpstr>
      <vt:lpstr>Erster Schaltungsentwurf</vt:lpstr>
      <vt:lpstr>High Zustand</vt:lpstr>
      <vt:lpstr>Low Zustand</vt:lpstr>
      <vt:lpstr>Metastabiler Zustand?!</vt:lpstr>
      <vt:lpstr>Verbesserte Schaltung</vt:lpstr>
      <vt:lpstr>High Zustand</vt:lpstr>
      <vt:lpstr>Low Zustand</vt:lpstr>
      <vt:lpstr>Demo</vt:lpstr>
      <vt:lpstr>Was ist passiert?</vt:lpstr>
      <vt:lpstr>Audiosystem</vt:lpstr>
      <vt:lpstr>Aufgabe</vt:lpstr>
      <vt:lpstr>Aufbauskizze</vt:lpstr>
      <vt:lpstr>Funktionsweise</vt:lpstr>
      <vt:lpstr>Demo</vt:lpstr>
      <vt:lpstr>Was ist passiert?</vt:lpstr>
      <vt:lpstr>Erkenntnisse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Hold, Alexander Anton</dc:creator>
  <cp:lastModifiedBy>Hold, Alexander Anton</cp:lastModifiedBy>
  <cp:revision>6</cp:revision>
  <cp:lastPrinted>2024-03-11T23:46:06Z</cp:lastPrinted>
  <dcterms:created xsi:type="dcterms:W3CDTF">2024-03-11T08:36:00Z</dcterms:created>
  <dcterms:modified xsi:type="dcterms:W3CDTF">2024-03-12T12:06:31Z</dcterms:modified>
</cp:coreProperties>
</file>