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0655" autoAdjust="0"/>
  </p:normalViewPr>
  <p:slideViewPr>
    <p:cSldViewPr snapToGrid="0">
      <p:cViewPr varScale="1">
        <p:scale>
          <a:sx n="145" d="100"/>
          <a:sy n="145" d="100"/>
        </p:scale>
        <p:origin x="876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5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7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9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0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8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sz="6600" dirty="0"/>
              <a:t>Jitter</a:t>
            </a:r>
            <a:br>
              <a:rPr lang="en-US" dirty="0"/>
            </a:br>
            <a:r>
              <a:rPr lang="en-US" sz="1800" dirty="0"/>
              <a:t>A method-based JIT-Compiler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 err="1"/>
              <a:t>LifeTIME</a:t>
            </a:r>
            <a:r>
              <a:rPr lang="en-US" dirty="0"/>
              <a:t> ANALYSIS</a:t>
            </a:r>
            <a:endParaRPr lang="en-US" sz="12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411480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variable is only assigned “once”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on the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lifetime is passed the register counts as free again and is added to the free register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AFCAB-C3B5-44E6-0A5B-1AC6E756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1300"/>
            <a:ext cx="4879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8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06400"/>
            <a:ext cx="4701297" cy="3457971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0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The Language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If-Statements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While-Loop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Function-Calls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+,-,*,/,%,&gt;,&gt;=,||,…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 //</a:t>
            </a:r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Integer-based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main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= false otherwise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 Operators</a:t>
            </a:r>
          </a:p>
          <a:p>
            <a:pPr marL="569214" lvl="1"/>
            <a:r>
              <a:rPr lang="en-US" dirty="0"/>
              <a:t>True = 1</a:t>
            </a:r>
          </a:p>
          <a:p>
            <a:pPr marL="569214" lvl="1"/>
            <a:r>
              <a:rPr lang="en-US" dirty="0"/>
              <a:t>False = 0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29059-A66C-439C-7452-CA8CC56D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33" y="2112327"/>
            <a:ext cx="26193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06400"/>
            <a:ext cx="4701297" cy="3457971"/>
          </a:xfrm>
        </p:spPr>
        <p:txBody>
          <a:bodyPr/>
          <a:lstStyle/>
          <a:p>
            <a:r>
              <a:rPr lang="en-US" dirty="0" err="1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Structure (Frontend)</a:t>
            </a:r>
            <a:br>
              <a:rPr lang="en-US" dirty="0"/>
            </a:br>
            <a:r>
              <a:rPr lang="en-US" sz="1200" dirty="0"/>
              <a:t>(Always executed)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Uses: Logos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Token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Removes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Parses numbers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3506001" cy="351284"/>
          </a:xfrm>
        </p:spPr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516242" y="3390307"/>
            <a:ext cx="3085614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on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duplicate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before </a:t>
            </a:r>
            <a:r>
              <a:rPr lang="en-US" dirty="0" err="1"/>
              <a:t>init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amount of arguments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5654535A-F523-BF20-8B4E-1C66ABC78CB5}"/>
              </a:ext>
            </a:extLst>
          </p:cNvPr>
          <p:cNvSpPr txBox="1">
            <a:spLocks/>
          </p:cNvSpPr>
          <p:nvPr/>
        </p:nvSpPr>
        <p:spPr>
          <a:xfrm>
            <a:off x="8516240" y="2960877"/>
            <a:ext cx="3506001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Semantic checker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CB32B34-635F-63E7-6B38-DC7AB75767C3}"/>
              </a:ext>
            </a:extLst>
          </p:cNvPr>
          <p:cNvSpPr txBox="1">
            <a:spLocks/>
          </p:cNvSpPr>
          <p:nvPr/>
        </p:nvSpPr>
        <p:spPr>
          <a:xfrm>
            <a:off x="4907280" y="3477259"/>
            <a:ext cx="3506001" cy="303148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decent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Parses the self-defined grammar</a:t>
            </a:r>
          </a:p>
        </p:txBody>
      </p:sp>
    </p:spTree>
    <p:extLst>
      <p:ext uri="{BB962C8B-B14F-4D97-AF65-F5344CB8AC3E}">
        <p14:creationId xmlns:p14="http://schemas.microsoft.com/office/powerpoint/2010/main" val="383185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Structure (Middle)</a:t>
            </a:r>
            <a:br>
              <a:rPr lang="en-US" dirty="0"/>
            </a:br>
            <a:r>
              <a:rPr lang="en-US" sz="1200" dirty="0"/>
              <a:t>(Only execute if function is compiled)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SSA Form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variable only assigned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of PHI-Nodes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AST-Form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IR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Linearization of the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Instruction similar to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Resolves the PHI-Nodes from the SSA-Form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Lifetime-Analysis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8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Structure (BACKEND)</a:t>
            </a:r>
            <a:br>
              <a:rPr lang="en-US" dirty="0"/>
            </a:br>
            <a:r>
              <a:rPr lang="en-US" sz="1200" dirty="0"/>
              <a:t>(Only execute if function is compiled)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ASM Generation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411480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Transforms IR to ASM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library: iced_x64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AST-Form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binary coded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Life-time-checker for LSR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06400"/>
            <a:ext cx="4701297" cy="3457971"/>
          </a:xfrm>
        </p:spPr>
        <p:txBody>
          <a:bodyPr/>
          <a:lstStyle/>
          <a:p>
            <a:r>
              <a:rPr lang="en-US" dirty="0"/>
              <a:t>INNER WORKINGS</a:t>
            </a:r>
          </a:p>
        </p:txBody>
      </p:sp>
    </p:spTree>
    <p:extLst>
      <p:ext uri="{BB962C8B-B14F-4D97-AF65-F5344CB8AC3E}">
        <p14:creationId xmlns:p14="http://schemas.microsoft.com/office/powerpoint/2010/main" val="92446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Function CALLS</a:t>
            </a:r>
            <a:endParaRPr lang="en-US" sz="12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New functions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 to JIT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SSA-AST to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 IR to 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to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function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Compiled functions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 to JIT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Lookup function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function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0CE77-A04F-02A6-9F68-19975563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46" y="1528802"/>
            <a:ext cx="3283182" cy="45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845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{E75D2787-4861-41E1-A0E6-464E9F2E6AC1}tf67328976_win32</Template>
  <TotalTime>332</TotalTime>
  <Words>255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Jitter A method-based JIT-Compiler</vt:lpstr>
      <vt:lpstr>The Language</vt:lpstr>
      <vt:lpstr>Language</vt:lpstr>
      <vt:lpstr>CompileR</vt:lpstr>
      <vt:lpstr>Structure (Frontend) (Always executed)</vt:lpstr>
      <vt:lpstr>Structure (Middle) (Only execute if function is compiled)</vt:lpstr>
      <vt:lpstr>Structure (BACKEND) (Only execute if function is compiled)</vt:lpstr>
      <vt:lpstr>INNER WORKINGS</vt:lpstr>
      <vt:lpstr>Function CALLS</vt:lpstr>
      <vt:lpstr>LifeTIME ANALYSIS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Jitter A method-based JIT-Compiler</dc:title>
  <dc:creator>Hold, Alexander Anton</dc:creator>
  <cp:lastModifiedBy>Hold, Alexander Anton</cp:lastModifiedBy>
  <cp:revision>8</cp:revision>
  <dcterms:created xsi:type="dcterms:W3CDTF">2024-05-10T09:24:49Z</dcterms:created>
  <dcterms:modified xsi:type="dcterms:W3CDTF">2024-06-25T07:28:51Z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