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ED2"/>
    <a:srgbClr val="8FBADC"/>
    <a:srgbClr val="FFFDD0"/>
    <a:srgbClr val="FFF2CC"/>
    <a:srgbClr val="20B2AA"/>
    <a:srgbClr val="4BE3B4"/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6" autoAdjust="0"/>
  </p:normalViewPr>
  <p:slideViewPr>
    <p:cSldViewPr snapToGrid="0">
      <p:cViewPr>
        <p:scale>
          <a:sx n="66" d="100"/>
          <a:sy n="66" d="100"/>
        </p:scale>
        <p:origin x="632" y="-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E79E-C80F-B154-35C2-FA6F3F23B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CFF5-3B70-AA75-1D59-FE2B519D1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0ACE-2CA2-44E1-652C-57C1F0AF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135B-C31F-963A-04EB-FB8CD79B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3B56-316F-5E66-4A42-4922385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33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B723-9647-D405-CE8A-E41D664A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B00E-6514-F5EC-66E4-5EBB39E5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E182-CE52-D7FC-F786-E651E17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FEE8-3694-4074-F04E-BF686DBD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8E96-992D-07DA-4BF0-C776EF4A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7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FF6F-60D8-62B7-2E1A-231106FB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E8677-93C3-033C-C545-8C23FB6F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9BE2-2D04-7060-7A66-D6C6C026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A785-C94E-1B07-87DE-CD1B121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BB8-8B75-4B04-6815-46DCFF79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39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370D-A5D6-9F50-4546-768E14FD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F2F2-3EC6-0E93-A8EA-FD464680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F7A9-2227-CB10-811C-2594299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0D5C-C42E-4AA6-1A3C-93B7A824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FAC8-369B-ADC5-7FEB-45795D0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5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D0CE-851B-3156-1FCD-BFFA1490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55A5-133B-499C-C909-A8EB2964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FB26-4767-B962-A2FF-19850C00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4CCB-CCDA-E20C-D09E-F39555D3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4F33-7BCB-A324-3832-DFF580DE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75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2E76-414B-76CE-4A1A-33CA8BB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43F6-3AB6-474F-5C28-7059A8F3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753AC-082F-B9FB-95DB-411F0AD0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359F-4563-96D7-D01C-B27BEF8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850E-DB55-FC89-D5CD-0F32A1C8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AC50-B254-E303-BB0F-6CBEFB3C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66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173C-0163-0B37-D910-ADE38B7E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D2A5-DC06-1265-0055-A466A4DB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D3BD-694B-E3C1-563D-E413A9D5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91EB-6D3F-85DE-A3DA-12B659327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F3902-FBF0-3F14-1912-39BB298A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A1F4E-C5FE-2BD7-7C34-EB79D37D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52767-0A96-DA7A-C607-834D0C94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7C444-3756-B01D-2835-584CF8F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52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9D6A-32E1-281C-05F0-6916DA82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48F70-8CF2-BC65-5440-6237B452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C6129-80C7-B6F1-61F9-D37A2F78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6B2E5-5B62-BDEB-5DBE-57A5E87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1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00644-F27B-0D97-DAB8-29EDA71A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B242D-5285-0107-95C8-E0C0686F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CECA-5983-9250-40DE-AF287856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8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961F-1C98-150C-A1D5-7EFF610A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B323-46CE-6B89-AA1B-FF9309A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0370-734E-7008-5324-389C5C82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6286-1B76-8788-F23B-6A7B28A5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9AD1-8A48-DFE6-7048-DBF9DB22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82FCE-520C-59CA-1DFF-C49B3524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41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E0A1-8DC6-E658-60EA-29391C0D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5B2CB-B265-C82C-A1DB-9728D032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9D834-D8B2-49F1-7169-8FB6066C6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79FF0-F5F5-41D0-EC83-A7068D98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A7F6-29F6-E5E2-871A-F36FE550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F8DB-E89D-6440-305E-B489ED73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2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A67E0-B980-D9C3-02E6-F1246361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B2045-1B79-CEE6-5488-0221776C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2907-9F2A-8E5F-7150-F6E33E78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11E2-1839-40A8-813B-6934C359006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7441-0970-8E3A-D011-1842C6C64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FB7C-8C20-2156-F484-F4C3E8B2C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2BB9-0F4A-42B8-9CAF-F278F6F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977080@N03/3273507344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ixabay.com/photos/architecture-chomu-palace-rajasthan-639103/" TargetMode="External"/><Relationship Id="rId7" Type="http://schemas.openxmlformats.org/officeDocument/2006/relationships/hyperlink" Target="https://pxhere.com/en/photo/9512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ikitravel.org/en/Kerala_Backwaters" TargetMode="External"/><Relationship Id="rId5" Type="http://schemas.openxmlformats.org/officeDocument/2006/relationships/hyperlink" Target="https://pixabay.com/en/landscape-dal-lake-srinagar-view-2149844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street-photography-victoria-memorial-kolkata-4334188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ixabay.com/photos/architecture-chomu-palace-rajasthan-639103/" TargetMode="External"/><Relationship Id="rId7" Type="http://schemas.openxmlformats.org/officeDocument/2006/relationships/hyperlink" Target="https://pxhere.com/en/photo/9512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ikitravel.org/en/Kerala_Backwaters" TargetMode="External"/><Relationship Id="rId5" Type="http://schemas.openxmlformats.org/officeDocument/2006/relationships/hyperlink" Target="https://pixabay.com/en/landscape-dal-lake-srinagar-view-2149844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street-photography-victoria-memorial-kolkata-4334188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ixabay.com/photos/architecture-chomu-palace-rajasthan-639103/" TargetMode="External"/><Relationship Id="rId7" Type="http://schemas.openxmlformats.org/officeDocument/2006/relationships/hyperlink" Target="https://pxhere.com/en/photo/9512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ikitravel.org/en/Kerala_Backwaters" TargetMode="External"/><Relationship Id="rId5" Type="http://schemas.openxmlformats.org/officeDocument/2006/relationships/hyperlink" Target="https://pixabay.com/en/landscape-dal-lake-srinagar-view-2149844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street-photography-victoria-memorial-kolkata-4334188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ixabay.com/photos/architecture-chomu-palace-rajasthan-639103/" TargetMode="External"/><Relationship Id="rId7" Type="http://schemas.openxmlformats.org/officeDocument/2006/relationships/hyperlink" Target="https://pxhere.com/en/photo/9512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ikitravel.org/en/Kerala_Backwaters" TargetMode="External"/><Relationship Id="rId5" Type="http://schemas.openxmlformats.org/officeDocument/2006/relationships/hyperlink" Target="https://pixabay.com/en/landscape-dal-lake-srinagar-view-2149844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street-photography-victoria-memorial-kolkata-4334188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ixabay.com/photos/architecture-chomu-palace-rajasthan-639103/" TargetMode="External"/><Relationship Id="rId7" Type="http://schemas.openxmlformats.org/officeDocument/2006/relationships/hyperlink" Target="https://pxhere.com/en/photo/9512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ikitravel.org/en/Kerala_Backwaters" TargetMode="External"/><Relationship Id="rId5" Type="http://schemas.openxmlformats.org/officeDocument/2006/relationships/hyperlink" Target="https://pixabay.com/en/landscape-dal-lake-srinagar-view-2149844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www.pexels.com/photo/street-photography-victoria-memorial-kolkata-43341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1116-9C9F-0663-95AE-859C0D62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9BCE-1965-FBCB-A705-274A28162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5898-DF9B-8FC8-DDF5-B9BDC162C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29773-D5CB-E6E1-2A96-BCC6F4FC6473}"/>
              </a:ext>
            </a:extLst>
          </p:cNvPr>
          <p:cNvSpPr txBox="1"/>
          <p:nvPr/>
        </p:nvSpPr>
        <p:spPr>
          <a:xfrm>
            <a:off x="0" y="0"/>
            <a:ext cx="11093082" cy="6858000"/>
          </a:xfrm>
          <a:custGeom>
            <a:avLst/>
            <a:gdLst/>
            <a:ahLst/>
            <a:cxnLst/>
            <a:rect l="l" t="t" r="r" b="b"/>
            <a:pathLst>
              <a:path w="10804324" h="6858000">
                <a:moveTo>
                  <a:pt x="10114629" y="2489704"/>
                </a:moveTo>
                <a:lnTo>
                  <a:pt x="9933657" y="2880929"/>
                </a:lnTo>
                <a:lnTo>
                  <a:pt x="10292735" y="2880929"/>
                </a:lnTo>
                <a:close/>
                <a:moveTo>
                  <a:pt x="7924407" y="2394145"/>
                </a:moveTo>
                <a:lnTo>
                  <a:pt x="7924407" y="3130356"/>
                </a:lnTo>
                <a:lnTo>
                  <a:pt x="8225693" y="3130356"/>
                </a:lnTo>
                <a:cubicBezTo>
                  <a:pt x="8321817" y="3130356"/>
                  <a:pt x="8394048" y="3117214"/>
                  <a:pt x="8442382" y="3090930"/>
                </a:cubicBezTo>
                <a:cubicBezTo>
                  <a:pt x="8546034" y="3034608"/>
                  <a:pt x="8597858" y="2924914"/>
                  <a:pt x="8597858" y="2761848"/>
                </a:cubicBezTo>
                <a:cubicBezTo>
                  <a:pt x="8597858" y="2643840"/>
                  <a:pt x="8569932" y="2553456"/>
                  <a:pt x="8514080" y="2490697"/>
                </a:cubicBezTo>
                <a:cubicBezTo>
                  <a:pt x="8482935" y="2455831"/>
                  <a:pt x="8445342" y="2431023"/>
                  <a:pt x="8401303" y="2416271"/>
                </a:cubicBezTo>
                <a:cubicBezTo>
                  <a:pt x="8357264" y="2401520"/>
                  <a:pt x="8298727" y="2394145"/>
                  <a:pt x="8225693" y="2394145"/>
                </a:cubicBezTo>
                <a:close/>
                <a:moveTo>
                  <a:pt x="9928112" y="2213109"/>
                </a:moveTo>
                <a:lnTo>
                  <a:pt x="10317540" y="2213109"/>
                </a:lnTo>
                <a:lnTo>
                  <a:pt x="10317540" y="2238857"/>
                </a:lnTo>
                <a:cubicBezTo>
                  <a:pt x="10285892" y="2247976"/>
                  <a:pt x="10270068" y="2263799"/>
                  <a:pt x="10270068" y="2286328"/>
                </a:cubicBezTo>
                <a:cubicBezTo>
                  <a:pt x="10270068" y="2301884"/>
                  <a:pt x="10275164" y="2319585"/>
                  <a:pt x="10285356" y="2339432"/>
                </a:cubicBezTo>
                <a:lnTo>
                  <a:pt x="10703749" y="3185873"/>
                </a:lnTo>
                <a:cubicBezTo>
                  <a:pt x="10721450" y="3221812"/>
                  <a:pt x="10737005" y="3246352"/>
                  <a:pt x="10750416" y="3259494"/>
                </a:cubicBezTo>
                <a:cubicBezTo>
                  <a:pt x="10763826" y="3272636"/>
                  <a:pt x="10781795" y="3281353"/>
                  <a:pt x="10804324" y="3285644"/>
                </a:cubicBezTo>
                <a:lnTo>
                  <a:pt x="10804324" y="3311391"/>
                </a:lnTo>
                <a:lnTo>
                  <a:pt x="10400011" y="3311391"/>
                </a:lnTo>
                <a:lnTo>
                  <a:pt x="10400011" y="3285644"/>
                </a:lnTo>
                <a:cubicBezTo>
                  <a:pt x="10435523" y="3279743"/>
                  <a:pt x="10453279" y="3263115"/>
                  <a:pt x="10453279" y="3235759"/>
                </a:cubicBezTo>
                <a:cubicBezTo>
                  <a:pt x="10453279" y="3224494"/>
                  <a:pt x="10447914" y="3207866"/>
                  <a:pt x="10437187" y="3185873"/>
                </a:cubicBezTo>
                <a:lnTo>
                  <a:pt x="10361717" y="3031390"/>
                </a:lnTo>
                <a:lnTo>
                  <a:pt x="9862550" y="3031390"/>
                </a:lnTo>
                <a:lnTo>
                  <a:pt x="9788627" y="3185873"/>
                </a:lnTo>
                <a:cubicBezTo>
                  <a:pt x="9778435" y="3207329"/>
                  <a:pt x="9773340" y="3224226"/>
                  <a:pt x="9773340" y="3236563"/>
                </a:cubicBezTo>
                <a:cubicBezTo>
                  <a:pt x="9773340" y="3260165"/>
                  <a:pt x="9791271" y="3276525"/>
                  <a:pt x="9827135" y="3285644"/>
                </a:cubicBezTo>
                <a:lnTo>
                  <a:pt x="9827135" y="3311391"/>
                </a:lnTo>
                <a:lnTo>
                  <a:pt x="9463857" y="3311391"/>
                </a:lnTo>
                <a:lnTo>
                  <a:pt x="9463857" y="3285644"/>
                </a:lnTo>
                <a:cubicBezTo>
                  <a:pt x="9485313" y="3281353"/>
                  <a:pt x="9501674" y="3273843"/>
                  <a:pt x="9512938" y="3263115"/>
                </a:cubicBezTo>
                <a:cubicBezTo>
                  <a:pt x="9524202" y="3252387"/>
                  <a:pt x="9537076" y="3231467"/>
                  <a:pt x="9551558" y="3200356"/>
                </a:cubicBezTo>
                <a:lnTo>
                  <a:pt x="9955469" y="2356329"/>
                </a:lnTo>
                <a:cubicBezTo>
                  <a:pt x="9968342" y="2329509"/>
                  <a:pt x="9974779" y="2308052"/>
                  <a:pt x="9974779" y="2291960"/>
                </a:cubicBezTo>
                <a:cubicBezTo>
                  <a:pt x="9974779" y="2267286"/>
                  <a:pt x="9959224" y="2249585"/>
                  <a:pt x="9928112" y="2238857"/>
                </a:cubicBezTo>
                <a:close/>
                <a:moveTo>
                  <a:pt x="9014266" y="2213109"/>
                </a:moveTo>
                <a:lnTo>
                  <a:pt x="9357026" y="2213109"/>
                </a:lnTo>
                <a:lnTo>
                  <a:pt x="9357026" y="2238857"/>
                </a:lnTo>
                <a:cubicBezTo>
                  <a:pt x="9337716" y="2243684"/>
                  <a:pt x="9324306" y="2250523"/>
                  <a:pt x="9316796" y="2259374"/>
                </a:cubicBezTo>
                <a:cubicBezTo>
                  <a:pt x="9309287" y="2268225"/>
                  <a:pt x="9305532" y="2280696"/>
                  <a:pt x="9305532" y="2296788"/>
                </a:cubicBezTo>
                <a:lnTo>
                  <a:pt x="9305532" y="3226908"/>
                </a:lnTo>
                <a:cubicBezTo>
                  <a:pt x="9305532" y="3243536"/>
                  <a:pt x="9309420" y="3256276"/>
                  <a:pt x="9317198" y="3265127"/>
                </a:cubicBezTo>
                <a:cubicBezTo>
                  <a:pt x="9324976" y="3273977"/>
                  <a:pt x="9338252" y="3280816"/>
                  <a:pt x="9357026" y="3285644"/>
                </a:cubicBezTo>
                <a:lnTo>
                  <a:pt x="9357026" y="3311391"/>
                </a:lnTo>
                <a:lnTo>
                  <a:pt x="9014266" y="3311391"/>
                </a:lnTo>
                <a:lnTo>
                  <a:pt x="9014266" y="3285644"/>
                </a:lnTo>
                <a:cubicBezTo>
                  <a:pt x="9033576" y="3280280"/>
                  <a:pt x="9046986" y="3273307"/>
                  <a:pt x="9054496" y="3264724"/>
                </a:cubicBezTo>
                <a:cubicBezTo>
                  <a:pt x="9062006" y="3256142"/>
                  <a:pt x="9065760" y="3243536"/>
                  <a:pt x="9065760" y="3226908"/>
                </a:cubicBezTo>
                <a:lnTo>
                  <a:pt x="9065760" y="2296788"/>
                </a:lnTo>
                <a:cubicBezTo>
                  <a:pt x="9065760" y="2280696"/>
                  <a:pt x="9062006" y="2268359"/>
                  <a:pt x="9054496" y="2259776"/>
                </a:cubicBezTo>
                <a:cubicBezTo>
                  <a:pt x="9046986" y="2251194"/>
                  <a:pt x="9033576" y="2244221"/>
                  <a:pt x="9014266" y="2238857"/>
                </a:cubicBezTo>
                <a:close/>
                <a:moveTo>
                  <a:pt x="7633141" y="2213109"/>
                </a:moveTo>
                <a:lnTo>
                  <a:pt x="8245846" y="2213109"/>
                </a:lnTo>
                <a:cubicBezTo>
                  <a:pt x="8380038" y="2213109"/>
                  <a:pt x="8483098" y="2228397"/>
                  <a:pt x="8555026" y="2258972"/>
                </a:cubicBezTo>
                <a:cubicBezTo>
                  <a:pt x="8658082" y="2303493"/>
                  <a:pt x="8734302" y="2376980"/>
                  <a:pt x="8783684" y="2479433"/>
                </a:cubicBezTo>
                <a:cubicBezTo>
                  <a:pt x="8822866" y="2559893"/>
                  <a:pt x="8842458" y="2654031"/>
                  <a:pt x="8842458" y="2761848"/>
                </a:cubicBezTo>
                <a:cubicBezTo>
                  <a:pt x="8842458" y="2951198"/>
                  <a:pt x="8784220" y="3095490"/>
                  <a:pt x="8667746" y="3194724"/>
                </a:cubicBezTo>
                <a:cubicBezTo>
                  <a:pt x="8618900" y="3236563"/>
                  <a:pt x="8561733" y="3266468"/>
                  <a:pt x="8496246" y="3284437"/>
                </a:cubicBezTo>
                <a:cubicBezTo>
                  <a:pt x="8430759" y="3302407"/>
                  <a:pt x="8347293" y="3311391"/>
                  <a:pt x="8245846" y="3311391"/>
                </a:cubicBezTo>
                <a:lnTo>
                  <a:pt x="7633141" y="3311391"/>
                </a:lnTo>
                <a:lnTo>
                  <a:pt x="7633141" y="3285644"/>
                </a:lnTo>
                <a:cubicBezTo>
                  <a:pt x="7652452" y="3280280"/>
                  <a:pt x="7665862" y="3273307"/>
                  <a:pt x="7673371" y="3264724"/>
                </a:cubicBezTo>
                <a:cubicBezTo>
                  <a:pt x="7680881" y="3256142"/>
                  <a:pt x="7684636" y="3243536"/>
                  <a:pt x="7684636" y="3226908"/>
                </a:cubicBezTo>
                <a:lnTo>
                  <a:pt x="7684636" y="2297593"/>
                </a:lnTo>
                <a:cubicBezTo>
                  <a:pt x="7684636" y="2280964"/>
                  <a:pt x="7680881" y="2268359"/>
                  <a:pt x="7673371" y="2259776"/>
                </a:cubicBezTo>
                <a:cubicBezTo>
                  <a:pt x="7665862" y="2251194"/>
                  <a:pt x="7652452" y="2244221"/>
                  <a:pt x="7633141" y="2238857"/>
                </a:cubicBezTo>
                <a:close/>
                <a:moveTo>
                  <a:pt x="6194866" y="2213109"/>
                </a:moveTo>
                <a:lnTo>
                  <a:pt x="6568201" y="2213109"/>
                </a:lnTo>
                <a:lnTo>
                  <a:pt x="6568201" y="2238857"/>
                </a:lnTo>
                <a:cubicBezTo>
                  <a:pt x="6545136" y="2244757"/>
                  <a:pt x="6533604" y="2257094"/>
                  <a:pt x="6533604" y="2275868"/>
                </a:cubicBezTo>
                <a:cubicBezTo>
                  <a:pt x="6533604" y="2288742"/>
                  <a:pt x="6541113" y="2302957"/>
                  <a:pt x="6556132" y="2318512"/>
                </a:cubicBezTo>
                <a:lnTo>
                  <a:pt x="7161998" y="2948516"/>
                </a:lnTo>
                <a:lnTo>
                  <a:pt x="7161998" y="2296788"/>
                </a:lnTo>
                <a:cubicBezTo>
                  <a:pt x="7161998" y="2280696"/>
                  <a:pt x="7158243" y="2268359"/>
                  <a:pt x="7150733" y="2259776"/>
                </a:cubicBezTo>
                <a:cubicBezTo>
                  <a:pt x="7143224" y="2251194"/>
                  <a:pt x="7129814" y="2244221"/>
                  <a:pt x="7110503" y="2238857"/>
                </a:cubicBezTo>
                <a:lnTo>
                  <a:pt x="7110503" y="2213109"/>
                </a:lnTo>
                <a:lnTo>
                  <a:pt x="7433149" y="2213109"/>
                </a:lnTo>
                <a:lnTo>
                  <a:pt x="7433149" y="2238857"/>
                </a:lnTo>
                <a:cubicBezTo>
                  <a:pt x="7413838" y="2244221"/>
                  <a:pt x="7400428" y="2251194"/>
                  <a:pt x="7392919" y="2259776"/>
                </a:cubicBezTo>
                <a:cubicBezTo>
                  <a:pt x="7385409" y="2268359"/>
                  <a:pt x="7381654" y="2280696"/>
                  <a:pt x="7381654" y="2296788"/>
                </a:cubicBezTo>
                <a:lnTo>
                  <a:pt x="7381654" y="3226908"/>
                </a:lnTo>
                <a:cubicBezTo>
                  <a:pt x="7381654" y="3243536"/>
                  <a:pt x="7385409" y="3256142"/>
                  <a:pt x="7392919" y="3264724"/>
                </a:cubicBezTo>
                <a:cubicBezTo>
                  <a:pt x="7400428" y="3273307"/>
                  <a:pt x="7413838" y="3280280"/>
                  <a:pt x="7433149" y="3285644"/>
                </a:cubicBezTo>
                <a:lnTo>
                  <a:pt x="7433149" y="3311391"/>
                </a:lnTo>
                <a:lnTo>
                  <a:pt x="7087170" y="3311391"/>
                </a:lnTo>
                <a:lnTo>
                  <a:pt x="7087170" y="3285644"/>
                </a:lnTo>
                <a:cubicBezTo>
                  <a:pt x="7109699" y="3280816"/>
                  <a:pt x="7120963" y="3269284"/>
                  <a:pt x="7120963" y="3251046"/>
                </a:cubicBezTo>
                <a:cubicBezTo>
                  <a:pt x="7120963" y="3240318"/>
                  <a:pt x="7107821" y="3221544"/>
                  <a:pt x="7081538" y="3194724"/>
                </a:cubicBezTo>
                <a:lnTo>
                  <a:pt x="6466017" y="2559088"/>
                </a:lnTo>
                <a:lnTo>
                  <a:pt x="6466017" y="3226908"/>
                </a:lnTo>
                <a:cubicBezTo>
                  <a:pt x="6466017" y="3243536"/>
                  <a:pt x="6469772" y="3256142"/>
                  <a:pt x="6477281" y="3264724"/>
                </a:cubicBezTo>
                <a:cubicBezTo>
                  <a:pt x="6484791" y="3273307"/>
                  <a:pt x="6498201" y="3280280"/>
                  <a:pt x="6517511" y="3285644"/>
                </a:cubicBezTo>
                <a:lnTo>
                  <a:pt x="6517511" y="3311391"/>
                </a:lnTo>
                <a:lnTo>
                  <a:pt x="6194866" y="3311391"/>
                </a:lnTo>
                <a:lnTo>
                  <a:pt x="6194866" y="3285644"/>
                </a:lnTo>
                <a:cubicBezTo>
                  <a:pt x="6214177" y="3280280"/>
                  <a:pt x="6227587" y="3273307"/>
                  <a:pt x="6235096" y="3264724"/>
                </a:cubicBezTo>
                <a:cubicBezTo>
                  <a:pt x="6242606" y="3256142"/>
                  <a:pt x="6246361" y="3243536"/>
                  <a:pt x="6246361" y="3226908"/>
                </a:cubicBezTo>
                <a:lnTo>
                  <a:pt x="6246361" y="2296788"/>
                </a:lnTo>
                <a:cubicBezTo>
                  <a:pt x="6246361" y="2280696"/>
                  <a:pt x="6242606" y="2268359"/>
                  <a:pt x="6235096" y="2259776"/>
                </a:cubicBezTo>
                <a:cubicBezTo>
                  <a:pt x="6227587" y="2251194"/>
                  <a:pt x="6214177" y="2244221"/>
                  <a:pt x="6194866" y="2238857"/>
                </a:cubicBezTo>
                <a:close/>
                <a:moveTo>
                  <a:pt x="5651941" y="2213109"/>
                </a:moveTo>
                <a:lnTo>
                  <a:pt x="5994702" y="2213109"/>
                </a:lnTo>
                <a:lnTo>
                  <a:pt x="5994702" y="2238857"/>
                </a:lnTo>
                <a:cubicBezTo>
                  <a:pt x="5975392" y="2243684"/>
                  <a:pt x="5961981" y="2250523"/>
                  <a:pt x="5954472" y="2259374"/>
                </a:cubicBezTo>
                <a:cubicBezTo>
                  <a:pt x="5946962" y="2268225"/>
                  <a:pt x="5943207" y="2280696"/>
                  <a:pt x="5943207" y="2296788"/>
                </a:cubicBezTo>
                <a:lnTo>
                  <a:pt x="5943207" y="3226908"/>
                </a:lnTo>
                <a:cubicBezTo>
                  <a:pt x="5943207" y="3243536"/>
                  <a:pt x="5947096" y="3256276"/>
                  <a:pt x="5954874" y="3265127"/>
                </a:cubicBezTo>
                <a:cubicBezTo>
                  <a:pt x="5962652" y="3273977"/>
                  <a:pt x="5975928" y="3280816"/>
                  <a:pt x="5994702" y="3285644"/>
                </a:cubicBezTo>
                <a:lnTo>
                  <a:pt x="5994702" y="3311391"/>
                </a:lnTo>
                <a:lnTo>
                  <a:pt x="5651941" y="3311391"/>
                </a:lnTo>
                <a:lnTo>
                  <a:pt x="5651941" y="3285644"/>
                </a:lnTo>
                <a:cubicBezTo>
                  <a:pt x="5671252" y="3280280"/>
                  <a:pt x="5684662" y="3273307"/>
                  <a:pt x="5692172" y="3264724"/>
                </a:cubicBezTo>
                <a:cubicBezTo>
                  <a:pt x="5699681" y="3256142"/>
                  <a:pt x="5703436" y="3243536"/>
                  <a:pt x="5703436" y="3226908"/>
                </a:cubicBezTo>
                <a:lnTo>
                  <a:pt x="5703436" y="2296788"/>
                </a:lnTo>
                <a:cubicBezTo>
                  <a:pt x="5703436" y="2280696"/>
                  <a:pt x="5699681" y="2268359"/>
                  <a:pt x="5692172" y="2259776"/>
                </a:cubicBezTo>
                <a:cubicBezTo>
                  <a:pt x="5684662" y="2251194"/>
                  <a:pt x="5671252" y="2244221"/>
                  <a:pt x="5651941" y="2238857"/>
                </a:cubicBezTo>
                <a:close/>
                <a:moveTo>
                  <a:pt x="3523706" y="2213109"/>
                </a:moveTo>
                <a:lnTo>
                  <a:pt x="3791120" y="2213109"/>
                </a:lnTo>
                <a:lnTo>
                  <a:pt x="3791120" y="2238857"/>
                </a:lnTo>
                <a:cubicBezTo>
                  <a:pt x="3771810" y="2244221"/>
                  <a:pt x="3758400" y="2251194"/>
                  <a:pt x="3750890" y="2259776"/>
                </a:cubicBezTo>
                <a:cubicBezTo>
                  <a:pt x="3743381" y="2268359"/>
                  <a:pt x="3739626" y="2280696"/>
                  <a:pt x="3739626" y="2296788"/>
                </a:cubicBezTo>
                <a:lnTo>
                  <a:pt x="3739626" y="2871436"/>
                </a:lnTo>
                <a:lnTo>
                  <a:pt x="3683550" y="2728274"/>
                </a:lnTo>
                <a:cubicBezTo>
                  <a:pt x="3643086" y="2616524"/>
                  <a:pt x="3605250" y="2502698"/>
                  <a:pt x="3570344" y="2386554"/>
                </a:cubicBezTo>
                <a:close/>
                <a:moveTo>
                  <a:pt x="5021394" y="2161615"/>
                </a:moveTo>
                <a:lnTo>
                  <a:pt x="5047141" y="2161615"/>
                </a:lnTo>
                <a:lnTo>
                  <a:pt x="5047141" y="2445639"/>
                </a:lnTo>
                <a:lnTo>
                  <a:pt x="5021394" y="2445639"/>
                </a:lnTo>
                <a:cubicBezTo>
                  <a:pt x="5016030" y="2426564"/>
                  <a:pt x="5009057" y="2413212"/>
                  <a:pt x="5000474" y="2405585"/>
                </a:cubicBezTo>
                <a:cubicBezTo>
                  <a:pt x="4991892" y="2397958"/>
                  <a:pt x="4979554" y="2394145"/>
                  <a:pt x="4963463" y="2394145"/>
                </a:cubicBezTo>
                <a:lnTo>
                  <a:pt x="4276332" y="2394145"/>
                </a:lnTo>
                <a:lnTo>
                  <a:pt x="4276332" y="2654836"/>
                </a:lnTo>
                <a:lnTo>
                  <a:pt x="4722082" y="2654836"/>
                </a:lnTo>
                <a:cubicBezTo>
                  <a:pt x="4738174" y="2654836"/>
                  <a:pt x="4750511" y="2651081"/>
                  <a:pt x="4759093" y="2643571"/>
                </a:cubicBezTo>
                <a:cubicBezTo>
                  <a:pt x="4767676" y="2636062"/>
                  <a:pt x="4774649" y="2622652"/>
                  <a:pt x="4780013" y="2603342"/>
                </a:cubicBezTo>
                <a:lnTo>
                  <a:pt x="4805760" y="2603342"/>
                </a:lnTo>
                <a:lnTo>
                  <a:pt x="4805760" y="2880929"/>
                </a:lnTo>
                <a:lnTo>
                  <a:pt x="4780013" y="2880929"/>
                </a:lnTo>
                <a:cubicBezTo>
                  <a:pt x="4774649" y="2862155"/>
                  <a:pt x="4767676" y="2848879"/>
                  <a:pt x="4759093" y="2841101"/>
                </a:cubicBezTo>
                <a:cubicBezTo>
                  <a:pt x="4750511" y="2833323"/>
                  <a:pt x="4738174" y="2829435"/>
                  <a:pt x="4722082" y="2829435"/>
                </a:cubicBezTo>
                <a:lnTo>
                  <a:pt x="4276332" y="2829435"/>
                </a:lnTo>
                <a:lnTo>
                  <a:pt x="4276332" y="3130356"/>
                </a:lnTo>
                <a:lnTo>
                  <a:pt x="4982773" y="3130356"/>
                </a:lnTo>
                <a:cubicBezTo>
                  <a:pt x="4998865" y="3130356"/>
                  <a:pt x="5011202" y="3126601"/>
                  <a:pt x="5019784" y="3119091"/>
                </a:cubicBezTo>
                <a:cubicBezTo>
                  <a:pt x="5028367" y="3111582"/>
                  <a:pt x="5035340" y="3098172"/>
                  <a:pt x="5040704" y="3078861"/>
                </a:cubicBezTo>
                <a:lnTo>
                  <a:pt x="5066451" y="3078861"/>
                </a:lnTo>
                <a:lnTo>
                  <a:pt x="5066451" y="3362886"/>
                </a:lnTo>
                <a:lnTo>
                  <a:pt x="5040704" y="3362886"/>
                </a:lnTo>
                <a:cubicBezTo>
                  <a:pt x="5035340" y="3343575"/>
                  <a:pt x="5028367" y="3330165"/>
                  <a:pt x="5019784" y="3322656"/>
                </a:cubicBezTo>
                <a:cubicBezTo>
                  <a:pt x="5011202" y="3315146"/>
                  <a:pt x="4998865" y="3311391"/>
                  <a:pt x="4982773" y="3311391"/>
                </a:cubicBezTo>
                <a:lnTo>
                  <a:pt x="3985066" y="3311391"/>
                </a:lnTo>
                <a:lnTo>
                  <a:pt x="3985066" y="3285644"/>
                </a:lnTo>
                <a:cubicBezTo>
                  <a:pt x="4004377" y="3280280"/>
                  <a:pt x="4017787" y="3273307"/>
                  <a:pt x="4025297" y="3264724"/>
                </a:cubicBezTo>
                <a:cubicBezTo>
                  <a:pt x="4032807" y="3256142"/>
                  <a:pt x="4036561" y="3243536"/>
                  <a:pt x="4036561" y="3226908"/>
                </a:cubicBezTo>
                <a:lnTo>
                  <a:pt x="4036561" y="2297593"/>
                </a:lnTo>
                <a:cubicBezTo>
                  <a:pt x="4036561" y="2280964"/>
                  <a:pt x="4032807" y="2268359"/>
                  <a:pt x="4025297" y="2259776"/>
                </a:cubicBezTo>
                <a:cubicBezTo>
                  <a:pt x="4017787" y="2251194"/>
                  <a:pt x="4004377" y="2244221"/>
                  <a:pt x="3985066" y="2238857"/>
                </a:cubicBezTo>
                <a:lnTo>
                  <a:pt x="3985066" y="2213109"/>
                </a:lnTo>
                <a:lnTo>
                  <a:pt x="4963463" y="2213109"/>
                </a:lnTo>
                <a:cubicBezTo>
                  <a:pt x="4979554" y="2213109"/>
                  <a:pt x="4991892" y="2209281"/>
                  <a:pt x="5000474" y="2201625"/>
                </a:cubicBezTo>
                <a:cubicBezTo>
                  <a:pt x="5009057" y="2193969"/>
                  <a:pt x="5016030" y="2180632"/>
                  <a:pt x="5021394" y="2161615"/>
                </a:cubicBezTo>
                <a:close/>
                <a:moveTo>
                  <a:pt x="1373240" y="2161615"/>
                </a:moveTo>
                <a:lnTo>
                  <a:pt x="1373240" y="2445639"/>
                </a:lnTo>
                <a:lnTo>
                  <a:pt x="1398987" y="2445639"/>
                </a:lnTo>
                <a:cubicBezTo>
                  <a:pt x="1404351" y="2426019"/>
                  <a:pt x="1411324" y="2412531"/>
                  <a:pt x="1419907" y="2405177"/>
                </a:cubicBezTo>
                <a:cubicBezTo>
                  <a:pt x="1428489" y="2397822"/>
                  <a:pt x="1440826" y="2394145"/>
                  <a:pt x="1456918" y="2394145"/>
                </a:cubicBezTo>
                <a:lnTo>
                  <a:pt x="1798070" y="2394145"/>
                </a:lnTo>
                <a:lnTo>
                  <a:pt x="1798070" y="3226908"/>
                </a:lnTo>
                <a:cubicBezTo>
                  <a:pt x="1798070" y="3243536"/>
                  <a:pt x="1794315" y="3256142"/>
                  <a:pt x="1786805" y="3264724"/>
                </a:cubicBezTo>
                <a:cubicBezTo>
                  <a:pt x="1779296" y="3273307"/>
                  <a:pt x="1765886" y="3280280"/>
                  <a:pt x="1746575" y="3285644"/>
                </a:cubicBezTo>
                <a:lnTo>
                  <a:pt x="1746575" y="3311391"/>
                </a:lnTo>
                <a:lnTo>
                  <a:pt x="2089336" y="3311391"/>
                </a:lnTo>
                <a:lnTo>
                  <a:pt x="2089336" y="3285644"/>
                </a:lnTo>
                <a:cubicBezTo>
                  <a:pt x="2070025" y="3280280"/>
                  <a:pt x="2056615" y="3273307"/>
                  <a:pt x="2049105" y="3264724"/>
                </a:cubicBezTo>
                <a:cubicBezTo>
                  <a:pt x="2041596" y="3256142"/>
                  <a:pt x="2037841" y="3243536"/>
                  <a:pt x="2037841" y="3226908"/>
                </a:cubicBezTo>
                <a:lnTo>
                  <a:pt x="2037841" y="2394145"/>
                </a:lnTo>
                <a:lnTo>
                  <a:pt x="2378188" y="2394145"/>
                </a:lnTo>
                <a:cubicBezTo>
                  <a:pt x="2394816" y="2394145"/>
                  <a:pt x="2407422" y="2397822"/>
                  <a:pt x="2416004" y="2405177"/>
                </a:cubicBezTo>
                <a:cubicBezTo>
                  <a:pt x="2424586" y="2412531"/>
                  <a:pt x="2431560" y="2426019"/>
                  <a:pt x="2436924" y="2445639"/>
                </a:cubicBezTo>
                <a:lnTo>
                  <a:pt x="2462671" y="2445639"/>
                </a:lnTo>
                <a:lnTo>
                  <a:pt x="2462671" y="2161615"/>
                </a:lnTo>
                <a:lnTo>
                  <a:pt x="2436924" y="2161615"/>
                </a:lnTo>
                <a:cubicBezTo>
                  <a:pt x="2431560" y="2181160"/>
                  <a:pt x="2424586" y="2194629"/>
                  <a:pt x="2416004" y="2202021"/>
                </a:cubicBezTo>
                <a:cubicBezTo>
                  <a:pt x="2407422" y="2209413"/>
                  <a:pt x="2394816" y="2213109"/>
                  <a:pt x="2378188" y="2213109"/>
                </a:cubicBezTo>
                <a:lnTo>
                  <a:pt x="1456918" y="2213109"/>
                </a:lnTo>
                <a:cubicBezTo>
                  <a:pt x="1440826" y="2213109"/>
                  <a:pt x="1428623" y="2209413"/>
                  <a:pt x="1420309" y="2202021"/>
                </a:cubicBezTo>
                <a:cubicBezTo>
                  <a:pt x="1411995" y="2194629"/>
                  <a:pt x="1404888" y="2181160"/>
                  <a:pt x="1398987" y="2161615"/>
                </a:cubicBezTo>
                <a:close/>
                <a:moveTo>
                  <a:pt x="0" y="0"/>
                </a:moveTo>
                <a:lnTo>
                  <a:pt x="6096000" y="0"/>
                </a:lnTo>
                <a:cubicBezTo>
                  <a:pt x="6094931" y="603183"/>
                  <a:pt x="3562416" y="859857"/>
                  <a:pt x="3474720" y="2030931"/>
                </a:cubicBezTo>
                <a:lnTo>
                  <a:pt x="3523706" y="2213109"/>
                </a:lnTo>
                <a:lnTo>
                  <a:pt x="3448360" y="2213109"/>
                </a:lnTo>
                <a:lnTo>
                  <a:pt x="3448360" y="2238857"/>
                </a:lnTo>
                <a:cubicBezTo>
                  <a:pt x="3467670" y="2243684"/>
                  <a:pt x="3481080" y="2250523"/>
                  <a:pt x="3488590" y="2259374"/>
                </a:cubicBezTo>
                <a:cubicBezTo>
                  <a:pt x="3496099" y="2268225"/>
                  <a:pt x="3499854" y="2280696"/>
                  <a:pt x="3499854" y="2296788"/>
                </a:cubicBezTo>
                <a:lnTo>
                  <a:pt x="3499854" y="2650813"/>
                </a:lnTo>
                <a:lnTo>
                  <a:pt x="2866633" y="2650813"/>
                </a:lnTo>
                <a:lnTo>
                  <a:pt x="2866633" y="2296788"/>
                </a:lnTo>
                <a:cubicBezTo>
                  <a:pt x="2866633" y="2280696"/>
                  <a:pt x="2870387" y="2268225"/>
                  <a:pt x="2877897" y="2259374"/>
                </a:cubicBezTo>
                <a:cubicBezTo>
                  <a:pt x="2885407" y="2250523"/>
                  <a:pt x="2898816" y="2243684"/>
                  <a:pt x="2918127" y="2238857"/>
                </a:cubicBezTo>
                <a:lnTo>
                  <a:pt x="2918127" y="2213109"/>
                </a:lnTo>
                <a:lnTo>
                  <a:pt x="2575366" y="2213109"/>
                </a:lnTo>
                <a:lnTo>
                  <a:pt x="2575366" y="2238857"/>
                </a:lnTo>
                <a:cubicBezTo>
                  <a:pt x="2594677" y="2244221"/>
                  <a:pt x="2608087" y="2251194"/>
                  <a:pt x="2615597" y="2259776"/>
                </a:cubicBezTo>
                <a:cubicBezTo>
                  <a:pt x="2623106" y="2268359"/>
                  <a:pt x="2626861" y="2280696"/>
                  <a:pt x="2626861" y="2296788"/>
                </a:cubicBezTo>
                <a:lnTo>
                  <a:pt x="2626861" y="3227713"/>
                </a:lnTo>
                <a:cubicBezTo>
                  <a:pt x="2626861" y="3243805"/>
                  <a:pt x="2623106" y="3256142"/>
                  <a:pt x="2615597" y="3264724"/>
                </a:cubicBezTo>
                <a:cubicBezTo>
                  <a:pt x="2608087" y="3273307"/>
                  <a:pt x="2594677" y="3280280"/>
                  <a:pt x="2575366" y="3285644"/>
                </a:cubicBezTo>
                <a:lnTo>
                  <a:pt x="2575366" y="3311391"/>
                </a:lnTo>
                <a:lnTo>
                  <a:pt x="2918127" y="3311391"/>
                </a:lnTo>
                <a:lnTo>
                  <a:pt x="2918127" y="3285644"/>
                </a:lnTo>
                <a:cubicBezTo>
                  <a:pt x="2899353" y="3280816"/>
                  <a:pt x="2886077" y="3273977"/>
                  <a:pt x="2878299" y="3265127"/>
                </a:cubicBezTo>
                <a:cubicBezTo>
                  <a:pt x="2870522" y="3256276"/>
                  <a:pt x="2866633" y="3243805"/>
                  <a:pt x="2866633" y="3227713"/>
                </a:cubicBezTo>
                <a:lnTo>
                  <a:pt x="2866633" y="2831848"/>
                </a:lnTo>
                <a:lnTo>
                  <a:pt x="3499854" y="2831848"/>
                </a:lnTo>
                <a:lnTo>
                  <a:pt x="3499854" y="3227713"/>
                </a:lnTo>
                <a:cubicBezTo>
                  <a:pt x="3499854" y="3243805"/>
                  <a:pt x="3495966" y="3256276"/>
                  <a:pt x="3488188" y="3265127"/>
                </a:cubicBezTo>
                <a:cubicBezTo>
                  <a:pt x="3480410" y="3273977"/>
                  <a:pt x="3467134" y="3280816"/>
                  <a:pt x="3448360" y="3285644"/>
                </a:cubicBezTo>
                <a:lnTo>
                  <a:pt x="3448360" y="3311391"/>
                </a:lnTo>
                <a:lnTo>
                  <a:pt x="3791120" y="3311391"/>
                </a:lnTo>
                <a:lnTo>
                  <a:pt x="3791120" y="3285644"/>
                </a:lnTo>
                <a:cubicBezTo>
                  <a:pt x="3771810" y="3280280"/>
                  <a:pt x="3758400" y="3273307"/>
                  <a:pt x="3750890" y="3264724"/>
                </a:cubicBezTo>
                <a:cubicBezTo>
                  <a:pt x="3743381" y="3256142"/>
                  <a:pt x="3739626" y="3243805"/>
                  <a:pt x="3739626" y="3227713"/>
                </a:cubicBezTo>
                <a:lnTo>
                  <a:pt x="3739626" y="2871436"/>
                </a:lnTo>
                <a:lnTo>
                  <a:pt x="3812518" y="3057530"/>
                </a:lnTo>
                <a:cubicBezTo>
                  <a:pt x="4402910" y="4459380"/>
                  <a:pt x="5386070" y="5550669"/>
                  <a:pt x="609600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300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50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F55A9-E6AE-6962-0793-A28B5676E166}"/>
              </a:ext>
            </a:extLst>
          </p:cNvPr>
          <p:cNvSpPr/>
          <p:nvPr/>
        </p:nvSpPr>
        <p:spPr>
          <a:xfrm>
            <a:off x="412138" y="0"/>
            <a:ext cx="3205213" cy="6858000"/>
          </a:xfrm>
          <a:prstGeom prst="rect">
            <a:avLst/>
          </a:prstGeom>
          <a:solidFill>
            <a:srgbClr val="20B2A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7487-4797-81B0-D187-835A27E7FDFB}"/>
              </a:ext>
            </a:extLst>
          </p:cNvPr>
          <p:cNvSpPr txBox="1"/>
          <p:nvPr/>
        </p:nvSpPr>
        <p:spPr>
          <a:xfrm>
            <a:off x="412138" y="428178"/>
            <a:ext cx="2800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KASHMIR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RAJASTHAN 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PUNJAB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KOLKATA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KERELA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C3998580-FF90-F4AE-E30F-75EE4D9E4863}"/>
              </a:ext>
            </a:extLst>
          </p:cNvPr>
          <p:cNvSpPr/>
          <p:nvPr/>
        </p:nvSpPr>
        <p:spPr>
          <a:xfrm>
            <a:off x="233639" y="-126993"/>
            <a:ext cx="3562212" cy="1594394"/>
          </a:xfrm>
          <a:prstGeom prst="horizontalScroll">
            <a:avLst>
              <a:gd name="adj" fmla="val 20951"/>
            </a:avLst>
          </a:prstGeom>
          <a:solidFill>
            <a:srgbClr val="8FBADC">
              <a:alpha val="5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5A437-7FA9-C347-BCE4-18540E8B6E2F}"/>
              </a:ext>
            </a:extLst>
          </p:cNvPr>
          <p:cNvGrpSpPr/>
          <p:nvPr/>
        </p:nvGrpSpPr>
        <p:grpSpPr>
          <a:xfrm>
            <a:off x="2466016" y="-25991166"/>
            <a:ext cx="10842171" cy="32487482"/>
            <a:chOff x="2466017" y="-6468006"/>
            <a:chExt cx="10842171" cy="324874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E8331-B776-9769-286A-14D44A9B1372}"/>
                </a:ext>
              </a:extLst>
            </p:cNvPr>
            <p:cNvGrpSpPr/>
            <p:nvPr/>
          </p:nvGrpSpPr>
          <p:grpSpPr>
            <a:xfrm>
              <a:off x="3842343" y="-5462325"/>
              <a:ext cx="8116018" cy="31481801"/>
              <a:chOff x="3842343" y="-5462325"/>
              <a:chExt cx="8116018" cy="3148180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363E34-E89D-3F08-EB0B-A540DB292041}"/>
                  </a:ext>
                </a:extLst>
              </p:cNvPr>
              <p:cNvGrpSpPr/>
              <p:nvPr/>
            </p:nvGrpSpPr>
            <p:grpSpPr>
              <a:xfrm>
                <a:off x="3842343" y="243193"/>
                <a:ext cx="8116018" cy="25776283"/>
                <a:chOff x="3924987" y="-19312306"/>
                <a:chExt cx="8116018" cy="2577628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8ADE41-D865-806E-135C-59621985C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5580771"/>
                  <a:ext cx="7964421" cy="497802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A099A93-8599-8437-C051-4FAEACF85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987" y="988149"/>
                  <a:ext cx="8089521" cy="5475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8AFF383-851D-48F5-D571-4ECC6DFB7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12013781"/>
                  <a:ext cx="7990918" cy="49780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CC1D287-A0A8-59CA-3719-C3246B27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423" y="-18446792"/>
                  <a:ext cx="7989582" cy="4978025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C2E111-AFE6-E977-1A42-DFD5A61ABC35}"/>
                    </a:ext>
                  </a:extLst>
                </p:cNvPr>
                <p:cNvSpPr txBox="1"/>
                <p:nvPr/>
              </p:nvSpPr>
              <p:spPr>
                <a:xfrm>
                  <a:off x="4450271" y="91838"/>
                  <a:ext cx="6540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800" dirty="0">
                      <a:latin typeface="Copperplate Gothic Bold" panose="020E0705020206020404" pitchFamily="34" charset="0"/>
                    </a:rPr>
                    <a:t>KASHMIR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32ADA0-CD92-0AA5-37C8-9C55DF581ED1}"/>
                    </a:ext>
                  </a:extLst>
                </p:cNvPr>
                <p:cNvSpPr txBox="1"/>
                <p:nvPr/>
              </p:nvSpPr>
              <p:spPr>
                <a:xfrm>
                  <a:off x="4768145" y="-6464167"/>
                  <a:ext cx="68707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RAJASTHAN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24B3920-3DAC-8024-796C-E0D3CB5FA773}"/>
                    </a:ext>
                  </a:extLst>
                </p:cNvPr>
                <p:cNvSpPr txBox="1"/>
                <p:nvPr/>
              </p:nvSpPr>
              <p:spPr>
                <a:xfrm>
                  <a:off x="4702810" y="-12774183"/>
                  <a:ext cx="710578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PUNJAB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A5583E-5E3F-E152-8AF5-05BD07DDBF75}"/>
                    </a:ext>
                  </a:extLst>
                </p:cNvPr>
                <p:cNvSpPr txBox="1"/>
                <p:nvPr/>
              </p:nvSpPr>
              <p:spPr>
                <a:xfrm>
                  <a:off x="5450988" y="-19312306"/>
                  <a:ext cx="61878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KOLKATA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081CA04-871A-6922-0AAB-490941DA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3993940" y="-5462325"/>
                <a:ext cx="7964421" cy="497802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093680-21F8-D5B1-48B0-0137851F669F}"/>
                </a:ext>
              </a:extLst>
            </p:cNvPr>
            <p:cNvSpPr txBox="1"/>
            <p:nvPr/>
          </p:nvSpPr>
          <p:spPr>
            <a:xfrm>
              <a:off x="2466017" y="-6468006"/>
              <a:ext cx="10842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latin typeface="Copperplate Gothic Bold" panose="020E0705020206020404" pitchFamily="34" charset="0"/>
                </a:rPr>
                <a:t>KERELA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27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F55A9-E6AE-6962-0793-A28B5676E166}"/>
              </a:ext>
            </a:extLst>
          </p:cNvPr>
          <p:cNvSpPr/>
          <p:nvPr/>
        </p:nvSpPr>
        <p:spPr>
          <a:xfrm>
            <a:off x="412138" y="0"/>
            <a:ext cx="3205213" cy="6858000"/>
          </a:xfrm>
          <a:prstGeom prst="rect">
            <a:avLst/>
          </a:prstGeom>
          <a:solidFill>
            <a:srgbClr val="20B2A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7487-4797-81B0-D187-835A27E7FDFB}"/>
              </a:ext>
            </a:extLst>
          </p:cNvPr>
          <p:cNvSpPr txBox="1"/>
          <p:nvPr/>
        </p:nvSpPr>
        <p:spPr>
          <a:xfrm>
            <a:off x="365647" y="-570407"/>
            <a:ext cx="2800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KASHMIR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RAJASTHAN 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PUNJAB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KOLKATA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KERELA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C3998580-FF90-F4AE-E30F-75EE4D9E4863}"/>
              </a:ext>
            </a:extLst>
          </p:cNvPr>
          <p:cNvSpPr/>
          <p:nvPr/>
        </p:nvSpPr>
        <p:spPr>
          <a:xfrm>
            <a:off x="233639" y="-126993"/>
            <a:ext cx="3562212" cy="1594394"/>
          </a:xfrm>
          <a:prstGeom prst="horizontalScroll">
            <a:avLst>
              <a:gd name="adj" fmla="val 20951"/>
            </a:avLst>
          </a:prstGeom>
          <a:solidFill>
            <a:srgbClr val="8FBADC">
              <a:alpha val="5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5A437-7FA9-C347-BCE4-18540E8B6E2F}"/>
              </a:ext>
            </a:extLst>
          </p:cNvPr>
          <p:cNvGrpSpPr/>
          <p:nvPr/>
        </p:nvGrpSpPr>
        <p:grpSpPr>
          <a:xfrm>
            <a:off x="2433358" y="-19198480"/>
            <a:ext cx="10842171" cy="32487482"/>
            <a:chOff x="2466017" y="-6468006"/>
            <a:chExt cx="10842171" cy="324874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E8331-B776-9769-286A-14D44A9B1372}"/>
                </a:ext>
              </a:extLst>
            </p:cNvPr>
            <p:cNvGrpSpPr/>
            <p:nvPr/>
          </p:nvGrpSpPr>
          <p:grpSpPr>
            <a:xfrm>
              <a:off x="3842343" y="-5462325"/>
              <a:ext cx="8116018" cy="31481801"/>
              <a:chOff x="3842343" y="-5462325"/>
              <a:chExt cx="8116018" cy="3148180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363E34-E89D-3F08-EB0B-A540DB292041}"/>
                  </a:ext>
                </a:extLst>
              </p:cNvPr>
              <p:cNvGrpSpPr/>
              <p:nvPr/>
            </p:nvGrpSpPr>
            <p:grpSpPr>
              <a:xfrm>
                <a:off x="3842343" y="243193"/>
                <a:ext cx="8116018" cy="25776283"/>
                <a:chOff x="3924987" y="-19312306"/>
                <a:chExt cx="8116018" cy="2577628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8ADE41-D865-806E-135C-59621985C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5580771"/>
                  <a:ext cx="7964421" cy="497802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A099A93-8599-8437-C051-4FAEACF85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987" y="988149"/>
                  <a:ext cx="8089521" cy="5475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8AFF383-851D-48F5-D571-4ECC6DFB7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12013781"/>
                  <a:ext cx="7990918" cy="49780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CC1D287-A0A8-59CA-3719-C3246B27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423" y="-18446792"/>
                  <a:ext cx="7989582" cy="4978025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C2E111-AFE6-E977-1A42-DFD5A61ABC35}"/>
                    </a:ext>
                  </a:extLst>
                </p:cNvPr>
                <p:cNvSpPr txBox="1"/>
                <p:nvPr/>
              </p:nvSpPr>
              <p:spPr>
                <a:xfrm>
                  <a:off x="4450271" y="91838"/>
                  <a:ext cx="6540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800" dirty="0">
                      <a:latin typeface="Copperplate Gothic Bold" panose="020E0705020206020404" pitchFamily="34" charset="0"/>
                    </a:rPr>
                    <a:t>KASHMIR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32ADA0-CD92-0AA5-37C8-9C55DF581ED1}"/>
                    </a:ext>
                  </a:extLst>
                </p:cNvPr>
                <p:cNvSpPr txBox="1"/>
                <p:nvPr/>
              </p:nvSpPr>
              <p:spPr>
                <a:xfrm>
                  <a:off x="4768145" y="-6464167"/>
                  <a:ext cx="68707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RAJASTHAN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24B3920-3DAC-8024-796C-E0D3CB5FA773}"/>
                    </a:ext>
                  </a:extLst>
                </p:cNvPr>
                <p:cNvSpPr txBox="1"/>
                <p:nvPr/>
              </p:nvSpPr>
              <p:spPr>
                <a:xfrm>
                  <a:off x="4702810" y="-12774183"/>
                  <a:ext cx="710578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PUNJAB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A5583E-5E3F-E152-8AF5-05BD07DDBF75}"/>
                    </a:ext>
                  </a:extLst>
                </p:cNvPr>
                <p:cNvSpPr txBox="1"/>
                <p:nvPr/>
              </p:nvSpPr>
              <p:spPr>
                <a:xfrm>
                  <a:off x="5450988" y="-19312306"/>
                  <a:ext cx="61878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KOLKATA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081CA04-871A-6922-0AAB-490941DA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3993940" y="-5462325"/>
                <a:ext cx="7964421" cy="497802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093680-21F8-D5B1-48B0-0137851F669F}"/>
                </a:ext>
              </a:extLst>
            </p:cNvPr>
            <p:cNvSpPr txBox="1"/>
            <p:nvPr/>
          </p:nvSpPr>
          <p:spPr>
            <a:xfrm>
              <a:off x="2466017" y="-6468006"/>
              <a:ext cx="10842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latin typeface="Copperplate Gothic Bold" panose="020E0705020206020404" pitchFamily="34" charset="0"/>
                </a:rPr>
                <a:t>KERELA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975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F55A9-E6AE-6962-0793-A28B5676E166}"/>
              </a:ext>
            </a:extLst>
          </p:cNvPr>
          <p:cNvSpPr/>
          <p:nvPr/>
        </p:nvSpPr>
        <p:spPr>
          <a:xfrm>
            <a:off x="412138" y="0"/>
            <a:ext cx="3205213" cy="6858000"/>
          </a:xfrm>
          <a:prstGeom prst="rect">
            <a:avLst/>
          </a:prstGeom>
          <a:solidFill>
            <a:srgbClr val="20B2A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7487-4797-81B0-D187-835A27E7FDFB}"/>
              </a:ext>
            </a:extLst>
          </p:cNvPr>
          <p:cNvSpPr txBox="1"/>
          <p:nvPr/>
        </p:nvSpPr>
        <p:spPr>
          <a:xfrm>
            <a:off x="292795" y="-1756568"/>
            <a:ext cx="2800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KASHMIR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RAJASTHAN 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PUNJAB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KOLKATA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KERELA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C3998580-FF90-F4AE-E30F-75EE4D9E4863}"/>
              </a:ext>
            </a:extLst>
          </p:cNvPr>
          <p:cNvSpPr/>
          <p:nvPr/>
        </p:nvSpPr>
        <p:spPr>
          <a:xfrm>
            <a:off x="233639" y="-126993"/>
            <a:ext cx="3562212" cy="1594394"/>
          </a:xfrm>
          <a:prstGeom prst="horizontalScroll">
            <a:avLst>
              <a:gd name="adj" fmla="val 20951"/>
            </a:avLst>
          </a:prstGeom>
          <a:solidFill>
            <a:srgbClr val="8FBADC">
              <a:alpha val="5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5A437-7FA9-C347-BCE4-18540E8B6E2F}"/>
              </a:ext>
            </a:extLst>
          </p:cNvPr>
          <p:cNvGrpSpPr/>
          <p:nvPr/>
        </p:nvGrpSpPr>
        <p:grpSpPr>
          <a:xfrm>
            <a:off x="2400701" y="-12814741"/>
            <a:ext cx="10842171" cy="32487482"/>
            <a:chOff x="2466017" y="-6468006"/>
            <a:chExt cx="10842171" cy="324874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E8331-B776-9769-286A-14D44A9B1372}"/>
                </a:ext>
              </a:extLst>
            </p:cNvPr>
            <p:cNvGrpSpPr/>
            <p:nvPr/>
          </p:nvGrpSpPr>
          <p:grpSpPr>
            <a:xfrm>
              <a:off x="3842343" y="-5462325"/>
              <a:ext cx="8116018" cy="31481801"/>
              <a:chOff x="3842343" y="-5462325"/>
              <a:chExt cx="8116018" cy="3148180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363E34-E89D-3F08-EB0B-A540DB292041}"/>
                  </a:ext>
                </a:extLst>
              </p:cNvPr>
              <p:cNvGrpSpPr/>
              <p:nvPr/>
            </p:nvGrpSpPr>
            <p:grpSpPr>
              <a:xfrm>
                <a:off x="3842343" y="243193"/>
                <a:ext cx="8116018" cy="25776283"/>
                <a:chOff x="3924987" y="-19312306"/>
                <a:chExt cx="8116018" cy="2577628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8ADE41-D865-806E-135C-59621985C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5580771"/>
                  <a:ext cx="7964421" cy="497802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A099A93-8599-8437-C051-4FAEACF85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987" y="988149"/>
                  <a:ext cx="8089521" cy="5475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8AFF383-851D-48F5-D571-4ECC6DFB7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12013781"/>
                  <a:ext cx="7990918" cy="49780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CC1D287-A0A8-59CA-3719-C3246B27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423" y="-18446792"/>
                  <a:ext cx="7989582" cy="4978025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C2E111-AFE6-E977-1A42-DFD5A61ABC35}"/>
                    </a:ext>
                  </a:extLst>
                </p:cNvPr>
                <p:cNvSpPr txBox="1"/>
                <p:nvPr/>
              </p:nvSpPr>
              <p:spPr>
                <a:xfrm>
                  <a:off x="4450271" y="91838"/>
                  <a:ext cx="6540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800" dirty="0">
                      <a:latin typeface="Copperplate Gothic Bold" panose="020E0705020206020404" pitchFamily="34" charset="0"/>
                    </a:rPr>
                    <a:t>KASHMIR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32ADA0-CD92-0AA5-37C8-9C55DF581ED1}"/>
                    </a:ext>
                  </a:extLst>
                </p:cNvPr>
                <p:cNvSpPr txBox="1"/>
                <p:nvPr/>
              </p:nvSpPr>
              <p:spPr>
                <a:xfrm>
                  <a:off x="4768145" y="-6464167"/>
                  <a:ext cx="68707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RAJASTHAN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24B3920-3DAC-8024-796C-E0D3CB5FA773}"/>
                    </a:ext>
                  </a:extLst>
                </p:cNvPr>
                <p:cNvSpPr txBox="1"/>
                <p:nvPr/>
              </p:nvSpPr>
              <p:spPr>
                <a:xfrm>
                  <a:off x="4702810" y="-12774183"/>
                  <a:ext cx="710578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PUNJAB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A5583E-5E3F-E152-8AF5-05BD07DDBF75}"/>
                    </a:ext>
                  </a:extLst>
                </p:cNvPr>
                <p:cNvSpPr txBox="1"/>
                <p:nvPr/>
              </p:nvSpPr>
              <p:spPr>
                <a:xfrm>
                  <a:off x="5450988" y="-19312306"/>
                  <a:ext cx="61878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KOLKATA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081CA04-871A-6922-0AAB-490941DA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3993940" y="-5462325"/>
                <a:ext cx="7964421" cy="497802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093680-21F8-D5B1-48B0-0137851F669F}"/>
                </a:ext>
              </a:extLst>
            </p:cNvPr>
            <p:cNvSpPr txBox="1"/>
            <p:nvPr/>
          </p:nvSpPr>
          <p:spPr>
            <a:xfrm>
              <a:off x="2466017" y="-6468006"/>
              <a:ext cx="10842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latin typeface="Copperplate Gothic Bold" panose="020E0705020206020404" pitchFamily="34" charset="0"/>
                </a:rPr>
                <a:t>KERELA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70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F55A9-E6AE-6962-0793-A28B5676E166}"/>
              </a:ext>
            </a:extLst>
          </p:cNvPr>
          <p:cNvSpPr/>
          <p:nvPr/>
        </p:nvSpPr>
        <p:spPr>
          <a:xfrm>
            <a:off x="412138" y="0"/>
            <a:ext cx="3205213" cy="6858000"/>
          </a:xfrm>
          <a:prstGeom prst="rect">
            <a:avLst/>
          </a:prstGeom>
          <a:solidFill>
            <a:srgbClr val="20B2A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7487-4797-81B0-D187-835A27E7FDFB}"/>
              </a:ext>
            </a:extLst>
          </p:cNvPr>
          <p:cNvSpPr txBox="1"/>
          <p:nvPr/>
        </p:nvSpPr>
        <p:spPr>
          <a:xfrm>
            <a:off x="305862" y="-3000822"/>
            <a:ext cx="2800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KASHMIR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RAJASTHAN </a:t>
            </a: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solidFill>
                <a:srgbClr val="92EED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 PUNJAB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KOLKATA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   KERELA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C3998580-FF90-F4AE-E30F-75EE4D9E4863}"/>
              </a:ext>
            </a:extLst>
          </p:cNvPr>
          <p:cNvSpPr/>
          <p:nvPr/>
        </p:nvSpPr>
        <p:spPr>
          <a:xfrm>
            <a:off x="233639" y="-126993"/>
            <a:ext cx="3562212" cy="1594394"/>
          </a:xfrm>
          <a:prstGeom prst="horizontalScroll">
            <a:avLst>
              <a:gd name="adj" fmla="val 20951"/>
            </a:avLst>
          </a:prstGeom>
          <a:solidFill>
            <a:srgbClr val="8FBADC">
              <a:alpha val="5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5A437-7FA9-C347-BCE4-18540E8B6E2F}"/>
              </a:ext>
            </a:extLst>
          </p:cNvPr>
          <p:cNvGrpSpPr/>
          <p:nvPr/>
        </p:nvGrpSpPr>
        <p:grpSpPr>
          <a:xfrm>
            <a:off x="2400701" y="-6283312"/>
            <a:ext cx="10842171" cy="32487482"/>
            <a:chOff x="2466017" y="-6468006"/>
            <a:chExt cx="10842171" cy="324874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E8331-B776-9769-286A-14D44A9B1372}"/>
                </a:ext>
              </a:extLst>
            </p:cNvPr>
            <p:cNvGrpSpPr/>
            <p:nvPr/>
          </p:nvGrpSpPr>
          <p:grpSpPr>
            <a:xfrm>
              <a:off x="3842343" y="-5462325"/>
              <a:ext cx="8116018" cy="31481801"/>
              <a:chOff x="3842343" y="-5462325"/>
              <a:chExt cx="8116018" cy="3148180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363E34-E89D-3F08-EB0B-A540DB292041}"/>
                  </a:ext>
                </a:extLst>
              </p:cNvPr>
              <p:cNvGrpSpPr/>
              <p:nvPr/>
            </p:nvGrpSpPr>
            <p:grpSpPr>
              <a:xfrm>
                <a:off x="3842343" y="243193"/>
                <a:ext cx="8116018" cy="25776283"/>
                <a:chOff x="3924987" y="-19312306"/>
                <a:chExt cx="8116018" cy="2577628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8ADE41-D865-806E-135C-59621985C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5580771"/>
                  <a:ext cx="7964421" cy="497802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A099A93-8599-8437-C051-4FAEACF85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987" y="988149"/>
                  <a:ext cx="8089521" cy="5475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8AFF383-851D-48F5-D571-4ECC6DFB7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12013781"/>
                  <a:ext cx="7990918" cy="49780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CC1D287-A0A8-59CA-3719-C3246B27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423" y="-18446792"/>
                  <a:ext cx="7989582" cy="4978025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C2E111-AFE6-E977-1A42-DFD5A61ABC35}"/>
                    </a:ext>
                  </a:extLst>
                </p:cNvPr>
                <p:cNvSpPr txBox="1"/>
                <p:nvPr/>
              </p:nvSpPr>
              <p:spPr>
                <a:xfrm>
                  <a:off x="4450271" y="91838"/>
                  <a:ext cx="6540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800" dirty="0">
                      <a:latin typeface="Copperplate Gothic Bold" panose="020E0705020206020404" pitchFamily="34" charset="0"/>
                    </a:rPr>
                    <a:t>KASHMIR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32ADA0-CD92-0AA5-37C8-9C55DF581ED1}"/>
                    </a:ext>
                  </a:extLst>
                </p:cNvPr>
                <p:cNvSpPr txBox="1"/>
                <p:nvPr/>
              </p:nvSpPr>
              <p:spPr>
                <a:xfrm>
                  <a:off x="4768145" y="-6464167"/>
                  <a:ext cx="68707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RAJASTHAN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24B3920-3DAC-8024-796C-E0D3CB5FA773}"/>
                    </a:ext>
                  </a:extLst>
                </p:cNvPr>
                <p:cNvSpPr txBox="1"/>
                <p:nvPr/>
              </p:nvSpPr>
              <p:spPr>
                <a:xfrm>
                  <a:off x="4702810" y="-12774183"/>
                  <a:ext cx="710578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PUNJAB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A5583E-5E3F-E152-8AF5-05BD07DDBF75}"/>
                    </a:ext>
                  </a:extLst>
                </p:cNvPr>
                <p:cNvSpPr txBox="1"/>
                <p:nvPr/>
              </p:nvSpPr>
              <p:spPr>
                <a:xfrm>
                  <a:off x="5450988" y="-19312306"/>
                  <a:ext cx="61878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KOLKATA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081CA04-871A-6922-0AAB-490941DA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3993940" y="-5462325"/>
                <a:ext cx="7964421" cy="497802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093680-21F8-D5B1-48B0-0137851F669F}"/>
                </a:ext>
              </a:extLst>
            </p:cNvPr>
            <p:cNvSpPr txBox="1"/>
            <p:nvPr/>
          </p:nvSpPr>
          <p:spPr>
            <a:xfrm>
              <a:off x="2466017" y="-6468006"/>
              <a:ext cx="10842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latin typeface="Copperplate Gothic Bold" panose="020E0705020206020404" pitchFamily="34" charset="0"/>
                </a:rPr>
                <a:t>KERELA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822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F55A9-E6AE-6962-0793-A28B5676E166}"/>
              </a:ext>
            </a:extLst>
          </p:cNvPr>
          <p:cNvSpPr/>
          <p:nvPr/>
        </p:nvSpPr>
        <p:spPr>
          <a:xfrm>
            <a:off x="412138" y="0"/>
            <a:ext cx="3205213" cy="6858000"/>
          </a:xfrm>
          <a:prstGeom prst="rect">
            <a:avLst/>
          </a:prstGeom>
          <a:solidFill>
            <a:srgbClr val="20B2A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7487-4797-81B0-D187-835A27E7FDFB}"/>
              </a:ext>
            </a:extLst>
          </p:cNvPr>
          <p:cNvSpPr txBox="1"/>
          <p:nvPr/>
        </p:nvSpPr>
        <p:spPr>
          <a:xfrm>
            <a:off x="348012" y="-3947879"/>
            <a:ext cx="2800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KASHMIR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RAJASTHAN 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PUNJAB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solidFill>
                  <a:srgbClr val="92EED2"/>
                </a:solidFill>
                <a:latin typeface="Comic Sans MS" panose="030F0702030302020204" pitchFamily="66" charset="0"/>
              </a:rPr>
              <a:t>KOLKATA</a:t>
            </a: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   KERELA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  <a:p>
            <a:pPr marL="342900" indent="-342900">
              <a:buAutoNum type="arabicPeriod" startAt="2"/>
            </a:pPr>
            <a:endParaRPr lang="en-US" sz="2400" dirty="0"/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C3998580-FF90-F4AE-E30F-75EE4D9E4863}"/>
              </a:ext>
            </a:extLst>
          </p:cNvPr>
          <p:cNvSpPr/>
          <p:nvPr/>
        </p:nvSpPr>
        <p:spPr>
          <a:xfrm>
            <a:off x="233639" y="-126993"/>
            <a:ext cx="3562212" cy="1594394"/>
          </a:xfrm>
          <a:prstGeom prst="horizontalScroll">
            <a:avLst>
              <a:gd name="adj" fmla="val 20951"/>
            </a:avLst>
          </a:prstGeom>
          <a:solidFill>
            <a:srgbClr val="8FBADC">
              <a:alpha val="5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5A437-7FA9-C347-BCE4-18540E8B6E2F}"/>
              </a:ext>
            </a:extLst>
          </p:cNvPr>
          <p:cNvGrpSpPr/>
          <p:nvPr/>
        </p:nvGrpSpPr>
        <p:grpSpPr>
          <a:xfrm>
            <a:off x="2400701" y="248116"/>
            <a:ext cx="10842171" cy="32487482"/>
            <a:chOff x="2466017" y="-6468006"/>
            <a:chExt cx="10842171" cy="324874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E8331-B776-9769-286A-14D44A9B1372}"/>
                </a:ext>
              </a:extLst>
            </p:cNvPr>
            <p:cNvGrpSpPr/>
            <p:nvPr/>
          </p:nvGrpSpPr>
          <p:grpSpPr>
            <a:xfrm>
              <a:off x="3842343" y="-5462325"/>
              <a:ext cx="8116018" cy="31481801"/>
              <a:chOff x="3842343" y="-5462325"/>
              <a:chExt cx="8116018" cy="3148180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363E34-E89D-3F08-EB0B-A540DB292041}"/>
                  </a:ext>
                </a:extLst>
              </p:cNvPr>
              <p:cNvGrpSpPr/>
              <p:nvPr/>
            </p:nvGrpSpPr>
            <p:grpSpPr>
              <a:xfrm>
                <a:off x="3842343" y="243193"/>
                <a:ext cx="8116018" cy="25776283"/>
                <a:chOff x="3924987" y="-19312306"/>
                <a:chExt cx="8116018" cy="2577628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8ADE41-D865-806E-135C-59621985C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5580771"/>
                  <a:ext cx="7964421" cy="497802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A099A93-8599-8437-C051-4FAEACF85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987" y="988149"/>
                  <a:ext cx="8089521" cy="5475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8AFF383-851D-48F5-D571-4ECC6DFB7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0087" y="-12013781"/>
                  <a:ext cx="7990918" cy="49780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CC1D287-A0A8-59CA-3719-C3246B27C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423" y="-18446792"/>
                  <a:ext cx="7989582" cy="4978025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C2E111-AFE6-E977-1A42-DFD5A61ABC35}"/>
                    </a:ext>
                  </a:extLst>
                </p:cNvPr>
                <p:cNvSpPr txBox="1"/>
                <p:nvPr/>
              </p:nvSpPr>
              <p:spPr>
                <a:xfrm>
                  <a:off x="4450271" y="91838"/>
                  <a:ext cx="65405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800" dirty="0">
                      <a:latin typeface="Copperplate Gothic Bold" panose="020E0705020206020404" pitchFamily="34" charset="0"/>
                    </a:rPr>
                    <a:t>KASHMIR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32ADA0-CD92-0AA5-37C8-9C55DF581ED1}"/>
                    </a:ext>
                  </a:extLst>
                </p:cNvPr>
                <p:cNvSpPr txBox="1"/>
                <p:nvPr/>
              </p:nvSpPr>
              <p:spPr>
                <a:xfrm>
                  <a:off x="4768145" y="-6464167"/>
                  <a:ext cx="68707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RAJASTHAN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24B3920-3DAC-8024-796C-E0D3CB5FA773}"/>
                    </a:ext>
                  </a:extLst>
                </p:cNvPr>
                <p:cNvSpPr txBox="1"/>
                <p:nvPr/>
              </p:nvSpPr>
              <p:spPr>
                <a:xfrm>
                  <a:off x="4702810" y="-12774183"/>
                  <a:ext cx="710578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PUNJAB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A5583E-5E3F-E152-8AF5-05BD07DDBF75}"/>
                    </a:ext>
                  </a:extLst>
                </p:cNvPr>
                <p:cNvSpPr txBox="1"/>
                <p:nvPr/>
              </p:nvSpPr>
              <p:spPr>
                <a:xfrm>
                  <a:off x="5450988" y="-19312306"/>
                  <a:ext cx="61878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4400" dirty="0">
                      <a:latin typeface="Copperplate Gothic Bold" panose="020E0705020206020404" pitchFamily="34" charset="0"/>
                    </a:rPr>
                    <a:t>KOLKATA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081CA04-871A-6922-0AAB-490941DA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3993940" y="-5462325"/>
                <a:ext cx="7964421" cy="497802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093680-21F8-D5B1-48B0-0137851F669F}"/>
                </a:ext>
              </a:extLst>
            </p:cNvPr>
            <p:cNvSpPr txBox="1"/>
            <p:nvPr/>
          </p:nvSpPr>
          <p:spPr>
            <a:xfrm>
              <a:off x="2466017" y="-6468006"/>
              <a:ext cx="10842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latin typeface="Copperplate Gothic Bold" panose="020E0705020206020404" pitchFamily="34" charset="0"/>
                </a:rPr>
                <a:t>KERELA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3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Das</dc:creator>
  <cp:lastModifiedBy>Aman Das</cp:lastModifiedBy>
  <cp:revision>1</cp:revision>
  <dcterms:created xsi:type="dcterms:W3CDTF">2023-07-15T07:59:39Z</dcterms:created>
  <dcterms:modified xsi:type="dcterms:W3CDTF">2023-07-15T09:57:03Z</dcterms:modified>
</cp:coreProperties>
</file>