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739" autoAdjust="0"/>
    <p:restoredTop sz="94624" autoAdjust="0"/>
  </p:normalViewPr>
  <p:slideViewPr>
    <p:cSldViewPr snapToGrid="0">
      <p:cViewPr>
        <p:scale>
          <a:sx n="150" d="100"/>
          <a:sy n="150" d="100"/>
        </p:scale>
        <p:origin x="1734" y="1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11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CD7DC-C8F0-4263-B489-E7DB85EB4ED6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232B6-127F-4957-8CE1-0D3B3046BF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121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232B6-127F-4957-8CE1-0D3B3046BF0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2436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C052F-FD5D-4C3F-98BF-5E6946488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BD1700-3734-4DAC-869C-435E26927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0A11B1-6288-4A31-BC76-2FE37448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169B-170E-4317-8637-16E64C8D67EF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867AED-0D4D-417B-AB60-04FD7AFF7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5BC028-B48C-4B1E-8DC1-6E629745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AB51-C9DB-45C7-8FB4-7421DA1857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429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6B563-75CC-4009-8454-0C7985763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A18973-5A7E-4E34-9641-F54B6FA72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D7C4D5-3E71-414E-B4AA-FB3DE848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169B-170E-4317-8637-16E64C8D67EF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974A8F-2FE9-4B20-BF5A-79F45557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47D32F-49AD-41C5-B12E-FD459321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AB51-C9DB-45C7-8FB4-7421DA1857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523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855DDE-DBA9-4E2B-B7E4-760AC74F9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6650FE-BF67-4C2C-8E58-A527C3983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851241-07B8-4B0A-B526-40F907C0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169B-170E-4317-8637-16E64C8D67EF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713DC5-334C-4DCC-AFFB-A3FBB655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500F79-68F5-4E85-B823-339B9DC7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AB51-C9DB-45C7-8FB4-7421DA1857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06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97857-06C8-4078-A392-00C49AF3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8632D0-4A90-4A8D-9EE6-6090D5ECD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ECB734-D5E7-4037-BC38-20FF201E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169B-170E-4317-8637-16E64C8D67EF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1E18D9-8762-435C-9649-5882B0316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F73FC7-960B-4046-9103-19BFA090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AB51-C9DB-45C7-8FB4-7421DA1857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61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3D328-DE25-46A3-A9A8-58F881D0E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21777A-99F4-42B5-95EA-D527C64E9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68DC0F-66C5-4F70-BADD-4F89A08D3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169B-170E-4317-8637-16E64C8D67EF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B5D2BC-4C89-47D3-B06D-A6872F2F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BD3A6B-4272-417B-BBD6-E9D5D9EF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AB51-C9DB-45C7-8FB4-7421DA1857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517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8D65B-BC50-4311-9993-09F0502B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DD1A32-FC8D-4398-8353-50BEC7C1B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F00528-7A10-4B2F-8D03-EEE1C9314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068A15-19E0-489B-A769-AF6A787D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169B-170E-4317-8637-16E64C8D67EF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510900-9E0D-453B-BC90-29FD2083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36D6DC-6C5A-4F5F-9441-244FFAE5A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AB51-C9DB-45C7-8FB4-7421DA1857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454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2EC4F-3EE7-4B67-B031-93D3483A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D8F6FC-237A-40F7-8F28-9AFFA5A27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091E8E-ECEE-461A-BE05-96A27A875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1F0390C-89CC-478C-9CD4-3F03D29AC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0DB4B04-CEEF-4E22-8C15-179E11D54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1A2F049-5DAE-4601-9008-86A01909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169B-170E-4317-8637-16E64C8D67EF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628EBB-2097-4DA2-9B76-33A0E5ED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A978C98-B8C1-4368-A064-2958D4D6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AB51-C9DB-45C7-8FB4-7421DA1857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773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0B3CE-5807-4CDC-A691-9C33893B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43835B4-5B9F-4CA2-8E4B-80C85F9D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169B-170E-4317-8637-16E64C8D67EF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5445664-9B2E-445B-A14F-B1C2F1DE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FC77316-CF79-413F-AFAA-C8A54AD5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AB51-C9DB-45C7-8FB4-7421DA1857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252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7E602D3-6A78-4724-B239-F14F3EA7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169B-170E-4317-8637-16E64C8D67EF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7A13E6-5857-42AF-A16D-A50BCB597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5B8AA8-B799-4C8C-A164-63D2DA3CD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AB51-C9DB-45C7-8FB4-7421DA1857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106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C32DB-7863-48D1-8CFC-22444851E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D4DD1F-D7A4-4C18-A77A-584369598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D187E1-C8F5-4FFC-B922-86497BF65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BD2C51-D5DA-41A3-8D51-434BC28D3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169B-170E-4317-8637-16E64C8D67EF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6F53C5-5068-4D21-8A00-AC254FA3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5E9E39-59C1-4818-8BA8-F13A754E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AB51-C9DB-45C7-8FB4-7421DA1857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641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960EB-2E2F-49BF-AC5F-210F5D8E1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F85E725-C121-40ED-A389-7FE5CD504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079EF6-1C92-460A-A8EF-0F9002A95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5039FB-C933-48BB-8C9A-972B3D0F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169B-170E-4317-8637-16E64C8D67EF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9DEA3D-307A-432D-BF42-49B05A0D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0C2814-5468-4A59-9A51-685384CF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AB51-C9DB-45C7-8FB4-7421DA1857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36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1589220-3C66-4311-856D-04B5FA1E1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04E25A-4AE6-4DEF-8904-2099E1D98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705112-C31C-4D01-8FBE-357F5EC11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4169B-170E-4317-8637-16E64C8D67EF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650E11-9C4E-45B2-97E4-7E332AE3E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961D5D-B0D1-4F37-B81D-A557FA50F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4AB51-C9DB-45C7-8FB4-7421DA1857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608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What is Neural Network? | Data Science Blog | Dimensionless">
            <a:extLst>
              <a:ext uri="{FF2B5EF4-FFF2-40B4-BE49-F238E27FC236}">
                <a16:creationId xmlns:a16="http://schemas.microsoft.com/office/drawing/2014/main" id="{483CC66F-71FD-46D3-8630-9DA4035ED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962" y="1102406"/>
            <a:ext cx="12387262" cy="579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B495EC4-A567-474C-83B6-8E917E43C9AC}"/>
              </a:ext>
            </a:extLst>
          </p:cNvPr>
          <p:cNvSpPr/>
          <p:nvPr/>
        </p:nvSpPr>
        <p:spPr>
          <a:xfrm>
            <a:off x="0" y="0"/>
            <a:ext cx="12192000" cy="1304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a-ES" sz="2800" b="1" dirty="0"/>
              <a:t>  GTZAN </a:t>
            </a:r>
            <a:r>
              <a:rPr lang="ca-ES" sz="2800" b="1" dirty="0" err="1"/>
              <a:t>Dataset</a:t>
            </a:r>
            <a:r>
              <a:rPr lang="ca-ES" sz="2800" b="1" dirty="0"/>
              <a:t> </a:t>
            </a:r>
            <a:r>
              <a:rPr lang="ca-ES" sz="2800" b="1" dirty="0" err="1"/>
              <a:t>Study</a:t>
            </a:r>
            <a:endParaRPr lang="ca-ES" sz="2800" b="1" dirty="0"/>
          </a:p>
          <a:p>
            <a:r>
              <a:rPr lang="ca-ES" sz="600" b="1" dirty="0"/>
              <a:t>         </a:t>
            </a:r>
            <a:r>
              <a:rPr lang="ca-ES" sz="1400" b="1" dirty="0"/>
              <a:t>Estudi avançat de la Classificació de Música per Gènere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F434DB6-CBA7-4E64-9211-EF3AA5080F1F}"/>
              </a:ext>
            </a:extLst>
          </p:cNvPr>
          <p:cNvCxnSpPr/>
          <p:nvPr/>
        </p:nvCxnSpPr>
        <p:spPr>
          <a:xfrm>
            <a:off x="0" y="1169522"/>
            <a:ext cx="12192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Diagrama de flujo: conector fuera de página 6">
            <a:extLst>
              <a:ext uri="{FF2B5EF4-FFF2-40B4-BE49-F238E27FC236}">
                <a16:creationId xmlns:a16="http://schemas.microsoft.com/office/drawing/2014/main" id="{13CC3BAE-F3CF-4BD7-B38C-9766E6FDE5EE}"/>
              </a:ext>
            </a:extLst>
          </p:cNvPr>
          <p:cNvSpPr/>
          <p:nvPr/>
        </p:nvSpPr>
        <p:spPr>
          <a:xfrm>
            <a:off x="10403080" y="0"/>
            <a:ext cx="1298961" cy="1714495"/>
          </a:xfrm>
          <a:prstGeom prst="flowChartOffpageConnecto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8D02D44-AF56-4176-8BCB-8194B12DFF98}"/>
              </a:ext>
            </a:extLst>
          </p:cNvPr>
          <p:cNvCxnSpPr>
            <a:cxnSpLocks/>
          </p:cNvCxnSpPr>
          <p:nvPr/>
        </p:nvCxnSpPr>
        <p:spPr>
          <a:xfrm>
            <a:off x="10488890" y="0"/>
            <a:ext cx="0" cy="128644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D902669-A47A-41FD-BDCD-F56FF370229E}"/>
              </a:ext>
            </a:extLst>
          </p:cNvPr>
          <p:cNvCxnSpPr>
            <a:cxnSpLocks/>
          </p:cNvCxnSpPr>
          <p:nvPr/>
        </p:nvCxnSpPr>
        <p:spPr>
          <a:xfrm>
            <a:off x="11618536" y="0"/>
            <a:ext cx="0" cy="128644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61F026E3-D57E-4737-A060-F1144D42DABC}"/>
              </a:ext>
            </a:extLst>
          </p:cNvPr>
          <p:cNvCxnSpPr>
            <a:cxnSpLocks/>
          </p:cNvCxnSpPr>
          <p:nvPr/>
        </p:nvCxnSpPr>
        <p:spPr>
          <a:xfrm>
            <a:off x="10488890" y="1286444"/>
            <a:ext cx="563670" cy="2785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6439177C-2A6A-41B0-84A9-C52A51869EA7}"/>
              </a:ext>
            </a:extLst>
          </p:cNvPr>
          <p:cNvCxnSpPr>
            <a:cxnSpLocks/>
          </p:cNvCxnSpPr>
          <p:nvPr/>
        </p:nvCxnSpPr>
        <p:spPr>
          <a:xfrm flipV="1">
            <a:off x="11052560" y="1286444"/>
            <a:ext cx="565976" cy="2785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5E4FAD-9A0F-4832-9FED-91C711633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53"/>
          <a:stretch/>
        </p:blipFill>
        <p:spPr bwMode="auto">
          <a:xfrm>
            <a:off x="10265360" y="421432"/>
            <a:ext cx="1574400" cy="37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30483E3-A513-4CC5-A19D-C178081F8A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28"/>
          <a:stretch/>
        </p:blipFill>
        <p:spPr bwMode="auto">
          <a:xfrm>
            <a:off x="10516041" y="990958"/>
            <a:ext cx="1075344" cy="22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945034AC-8AB9-4733-807E-13EAB414C809}"/>
              </a:ext>
            </a:extLst>
          </p:cNvPr>
          <p:cNvSpPr txBox="1"/>
          <p:nvPr/>
        </p:nvSpPr>
        <p:spPr>
          <a:xfrm>
            <a:off x="164896" y="936855"/>
            <a:ext cx="3402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200" dirty="0">
                <a:solidFill>
                  <a:schemeClr val="bg1"/>
                </a:solidFill>
              </a:rPr>
              <a:t>Roger Boadella, Jorge Giménez, Juan Carlos Soriano</a:t>
            </a:r>
            <a:endParaRPr lang="es-ES" sz="1200" dirty="0">
              <a:solidFill>
                <a:schemeClr val="bg1"/>
              </a:solidFill>
            </a:endParaRP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21963DB2-8A74-4EA8-B336-95A040DC3208}"/>
              </a:ext>
            </a:extLst>
          </p:cNvPr>
          <p:cNvCxnSpPr/>
          <p:nvPr/>
        </p:nvCxnSpPr>
        <p:spPr>
          <a:xfrm>
            <a:off x="2920621" y="2033517"/>
            <a:ext cx="0" cy="454470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86BA1BB3-F9CD-4956-8F19-3F55A8B1BFFE}"/>
              </a:ext>
            </a:extLst>
          </p:cNvPr>
          <p:cNvCxnSpPr/>
          <p:nvPr/>
        </p:nvCxnSpPr>
        <p:spPr>
          <a:xfrm>
            <a:off x="6093725" y="2033517"/>
            <a:ext cx="0" cy="454470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E37ABC51-54D8-4EEB-BCCA-68A0F141DAB0}"/>
              </a:ext>
            </a:extLst>
          </p:cNvPr>
          <p:cNvCxnSpPr/>
          <p:nvPr/>
        </p:nvCxnSpPr>
        <p:spPr>
          <a:xfrm>
            <a:off x="9064388" y="2033517"/>
            <a:ext cx="0" cy="454470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755E2D4-0557-4EAC-BB50-65905BDFD7E8}"/>
              </a:ext>
            </a:extLst>
          </p:cNvPr>
          <p:cNvSpPr txBox="1"/>
          <p:nvPr/>
        </p:nvSpPr>
        <p:spPr>
          <a:xfrm>
            <a:off x="164896" y="1952513"/>
            <a:ext cx="26051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400" b="1" dirty="0">
                <a:solidFill>
                  <a:schemeClr val="accent1"/>
                </a:solidFill>
              </a:rPr>
              <a:t>Introducció</a:t>
            </a:r>
          </a:p>
          <a:p>
            <a:pPr algn="just"/>
            <a:r>
              <a:rPr lang="ca-ES" sz="1000" dirty="0"/>
              <a:t>En aquest projecte s’estudiarà com es podrien generar i entrenar models d’aprenentatge computacional que s’encarreguin de classificar correctament una cançó especifica en diferents gèneres de música.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3447862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DEDEDE"/>
      </a:dk1>
      <a:lt1>
        <a:sysClr val="window" lastClr="181B28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DEDEDE"/>
      </a:dk1>
      <a:lt1>
        <a:sysClr val="window" lastClr="181B28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52</Words>
  <Application>Microsoft Office PowerPoint</Application>
  <PresentationFormat>Panorámica</PresentationFormat>
  <Paragraphs>6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Soriano Valle</dc:creator>
  <cp:lastModifiedBy>Juan Carlos Soriano Valle</cp:lastModifiedBy>
  <cp:revision>6</cp:revision>
  <dcterms:created xsi:type="dcterms:W3CDTF">2020-11-24T23:15:39Z</dcterms:created>
  <dcterms:modified xsi:type="dcterms:W3CDTF">2020-11-25T00:21:48Z</dcterms:modified>
</cp:coreProperties>
</file>