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E3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242" autoAdjust="0"/>
  </p:normalViewPr>
  <p:slideViewPr>
    <p:cSldViewPr snapToGrid="0">
      <p:cViewPr varScale="1">
        <p:scale>
          <a:sx n="74" d="100"/>
          <a:sy n="74" d="100"/>
        </p:scale>
        <p:origin x="6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27231-2BB0-4E8E-8E6A-67A92E86D47A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0E847-ADBF-4ED1-A11A-0BADE8396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7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D5D670-8641-4E5A-A362-0E608137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00EC212-0AEF-431D-B3B6-30F26EAD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ED38706-0504-4AB4-A187-22D20A29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772BD0D-7990-432B-823C-560DB007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C326BDB-D26D-4378-B30A-13E75552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77C16C2-5329-4C22-8673-8E252CAD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682DE4A-AF4A-46F2-AC60-5DFEAA2C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23F19E7-97DB-4CF1-9C2A-0B0CB8A0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690CA9B-6757-4E11-A570-F17CC901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291B53B-32A1-4C66-AA07-4F85EFB7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B0BF84FF-1914-4217-A85A-47E75977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823E4C5-1868-479B-A03B-0F328EC8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021AC3C-5DB7-4487-9A97-44F15C70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734F265-1FF5-4BC0-AA34-1B9EBB8B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76772C-5032-4569-9B4F-E2D70B47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41969C-FDD2-44AA-A855-74317644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Yandex Sans Display Regular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65C1AA0-B993-45FE-9541-29ED1A9D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3pPr>
            <a:lvl4pPr marL="16002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4pPr>
            <a:lvl5pPr marL="20574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B039064-183B-41C3-AD2D-839A3D67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fld id="{0EECA5B8-1BDD-4D35-80CD-DB79057B1492}" type="datetimeFigureOut">
              <a:rPr lang="ru-RU" smtClean="0"/>
              <a:pPr/>
              <a:t>21.12.2018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717961-C049-4C8D-B9C1-B7D87F0A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83E585D-75D8-4667-A86E-F1D86D1C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andex Sans Display Regular" pitchFamily="2" charset="-52"/>
              </a:defRPr>
            </a:lvl1pPr>
          </a:lstStyle>
          <a:p>
            <a:fld id="{F3A6D157-73C4-47B6-9907-79DB88C52E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5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7FD6B0-376F-4EC3-9183-3DAD593F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Yandex Sans Display Regular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E26FB8F-F091-44F2-AFD7-BF552433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Yandex Sans Display Light" pitchFamily="2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A1ADE7D-0E45-4AC4-80C8-E12598A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fld id="{0EECA5B8-1BDD-4D35-80CD-DB79057B1492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B04F565-D588-4B75-A308-E83ED0D2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803FFF4-56E0-4B45-AC1E-D1A04BAD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andex Sans Display Regular" pitchFamily="2" charset="-52"/>
              </a:defRPr>
            </a:lvl1pPr>
          </a:lstStyle>
          <a:p>
            <a:fld id="{F3A6D157-73C4-47B6-9907-79DB88C52E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9D17C3-64C4-4C4D-B7C5-4BCE3332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andex Sans Display Regular" pitchFamily="2" charset="-52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FC8DC33-9A36-4F68-B54D-BE4F3E81F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531"/>
            <a:ext cx="5181600" cy="4351338"/>
          </a:xfrm>
        </p:spPr>
        <p:txBody>
          <a:bodyPr/>
          <a:lstStyle>
            <a:lvl1pPr>
              <a:defRPr>
                <a:latin typeface="Yandex Sans Display Light" pitchFamily="2" charset="-52"/>
              </a:defRPr>
            </a:lvl1pPr>
            <a:lvl2pPr>
              <a:defRPr>
                <a:latin typeface="Yandex Sans Display Light" pitchFamily="2" charset="-52"/>
              </a:defRPr>
            </a:lvl2pPr>
            <a:lvl3pPr>
              <a:defRPr>
                <a:latin typeface="Yandex Sans Display Light" pitchFamily="2" charset="-52"/>
              </a:defRPr>
            </a:lvl3pPr>
            <a:lvl4pPr>
              <a:defRPr>
                <a:latin typeface="Yandex Sans Display Light" pitchFamily="2" charset="-52"/>
              </a:defRPr>
            </a:lvl4pPr>
            <a:lvl5pPr>
              <a:defRPr>
                <a:latin typeface="Yandex Sans Display Light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D8CD0EF-BE4A-4524-BA1E-6F39A184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531"/>
            <a:ext cx="5181600" cy="4351338"/>
          </a:xfrm>
        </p:spPr>
        <p:txBody>
          <a:bodyPr/>
          <a:lstStyle>
            <a:lvl1pPr>
              <a:defRPr>
                <a:latin typeface="Yandex Sans Display Light" pitchFamily="2" charset="-52"/>
              </a:defRPr>
            </a:lvl1pPr>
            <a:lvl2pPr>
              <a:defRPr>
                <a:latin typeface="Yandex Sans Display Light" pitchFamily="2" charset="-52"/>
              </a:defRPr>
            </a:lvl2pPr>
            <a:lvl3pPr>
              <a:defRPr>
                <a:latin typeface="Yandex Sans Display Light" pitchFamily="2" charset="-52"/>
              </a:defRPr>
            </a:lvl3pPr>
            <a:lvl4pPr>
              <a:defRPr>
                <a:latin typeface="Yandex Sans Display Light" pitchFamily="2" charset="-52"/>
              </a:defRPr>
            </a:lvl4pPr>
            <a:lvl5pPr>
              <a:defRPr>
                <a:latin typeface="Yandex Sans Display Light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6DA79B1-9B10-4E75-8DA8-23239B4A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fld id="{0EECA5B8-1BDD-4D35-80CD-DB79057B1492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BE18EA5-B13F-44E2-9B06-7F2FD6E5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2F9515D-2080-4C13-9969-7039013F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andex Sans Display Regular" pitchFamily="2" charset="-52"/>
              </a:defRPr>
            </a:lvl1pPr>
          </a:lstStyle>
          <a:p>
            <a:fld id="{F3A6D157-73C4-47B6-9907-79DB88C52E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8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EEE590C-E87D-49A2-A8E0-29F227BB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933E918-108A-4E7F-9B63-53EDFDFF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5DFA8EC-C625-4CEB-8EBB-020CF888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0829391-3D43-4153-9B3C-78BB7A3A2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1413F79-C170-4B61-86FD-08F049A89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973B9FFF-33EC-4513-BB18-B6EA4E38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C29CF27-0A6F-4392-B5E5-33862045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E80A68B-D79A-4E1A-90AD-AB294811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AD5E2F9-1461-4734-AFD6-75998C7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6FA57AD-8F12-4C20-8A7C-99B2A94F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E3ECC9A-8807-4B7E-A718-DEB7E3A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3318A3A-777D-4830-ADE1-F6774B5D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36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7588702-3EB6-4FE6-A599-DF23DD3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EAD5E791-D1F4-4AA3-84B6-0E2F319B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5142DD8-BF73-45BF-96B1-1C14431A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5833BE-8153-4E1A-881E-1024BEE8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7160DFD-BAB2-4E3B-BE0A-12B4EB06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DD01F22-4B82-47C3-B78C-5D0CF8F1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B4C2AC9-D074-480C-9A70-33ADC46B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9BDB080-36C2-4E35-A6EF-4B31015A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2E6AEE2-2B40-464B-876F-3811A9EE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2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6C63B4-CB91-4784-A089-6501438E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F791F238-3F0F-464A-89E5-3D0451224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AC9666C-4B76-4579-B410-98A01305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8D6BC30-B857-46EB-941D-01BDC37B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6D3B6F0-783A-4514-AABB-82CC2CDA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9F9EF86-0CCC-48BA-BCEE-9CB041D7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7486B6C-DB89-4B65-8890-3F41BCA1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025A32D-EC47-40EA-9EB3-90CEFC9B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849C42D-AA86-41F3-8F40-30BFCF8BE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andex Sans Display Light" pitchFamily="2" charset="-52"/>
              </a:defRPr>
            </a:lvl1pPr>
          </a:lstStyle>
          <a:p>
            <a:fld id="{0EECA5B8-1BDD-4D35-80CD-DB79057B1492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C77A0E1-F9E2-4264-A086-5A0CE3B2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andex Sans Display Light" pitchFamily="2" charset="-52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1FBFFC9-8184-448F-BE0D-004D9531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andex Sans Display Regular" pitchFamily="2" charset="-52"/>
              </a:defRPr>
            </a:lvl1pPr>
          </a:lstStyle>
          <a:p>
            <a:fld id="{F3A6D157-73C4-47B6-9907-79DB88C52E92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7FAC7F4E-5DFC-4BC7-82F9-57BA80592E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82220"/>
            <a:ext cx="3581400" cy="2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dex Sans Display Regular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F293591A-3406-4B8B-ACCE-786C54EAC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Развитие естественных наук 2-ой половины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XIX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века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="" xmlns:a16="http://schemas.microsoft.com/office/drawing/2014/main" id="{9FE492B8-05AD-4768-A4ED-592D209E6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Шишкин Никита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Амиров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Камиль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Предуниверситарий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НИЯУ МИФИ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 проекта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Реализовать функцию будильника</a:t>
            </a:r>
          </a:p>
          <a:p>
            <a:pPr lv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Синхронизировать время с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NTP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-сервером</a:t>
            </a:r>
          </a:p>
          <a:p>
            <a:pPr lv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Рассчитывать время отставания системного времени от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системного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NTP 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 протокол</a:t>
            </a:r>
            <a:endParaRPr 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Network Time Protocol –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протокол сетевого времени</a:t>
            </a:r>
          </a:p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Протокол прикладного уровня, который передает данные с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NTP-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сервера в соответствии с протоколом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NTP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-сервер – сервер, основная задача которого – подсчёт времени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Программные решения</a:t>
            </a:r>
            <a:endParaRPr 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18003"/>
              </p:ext>
            </p:extLst>
          </p:nvPr>
        </p:nvGraphicFramePr>
        <p:xfrm>
          <a:off x="1864154" y="1690688"/>
          <a:ext cx="8463692" cy="393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1400"/>
                <a:gridCol w="4232292"/>
              </a:tblGrid>
              <a:tr h="3534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Задача</a:t>
                      </a:r>
                      <a:endParaRPr lang="ru-RU" sz="2000" i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98428" marR="98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Решение</a:t>
                      </a:r>
                      <a:endParaRPr lang="ru-RU" sz="2000" i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98428" marR="98428" marT="0" marB="0"/>
                </a:tc>
              </a:tr>
              <a:tr h="1080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Реализовать функцию простого будильника, интерфейс которого будет прост и понятен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 программу была добавлена функция будильника, который легко настроить.</a:t>
                      </a:r>
                      <a:endParaRPr lang="ru-RU" sz="16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</a:tr>
              <a:tr h="1435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Синхронизировать время с </a:t>
                      </a:r>
                      <a:r>
                        <a:rPr lang="en-US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NTP</a:t>
                      </a: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– сервером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 интерфейс программы была добавлена кнопка, по нажатию которой происходит синхронизация локального времени с </a:t>
                      </a:r>
                      <a:r>
                        <a:rPr lang="en-US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NTP</a:t>
                      </a: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-сервером. Это не требует 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</a:tr>
              <a:tr h="1061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Рассчитывать время отставания системного времени от системного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Добавлена функция расчета дельты по времени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8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Полученная программа</a:t>
            </a:r>
            <a:endParaRPr 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25" y="1690686"/>
            <a:ext cx="3423274" cy="20698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70" y="1681449"/>
            <a:ext cx="3358686" cy="2069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68" y="4392538"/>
            <a:ext cx="3262144" cy="20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3286E166-92F5-4352-88BB-7152D0538F8A}" vid="{432F8331-4E79-49E2-8F8B-1939D3E56DF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Holys</Template>
  <TotalTime>182</TotalTime>
  <Words>137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Segoe UI Light</vt:lpstr>
      <vt:lpstr>Segoe UI Semilight</vt:lpstr>
      <vt:lpstr>Yandex Sans Display Light</vt:lpstr>
      <vt:lpstr>Yandex Sans Display Regular</vt:lpstr>
      <vt:lpstr>Тема Office</vt:lpstr>
      <vt:lpstr>Развитие естественных наук 2-ой половины XIX века</vt:lpstr>
      <vt:lpstr>Задачи проекта:</vt:lpstr>
      <vt:lpstr>NTP - протокол</vt:lpstr>
      <vt:lpstr>Программные решения</vt:lpstr>
      <vt:lpstr>Полученная программа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естественных наук 2-ой половины XIX века</dc:title>
  <dc:creator>UnSstrennen</dc:creator>
  <cp:lastModifiedBy>user</cp:lastModifiedBy>
  <cp:revision>27</cp:revision>
  <dcterms:created xsi:type="dcterms:W3CDTF">2018-05-11T06:47:46Z</dcterms:created>
  <dcterms:modified xsi:type="dcterms:W3CDTF">2018-12-21T10:15:15Z</dcterms:modified>
</cp:coreProperties>
</file>