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660"/>
  </p:normalViewPr>
  <p:slideViewPr>
    <p:cSldViewPr snapToGrid="0">
      <p:cViewPr>
        <p:scale>
          <a:sx n="75" d="100"/>
          <a:sy n="75" d="100"/>
        </p:scale>
        <p:origin x="3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CCD7-7BDA-4CD2-9D38-646EC1BBA505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D7A5-3FF5-456E-9034-F182E90B7374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0" y="5207496"/>
            <a:ext cx="1815576" cy="151397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17" y="5144923"/>
            <a:ext cx="1604883" cy="157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71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CCD7-7BDA-4CD2-9D38-646EC1BBA505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D7A5-3FF5-456E-9034-F182E90B7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61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CCD7-7BDA-4CD2-9D38-646EC1BBA505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D7A5-3FF5-456E-9034-F182E90B7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00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CCD7-7BDA-4CD2-9D38-646EC1BBA505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D7A5-3FF5-456E-9034-F182E90B737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0" y="5207496"/>
            <a:ext cx="1815576" cy="151397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17" y="5144923"/>
            <a:ext cx="1604883" cy="157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14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CCD7-7BDA-4CD2-9D38-646EC1BBA505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D7A5-3FF5-456E-9034-F182E90B7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012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CCD7-7BDA-4CD2-9D38-646EC1BBA505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D7A5-3FF5-456E-9034-F182E90B7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19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CCD7-7BDA-4CD2-9D38-646EC1BBA505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D7A5-3FF5-456E-9034-F182E90B7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CCD7-7BDA-4CD2-9D38-646EC1BBA505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D7A5-3FF5-456E-9034-F182E90B7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24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CCD7-7BDA-4CD2-9D38-646EC1BBA505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D7A5-3FF5-456E-9034-F182E90B7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46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CCD7-7BDA-4CD2-9D38-646EC1BBA505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D7A5-3FF5-456E-9034-F182E90B7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69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CCD7-7BDA-4CD2-9D38-646EC1BBA505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D7A5-3FF5-456E-9034-F182E90B7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667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CCD7-7BDA-4CD2-9D38-646EC1BBA505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8D7A5-3FF5-456E-9034-F182E90B7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37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Сервис для поиска спортивных занятий</a:t>
            </a:r>
            <a:endParaRPr lang="ru-RU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8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Амиров</a:t>
            </a:r>
            <a:r>
              <a:rPr lang="ru-RU" sz="1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8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Камиль</a:t>
            </a:r>
            <a:r>
              <a:rPr lang="ru-RU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 разработка </a:t>
            </a:r>
            <a:r>
              <a:rPr lang="en-US" sz="18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vk</a:t>
            </a:r>
            <a:r>
              <a:rPr lang="en-US" sz="1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ru-RU" sz="1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бота</a:t>
            </a:r>
          </a:p>
          <a:p>
            <a:r>
              <a:rPr lang="ru-RU" sz="1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Шишкин Никита – </a:t>
            </a:r>
            <a:r>
              <a:rPr lang="ru-RU" sz="18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парсинг</a:t>
            </a:r>
            <a:r>
              <a:rPr lang="ru-RU" sz="1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данных, логика</a:t>
            </a:r>
          </a:p>
          <a:p>
            <a:r>
              <a:rPr lang="ru-RU" sz="18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Бозоров</a:t>
            </a:r>
            <a:r>
              <a:rPr lang="ru-RU" sz="1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8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Анзор</a:t>
            </a:r>
            <a:r>
              <a:rPr lang="ru-RU" sz="1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аналитика данных</a:t>
            </a:r>
          </a:p>
          <a:p>
            <a:r>
              <a:rPr lang="ru-RU" sz="1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Галкин Иван – аналитика данных</a:t>
            </a:r>
            <a:endParaRPr lang="ru-RU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82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2594" y="1575739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Бот 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“MSS”</a:t>
            </a:r>
            <a:endParaRPr lang="ru-RU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2594" y="3036239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Помогу вам найти место для занятий спортом. Не знаете, какой спорт выбрать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 </a:t>
            </a:r>
            <a:r>
              <a:rPr lang="ru-RU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 я знаю!</a:t>
            </a:r>
            <a:endParaRPr lang="ru-RU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45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Аналоги</a:t>
            </a:r>
            <a:endParaRPr lang="ru-RU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66854" y="1825624"/>
            <a:ext cx="7225146" cy="3930939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Основывается только на возрасте и полу</a:t>
            </a:r>
          </a:p>
          <a:p>
            <a:pPr lvl="1"/>
            <a:r>
              <a:rPr lang="ru-RU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Мы учитываем предпочтения человека по его физической форме</a:t>
            </a:r>
            <a:endParaRPr lang="ru-RU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Неудобная система фильтров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ru-RU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их много, но они бесполезны</a:t>
            </a:r>
          </a:p>
          <a:p>
            <a:pPr lvl="1"/>
            <a:r>
              <a:rPr lang="ru-RU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Наш бот задаст пару вопросов, подумает и выдаст ответ, подстроенный под </a:t>
            </a:r>
            <a:r>
              <a:rPr lang="ru-RU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пользователя</a:t>
            </a:r>
          </a:p>
          <a:p>
            <a:endParaRPr lang="ru-RU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4" name="Picture 6" descr="http://tm.msp.ua:81/TM_IMG/img_RU/681/68123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02" y="2122199"/>
            <a:ext cx="2681833" cy="255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34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Как я это делаю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ru-RU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s://steamuserimages-a.akamaihd.net/ugc/946219835806282284/D1179AA95880DECCFFA1DADF06C4084941FF94F4/?imw=512&amp;amp;imh=512&amp;amp;ima=fit&amp;amp;impolicy=Letterbox&amp;amp;imcolor=%23000000&amp;amp;letterbox=tru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269" y="202788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hpp.ovh/uploads/monthly_2019_09/vkapi.png.0f8148409c768b7692fd12b0ceafdd99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569" y="4600101"/>
            <a:ext cx="3950861" cy="138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xn--24-6kc9abdb3atcrc0jb.xn--p1ai/upload/iblock/975/11%2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555" y="2027886"/>
            <a:ext cx="2088806" cy="208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miro.medium.com/max/1000/1*Aeyt2uCpJR082NNueZt1RQ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521" y="2195989"/>
            <a:ext cx="176495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34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Откуда я столько знаю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ru-RU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s://apidata.mos.ru/v1/datasets/629/icon?api_key=2f7bb5a558cdb753684c8781084863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032" y="3419203"/>
            <a:ext cx="1551305" cy="155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pidata.mos.ru/v1/datasets/61321/icon?api_key=2f7bb5a558cdb753684c8781084863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307" y="3320142"/>
            <a:ext cx="1749425" cy="174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21080" y="1690688"/>
            <a:ext cx="3337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Датасет</a:t>
            </a:r>
            <a:r>
              <a:rPr lang="ru-RU" sz="25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спортивных учреждений Москвы</a:t>
            </a:r>
            <a:endParaRPr lang="ru-RU" sz="25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16240" y="1690688"/>
            <a:ext cx="3337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Датасет</a:t>
            </a:r>
            <a:r>
              <a:rPr lang="ru-RU" sz="25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спортивных тренеров Москвы</a:t>
            </a:r>
            <a:endParaRPr lang="ru-RU" sz="25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18660" y="2240698"/>
            <a:ext cx="33375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5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Датасет</a:t>
            </a:r>
            <a:r>
              <a:rPr lang="ru-RU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5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 оптимальными видами спорта для разных людей</a:t>
            </a:r>
            <a:endParaRPr lang="ru-RU" sz="25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34" name="Picture 10" descr="https://upload.wikimedia.org/wikipedia/commons/thumb/c/c9/JSON_vector_logo.svg/1200px-JSON_vector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044" y="4024092"/>
            <a:ext cx="2322792" cy="232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26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7582" y="2401743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Что ещё можно добавить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ru-RU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922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16100"/>
            <a:ext cx="3161109" cy="6858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445" y="0"/>
            <a:ext cx="3161109" cy="6858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891" y="-1816100"/>
            <a:ext cx="3161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7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98869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Тестируем!</a:t>
            </a:r>
            <a:endParaRPr lang="ru-RU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637" y="1524432"/>
            <a:ext cx="42767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261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123</Words>
  <Application>Microsoft Office PowerPoint</Application>
  <PresentationFormat>Широкоэкранный</PresentationFormat>
  <Paragraphs>19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Тема Office</vt:lpstr>
      <vt:lpstr>Сервис для поиска спортивных занятий</vt:lpstr>
      <vt:lpstr>Бот “MSS”</vt:lpstr>
      <vt:lpstr>Аналоги</vt:lpstr>
      <vt:lpstr>Как я это делаю?</vt:lpstr>
      <vt:lpstr>Откуда я столько знаю?</vt:lpstr>
      <vt:lpstr>Что ещё можно добавить?</vt:lpstr>
      <vt:lpstr>Презентация PowerPoint</vt:lpstr>
      <vt:lpstr>Тестируем!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Сервис для поиска спортивных занятий</dc:title>
  <dc:creator>User</dc:creator>
  <cp:lastModifiedBy>User</cp:lastModifiedBy>
  <cp:revision>18</cp:revision>
  <dcterms:created xsi:type="dcterms:W3CDTF">2020-02-16T06:11:34Z</dcterms:created>
  <dcterms:modified xsi:type="dcterms:W3CDTF">2020-02-16T12:45:46Z</dcterms:modified>
</cp:coreProperties>
</file>