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7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9CBA4-8C6A-445B-B93C-363372B75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F0D1D-8518-4589-8347-5A091486C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3B1E2-8763-4E96-B04B-3B679C3A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5608-6268-41C2-AE64-D5B737CEBDF4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9D736-DBBF-4F7A-ABF0-6BF07257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B2561-1C1A-4295-B9CC-8F7CFE92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B225-4D4F-4E71-B9D1-7085E851E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2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FEF42-3FC2-4633-BABD-6CBAEE47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D5AA3-DF6D-4148-9A6B-1EFEC9B82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676B1-F48D-4DFA-959F-44DE05674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5608-6268-41C2-AE64-D5B737CEBDF4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21640-3986-40CA-8C7E-FC580CF3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4CD95-60DC-491E-B63B-E9DB535D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B225-4D4F-4E71-B9D1-7085E851E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3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B195FF-1A8B-4438-A90A-68CA9E74B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C9647-1311-430E-B967-0772229CD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01226-191A-4F08-BE1E-42436152D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5608-6268-41C2-AE64-D5B737CEBDF4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1E16D-B242-4080-8DD8-4F6A3D14B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401E1-C1C4-4806-B049-A3B5EC66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B225-4D4F-4E71-B9D1-7085E851E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9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FDC52-69AB-41E5-8FBC-1F3D989B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7BA49-0FD6-4D09-92D9-0CDA1ECFC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5D964-01BA-4FFA-83CA-612D3798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5608-6268-41C2-AE64-D5B737CEBDF4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B970B-08F8-4975-833F-2095D3A46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0F92B-1E6C-40E4-B3B7-E65B3421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B225-4D4F-4E71-B9D1-7085E851E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2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F18B-02F9-4230-B143-F4400FAB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3C5D8-82E5-4622-9FDB-2BA12E26D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A9041-2F0F-4929-8271-E22F49127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5608-6268-41C2-AE64-D5B737CEBDF4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76F4B-8B67-4BB9-88EE-8D130B74C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5CAD8-AAE7-488A-9991-6B1A74B07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B225-4D4F-4E71-B9D1-7085E851E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7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0981B-E620-4221-B64E-DF8E5EB3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28B42-4B45-4B4B-9F6B-9233F7757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B54BA-DA21-456F-97E8-518474CD7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7AFB9-D803-450E-9EAD-8CB59096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5608-6268-41C2-AE64-D5B737CEBDF4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9C7A4-9311-4843-A46F-C0020CD2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99600-D6C2-4605-BFF6-A40828D5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B225-4D4F-4E71-B9D1-7085E851E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2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CCF9-8337-4DC3-8524-A01CEA2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854C7-1409-46D8-991C-9BD43DE08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EBCB8-C914-48AA-BA13-7EDC8513F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41D22-9DFB-47F6-89F9-C61C0C341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01491-0AC0-4452-8697-3F522FC85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6A6BB-69EE-480B-97F5-1AAF042E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5608-6268-41C2-AE64-D5B737CEBDF4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776D34-C765-4FFF-AFA3-C78EBD43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5A153-5889-46D3-8DCC-ECDEF400A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B225-4D4F-4E71-B9D1-7085E851E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2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19E5-5D79-4471-BBFC-0EC29E3F5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05E2F0-D5C8-419C-A630-AB06F37E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5608-6268-41C2-AE64-D5B737CEBDF4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D42E0-6B5D-4DEE-A7CA-39F95B4D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629E2-9008-48DA-BC1B-CC23FFAB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B225-4D4F-4E71-B9D1-7085E851E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5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07C45-8A87-4A44-A5CE-B15EAB23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5608-6268-41C2-AE64-D5B737CEBDF4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793E91-598D-4FB4-A21F-10D1E568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0B190-3008-4B0A-A52A-F1E4A369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B225-4D4F-4E71-B9D1-7085E851E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2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7406-4199-42B6-9A63-4E4F8BB09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EA4D2-0D5C-49AB-B313-289E2308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D7192-B568-4F5C-8DD4-04171F643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2B4F6-642E-42E4-B2D9-D727C736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5608-6268-41C2-AE64-D5B737CEBDF4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71F2D-BBED-40B1-9B00-12550F92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531B9-8C70-43E8-AC22-6393C7B0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B225-4D4F-4E71-B9D1-7085E851E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0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0EA7-2EAC-422B-9E1F-56BDCFE5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93B08C-53AF-4E42-99ED-9FC215EA2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BDB72-5126-4450-96BD-71D38AA85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2C385-6840-492E-A061-D3E5E3396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5608-6268-41C2-AE64-D5B737CEBDF4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4E5E4-942D-47FC-B209-1F388A25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53484-AF90-4785-9293-9DD837EF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B225-4D4F-4E71-B9D1-7085E851E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691706-CB13-41DC-B3CA-ADC4BDC4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12B73-F364-4BE0-B208-B4C86BFA4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E3763-26AC-4F12-BFEA-B7B805035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45608-6268-41C2-AE64-D5B737CEBDF4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4A2B6-5089-428F-9564-937898187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DECD6-C317-4311-9DC2-7E8B99263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BB225-4D4F-4E71-B9D1-7085E851E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9688-964F-4288-909E-A2E0019411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 Js / Express Js</a:t>
            </a:r>
          </a:p>
        </p:txBody>
      </p:sp>
    </p:spTree>
    <p:extLst>
      <p:ext uri="{BB962C8B-B14F-4D97-AF65-F5344CB8AC3E}">
        <p14:creationId xmlns:p14="http://schemas.microsoft.com/office/powerpoint/2010/main" val="229296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DCED1-7D58-431B-8C39-9F2929A08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 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E481C-C32D-4AC5-8A1E-53046FD8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&gt;&gt;</a:t>
            </a:r>
            <a:r>
              <a:rPr lang="en-US" dirty="0" err="1"/>
              <a:t>npm</a:t>
            </a:r>
            <a:r>
              <a:rPr lang="en-US" dirty="0"/>
              <a:t> install node</a:t>
            </a:r>
          </a:p>
          <a:p>
            <a:pPr marL="0" indent="0">
              <a:buNone/>
            </a:pPr>
            <a:r>
              <a:rPr lang="en-US" dirty="0"/>
              <a:t>	plugin express </a:t>
            </a:r>
            <a:r>
              <a:rPr lang="en-US" dirty="0" err="1"/>
              <a:t>js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&gt;&gt;</a:t>
            </a:r>
            <a:r>
              <a:rPr lang="en-US" dirty="0" err="1"/>
              <a:t>npm</a:t>
            </a:r>
            <a:r>
              <a:rPr lang="en-US" dirty="0"/>
              <a:t> install express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install </a:t>
            </a:r>
            <a:r>
              <a:rPr lang="en-US" dirty="0" err="1"/>
              <a:t>nodemon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nodemon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04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Node Js / Express Js</vt:lpstr>
      <vt:lpstr>Install node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 / Express Js</dc:title>
  <dc:creator>ASUS</dc:creator>
  <cp:lastModifiedBy>ASUS</cp:lastModifiedBy>
  <cp:revision>1</cp:revision>
  <dcterms:created xsi:type="dcterms:W3CDTF">2023-12-25T15:51:34Z</dcterms:created>
  <dcterms:modified xsi:type="dcterms:W3CDTF">2023-12-25T15:52:09Z</dcterms:modified>
</cp:coreProperties>
</file>