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4" r:id="rId6"/>
    <p:sldId id="260" r:id="rId7"/>
    <p:sldId id="259"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8A651-7FD1-4219-9936-56B39308754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54393CA-B05E-4625-B56F-1D828064D885}">
      <dgm:prSet/>
      <dgm:spPr/>
      <dgm:t>
        <a:bodyPr/>
        <a:lstStyle/>
        <a:p>
          <a:r>
            <a:rPr lang="en-US"/>
            <a:t>Respawn Feature</a:t>
          </a:r>
        </a:p>
      </dgm:t>
    </dgm:pt>
    <dgm:pt modelId="{8261E3A2-CE8B-4EF8-95CC-973ECE79F288}" type="parTrans" cxnId="{FD17429A-E971-4611-A610-C62EF8626AB5}">
      <dgm:prSet/>
      <dgm:spPr/>
      <dgm:t>
        <a:bodyPr/>
        <a:lstStyle/>
        <a:p>
          <a:endParaRPr lang="en-US"/>
        </a:p>
      </dgm:t>
    </dgm:pt>
    <dgm:pt modelId="{82856DD5-9092-4105-9595-369F92870602}" type="sibTrans" cxnId="{FD17429A-E971-4611-A610-C62EF8626AB5}">
      <dgm:prSet/>
      <dgm:spPr/>
      <dgm:t>
        <a:bodyPr/>
        <a:lstStyle/>
        <a:p>
          <a:endParaRPr lang="en-US"/>
        </a:p>
      </dgm:t>
    </dgm:pt>
    <dgm:pt modelId="{F661624D-89A3-4C75-8847-42516C917ED3}">
      <dgm:prSet/>
      <dgm:spPr/>
      <dgm:t>
        <a:bodyPr/>
        <a:lstStyle/>
        <a:p>
          <a:r>
            <a:rPr lang="en-US"/>
            <a:t>Enemy Hit Detection</a:t>
          </a:r>
        </a:p>
      </dgm:t>
    </dgm:pt>
    <dgm:pt modelId="{CA23C7B8-2D23-453D-9740-DA14E8E7F951}" type="parTrans" cxnId="{6B355D1C-47CD-4D2A-920A-CBEA61225789}">
      <dgm:prSet/>
      <dgm:spPr/>
      <dgm:t>
        <a:bodyPr/>
        <a:lstStyle/>
        <a:p>
          <a:endParaRPr lang="en-US"/>
        </a:p>
      </dgm:t>
    </dgm:pt>
    <dgm:pt modelId="{56E77B23-B1A1-4405-9EAD-25CBF097181F}" type="sibTrans" cxnId="{6B355D1C-47CD-4D2A-920A-CBEA61225789}">
      <dgm:prSet/>
      <dgm:spPr/>
      <dgm:t>
        <a:bodyPr/>
        <a:lstStyle/>
        <a:p>
          <a:endParaRPr lang="en-US"/>
        </a:p>
      </dgm:t>
    </dgm:pt>
    <dgm:pt modelId="{31D61266-ADBC-40F4-8136-16ADB6EDF4B1}">
      <dgm:prSet/>
      <dgm:spPr/>
      <dgm:t>
        <a:bodyPr/>
        <a:lstStyle/>
        <a:p>
          <a:r>
            <a:rPr lang="en-US"/>
            <a:t>Player Movement, Hit Detection, and Attacking</a:t>
          </a:r>
        </a:p>
      </dgm:t>
    </dgm:pt>
    <dgm:pt modelId="{BAA08DA8-BD48-4FDE-A2EB-3E14DACA4BE5}" type="parTrans" cxnId="{06A4D718-F654-42DE-8FC1-3E43E76B0BE1}">
      <dgm:prSet/>
      <dgm:spPr/>
      <dgm:t>
        <a:bodyPr/>
        <a:lstStyle/>
        <a:p>
          <a:endParaRPr lang="en-US"/>
        </a:p>
      </dgm:t>
    </dgm:pt>
    <dgm:pt modelId="{C089D64C-E341-48B9-B07A-5FA895445E85}" type="sibTrans" cxnId="{06A4D718-F654-42DE-8FC1-3E43E76B0BE1}">
      <dgm:prSet/>
      <dgm:spPr/>
      <dgm:t>
        <a:bodyPr/>
        <a:lstStyle/>
        <a:p>
          <a:endParaRPr lang="en-US"/>
        </a:p>
      </dgm:t>
    </dgm:pt>
    <dgm:pt modelId="{BF00402F-77A9-44FD-8EE0-00B980999BC6}">
      <dgm:prSet/>
      <dgm:spPr/>
      <dgm:t>
        <a:bodyPr/>
        <a:lstStyle/>
        <a:p>
          <a:r>
            <a:rPr lang="en-US"/>
            <a:t>Score Tracker</a:t>
          </a:r>
        </a:p>
      </dgm:t>
    </dgm:pt>
    <dgm:pt modelId="{8D13ACE5-9809-46DA-9878-AFB5A9AC56C4}" type="parTrans" cxnId="{8679C418-7C19-42F7-BBA4-709A10D11D54}">
      <dgm:prSet/>
      <dgm:spPr/>
      <dgm:t>
        <a:bodyPr/>
        <a:lstStyle/>
        <a:p>
          <a:endParaRPr lang="en-US"/>
        </a:p>
      </dgm:t>
    </dgm:pt>
    <dgm:pt modelId="{BC31D696-8DD2-4558-A8A8-A9FD75C8FE9A}" type="sibTrans" cxnId="{8679C418-7C19-42F7-BBA4-709A10D11D54}">
      <dgm:prSet/>
      <dgm:spPr/>
      <dgm:t>
        <a:bodyPr/>
        <a:lstStyle/>
        <a:p>
          <a:endParaRPr lang="en-US"/>
        </a:p>
      </dgm:t>
    </dgm:pt>
    <dgm:pt modelId="{7871FE2E-2EF0-4458-8949-9117E455359B}">
      <dgm:prSet/>
      <dgm:spPr/>
      <dgm:t>
        <a:bodyPr/>
        <a:lstStyle/>
        <a:p>
          <a:r>
            <a:rPr lang="en-US"/>
            <a:t>High Score Tracker</a:t>
          </a:r>
        </a:p>
      </dgm:t>
    </dgm:pt>
    <dgm:pt modelId="{F92992CE-9902-4581-8105-0D32761A8FDE}" type="parTrans" cxnId="{1020688D-A60E-4853-9B5F-1A9A97CAB96B}">
      <dgm:prSet/>
      <dgm:spPr/>
      <dgm:t>
        <a:bodyPr/>
        <a:lstStyle/>
        <a:p>
          <a:endParaRPr lang="en-US"/>
        </a:p>
      </dgm:t>
    </dgm:pt>
    <dgm:pt modelId="{B0E43FE7-082D-4B8C-9472-8A02D9069E14}" type="sibTrans" cxnId="{1020688D-A60E-4853-9B5F-1A9A97CAB96B}">
      <dgm:prSet/>
      <dgm:spPr/>
      <dgm:t>
        <a:bodyPr/>
        <a:lstStyle/>
        <a:p>
          <a:endParaRPr lang="en-US"/>
        </a:p>
      </dgm:t>
    </dgm:pt>
    <dgm:pt modelId="{B64785BB-5B29-4830-841D-0AD76F027EF0}">
      <dgm:prSet/>
      <dgm:spPr/>
      <dgm:t>
        <a:bodyPr/>
        <a:lstStyle/>
        <a:p>
          <a:r>
            <a:rPr lang="en-US"/>
            <a:t>Main Menu Screen and Game Over Menu Screen</a:t>
          </a:r>
        </a:p>
      </dgm:t>
    </dgm:pt>
    <dgm:pt modelId="{B77EFC36-9455-4B10-91BD-0BD2480FAA39}" type="parTrans" cxnId="{0FA4ED45-21D9-4D29-AB29-79A7DF260139}">
      <dgm:prSet/>
      <dgm:spPr/>
      <dgm:t>
        <a:bodyPr/>
        <a:lstStyle/>
        <a:p>
          <a:endParaRPr lang="en-US"/>
        </a:p>
      </dgm:t>
    </dgm:pt>
    <dgm:pt modelId="{600A1C53-3731-47FE-9890-65B3D8F1D8A0}" type="sibTrans" cxnId="{0FA4ED45-21D9-4D29-AB29-79A7DF260139}">
      <dgm:prSet/>
      <dgm:spPr/>
      <dgm:t>
        <a:bodyPr/>
        <a:lstStyle/>
        <a:p>
          <a:endParaRPr lang="en-US"/>
        </a:p>
      </dgm:t>
    </dgm:pt>
    <dgm:pt modelId="{157D9BB0-B956-4B02-8578-7B9E0C3EF290}">
      <dgm:prSet/>
      <dgm:spPr/>
      <dgm:t>
        <a:bodyPr/>
        <a:lstStyle/>
        <a:p>
          <a:r>
            <a:rPr lang="en-US"/>
            <a:t>WebGL uploaded onto website</a:t>
          </a:r>
        </a:p>
      </dgm:t>
    </dgm:pt>
    <dgm:pt modelId="{A92EA0F0-3867-4FBE-8837-3F80A52DD7DF}" type="parTrans" cxnId="{2DA8E8D4-68C3-4423-8C75-8C994ACB3487}">
      <dgm:prSet/>
      <dgm:spPr/>
      <dgm:t>
        <a:bodyPr/>
        <a:lstStyle/>
        <a:p>
          <a:endParaRPr lang="en-US"/>
        </a:p>
      </dgm:t>
    </dgm:pt>
    <dgm:pt modelId="{B6645BEE-C0B7-4C45-BF50-7127174C80F8}" type="sibTrans" cxnId="{2DA8E8D4-68C3-4423-8C75-8C994ACB3487}">
      <dgm:prSet/>
      <dgm:spPr/>
      <dgm:t>
        <a:bodyPr/>
        <a:lstStyle/>
        <a:p>
          <a:endParaRPr lang="en-US"/>
        </a:p>
      </dgm:t>
    </dgm:pt>
    <dgm:pt modelId="{F586FA5F-21E8-435F-8AEC-AC36ADC4E834}" type="pres">
      <dgm:prSet presAssocID="{5448A651-7FD1-4219-9936-56B39308754E}" presName="vert0" presStyleCnt="0">
        <dgm:presLayoutVars>
          <dgm:dir/>
          <dgm:animOne val="branch"/>
          <dgm:animLvl val="lvl"/>
        </dgm:presLayoutVars>
      </dgm:prSet>
      <dgm:spPr/>
    </dgm:pt>
    <dgm:pt modelId="{9BED2ADB-5B1F-40D0-87AE-FC08FC21156E}" type="pres">
      <dgm:prSet presAssocID="{C54393CA-B05E-4625-B56F-1D828064D885}" presName="thickLine" presStyleLbl="alignNode1" presStyleIdx="0" presStyleCnt="7"/>
      <dgm:spPr/>
    </dgm:pt>
    <dgm:pt modelId="{9A6832DB-5FD0-4B4C-B3C2-AC1742A5C3A7}" type="pres">
      <dgm:prSet presAssocID="{C54393CA-B05E-4625-B56F-1D828064D885}" presName="horz1" presStyleCnt="0"/>
      <dgm:spPr/>
    </dgm:pt>
    <dgm:pt modelId="{E47AB980-3C23-4262-B7F8-EB8EFE5A3AD7}" type="pres">
      <dgm:prSet presAssocID="{C54393CA-B05E-4625-B56F-1D828064D885}" presName="tx1" presStyleLbl="revTx" presStyleIdx="0" presStyleCnt="7"/>
      <dgm:spPr/>
    </dgm:pt>
    <dgm:pt modelId="{67BFE5BC-5DD3-42B0-AD93-F8120F2987F0}" type="pres">
      <dgm:prSet presAssocID="{C54393CA-B05E-4625-B56F-1D828064D885}" presName="vert1" presStyleCnt="0"/>
      <dgm:spPr/>
    </dgm:pt>
    <dgm:pt modelId="{9593996C-D003-4EA8-B2B8-EBA9A09C2AA6}" type="pres">
      <dgm:prSet presAssocID="{F661624D-89A3-4C75-8847-42516C917ED3}" presName="thickLine" presStyleLbl="alignNode1" presStyleIdx="1" presStyleCnt="7"/>
      <dgm:spPr/>
    </dgm:pt>
    <dgm:pt modelId="{1C12C475-F5A7-46AE-B729-8A8E1F81B585}" type="pres">
      <dgm:prSet presAssocID="{F661624D-89A3-4C75-8847-42516C917ED3}" presName="horz1" presStyleCnt="0"/>
      <dgm:spPr/>
    </dgm:pt>
    <dgm:pt modelId="{95DDB57F-A8F6-46EA-B3F1-FA2F6DE4FFDE}" type="pres">
      <dgm:prSet presAssocID="{F661624D-89A3-4C75-8847-42516C917ED3}" presName="tx1" presStyleLbl="revTx" presStyleIdx="1" presStyleCnt="7"/>
      <dgm:spPr/>
    </dgm:pt>
    <dgm:pt modelId="{931848AC-8A5F-4A0B-B2F6-58CF9DDCE6D0}" type="pres">
      <dgm:prSet presAssocID="{F661624D-89A3-4C75-8847-42516C917ED3}" presName="vert1" presStyleCnt="0"/>
      <dgm:spPr/>
    </dgm:pt>
    <dgm:pt modelId="{2C182A64-8EE6-4356-86DE-2AE290419A39}" type="pres">
      <dgm:prSet presAssocID="{31D61266-ADBC-40F4-8136-16ADB6EDF4B1}" presName="thickLine" presStyleLbl="alignNode1" presStyleIdx="2" presStyleCnt="7"/>
      <dgm:spPr/>
    </dgm:pt>
    <dgm:pt modelId="{D8A6BC40-7668-4946-8E0E-B19636044637}" type="pres">
      <dgm:prSet presAssocID="{31D61266-ADBC-40F4-8136-16ADB6EDF4B1}" presName="horz1" presStyleCnt="0"/>
      <dgm:spPr/>
    </dgm:pt>
    <dgm:pt modelId="{652B5C8C-8A43-4C3B-B462-82A00D825566}" type="pres">
      <dgm:prSet presAssocID="{31D61266-ADBC-40F4-8136-16ADB6EDF4B1}" presName="tx1" presStyleLbl="revTx" presStyleIdx="2" presStyleCnt="7"/>
      <dgm:spPr/>
    </dgm:pt>
    <dgm:pt modelId="{619767F7-B82C-4DF4-874F-63E0741A0AD6}" type="pres">
      <dgm:prSet presAssocID="{31D61266-ADBC-40F4-8136-16ADB6EDF4B1}" presName="vert1" presStyleCnt="0"/>
      <dgm:spPr/>
    </dgm:pt>
    <dgm:pt modelId="{33B8C5F8-0774-4F0C-8979-301722D1EB2D}" type="pres">
      <dgm:prSet presAssocID="{BF00402F-77A9-44FD-8EE0-00B980999BC6}" presName="thickLine" presStyleLbl="alignNode1" presStyleIdx="3" presStyleCnt="7"/>
      <dgm:spPr/>
    </dgm:pt>
    <dgm:pt modelId="{FF96D8B4-FB8E-4029-8C1F-F22EB4BC6B95}" type="pres">
      <dgm:prSet presAssocID="{BF00402F-77A9-44FD-8EE0-00B980999BC6}" presName="horz1" presStyleCnt="0"/>
      <dgm:spPr/>
    </dgm:pt>
    <dgm:pt modelId="{0259AEB7-E876-4E90-B98D-A307042F6174}" type="pres">
      <dgm:prSet presAssocID="{BF00402F-77A9-44FD-8EE0-00B980999BC6}" presName="tx1" presStyleLbl="revTx" presStyleIdx="3" presStyleCnt="7"/>
      <dgm:spPr/>
    </dgm:pt>
    <dgm:pt modelId="{842DCE58-BEEB-4398-B744-AA91DC5B6C6B}" type="pres">
      <dgm:prSet presAssocID="{BF00402F-77A9-44FD-8EE0-00B980999BC6}" presName="vert1" presStyleCnt="0"/>
      <dgm:spPr/>
    </dgm:pt>
    <dgm:pt modelId="{1C856612-04D2-478C-925C-3E94EFED76E6}" type="pres">
      <dgm:prSet presAssocID="{7871FE2E-2EF0-4458-8949-9117E455359B}" presName="thickLine" presStyleLbl="alignNode1" presStyleIdx="4" presStyleCnt="7"/>
      <dgm:spPr/>
    </dgm:pt>
    <dgm:pt modelId="{2EB26185-EB64-462A-A40C-B7BC3D5D63D1}" type="pres">
      <dgm:prSet presAssocID="{7871FE2E-2EF0-4458-8949-9117E455359B}" presName="horz1" presStyleCnt="0"/>
      <dgm:spPr/>
    </dgm:pt>
    <dgm:pt modelId="{03DE0ED0-ABB9-42C7-AF69-EEC9847F92A3}" type="pres">
      <dgm:prSet presAssocID="{7871FE2E-2EF0-4458-8949-9117E455359B}" presName="tx1" presStyleLbl="revTx" presStyleIdx="4" presStyleCnt="7"/>
      <dgm:spPr/>
    </dgm:pt>
    <dgm:pt modelId="{27B24F89-511C-4FD9-8C32-36792A71746F}" type="pres">
      <dgm:prSet presAssocID="{7871FE2E-2EF0-4458-8949-9117E455359B}" presName="vert1" presStyleCnt="0"/>
      <dgm:spPr/>
    </dgm:pt>
    <dgm:pt modelId="{B44F5B4C-0BA0-493B-9699-D503F9041D34}" type="pres">
      <dgm:prSet presAssocID="{B64785BB-5B29-4830-841D-0AD76F027EF0}" presName="thickLine" presStyleLbl="alignNode1" presStyleIdx="5" presStyleCnt="7"/>
      <dgm:spPr/>
    </dgm:pt>
    <dgm:pt modelId="{B512ACC9-4F0D-4BE0-9B99-2781C4EB9E24}" type="pres">
      <dgm:prSet presAssocID="{B64785BB-5B29-4830-841D-0AD76F027EF0}" presName="horz1" presStyleCnt="0"/>
      <dgm:spPr/>
    </dgm:pt>
    <dgm:pt modelId="{E449AB7B-7377-480D-8378-57A1828B1F8E}" type="pres">
      <dgm:prSet presAssocID="{B64785BB-5B29-4830-841D-0AD76F027EF0}" presName="tx1" presStyleLbl="revTx" presStyleIdx="5" presStyleCnt="7"/>
      <dgm:spPr/>
    </dgm:pt>
    <dgm:pt modelId="{6E908D8F-9E63-468E-B7C6-4E469DF994AF}" type="pres">
      <dgm:prSet presAssocID="{B64785BB-5B29-4830-841D-0AD76F027EF0}" presName="vert1" presStyleCnt="0"/>
      <dgm:spPr/>
    </dgm:pt>
    <dgm:pt modelId="{6C98508A-678C-4A53-A424-9D4EE996A8AA}" type="pres">
      <dgm:prSet presAssocID="{157D9BB0-B956-4B02-8578-7B9E0C3EF290}" presName="thickLine" presStyleLbl="alignNode1" presStyleIdx="6" presStyleCnt="7"/>
      <dgm:spPr/>
    </dgm:pt>
    <dgm:pt modelId="{2FC539FA-C25E-45A7-A866-83076D2832D3}" type="pres">
      <dgm:prSet presAssocID="{157D9BB0-B956-4B02-8578-7B9E0C3EF290}" presName="horz1" presStyleCnt="0"/>
      <dgm:spPr/>
    </dgm:pt>
    <dgm:pt modelId="{6079BD83-5B0F-488F-AF61-9F9503D9EA4C}" type="pres">
      <dgm:prSet presAssocID="{157D9BB0-B956-4B02-8578-7B9E0C3EF290}" presName="tx1" presStyleLbl="revTx" presStyleIdx="6" presStyleCnt="7"/>
      <dgm:spPr/>
    </dgm:pt>
    <dgm:pt modelId="{E41A7806-FC70-41B6-9542-4395855C4CC8}" type="pres">
      <dgm:prSet presAssocID="{157D9BB0-B956-4B02-8578-7B9E0C3EF290}" presName="vert1" presStyleCnt="0"/>
      <dgm:spPr/>
    </dgm:pt>
  </dgm:ptLst>
  <dgm:cxnLst>
    <dgm:cxn modelId="{51E8CB06-D5C3-4BFF-89F7-8C6AC60B66EB}" type="presOf" srcId="{5448A651-7FD1-4219-9936-56B39308754E}" destId="{F586FA5F-21E8-435F-8AEC-AC36ADC4E834}" srcOrd="0" destOrd="0" presId="urn:microsoft.com/office/officeart/2008/layout/LinedList"/>
    <dgm:cxn modelId="{8679C418-7C19-42F7-BBA4-709A10D11D54}" srcId="{5448A651-7FD1-4219-9936-56B39308754E}" destId="{BF00402F-77A9-44FD-8EE0-00B980999BC6}" srcOrd="3" destOrd="0" parTransId="{8D13ACE5-9809-46DA-9878-AFB5A9AC56C4}" sibTransId="{BC31D696-8DD2-4558-A8A8-A9FD75C8FE9A}"/>
    <dgm:cxn modelId="{06A4D718-F654-42DE-8FC1-3E43E76B0BE1}" srcId="{5448A651-7FD1-4219-9936-56B39308754E}" destId="{31D61266-ADBC-40F4-8136-16ADB6EDF4B1}" srcOrd="2" destOrd="0" parTransId="{BAA08DA8-BD48-4FDE-A2EB-3E14DACA4BE5}" sibTransId="{C089D64C-E341-48B9-B07A-5FA895445E85}"/>
    <dgm:cxn modelId="{6B355D1C-47CD-4D2A-920A-CBEA61225789}" srcId="{5448A651-7FD1-4219-9936-56B39308754E}" destId="{F661624D-89A3-4C75-8847-42516C917ED3}" srcOrd="1" destOrd="0" parTransId="{CA23C7B8-2D23-453D-9740-DA14E8E7F951}" sibTransId="{56E77B23-B1A1-4405-9EAD-25CBF097181F}"/>
    <dgm:cxn modelId="{00271B2C-7658-413E-9253-DFFE6F2E4613}" type="presOf" srcId="{7871FE2E-2EF0-4458-8949-9117E455359B}" destId="{03DE0ED0-ABB9-42C7-AF69-EEC9847F92A3}" srcOrd="0" destOrd="0" presId="urn:microsoft.com/office/officeart/2008/layout/LinedList"/>
    <dgm:cxn modelId="{E70F6B31-319B-46E7-BAC6-1322EBADB165}" type="presOf" srcId="{F661624D-89A3-4C75-8847-42516C917ED3}" destId="{95DDB57F-A8F6-46EA-B3F1-FA2F6DE4FFDE}" srcOrd="0" destOrd="0" presId="urn:microsoft.com/office/officeart/2008/layout/LinedList"/>
    <dgm:cxn modelId="{BC32B45F-9838-4268-BDD0-77A4C79658AB}" type="presOf" srcId="{BF00402F-77A9-44FD-8EE0-00B980999BC6}" destId="{0259AEB7-E876-4E90-B98D-A307042F6174}" srcOrd="0" destOrd="0" presId="urn:microsoft.com/office/officeart/2008/layout/LinedList"/>
    <dgm:cxn modelId="{42558D44-F598-48C3-B48B-A7EB64288971}" type="presOf" srcId="{31D61266-ADBC-40F4-8136-16ADB6EDF4B1}" destId="{652B5C8C-8A43-4C3B-B462-82A00D825566}" srcOrd="0" destOrd="0" presId="urn:microsoft.com/office/officeart/2008/layout/LinedList"/>
    <dgm:cxn modelId="{0FA4ED45-21D9-4D29-AB29-79A7DF260139}" srcId="{5448A651-7FD1-4219-9936-56B39308754E}" destId="{B64785BB-5B29-4830-841D-0AD76F027EF0}" srcOrd="5" destOrd="0" parTransId="{B77EFC36-9455-4B10-91BD-0BD2480FAA39}" sibTransId="{600A1C53-3731-47FE-9890-65B3D8F1D8A0}"/>
    <dgm:cxn modelId="{C8D04E78-0579-4FD4-9975-4762211A3657}" type="presOf" srcId="{157D9BB0-B956-4B02-8578-7B9E0C3EF290}" destId="{6079BD83-5B0F-488F-AF61-9F9503D9EA4C}" srcOrd="0" destOrd="0" presId="urn:microsoft.com/office/officeart/2008/layout/LinedList"/>
    <dgm:cxn modelId="{1020688D-A60E-4853-9B5F-1A9A97CAB96B}" srcId="{5448A651-7FD1-4219-9936-56B39308754E}" destId="{7871FE2E-2EF0-4458-8949-9117E455359B}" srcOrd="4" destOrd="0" parTransId="{F92992CE-9902-4581-8105-0D32761A8FDE}" sibTransId="{B0E43FE7-082D-4B8C-9472-8A02D9069E14}"/>
    <dgm:cxn modelId="{899B219A-B5BC-43DD-925E-0C68AC3532A1}" type="presOf" srcId="{C54393CA-B05E-4625-B56F-1D828064D885}" destId="{E47AB980-3C23-4262-B7F8-EB8EFE5A3AD7}" srcOrd="0" destOrd="0" presId="urn:microsoft.com/office/officeart/2008/layout/LinedList"/>
    <dgm:cxn modelId="{FD17429A-E971-4611-A610-C62EF8626AB5}" srcId="{5448A651-7FD1-4219-9936-56B39308754E}" destId="{C54393CA-B05E-4625-B56F-1D828064D885}" srcOrd="0" destOrd="0" parTransId="{8261E3A2-CE8B-4EF8-95CC-973ECE79F288}" sibTransId="{82856DD5-9092-4105-9595-369F92870602}"/>
    <dgm:cxn modelId="{4E4B3DCD-24C3-40FD-BA6E-B346EC772716}" type="presOf" srcId="{B64785BB-5B29-4830-841D-0AD76F027EF0}" destId="{E449AB7B-7377-480D-8378-57A1828B1F8E}" srcOrd="0" destOrd="0" presId="urn:microsoft.com/office/officeart/2008/layout/LinedList"/>
    <dgm:cxn modelId="{2DA8E8D4-68C3-4423-8C75-8C994ACB3487}" srcId="{5448A651-7FD1-4219-9936-56B39308754E}" destId="{157D9BB0-B956-4B02-8578-7B9E0C3EF290}" srcOrd="6" destOrd="0" parTransId="{A92EA0F0-3867-4FBE-8837-3F80A52DD7DF}" sibTransId="{B6645BEE-C0B7-4C45-BF50-7127174C80F8}"/>
    <dgm:cxn modelId="{6D29A6C8-B812-4892-B9B9-ADF518EB09BF}" type="presParOf" srcId="{F586FA5F-21E8-435F-8AEC-AC36ADC4E834}" destId="{9BED2ADB-5B1F-40D0-87AE-FC08FC21156E}" srcOrd="0" destOrd="0" presId="urn:microsoft.com/office/officeart/2008/layout/LinedList"/>
    <dgm:cxn modelId="{88131430-60B0-4A08-B40A-4EF04733D0B3}" type="presParOf" srcId="{F586FA5F-21E8-435F-8AEC-AC36ADC4E834}" destId="{9A6832DB-5FD0-4B4C-B3C2-AC1742A5C3A7}" srcOrd="1" destOrd="0" presId="urn:microsoft.com/office/officeart/2008/layout/LinedList"/>
    <dgm:cxn modelId="{09B94178-A33D-49A6-AA54-D061CE738150}" type="presParOf" srcId="{9A6832DB-5FD0-4B4C-B3C2-AC1742A5C3A7}" destId="{E47AB980-3C23-4262-B7F8-EB8EFE5A3AD7}" srcOrd="0" destOrd="0" presId="urn:microsoft.com/office/officeart/2008/layout/LinedList"/>
    <dgm:cxn modelId="{17D20C9D-E276-4849-A131-5187719EB498}" type="presParOf" srcId="{9A6832DB-5FD0-4B4C-B3C2-AC1742A5C3A7}" destId="{67BFE5BC-5DD3-42B0-AD93-F8120F2987F0}" srcOrd="1" destOrd="0" presId="urn:microsoft.com/office/officeart/2008/layout/LinedList"/>
    <dgm:cxn modelId="{AB00406E-E848-4BC3-971C-733D7B5659A3}" type="presParOf" srcId="{F586FA5F-21E8-435F-8AEC-AC36ADC4E834}" destId="{9593996C-D003-4EA8-B2B8-EBA9A09C2AA6}" srcOrd="2" destOrd="0" presId="urn:microsoft.com/office/officeart/2008/layout/LinedList"/>
    <dgm:cxn modelId="{1F1651E5-51B6-4E30-92A6-F6625A87FD91}" type="presParOf" srcId="{F586FA5F-21E8-435F-8AEC-AC36ADC4E834}" destId="{1C12C475-F5A7-46AE-B729-8A8E1F81B585}" srcOrd="3" destOrd="0" presId="urn:microsoft.com/office/officeart/2008/layout/LinedList"/>
    <dgm:cxn modelId="{B4C657F9-15AF-4654-8E7D-3E4D511CD7B6}" type="presParOf" srcId="{1C12C475-F5A7-46AE-B729-8A8E1F81B585}" destId="{95DDB57F-A8F6-46EA-B3F1-FA2F6DE4FFDE}" srcOrd="0" destOrd="0" presId="urn:microsoft.com/office/officeart/2008/layout/LinedList"/>
    <dgm:cxn modelId="{9EB9007B-6773-4073-9B03-E7DEF4CC8C4D}" type="presParOf" srcId="{1C12C475-F5A7-46AE-B729-8A8E1F81B585}" destId="{931848AC-8A5F-4A0B-B2F6-58CF9DDCE6D0}" srcOrd="1" destOrd="0" presId="urn:microsoft.com/office/officeart/2008/layout/LinedList"/>
    <dgm:cxn modelId="{23DE2BA0-2806-4994-A9B0-FD2983BC56B5}" type="presParOf" srcId="{F586FA5F-21E8-435F-8AEC-AC36ADC4E834}" destId="{2C182A64-8EE6-4356-86DE-2AE290419A39}" srcOrd="4" destOrd="0" presId="urn:microsoft.com/office/officeart/2008/layout/LinedList"/>
    <dgm:cxn modelId="{EF41A64F-3800-485D-B38D-5BDE9D6F2D33}" type="presParOf" srcId="{F586FA5F-21E8-435F-8AEC-AC36ADC4E834}" destId="{D8A6BC40-7668-4946-8E0E-B19636044637}" srcOrd="5" destOrd="0" presId="urn:microsoft.com/office/officeart/2008/layout/LinedList"/>
    <dgm:cxn modelId="{F88BB48C-D6D4-4BB5-B238-3CC6AB32EEA8}" type="presParOf" srcId="{D8A6BC40-7668-4946-8E0E-B19636044637}" destId="{652B5C8C-8A43-4C3B-B462-82A00D825566}" srcOrd="0" destOrd="0" presId="urn:microsoft.com/office/officeart/2008/layout/LinedList"/>
    <dgm:cxn modelId="{0FE4634A-6769-44A4-BB6A-7272D3232BAD}" type="presParOf" srcId="{D8A6BC40-7668-4946-8E0E-B19636044637}" destId="{619767F7-B82C-4DF4-874F-63E0741A0AD6}" srcOrd="1" destOrd="0" presId="urn:microsoft.com/office/officeart/2008/layout/LinedList"/>
    <dgm:cxn modelId="{74A4287C-513D-4AB1-B3E6-D53A4779ABF4}" type="presParOf" srcId="{F586FA5F-21E8-435F-8AEC-AC36ADC4E834}" destId="{33B8C5F8-0774-4F0C-8979-301722D1EB2D}" srcOrd="6" destOrd="0" presId="urn:microsoft.com/office/officeart/2008/layout/LinedList"/>
    <dgm:cxn modelId="{4A04B3C5-0EF2-4B2A-AA76-4025CFEEEDAD}" type="presParOf" srcId="{F586FA5F-21E8-435F-8AEC-AC36ADC4E834}" destId="{FF96D8B4-FB8E-4029-8C1F-F22EB4BC6B95}" srcOrd="7" destOrd="0" presId="urn:microsoft.com/office/officeart/2008/layout/LinedList"/>
    <dgm:cxn modelId="{77614084-24E4-4390-B520-BB2CBDC41368}" type="presParOf" srcId="{FF96D8B4-FB8E-4029-8C1F-F22EB4BC6B95}" destId="{0259AEB7-E876-4E90-B98D-A307042F6174}" srcOrd="0" destOrd="0" presId="urn:microsoft.com/office/officeart/2008/layout/LinedList"/>
    <dgm:cxn modelId="{1795D0DB-E94A-4E3E-9558-FA63BA262456}" type="presParOf" srcId="{FF96D8B4-FB8E-4029-8C1F-F22EB4BC6B95}" destId="{842DCE58-BEEB-4398-B744-AA91DC5B6C6B}" srcOrd="1" destOrd="0" presId="urn:microsoft.com/office/officeart/2008/layout/LinedList"/>
    <dgm:cxn modelId="{AA27EA08-BA56-48E2-9CE7-E03FC7B27AE0}" type="presParOf" srcId="{F586FA5F-21E8-435F-8AEC-AC36ADC4E834}" destId="{1C856612-04D2-478C-925C-3E94EFED76E6}" srcOrd="8" destOrd="0" presId="urn:microsoft.com/office/officeart/2008/layout/LinedList"/>
    <dgm:cxn modelId="{D7B06479-969A-4C31-8BBC-2AAB1D9CA717}" type="presParOf" srcId="{F586FA5F-21E8-435F-8AEC-AC36ADC4E834}" destId="{2EB26185-EB64-462A-A40C-B7BC3D5D63D1}" srcOrd="9" destOrd="0" presId="urn:microsoft.com/office/officeart/2008/layout/LinedList"/>
    <dgm:cxn modelId="{8A98B3AD-3437-4BFF-B012-EBA7151A8BB2}" type="presParOf" srcId="{2EB26185-EB64-462A-A40C-B7BC3D5D63D1}" destId="{03DE0ED0-ABB9-42C7-AF69-EEC9847F92A3}" srcOrd="0" destOrd="0" presId="urn:microsoft.com/office/officeart/2008/layout/LinedList"/>
    <dgm:cxn modelId="{B0F1119E-4D15-4BDE-98B2-DDE61B45C40C}" type="presParOf" srcId="{2EB26185-EB64-462A-A40C-B7BC3D5D63D1}" destId="{27B24F89-511C-4FD9-8C32-36792A71746F}" srcOrd="1" destOrd="0" presId="urn:microsoft.com/office/officeart/2008/layout/LinedList"/>
    <dgm:cxn modelId="{5D81BDCE-DA9E-43A0-8953-41ADAC4A6EA1}" type="presParOf" srcId="{F586FA5F-21E8-435F-8AEC-AC36ADC4E834}" destId="{B44F5B4C-0BA0-493B-9699-D503F9041D34}" srcOrd="10" destOrd="0" presId="urn:microsoft.com/office/officeart/2008/layout/LinedList"/>
    <dgm:cxn modelId="{A42B80B0-4E38-4FE0-8276-C0A221A479C2}" type="presParOf" srcId="{F586FA5F-21E8-435F-8AEC-AC36ADC4E834}" destId="{B512ACC9-4F0D-4BE0-9B99-2781C4EB9E24}" srcOrd="11" destOrd="0" presId="urn:microsoft.com/office/officeart/2008/layout/LinedList"/>
    <dgm:cxn modelId="{B4B0BEAE-79C2-46FD-BAFC-B24AE87CD4B8}" type="presParOf" srcId="{B512ACC9-4F0D-4BE0-9B99-2781C4EB9E24}" destId="{E449AB7B-7377-480D-8378-57A1828B1F8E}" srcOrd="0" destOrd="0" presId="urn:microsoft.com/office/officeart/2008/layout/LinedList"/>
    <dgm:cxn modelId="{AD3D84D3-3671-47DE-897F-B8316D9A7064}" type="presParOf" srcId="{B512ACC9-4F0D-4BE0-9B99-2781C4EB9E24}" destId="{6E908D8F-9E63-468E-B7C6-4E469DF994AF}" srcOrd="1" destOrd="0" presId="urn:microsoft.com/office/officeart/2008/layout/LinedList"/>
    <dgm:cxn modelId="{C4519056-3C20-43F9-BB01-CAC39A919D3E}" type="presParOf" srcId="{F586FA5F-21E8-435F-8AEC-AC36ADC4E834}" destId="{6C98508A-678C-4A53-A424-9D4EE996A8AA}" srcOrd="12" destOrd="0" presId="urn:microsoft.com/office/officeart/2008/layout/LinedList"/>
    <dgm:cxn modelId="{4C912B11-EEA5-46D6-8DE9-5758AC976439}" type="presParOf" srcId="{F586FA5F-21E8-435F-8AEC-AC36ADC4E834}" destId="{2FC539FA-C25E-45A7-A866-83076D2832D3}" srcOrd="13" destOrd="0" presId="urn:microsoft.com/office/officeart/2008/layout/LinedList"/>
    <dgm:cxn modelId="{F12C250E-7AF1-468C-9A67-F09695A424CB}" type="presParOf" srcId="{2FC539FA-C25E-45A7-A866-83076D2832D3}" destId="{6079BD83-5B0F-488F-AF61-9F9503D9EA4C}" srcOrd="0" destOrd="0" presId="urn:microsoft.com/office/officeart/2008/layout/LinedList"/>
    <dgm:cxn modelId="{98B32304-A3C9-412D-9005-D9ECD68B80F6}" type="presParOf" srcId="{2FC539FA-C25E-45A7-A866-83076D2832D3}" destId="{E41A7806-FC70-41B6-9542-4395855C4C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D2ADB-5B1F-40D0-87AE-FC08FC21156E}">
      <dsp:nvSpPr>
        <dsp:cNvPr id="0" name=""/>
        <dsp:cNvSpPr/>
      </dsp:nvSpPr>
      <dsp:spPr>
        <a:xfrm>
          <a:off x="0" y="677"/>
          <a:ext cx="592757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47AB980-3C23-4262-B7F8-EB8EFE5A3AD7}">
      <dsp:nvSpPr>
        <dsp:cNvPr id="0" name=""/>
        <dsp:cNvSpPr/>
      </dsp:nvSpPr>
      <dsp:spPr>
        <a:xfrm>
          <a:off x="0" y="677"/>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Respawn Feature</a:t>
          </a:r>
        </a:p>
      </dsp:txBody>
      <dsp:txXfrm>
        <a:off x="0" y="677"/>
        <a:ext cx="5927575" cy="793253"/>
      </dsp:txXfrm>
    </dsp:sp>
    <dsp:sp modelId="{9593996C-D003-4EA8-B2B8-EBA9A09C2AA6}">
      <dsp:nvSpPr>
        <dsp:cNvPr id="0" name=""/>
        <dsp:cNvSpPr/>
      </dsp:nvSpPr>
      <dsp:spPr>
        <a:xfrm>
          <a:off x="0" y="793931"/>
          <a:ext cx="5927575" cy="0"/>
        </a:xfrm>
        <a:prstGeom prst="line">
          <a:avLst/>
        </a:prstGeom>
        <a:gradFill rotWithShape="0">
          <a:gsLst>
            <a:gs pos="0">
              <a:schemeClr val="accent2">
                <a:hueOff val="-247951"/>
                <a:satOff val="274"/>
                <a:lumOff val="980"/>
                <a:alphaOff val="0"/>
                <a:satMod val="103000"/>
                <a:lumMod val="102000"/>
                <a:tint val="94000"/>
              </a:schemeClr>
            </a:gs>
            <a:gs pos="50000">
              <a:schemeClr val="accent2">
                <a:hueOff val="-247951"/>
                <a:satOff val="274"/>
                <a:lumOff val="980"/>
                <a:alphaOff val="0"/>
                <a:satMod val="110000"/>
                <a:lumMod val="100000"/>
                <a:shade val="100000"/>
              </a:schemeClr>
            </a:gs>
            <a:gs pos="100000">
              <a:schemeClr val="accent2">
                <a:hueOff val="-247951"/>
                <a:satOff val="274"/>
                <a:lumOff val="980"/>
                <a:alphaOff val="0"/>
                <a:lumMod val="99000"/>
                <a:satMod val="120000"/>
                <a:shade val="78000"/>
              </a:schemeClr>
            </a:gs>
          </a:gsLst>
          <a:lin ang="5400000" scaled="0"/>
        </a:gradFill>
        <a:ln w="6350" cap="flat" cmpd="sng" algn="ctr">
          <a:solidFill>
            <a:schemeClr val="accent2">
              <a:hueOff val="-247951"/>
              <a:satOff val="274"/>
              <a:lumOff val="98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DDB57F-A8F6-46EA-B3F1-FA2F6DE4FFDE}">
      <dsp:nvSpPr>
        <dsp:cNvPr id="0" name=""/>
        <dsp:cNvSpPr/>
      </dsp:nvSpPr>
      <dsp:spPr>
        <a:xfrm>
          <a:off x="0" y="793931"/>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Enemy Hit Detection</a:t>
          </a:r>
        </a:p>
      </dsp:txBody>
      <dsp:txXfrm>
        <a:off x="0" y="793931"/>
        <a:ext cx="5927575" cy="793253"/>
      </dsp:txXfrm>
    </dsp:sp>
    <dsp:sp modelId="{2C182A64-8EE6-4356-86DE-2AE290419A39}">
      <dsp:nvSpPr>
        <dsp:cNvPr id="0" name=""/>
        <dsp:cNvSpPr/>
      </dsp:nvSpPr>
      <dsp:spPr>
        <a:xfrm>
          <a:off x="0" y="1587185"/>
          <a:ext cx="5927575" cy="0"/>
        </a:xfrm>
        <a:prstGeom prst="line">
          <a:avLst/>
        </a:prstGeom>
        <a:gradFill rotWithShape="0">
          <a:gsLst>
            <a:gs pos="0">
              <a:schemeClr val="accent2">
                <a:hueOff val="-495902"/>
                <a:satOff val="549"/>
                <a:lumOff val="1960"/>
                <a:alphaOff val="0"/>
                <a:satMod val="103000"/>
                <a:lumMod val="102000"/>
                <a:tint val="94000"/>
              </a:schemeClr>
            </a:gs>
            <a:gs pos="50000">
              <a:schemeClr val="accent2">
                <a:hueOff val="-495902"/>
                <a:satOff val="549"/>
                <a:lumOff val="1960"/>
                <a:alphaOff val="0"/>
                <a:satMod val="110000"/>
                <a:lumMod val="100000"/>
                <a:shade val="100000"/>
              </a:schemeClr>
            </a:gs>
            <a:gs pos="100000">
              <a:schemeClr val="accent2">
                <a:hueOff val="-495902"/>
                <a:satOff val="549"/>
                <a:lumOff val="1960"/>
                <a:alphaOff val="0"/>
                <a:lumMod val="99000"/>
                <a:satMod val="120000"/>
                <a:shade val="78000"/>
              </a:schemeClr>
            </a:gs>
          </a:gsLst>
          <a:lin ang="5400000" scaled="0"/>
        </a:gradFill>
        <a:ln w="6350" cap="flat" cmpd="sng" algn="ctr">
          <a:solidFill>
            <a:schemeClr val="accent2">
              <a:hueOff val="-495902"/>
              <a:satOff val="549"/>
              <a:lumOff val="196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2B5C8C-8A43-4C3B-B462-82A00D825566}">
      <dsp:nvSpPr>
        <dsp:cNvPr id="0" name=""/>
        <dsp:cNvSpPr/>
      </dsp:nvSpPr>
      <dsp:spPr>
        <a:xfrm>
          <a:off x="0" y="1587185"/>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Player Movement, Hit Detection, and Attacking</a:t>
          </a:r>
        </a:p>
      </dsp:txBody>
      <dsp:txXfrm>
        <a:off x="0" y="1587185"/>
        <a:ext cx="5927575" cy="793253"/>
      </dsp:txXfrm>
    </dsp:sp>
    <dsp:sp modelId="{33B8C5F8-0774-4F0C-8979-301722D1EB2D}">
      <dsp:nvSpPr>
        <dsp:cNvPr id="0" name=""/>
        <dsp:cNvSpPr/>
      </dsp:nvSpPr>
      <dsp:spPr>
        <a:xfrm>
          <a:off x="0" y="2380439"/>
          <a:ext cx="5927575" cy="0"/>
        </a:xfrm>
        <a:prstGeom prst="line">
          <a:avLst/>
        </a:prstGeom>
        <a:gradFill rotWithShape="0">
          <a:gsLst>
            <a:gs pos="0">
              <a:schemeClr val="accent2">
                <a:hueOff val="-743852"/>
                <a:satOff val="823"/>
                <a:lumOff val="2941"/>
                <a:alphaOff val="0"/>
                <a:satMod val="103000"/>
                <a:lumMod val="102000"/>
                <a:tint val="94000"/>
              </a:schemeClr>
            </a:gs>
            <a:gs pos="50000">
              <a:schemeClr val="accent2">
                <a:hueOff val="-743852"/>
                <a:satOff val="823"/>
                <a:lumOff val="2941"/>
                <a:alphaOff val="0"/>
                <a:satMod val="110000"/>
                <a:lumMod val="100000"/>
                <a:shade val="100000"/>
              </a:schemeClr>
            </a:gs>
            <a:gs pos="100000">
              <a:schemeClr val="accent2">
                <a:hueOff val="-743852"/>
                <a:satOff val="823"/>
                <a:lumOff val="2941"/>
                <a:alphaOff val="0"/>
                <a:lumMod val="99000"/>
                <a:satMod val="120000"/>
                <a:shade val="78000"/>
              </a:schemeClr>
            </a:gs>
          </a:gsLst>
          <a:lin ang="5400000" scaled="0"/>
        </a:gradFill>
        <a:ln w="6350" cap="flat" cmpd="sng" algn="ctr">
          <a:solidFill>
            <a:schemeClr val="accent2">
              <a:hueOff val="-743852"/>
              <a:satOff val="823"/>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59AEB7-E876-4E90-B98D-A307042F6174}">
      <dsp:nvSpPr>
        <dsp:cNvPr id="0" name=""/>
        <dsp:cNvSpPr/>
      </dsp:nvSpPr>
      <dsp:spPr>
        <a:xfrm>
          <a:off x="0" y="2380439"/>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Score Tracker</a:t>
          </a:r>
        </a:p>
      </dsp:txBody>
      <dsp:txXfrm>
        <a:off x="0" y="2380439"/>
        <a:ext cx="5927575" cy="793253"/>
      </dsp:txXfrm>
    </dsp:sp>
    <dsp:sp modelId="{1C856612-04D2-478C-925C-3E94EFED76E6}">
      <dsp:nvSpPr>
        <dsp:cNvPr id="0" name=""/>
        <dsp:cNvSpPr/>
      </dsp:nvSpPr>
      <dsp:spPr>
        <a:xfrm>
          <a:off x="0" y="3173693"/>
          <a:ext cx="5927575" cy="0"/>
        </a:xfrm>
        <a:prstGeom prst="line">
          <a:avLst/>
        </a:prstGeom>
        <a:gradFill rotWithShape="0">
          <a:gsLst>
            <a:gs pos="0">
              <a:schemeClr val="accent2">
                <a:hueOff val="-991803"/>
                <a:satOff val="1098"/>
                <a:lumOff val="3921"/>
                <a:alphaOff val="0"/>
                <a:satMod val="103000"/>
                <a:lumMod val="102000"/>
                <a:tint val="94000"/>
              </a:schemeClr>
            </a:gs>
            <a:gs pos="50000">
              <a:schemeClr val="accent2">
                <a:hueOff val="-991803"/>
                <a:satOff val="1098"/>
                <a:lumOff val="3921"/>
                <a:alphaOff val="0"/>
                <a:satMod val="110000"/>
                <a:lumMod val="100000"/>
                <a:shade val="100000"/>
              </a:schemeClr>
            </a:gs>
            <a:gs pos="100000">
              <a:schemeClr val="accent2">
                <a:hueOff val="-991803"/>
                <a:satOff val="1098"/>
                <a:lumOff val="3921"/>
                <a:alphaOff val="0"/>
                <a:lumMod val="99000"/>
                <a:satMod val="120000"/>
                <a:shade val="78000"/>
              </a:schemeClr>
            </a:gs>
          </a:gsLst>
          <a:lin ang="5400000" scaled="0"/>
        </a:gradFill>
        <a:ln w="6350" cap="flat" cmpd="sng" algn="ctr">
          <a:solidFill>
            <a:schemeClr val="accent2">
              <a:hueOff val="-991803"/>
              <a:satOff val="1098"/>
              <a:lumOff val="392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DE0ED0-ABB9-42C7-AF69-EEC9847F92A3}">
      <dsp:nvSpPr>
        <dsp:cNvPr id="0" name=""/>
        <dsp:cNvSpPr/>
      </dsp:nvSpPr>
      <dsp:spPr>
        <a:xfrm>
          <a:off x="0" y="3173693"/>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High Score Tracker</a:t>
          </a:r>
        </a:p>
      </dsp:txBody>
      <dsp:txXfrm>
        <a:off x="0" y="3173693"/>
        <a:ext cx="5927575" cy="793253"/>
      </dsp:txXfrm>
    </dsp:sp>
    <dsp:sp modelId="{B44F5B4C-0BA0-493B-9699-D503F9041D34}">
      <dsp:nvSpPr>
        <dsp:cNvPr id="0" name=""/>
        <dsp:cNvSpPr/>
      </dsp:nvSpPr>
      <dsp:spPr>
        <a:xfrm>
          <a:off x="0" y="3966947"/>
          <a:ext cx="5927575" cy="0"/>
        </a:xfrm>
        <a:prstGeom prst="line">
          <a:avLst/>
        </a:prstGeom>
        <a:gradFill rotWithShape="0">
          <a:gsLst>
            <a:gs pos="0">
              <a:schemeClr val="accent2">
                <a:hueOff val="-1239754"/>
                <a:satOff val="1372"/>
                <a:lumOff val="4901"/>
                <a:alphaOff val="0"/>
                <a:satMod val="103000"/>
                <a:lumMod val="102000"/>
                <a:tint val="94000"/>
              </a:schemeClr>
            </a:gs>
            <a:gs pos="50000">
              <a:schemeClr val="accent2">
                <a:hueOff val="-1239754"/>
                <a:satOff val="1372"/>
                <a:lumOff val="4901"/>
                <a:alphaOff val="0"/>
                <a:satMod val="110000"/>
                <a:lumMod val="100000"/>
                <a:shade val="100000"/>
              </a:schemeClr>
            </a:gs>
            <a:gs pos="100000">
              <a:schemeClr val="accent2">
                <a:hueOff val="-1239754"/>
                <a:satOff val="1372"/>
                <a:lumOff val="4901"/>
                <a:alphaOff val="0"/>
                <a:lumMod val="99000"/>
                <a:satMod val="120000"/>
                <a:shade val="78000"/>
              </a:schemeClr>
            </a:gs>
          </a:gsLst>
          <a:lin ang="5400000" scaled="0"/>
        </a:gradFill>
        <a:ln w="6350" cap="flat" cmpd="sng" algn="ctr">
          <a:solidFill>
            <a:schemeClr val="accent2">
              <a:hueOff val="-1239754"/>
              <a:satOff val="1372"/>
              <a:lumOff val="490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449AB7B-7377-480D-8378-57A1828B1F8E}">
      <dsp:nvSpPr>
        <dsp:cNvPr id="0" name=""/>
        <dsp:cNvSpPr/>
      </dsp:nvSpPr>
      <dsp:spPr>
        <a:xfrm>
          <a:off x="0" y="3966947"/>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Main Menu Screen and Game Over Menu Screen</a:t>
          </a:r>
        </a:p>
      </dsp:txBody>
      <dsp:txXfrm>
        <a:off x="0" y="3966947"/>
        <a:ext cx="5927575" cy="793253"/>
      </dsp:txXfrm>
    </dsp:sp>
    <dsp:sp modelId="{6C98508A-678C-4A53-A424-9D4EE996A8AA}">
      <dsp:nvSpPr>
        <dsp:cNvPr id="0" name=""/>
        <dsp:cNvSpPr/>
      </dsp:nvSpPr>
      <dsp:spPr>
        <a:xfrm>
          <a:off x="0" y="4760201"/>
          <a:ext cx="5927575" cy="0"/>
        </a:xfrm>
        <a:prstGeom prst="line">
          <a:avLst/>
        </a:prstGeom>
        <a:gradFill rotWithShape="0">
          <a:gsLst>
            <a:gs pos="0">
              <a:schemeClr val="accent2">
                <a:hueOff val="-1487704"/>
                <a:satOff val="1647"/>
                <a:lumOff val="5881"/>
                <a:alphaOff val="0"/>
                <a:satMod val="103000"/>
                <a:lumMod val="102000"/>
                <a:tint val="94000"/>
              </a:schemeClr>
            </a:gs>
            <a:gs pos="50000">
              <a:schemeClr val="accent2">
                <a:hueOff val="-1487704"/>
                <a:satOff val="1647"/>
                <a:lumOff val="5881"/>
                <a:alphaOff val="0"/>
                <a:satMod val="110000"/>
                <a:lumMod val="100000"/>
                <a:shade val="100000"/>
              </a:schemeClr>
            </a:gs>
            <a:gs pos="100000">
              <a:schemeClr val="accent2">
                <a:hueOff val="-1487704"/>
                <a:satOff val="1647"/>
                <a:lumOff val="5881"/>
                <a:alphaOff val="0"/>
                <a:lumMod val="99000"/>
                <a:satMod val="120000"/>
                <a:shade val="78000"/>
              </a:schemeClr>
            </a:gs>
          </a:gsLst>
          <a:lin ang="5400000" scaled="0"/>
        </a:gradFill>
        <a:ln w="6350" cap="flat" cmpd="sng" algn="ctr">
          <a:solidFill>
            <a:schemeClr val="accent2">
              <a:hueOff val="-1487704"/>
              <a:satOff val="1647"/>
              <a:lumOff val="58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079BD83-5B0F-488F-AF61-9F9503D9EA4C}">
      <dsp:nvSpPr>
        <dsp:cNvPr id="0" name=""/>
        <dsp:cNvSpPr/>
      </dsp:nvSpPr>
      <dsp:spPr>
        <a:xfrm>
          <a:off x="0" y="4760201"/>
          <a:ext cx="5927575" cy="793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WebGL uploaded onto website</a:t>
          </a:r>
        </a:p>
      </dsp:txBody>
      <dsp:txXfrm>
        <a:off x="0" y="4760201"/>
        <a:ext cx="5927575" cy="7932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11/29/2020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0135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7082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11/29/2020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6445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7908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8565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5063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504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185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9857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54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11/29/2020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66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11/29/2020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5385581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FFE33-5E82-45E7-8FB8-77D2F2A11B73}"/>
              </a:ext>
            </a:extLst>
          </p:cNvPr>
          <p:cNvSpPr>
            <a:spLocks noGrp="1"/>
          </p:cNvSpPr>
          <p:nvPr>
            <p:ph type="ctrTitle"/>
          </p:nvPr>
        </p:nvSpPr>
        <p:spPr>
          <a:xfrm>
            <a:off x="5300814" y="1482634"/>
            <a:ext cx="5928018" cy="3046798"/>
          </a:xfrm>
        </p:spPr>
        <p:txBody>
          <a:bodyPr>
            <a:normAutofit/>
          </a:bodyPr>
          <a:lstStyle/>
          <a:p>
            <a:pPr algn="l"/>
            <a:r>
              <a:rPr lang="en-US" sz="6800">
                <a:solidFill>
                  <a:schemeClr val="bg1"/>
                </a:solidFill>
              </a:rPr>
              <a:t>412 Individual Project</a:t>
            </a:r>
          </a:p>
        </p:txBody>
      </p:sp>
      <p:sp>
        <p:nvSpPr>
          <p:cNvPr id="3" name="Subtitle 2">
            <a:extLst>
              <a:ext uri="{FF2B5EF4-FFF2-40B4-BE49-F238E27FC236}">
                <a16:creationId xmlns:a16="http://schemas.microsoft.com/office/drawing/2014/main" id="{D4C0509B-2012-4244-9AC0-69FA107839CA}"/>
              </a:ext>
            </a:extLst>
          </p:cNvPr>
          <p:cNvSpPr>
            <a:spLocks noGrp="1"/>
          </p:cNvSpPr>
          <p:nvPr>
            <p:ph type="subTitle" idx="1"/>
          </p:nvPr>
        </p:nvSpPr>
        <p:spPr>
          <a:xfrm>
            <a:off x="5300814" y="4686300"/>
            <a:ext cx="5928018" cy="1057276"/>
          </a:xfrm>
        </p:spPr>
        <p:txBody>
          <a:bodyPr>
            <a:normAutofit/>
          </a:bodyPr>
          <a:lstStyle/>
          <a:p>
            <a:pPr algn="l"/>
            <a:r>
              <a:rPr lang="en-US" dirty="0"/>
              <a:t>Jordan Whittington</a:t>
            </a:r>
          </a:p>
        </p:txBody>
      </p:sp>
      <p:pic>
        <p:nvPicPr>
          <p:cNvPr id="4" name="Picture 3">
            <a:extLst>
              <a:ext uri="{FF2B5EF4-FFF2-40B4-BE49-F238E27FC236}">
                <a16:creationId xmlns:a16="http://schemas.microsoft.com/office/drawing/2014/main" id="{D7BB6228-2466-4223-A131-D47999B6129D}"/>
              </a:ext>
            </a:extLst>
          </p:cNvPr>
          <p:cNvPicPr>
            <a:picLocks noChangeAspect="1"/>
          </p:cNvPicPr>
          <p:nvPr/>
        </p:nvPicPr>
        <p:blipFill rotWithShape="1">
          <a:blip r:embed="rId2"/>
          <a:srcRect l="10119" r="3390"/>
          <a:stretch/>
        </p:blipFill>
        <p:spPr>
          <a:xfrm>
            <a:off x="20" y="736600"/>
            <a:ext cx="4657328" cy="5384798"/>
          </a:xfrm>
          <a:prstGeom prst="rect">
            <a:avLst/>
          </a:prstGeom>
        </p:spPr>
      </p:pic>
    </p:spTree>
    <p:extLst>
      <p:ext uri="{BB962C8B-B14F-4D97-AF65-F5344CB8AC3E}">
        <p14:creationId xmlns:p14="http://schemas.microsoft.com/office/powerpoint/2010/main" val="75365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66FE6-ACBF-4887-A4A1-B7291B333525}"/>
              </a:ext>
            </a:extLst>
          </p:cNvPr>
          <p:cNvSpPr>
            <a:spLocks noGrp="1"/>
          </p:cNvSpPr>
          <p:nvPr>
            <p:ph type="title"/>
          </p:nvPr>
        </p:nvSpPr>
        <p:spPr>
          <a:xfrm>
            <a:off x="960120" y="317814"/>
            <a:ext cx="10268712" cy="1700784"/>
          </a:xfrm>
        </p:spPr>
        <p:txBody>
          <a:bodyPr>
            <a:normAutofit/>
          </a:bodyPr>
          <a:lstStyle/>
          <a:p>
            <a:r>
              <a:rPr lang="en-US" dirty="0"/>
              <a:t>Overview</a:t>
            </a:r>
          </a:p>
        </p:txBody>
      </p:sp>
      <p:pic>
        <p:nvPicPr>
          <p:cNvPr id="7" name="Graphic 6" descr="Game controller">
            <a:extLst>
              <a:ext uri="{FF2B5EF4-FFF2-40B4-BE49-F238E27FC236}">
                <a16:creationId xmlns:a16="http://schemas.microsoft.com/office/drawing/2014/main" id="{F76AD64B-42E2-4E8F-B1E7-9AD372936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 y="2792180"/>
            <a:ext cx="2897804" cy="2897804"/>
          </a:xfrm>
          <a:prstGeom prst="rect">
            <a:avLst/>
          </a:prstGeom>
        </p:spPr>
      </p:pic>
      <p:sp>
        <p:nvSpPr>
          <p:cNvPr id="12" name="Rectangle 1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7782" y="2264989"/>
            <a:ext cx="7824217"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D8A49C-CEE5-4D65-B15F-637BA49A758A}"/>
              </a:ext>
            </a:extLst>
          </p:cNvPr>
          <p:cNvSpPr>
            <a:spLocks noGrp="1"/>
          </p:cNvSpPr>
          <p:nvPr>
            <p:ph idx="1"/>
          </p:nvPr>
        </p:nvSpPr>
        <p:spPr>
          <a:xfrm>
            <a:off x="5004426" y="2587625"/>
            <a:ext cx="6223961" cy="3317875"/>
          </a:xfrm>
        </p:spPr>
        <p:txBody>
          <a:bodyPr anchor="ctr">
            <a:normAutofit/>
          </a:bodyPr>
          <a:lstStyle/>
          <a:p>
            <a:pPr marL="457200" indent="-457200">
              <a:lnSpc>
                <a:spcPct val="91000"/>
              </a:lnSpc>
              <a:buFont typeface="Arial" panose="020B0604020202020204" pitchFamily="34" charset="0"/>
              <a:buChar char="•"/>
            </a:pPr>
            <a:r>
              <a:rPr lang="en-US" sz="2400"/>
              <a:t>I created a game and a website to house that game and all of my projects that I started</a:t>
            </a:r>
          </a:p>
          <a:p>
            <a:pPr marL="457200" indent="-457200">
              <a:lnSpc>
                <a:spcPct val="91000"/>
              </a:lnSpc>
              <a:buFont typeface="Arial" panose="020B0604020202020204" pitchFamily="34" charset="0"/>
              <a:buChar char="•"/>
            </a:pPr>
            <a:r>
              <a:rPr lang="en-US" sz="2400"/>
              <a:t>The game is called “Rouge” and the idea of the game is to use the WASD keys and the Space Bar (Attack) to try and live as long as possible against enemies that constantly spawn and chase the player</a:t>
            </a:r>
          </a:p>
        </p:txBody>
      </p:sp>
    </p:spTree>
    <p:extLst>
      <p:ext uri="{BB962C8B-B14F-4D97-AF65-F5344CB8AC3E}">
        <p14:creationId xmlns:p14="http://schemas.microsoft.com/office/powerpoint/2010/main" val="5169886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E5AED1-65AD-42CA-A3F0-9E3AEEF2B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31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A2868-4E71-4DA8-9C06-0D2F5D73D1FB}"/>
              </a:ext>
            </a:extLst>
          </p:cNvPr>
          <p:cNvSpPr>
            <a:spLocks noGrp="1"/>
          </p:cNvSpPr>
          <p:nvPr>
            <p:ph type="title"/>
          </p:nvPr>
        </p:nvSpPr>
        <p:spPr>
          <a:xfrm>
            <a:off x="5391808" y="643467"/>
            <a:ext cx="5913226" cy="5571066"/>
          </a:xfrm>
        </p:spPr>
        <p:txBody>
          <a:bodyPr>
            <a:normAutofit/>
          </a:bodyPr>
          <a:lstStyle/>
          <a:p>
            <a:r>
              <a:rPr lang="en-US" sz="8800"/>
              <a:t>Roles</a:t>
            </a:r>
          </a:p>
        </p:txBody>
      </p:sp>
      <p:sp>
        <p:nvSpPr>
          <p:cNvPr id="3" name="Content Placeholder 2">
            <a:extLst>
              <a:ext uri="{FF2B5EF4-FFF2-40B4-BE49-F238E27FC236}">
                <a16:creationId xmlns:a16="http://schemas.microsoft.com/office/drawing/2014/main" id="{DDD2A38E-DCA7-4CB7-9DA3-42A4278913A5}"/>
              </a:ext>
            </a:extLst>
          </p:cNvPr>
          <p:cNvSpPr>
            <a:spLocks noGrp="1"/>
          </p:cNvSpPr>
          <p:nvPr>
            <p:ph idx="1"/>
          </p:nvPr>
        </p:nvSpPr>
        <p:spPr>
          <a:xfrm>
            <a:off x="960119" y="643467"/>
            <a:ext cx="3109151" cy="5571066"/>
          </a:xfrm>
        </p:spPr>
        <p:txBody>
          <a:bodyPr anchor="ctr">
            <a:normAutofit/>
          </a:bodyPr>
          <a:lstStyle/>
          <a:p>
            <a:pPr marL="457200" indent="-457200">
              <a:buFont typeface="Arial" panose="020B0604020202020204" pitchFamily="34" charset="0"/>
              <a:buChar char="•"/>
            </a:pPr>
            <a:r>
              <a:rPr lang="en-US" dirty="0"/>
              <a:t>Core Developer: Jordan Whittington</a:t>
            </a:r>
          </a:p>
          <a:p>
            <a:pPr marL="457200" indent="-457200">
              <a:buFont typeface="Arial" panose="020B0604020202020204" pitchFamily="34" charset="0"/>
              <a:buChar char="•"/>
            </a:pPr>
            <a:r>
              <a:rPr lang="en-US" dirty="0"/>
              <a:t>Supporting Developers: Unity Community</a:t>
            </a:r>
          </a:p>
          <a:p>
            <a:pPr marL="457200" indent="-457200">
              <a:buFont typeface="Arial" panose="020B0604020202020204" pitchFamily="34" charset="0"/>
              <a:buChar char="•"/>
            </a:pPr>
            <a:r>
              <a:rPr lang="en-US" dirty="0"/>
              <a:t>Testing: Unity Game Testing Software</a:t>
            </a:r>
          </a:p>
        </p:txBody>
      </p:sp>
    </p:spTree>
    <p:extLst>
      <p:ext uri="{BB962C8B-B14F-4D97-AF65-F5344CB8AC3E}">
        <p14:creationId xmlns:p14="http://schemas.microsoft.com/office/powerpoint/2010/main" val="311101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6D8C2-BB44-45E8-B030-521759734425}"/>
              </a:ext>
            </a:extLst>
          </p:cNvPr>
          <p:cNvSpPr>
            <a:spLocks noGrp="1"/>
          </p:cNvSpPr>
          <p:nvPr>
            <p:ph type="title"/>
          </p:nvPr>
        </p:nvSpPr>
        <p:spPr>
          <a:xfrm>
            <a:off x="960120" y="317814"/>
            <a:ext cx="10268712" cy="1700784"/>
          </a:xfrm>
        </p:spPr>
        <p:txBody>
          <a:bodyPr>
            <a:normAutofit/>
          </a:bodyPr>
          <a:lstStyle/>
          <a:p>
            <a:r>
              <a:rPr lang="en-US" dirty="0"/>
              <a:t>Tools</a:t>
            </a:r>
          </a:p>
        </p:txBody>
      </p:sp>
      <p:sp>
        <p:nvSpPr>
          <p:cNvPr id="3" name="Content Placeholder 2">
            <a:extLst>
              <a:ext uri="{FF2B5EF4-FFF2-40B4-BE49-F238E27FC236}">
                <a16:creationId xmlns:a16="http://schemas.microsoft.com/office/drawing/2014/main" id="{C9F13565-4CDF-4F8B-AF47-6C25049AEAFD}"/>
              </a:ext>
            </a:extLst>
          </p:cNvPr>
          <p:cNvSpPr>
            <a:spLocks noGrp="1"/>
          </p:cNvSpPr>
          <p:nvPr>
            <p:ph idx="1"/>
          </p:nvPr>
        </p:nvSpPr>
        <p:spPr>
          <a:xfrm>
            <a:off x="960120" y="2587752"/>
            <a:ext cx="10268712" cy="3593592"/>
          </a:xfrm>
        </p:spPr>
        <p:txBody>
          <a:bodyPr>
            <a:normAutofit/>
          </a:bodyPr>
          <a:lstStyle/>
          <a:p>
            <a:pPr marL="457200" indent="-457200">
              <a:lnSpc>
                <a:spcPct val="91000"/>
              </a:lnSpc>
              <a:buFont typeface="Arial" panose="020B0604020202020204" pitchFamily="34" charset="0"/>
              <a:buChar char="•"/>
            </a:pPr>
            <a:r>
              <a:rPr lang="en-US" sz="2400"/>
              <a:t>Windows 10</a:t>
            </a:r>
          </a:p>
          <a:p>
            <a:pPr marL="457200" indent="-457200">
              <a:lnSpc>
                <a:spcPct val="91000"/>
              </a:lnSpc>
              <a:buFont typeface="Arial" panose="020B0604020202020204" pitchFamily="34" charset="0"/>
              <a:buChar char="•"/>
            </a:pPr>
            <a:r>
              <a:rPr lang="en-US" sz="2400" err="1"/>
              <a:t>Piskel</a:t>
            </a:r>
            <a:endParaRPr lang="en-US" sz="2400"/>
          </a:p>
          <a:p>
            <a:pPr marL="457200" indent="-457200">
              <a:lnSpc>
                <a:spcPct val="91000"/>
              </a:lnSpc>
              <a:buFont typeface="Arial" panose="020B0604020202020204" pitchFamily="34" charset="0"/>
              <a:buChar char="•"/>
            </a:pPr>
            <a:r>
              <a:rPr lang="en-US" sz="2400"/>
              <a:t>Unity 2020.1.25f1</a:t>
            </a:r>
          </a:p>
          <a:p>
            <a:pPr marL="457200" indent="-457200">
              <a:lnSpc>
                <a:spcPct val="91000"/>
              </a:lnSpc>
              <a:buFont typeface="Arial" panose="020B0604020202020204" pitchFamily="34" charset="0"/>
              <a:buChar char="•"/>
            </a:pPr>
            <a:r>
              <a:rPr lang="en-US" sz="2400"/>
              <a:t>Visual Studio Code</a:t>
            </a:r>
          </a:p>
          <a:p>
            <a:pPr marL="457200" indent="-457200">
              <a:lnSpc>
                <a:spcPct val="91000"/>
              </a:lnSpc>
              <a:buFont typeface="Arial" panose="020B0604020202020204" pitchFamily="34" charset="0"/>
              <a:buChar char="•"/>
            </a:pPr>
            <a:r>
              <a:rPr lang="en-US" sz="2400"/>
              <a:t>Name.com (Domain and Hosting)</a:t>
            </a:r>
          </a:p>
          <a:p>
            <a:pPr marL="457200" indent="-457200">
              <a:lnSpc>
                <a:spcPct val="91000"/>
              </a:lnSpc>
              <a:buFont typeface="Arial" panose="020B0604020202020204" pitchFamily="34" charset="0"/>
              <a:buChar char="•"/>
            </a:pPr>
            <a:r>
              <a:rPr lang="en-US" sz="2400"/>
              <a:t>Languages: HTML, CSS, C#</a:t>
            </a:r>
          </a:p>
          <a:p>
            <a:pPr marL="457200" indent="-457200">
              <a:lnSpc>
                <a:spcPct val="91000"/>
              </a:lnSpc>
              <a:buFont typeface="Arial" panose="020B0604020202020204" pitchFamily="34" charset="0"/>
              <a:buChar char="•"/>
            </a:pPr>
            <a:r>
              <a:rPr lang="en-US" sz="2400"/>
              <a:t>Gitlab</a:t>
            </a:r>
          </a:p>
          <a:p>
            <a:pPr marL="457200" indent="-457200">
              <a:lnSpc>
                <a:spcPct val="91000"/>
              </a:lnSpc>
              <a:buFont typeface="Arial" panose="020B0604020202020204" pitchFamily="34" charset="0"/>
              <a:buChar char="•"/>
            </a:pPr>
            <a:endParaRPr lang="en-US" sz="2400"/>
          </a:p>
          <a:p>
            <a:pPr marL="457200" indent="-457200">
              <a:lnSpc>
                <a:spcPct val="91000"/>
              </a:lnSpc>
              <a:buFont typeface="Arial" panose="020B0604020202020204" pitchFamily="34" charset="0"/>
              <a:buChar char="•"/>
            </a:pPr>
            <a:endParaRPr lang="en-US" sz="2400"/>
          </a:p>
          <a:p>
            <a:pPr marL="457200" indent="-457200">
              <a:lnSpc>
                <a:spcPct val="91000"/>
              </a:lnSpc>
              <a:buFont typeface="Arial" panose="020B0604020202020204" pitchFamily="34" charset="0"/>
              <a:buChar char="•"/>
            </a:pPr>
            <a:endParaRPr lang="en-US" sz="2400"/>
          </a:p>
        </p:txBody>
      </p:sp>
    </p:spTree>
    <p:extLst>
      <p:ext uri="{BB962C8B-B14F-4D97-AF65-F5344CB8AC3E}">
        <p14:creationId xmlns:p14="http://schemas.microsoft.com/office/powerpoint/2010/main" val="41300198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3957-0CED-4B24-82C7-A4E36EA2F5AE}"/>
              </a:ext>
            </a:extLst>
          </p:cNvPr>
          <p:cNvSpPr>
            <a:spLocks noGrp="1"/>
          </p:cNvSpPr>
          <p:nvPr>
            <p:ph type="title"/>
          </p:nvPr>
        </p:nvSpPr>
        <p:spPr/>
        <p:txBody>
          <a:bodyPr>
            <a:normAutofit fontScale="90000"/>
          </a:bodyPr>
          <a:lstStyle/>
          <a:p>
            <a:r>
              <a:rPr lang="en-US" dirty="0"/>
              <a:t>Current Features (Website)</a:t>
            </a:r>
          </a:p>
        </p:txBody>
      </p:sp>
      <p:sp>
        <p:nvSpPr>
          <p:cNvPr id="3" name="Content Placeholder 2">
            <a:extLst>
              <a:ext uri="{FF2B5EF4-FFF2-40B4-BE49-F238E27FC236}">
                <a16:creationId xmlns:a16="http://schemas.microsoft.com/office/drawing/2014/main" id="{1D3FDA40-695F-4840-AACC-A4B73F599DB6}"/>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Accessible webpages</a:t>
            </a:r>
          </a:p>
          <a:p>
            <a:pPr marL="457200" indent="-457200">
              <a:buFont typeface="Arial" panose="020B0604020202020204" pitchFamily="34" charset="0"/>
              <a:buChar char="•"/>
            </a:pPr>
            <a:r>
              <a:rPr lang="en-US" dirty="0"/>
              <a:t>Links that take the user to my Instagram, YouTube and Gmail</a:t>
            </a:r>
          </a:p>
          <a:p>
            <a:pPr marL="457200" indent="-457200">
              <a:buFont typeface="Arial" panose="020B0604020202020204" pitchFamily="34" charset="0"/>
              <a:buChar char="•"/>
            </a:pPr>
            <a:r>
              <a:rPr lang="en-US" dirty="0"/>
              <a:t>Interactive buttons</a:t>
            </a:r>
          </a:p>
          <a:p>
            <a:pPr marL="457200" indent="-457200">
              <a:buFont typeface="Arial" panose="020B0604020202020204" pitchFamily="34" charset="0"/>
              <a:buChar char="•"/>
            </a:pPr>
            <a:r>
              <a:rPr lang="en-US" dirty="0"/>
              <a:t>Can play the game directly from the browser</a:t>
            </a:r>
          </a:p>
          <a:p>
            <a:pPr marL="457200" indent="-457200">
              <a:buFont typeface="Arial" panose="020B0604020202020204" pitchFamily="34" charset="0"/>
              <a:buChar char="•"/>
            </a:pPr>
            <a:r>
              <a:rPr lang="en-US" dirty="0"/>
              <a:t>Images that take the user to select videos from my YouTube when clicked</a:t>
            </a:r>
          </a:p>
          <a:p>
            <a:pPr marL="457200" indent="-457200">
              <a:buFont typeface="Arial" panose="020B0604020202020204" pitchFamily="34" charset="0"/>
              <a:buChar char="•"/>
            </a:pPr>
            <a:r>
              <a:rPr lang="en-US" dirty="0"/>
              <a:t>Logo in the top left of the screen that takes the user back to the homepage </a:t>
            </a:r>
            <a:r>
              <a:rPr lang="en-US"/>
              <a:t>when clicked</a:t>
            </a: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5470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C5248-E5FB-4EB4-99A8-D2092E06C545}"/>
              </a:ext>
            </a:extLst>
          </p:cNvPr>
          <p:cNvSpPr>
            <a:spLocks noGrp="1"/>
          </p:cNvSpPr>
          <p:nvPr>
            <p:ph type="title"/>
          </p:nvPr>
        </p:nvSpPr>
        <p:spPr>
          <a:xfrm>
            <a:off x="960120" y="643467"/>
            <a:ext cx="3212593" cy="5571066"/>
          </a:xfrm>
        </p:spPr>
        <p:txBody>
          <a:bodyPr>
            <a:normAutofit/>
          </a:bodyPr>
          <a:lstStyle/>
          <a:p>
            <a:r>
              <a:rPr lang="en-US" sz="5600"/>
              <a:t>Current Features (Game)</a:t>
            </a:r>
          </a:p>
        </p:txBody>
      </p:sp>
      <p:graphicFrame>
        <p:nvGraphicFramePr>
          <p:cNvPr id="19" name="Content Placeholder 2">
            <a:extLst>
              <a:ext uri="{FF2B5EF4-FFF2-40B4-BE49-F238E27FC236}">
                <a16:creationId xmlns:a16="http://schemas.microsoft.com/office/drawing/2014/main" id="{10BE8424-36CD-4539-98D3-EC80DA6AA2D8}"/>
              </a:ext>
            </a:extLst>
          </p:cNvPr>
          <p:cNvGraphicFramePr>
            <a:graphicFrameLocks noGrp="1"/>
          </p:cNvGraphicFramePr>
          <p:nvPr>
            <p:ph idx="1"/>
            <p:extLst>
              <p:ext uri="{D42A27DB-BD31-4B8C-83A1-F6EECF244321}">
                <p14:modId xmlns:p14="http://schemas.microsoft.com/office/powerpoint/2010/main" val="385734287"/>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15263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8BB81-7210-4AAE-84C3-B5368923F7FA}"/>
              </a:ext>
            </a:extLst>
          </p:cNvPr>
          <p:cNvSpPr>
            <a:spLocks noGrp="1"/>
          </p:cNvSpPr>
          <p:nvPr>
            <p:ph type="title"/>
          </p:nvPr>
        </p:nvSpPr>
        <p:spPr>
          <a:xfrm>
            <a:off x="960120" y="643467"/>
            <a:ext cx="3212593" cy="5571066"/>
          </a:xfrm>
        </p:spPr>
        <p:txBody>
          <a:bodyPr>
            <a:normAutofit/>
          </a:bodyPr>
          <a:lstStyle/>
          <a:p>
            <a:r>
              <a:rPr lang="en-US" sz="5600" dirty="0"/>
              <a:t>Missing features</a:t>
            </a:r>
            <a:br>
              <a:rPr lang="en-US" sz="5600" dirty="0"/>
            </a:br>
            <a:r>
              <a:rPr lang="en-US" sz="5600" dirty="0"/>
              <a:t>(Game)</a:t>
            </a:r>
          </a:p>
        </p:txBody>
      </p:sp>
      <p:sp>
        <p:nvSpPr>
          <p:cNvPr id="3" name="Content Placeholder 2">
            <a:extLst>
              <a:ext uri="{FF2B5EF4-FFF2-40B4-BE49-F238E27FC236}">
                <a16:creationId xmlns:a16="http://schemas.microsoft.com/office/drawing/2014/main" id="{2E3DA8B1-F6DD-49B3-B712-B12A0DBB0DE2}"/>
              </a:ext>
            </a:extLst>
          </p:cNvPr>
          <p:cNvSpPr>
            <a:spLocks noGrp="1"/>
          </p:cNvSpPr>
          <p:nvPr>
            <p:ph idx="1"/>
          </p:nvPr>
        </p:nvSpPr>
        <p:spPr>
          <a:xfrm>
            <a:off x="5294547" y="643467"/>
            <a:ext cx="5934285" cy="5571066"/>
          </a:xfrm>
        </p:spPr>
        <p:txBody>
          <a:bodyPr anchor="ctr">
            <a:normAutofit/>
          </a:bodyPr>
          <a:lstStyle/>
          <a:p>
            <a:pPr marL="457200" indent="-457200">
              <a:buFont typeface="Arial" panose="020B0604020202020204" pitchFamily="34" charset="0"/>
              <a:buChar char="•"/>
            </a:pPr>
            <a:r>
              <a:rPr lang="en-US" dirty="0"/>
              <a:t>Global Leaderboard – I intend to include this in the game but for now I included a local high score that tracks the player’s high score on their machine. I will implement the global leaderboard into the game once I am able to figure out how to create a game server and complete the networking for the game. It was a lot more than I originally thought it was.</a:t>
            </a:r>
          </a:p>
        </p:txBody>
      </p:sp>
    </p:spTree>
    <p:extLst>
      <p:ext uri="{BB962C8B-B14F-4D97-AF65-F5344CB8AC3E}">
        <p14:creationId xmlns:p14="http://schemas.microsoft.com/office/powerpoint/2010/main" val="12571054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E1370-1408-4B70-914E-C69FA9E475E6}"/>
              </a:ext>
            </a:extLst>
          </p:cNvPr>
          <p:cNvSpPr>
            <a:spLocks noGrp="1"/>
          </p:cNvSpPr>
          <p:nvPr>
            <p:ph type="title"/>
          </p:nvPr>
        </p:nvSpPr>
        <p:spPr>
          <a:xfrm>
            <a:off x="960120" y="317814"/>
            <a:ext cx="10268712" cy="1700784"/>
          </a:xfrm>
        </p:spPr>
        <p:txBody>
          <a:bodyPr>
            <a:normAutofit/>
          </a:bodyPr>
          <a:lstStyle/>
          <a:p>
            <a:r>
              <a:rPr lang="en-US" dirty="0"/>
              <a:t>Challenges</a:t>
            </a:r>
          </a:p>
        </p:txBody>
      </p:sp>
      <p:sp>
        <p:nvSpPr>
          <p:cNvPr id="3" name="Content Placeholder 2">
            <a:extLst>
              <a:ext uri="{FF2B5EF4-FFF2-40B4-BE49-F238E27FC236}">
                <a16:creationId xmlns:a16="http://schemas.microsoft.com/office/drawing/2014/main" id="{99B27396-9C99-4069-B381-C3A8323D6063}"/>
              </a:ext>
            </a:extLst>
          </p:cNvPr>
          <p:cNvSpPr>
            <a:spLocks noGrp="1"/>
          </p:cNvSpPr>
          <p:nvPr>
            <p:ph idx="1"/>
          </p:nvPr>
        </p:nvSpPr>
        <p:spPr>
          <a:xfrm>
            <a:off x="960120" y="2784143"/>
            <a:ext cx="5782586" cy="3433031"/>
          </a:xfrm>
        </p:spPr>
        <p:txBody>
          <a:bodyPr anchor="t">
            <a:normAutofit/>
          </a:bodyPr>
          <a:lstStyle/>
          <a:p>
            <a:pPr marL="457200" indent="-457200">
              <a:lnSpc>
                <a:spcPct val="91000"/>
              </a:lnSpc>
              <a:buFont typeface="Arial" panose="020B0604020202020204" pitchFamily="34" charset="0"/>
              <a:buChar char="•"/>
            </a:pPr>
            <a:r>
              <a:rPr lang="en-US" sz="2400"/>
              <a:t>Working Hit Boxes and Hit Detection</a:t>
            </a:r>
          </a:p>
          <a:p>
            <a:pPr marL="457200" indent="-457200">
              <a:lnSpc>
                <a:spcPct val="91000"/>
              </a:lnSpc>
              <a:buFont typeface="Arial" panose="020B0604020202020204" pitchFamily="34" charset="0"/>
              <a:buChar char="•"/>
            </a:pPr>
            <a:r>
              <a:rPr lang="en-US" sz="2400"/>
              <a:t>Gravity</a:t>
            </a:r>
          </a:p>
          <a:p>
            <a:pPr marL="457200" indent="-457200">
              <a:lnSpc>
                <a:spcPct val="91000"/>
              </a:lnSpc>
              <a:buFont typeface="Arial" panose="020B0604020202020204" pitchFamily="34" charset="0"/>
              <a:buChar char="•"/>
            </a:pPr>
            <a:r>
              <a:rPr lang="en-US" sz="2400"/>
              <a:t>Animations being displayed at appropriate times</a:t>
            </a:r>
          </a:p>
          <a:p>
            <a:pPr marL="457200" indent="-457200">
              <a:lnSpc>
                <a:spcPct val="91000"/>
              </a:lnSpc>
              <a:buFont typeface="Arial" panose="020B0604020202020204" pitchFamily="34" charset="0"/>
              <a:buChar char="•"/>
            </a:pPr>
            <a:r>
              <a:rPr lang="en-US" sz="2400"/>
              <a:t>Enemy Spawning and Visibility</a:t>
            </a:r>
          </a:p>
          <a:p>
            <a:pPr marL="457200" indent="-457200">
              <a:lnSpc>
                <a:spcPct val="91000"/>
              </a:lnSpc>
              <a:buFont typeface="Arial" panose="020B0604020202020204" pitchFamily="34" charset="0"/>
              <a:buChar char="•"/>
            </a:pPr>
            <a:r>
              <a:rPr lang="en-US" sz="2400"/>
              <a:t>Player Movement</a:t>
            </a:r>
          </a:p>
          <a:p>
            <a:pPr marL="457200" indent="-457200">
              <a:lnSpc>
                <a:spcPct val="91000"/>
              </a:lnSpc>
              <a:buFont typeface="Arial" panose="020B0604020202020204" pitchFamily="34" charset="0"/>
              <a:buChar char="•"/>
            </a:pPr>
            <a:r>
              <a:rPr lang="en-US" sz="2400"/>
              <a:t>Website’s Interactive Buttons</a:t>
            </a:r>
          </a:p>
        </p:txBody>
      </p:sp>
      <p:pic>
        <p:nvPicPr>
          <p:cNvPr id="7" name="Graphic 6" descr="Game controller">
            <a:extLst>
              <a:ext uri="{FF2B5EF4-FFF2-40B4-BE49-F238E27FC236}">
                <a16:creationId xmlns:a16="http://schemas.microsoft.com/office/drawing/2014/main" id="{674A2FDC-B689-4E3E-9D34-0C63D7EBA5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175" y="2852382"/>
            <a:ext cx="3364792" cy="3364792"/>
          </a:xfrm>
          <a:prstGeom prst="rect">
            <a:avLst/>
          </a:prstGeom>
        </p:spPr>
      </p:pic>
    </p:spTree>
    <p:extLst>
      <p:ext uri="{BB962C8B-B14F-4D97-AF65-F5344CB8AC3E}">
        <p14:creationId xmlns:p14="http://schemas.microsoft.com/office/powerpoint/2010/main" val="87536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C4B0-85D0-4679-A339-F8B07119A76F}"/>
              </a:ext>
            </a:extLst>
          </p:cNvPr>
          <p:cNvSpPr>
            <a:spLocks noGrp="1"/>
          </p:cNvSpPr>
          <p:nvPr>
            <p:ph type="title"/>
          </p:nvPr>
        </p:nvSpPr>
        <p:spPr/>
        <p:txBody>
          <a:bodyPr/>
          <a:lstStyle/>
          <a:p>
            <a:r>
              <a:rPr lang="en-US" dirty="0"/>
              <a:t>Live demo</a:t>
            </a:r>
          </a:p>
        </p:txBody>
      </p:sp>
      <p:sp>
        <p:nvSpPr>
          <p:cNvPr id="3" name="Content Placeholder 2">
            <a:extLst>
              <a:ext uri="{FF2B5EF4-FFF2-40B4-BE49-F238E27FC236}">
                <a16:creationId xmlns:a16="http://schemas.microsoft.com/office/drawing/2014/main" id="{E10ABEA2-E682-4497-8BFE-375D37D56F2A}"/>
              </a:ext>
            </a:extLst>
          </p:cNvPr>
          <p:cNvSpPr>
            <a:spLocks noGrp="1"/>
          </p:cNvSpPr>
          <p:nvPr>
            <p:ph idx="1"/>
          </p:nvPr>
        </p:nvSpPr>
        <p:spPr>
          <a:xfrm>
            <a:off x="1812782" y="3629597"/>
            <a:ext cx="8566436" cy="914412"/>
          </a:xfrm>
        </p:spPr>
        <p:txBody>
          <a:bodyPr>
            <a:normAutofit/>
          </a:bodyPr>
          <a:lstStyle/>
          <a:p>
            <a:r>
              <a:rPr lang="en-US" sz="5000" dirty="0"/>
              <a:t>https://unyieldinspirit.studio</a:t>
            </a:r>
          </a:p>
        </p:txBody>
      </p:sp>
    </p:spTree>
    <p:extLst>
      <p:ext uri="{BB962C8B-B14F-4D97-AF65-F5344CB8AC3E}">
        <p14:creationId xmlns:p14="http://schemas.microsoft.com/office/powerpoint/2010/main" val="2073741702"/>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C2731"/>
      </a:dk2>
      <a:lt2>
        <a:srgbClr val="F2F3F0"/>
      </a:lt2>
      <a:accent1>
        <a:srgbClr val="704DC3"/>
      </a:accent1>
      <a:accent2>
        <a:srgbClr val="3F4DB3"/>
      </a:accent2>
      <a:accent3>
        <a:srgbClr val="4D8CC3"/>
      </a:accent3>
      <a:accent4>
        <a:srgbClr val="3BACB1"/>
      </a:accent4>
      <a:accent5>
        <a:srgbClr val="4CC196"/>
      </a:accent5>
      <a:accent6>
        <a:srgbClr val="3BB154"/>
      </a:accent6>
      <a:hlink>
        <a:srgbClr val="799732"/>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8</TotalTime>
  <Words>314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Demi Cond</vt:lpstr>
      <vt:lpstr>Franklin Gothic Medium</vt:lpstr>
      <vt:lpstr>Wingdings</vt:lpstr>
      <vt:lpstr>JuxtaposeVTI</vt:lpstr>
      <vt:lpstr>412 Individual Project</vt:lpstr>
      <vt:lpstr>Overview</vt:lpstr>
      <vt:lpstr>Roles</vt:lpstr>
      <vt:lpstr>Tools</vt:lpstr>
      <vt:lpstr>Current Features (Website)</vt:lpstr>
      <vt:lpstr>Current Features (Game)</vt:lpstr>
      <vt:lpstr>Missing features (Game)</vt:lpstr>
      <vt:lpstr>Challenges</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412 Individual Project</dc:title>
  <dc:creator>Jordan Whittington</dc:creator>
  <cp:lastModifiedBy>Jordan Whittington</cp:lastModifiedBy>
  <cp:revision>2</cp:revision>
  <dcterms:created xsi:type="dcterms:W3CDTF">2020-11-30T04:44:15Z</dcterms:created>
  <dcterms:modified xsi:type="dcterms:W3CDTF">2020-11-30T04:52:41Z</dcterms:modified>
</cp:coreProperties>
</file>