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74" r:id="rId3"/>
    <p:sldId id="275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D10736-B059-4867-AF94-69D82852D169}">
          <p14:sldIdLst>
            <p14:sldId id="26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A8B8D-C384-4031-8EEB-D0AA84DE2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59BD71-E667-4B02-BE1E-F9170A619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BEECDF-8527-430F-AF9A-12B5FCC9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5E7098-BE2B-4261-AC9E-5EC2BB09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EEBA90-7F49-4811-B446-3A608CFC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24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4572C-2624-44C7-86C9-0471BA17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EE7C0-17B4-49CA-B9EC-AF09213D5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75BA27-5845-48BA-9716-FCE4D3D6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5E7B93-AF5B-450B-B585-660695B2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5E4335-7C43-47A2-872B-21C79FD1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11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0EDD70C-A150-45F2-93E8-0711B6B77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BEC85B-1BE4-4289-ACFE-051CFDCCA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0B02BE-8D07-4460-B63D-70AC86C2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91DB28-0556-4C6B-8609-419860CB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81F3B2-627C-4982-A5C2-E7E46915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96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2DC38-531C-488C-9C87-DC7F0F13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1D4B4-6169-4E6D-A52A-B568CF3E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963406-E9F3-4F9E-BCD7-DF763EF5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660F3-C072-482B-A193-71C57536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D5D236-1088-4603-8280-54B1956B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87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97354-B00F-44E6-8E45-7EA0A1C5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CCD504-8EA9-4CA9-80BB-10FE263A9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510315-108F-4F04-B391-3F1E687B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72383B-AB79-49B0-AF3D-538E28E9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ABE39-D5B1-491D-850C-C87DC008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29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C4A2C-0CD2-42BD-A896-15A1B847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7764B4-E4B6-4071-843A-29CE43A4D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70DA6D-E9F3-49F3-9EDD-C38D809ED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924F93-0184-4A50-BEEE-E6689800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51BB04-E6CA-4270-BA98-77717AAB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2E50F9-BEFC-48EE-9A15-C3235F26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89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6C24C-82BA-4C34-A12E-782C6B3E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D5109B-F648-4F21-AE65-E149D4DED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4F32EE-A73A-4270-B800-01375AECF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E05FD4-5FAC-43B5-9AE6-99FAAA1C6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8D9F7F-24DF-47AD-BFB5-2FEEB7A06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D3E089-744F-43A3-B3BC-A2A69964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166D9E-A25F-43AC-9B1D-B910A335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6A2529-F929-4894-9292-F66634B4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88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67205-D6E9-48D4-B7B2-691AD620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06F648-D7D2-4C56-86CD-40B3D89B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BD9F23-F95F-4F6D-BC83-A3B11573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EA5197-6886-4C56-B4F0-59C630B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33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C4F800-D9C5-4534-A194-6BDEF7C7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3A4206-8925-478F-894E-D38DAC16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A14137-75C3-4AC8-9647-68F3F267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72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3B2AB-D3DF-4AA4-89A9-3543AC87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65DA27-5E8D-42F4-89A3-13860299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29AAC2-DB51-4FCD-BF97-93E6F50B1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C8CA86-5F5C-48FF-9702-75E36B52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81F85F-EFBB-4E82-B823-E47D0C23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C1425B-0B39-416E-9776-FB6CF757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3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A4FC7-4052-4D79-8258-51B29377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8F5E93-BE6C-4B05-8D15-466D2E520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50C3A9-6DC9-482E-A94A-7604CEC0A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F8141F-D6E9-46EB-88BF-61DD3DEA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35AEA6-3BBA-49B0-A0E9-DCD82098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F087B8-60E9-4028-AE8C-E96A27B4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20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18136-309A-4983-BC02-B4CB476E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DE39ED-84F9-4BF7-9F02-D79BB666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F35C8-0A11-455A-931A-CDD9A4C2E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2ED6A0-2252-4C0F-B163-BCD2F03C3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EF5CFA-3957-4CCE-9670-D5D77A9D8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51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00156-D973-4E32-B033-26E8B1B0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52"/>
            <a:ext cx="12192000" cy="1648204"/>
          </a:xfrm>
        </p:spPr>
        <p:txBody>
          <a:bodyPr>
            <a:normAutofit/>
          </a:bodyPr>
          <a:lstStyle/>
          <a:p>
            <a:pPr marL="360000"/>
            <a:r>
              <a:rPr lang="ru-RU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Calibri" panose="020F0502020204030204" pitchFamily="34" charset="0"/>
              </a:rPr>
              <a:t>Описание</a:t>
            </a:r>
            <a:endParaRPr lang="ru-RU" sz="6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B1F457-1E1A-4BE2-9F72-9BE0B464F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78" y="1378226"/>
            <a:ext cx="11542644" cy="5453270"/>
          </a:xfrm>
        </p:spPr>
        <p:txBody>
          <a:bodyPr>
            <a:normAutofit fontScale="92500" lnSpcReduction="10000"/>
          </a:bodyPr>
          <a:lstStyle/>
          <a:p>
            <a:pPr indent="36000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Программный продукт предназначен для индивидуального расчета калорий при повседневном рационе пользователя с последующим составлением ежедневного меню.</a:t>
            </a:r>
          </a:p>
          <a:p>
            <a:pPr marL="230400" indent="36000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100" dirty="0">
                <a:cs typeface="Times New Roman" panose="02020603050405020304" pitchFamily="18" charset="0"/>
              </a:rPr>
              <a:t>Программа обеспечивает возможность выполнения следующих действий:</a:t>
            </a:r>
          </a:p>
          <a:p>
            <a:pPr marL="230400" lvl="0" indent="3600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ru-RU" sz="2100" dirty="0">
                <a:cs typeface="Times New Roman" panose="02020603050405020304" pitchFamily="18" charset="0"/>
              </a:rPr>
              <a:t>считывание персональных данных пользователя</a:t>
            </a:r>
            <a:r>
              <a:rPr lang="en-US" sz="2100" dirty="0">
                <a:cs typeface="Times New Roman" panose="02020603050405020304" pitchFamily="18" charset="0"/>
              </a:rPr>
              <a:t>;</a:t>
            </a:r>
            <a:endParaRPr lang="ru-RU" sz="2100" dirty="0">
              <a:cs typeface="Times New Roman" panose="02020603050405020304" pitchFamily="18" charset="0"/>
            </a:endParaRPr>
          </a:p>
          <a:p>
            <a:pPr marL="230400" lvl="0" indent="3600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ru-RU" sz="2100" dirty="0">
                <a:cs typeface="Times New Roman" panose="02020603050405020304" pitchFamily="18" charset="0"/>
              </a:rPr>
              <a:t>сохранение и изменение данных пользователя;</a:t>
            </a:r>
          </a:p>
          <a:p>
            <a:pPr marL="230400" lvl="0" indent="3600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ru-RU" sz="2100" dirty="0">
                <a:cs typeface="Times New Roman" panose="02020603050405020304" pitchFamily="18" charset="0"/>
              </a:rPr>
              <a:t>индивидуальный расчет потребности в калориях для достижения поставленной цели по формуле </a:t>
            </a:r>
            <a:r>
              <a:rPr lang="ru-RU" sz="2100" dirty="0" err="1">
                <a:cs typeface="Times New Roman" panose="02020603050405020304" pitchFamily="18" charset="0"/>
              </a:rPr>
              <a:t>Миффлина</a:t>
            </a:r>
            <a:r>
              <a:rPr lang="ru-RU" sz="2100" dirty="0">
                <a:cs typeface="Times New Roman" panose="02020603050405020304" pitchFamily="18" charset="0"/>
              </a:rPr>
              <a:t>-Сан </a:t>
            </a:r>
            <a:r>
              <a:rPr lang="ru-RU" sz="2100" dirty="0" err="1">
                <a:cs typeface="Times New Roman" panose="02020603050405020304" pitchFamily="18" charset="0"/>
              </a:rPr>
              <a:t>Жеора</a:t>
            </a:r>
            <a:r>
              <a:rPr lang="ru-RU" sz="2100" dirty="0">
                <a:cs typeface="Times New Roman" panose="02020603050405020304" pitchFamily="18" charset="0"/>
              </a:rPr>
              <a:t>;</a:t>
            </a:r>
          </a:p>
          <a:p>
            <a:pPr marL="230400" lvl="0" indent="3600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ru-RU" sz="2100" dirty="0">
                <a:cs typeface="Times New Roman" panose="02020603050405020304" pitchFamily="18" charset="0"/>
              </a:rPr>
              <a:t>формирование недельного меню подходящей по калорийности из базы столовой;</a:t>
            </a:r>
          </a:p>
          <a:p>
            <a:pPr marL="230400" lvl="0" indent="3600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ru-RU" sz="2100" dirty="0">
                <a:cs typeface="Times New Roman" panose="02020603050405020304" pitchFamily="18" charset="0"/>
              </a:rPr>
              <a:t>соединение с сервером с целью выполнения запросов в базу данных столовой.</a:t>
            </a:r>
          </a:p>
          <a:p>
            <a:pPr indent="36000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Для разработки мобильного приложения на базе ОС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была выбрана платформа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Xamarin.Android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языка программирования C#.</a:t>
            </a:r>
          </a:p>
        </p:txBody>
      </p:sp>
    </p:spTree>
    <p:extLst>
      <p:ext uri="{BB962C8B-B14F-4D97-AF65-F5344CB8AC3E}">
        <p14:creationId xmlns:p14="http://schemas.microsoft.com/office/powerpoint/2010/main" val="142816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00156-D973-4E32-B033-26E8B1B0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52"/>
            <a:ext cx="12192000" cy="1648204"/>
          </a:xfrm>
        </p:spPr>
        <p:txBody>
          <a:bodyPr>
            <a:normAutofit/>
          </a:bodyPr>
          <a:lstStyle/>
          <a:p>
            <a:pPr marL="360000"/>
            <a:r>
              <a:rPr lang="ru-RU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Calibri" panose="020F0502020204030204" pitchFamily="34" charset="0"/>
              </a:rPr>
              <a:t>Реализация программных модулей</a:t>
            </a:r>
            <a:endParaRPr lang="ru-RU" sz="6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D0AE72-E042-4C59-86B3-1D7BB6EBA2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83063" y="1490467"/>
            <a:ext cx="6425874" cy="499474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793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00156-D973-4E32-B033-26E8B1B0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52"/>
            <a:ext cx="12192000" cy="1648204"/>
          </a:xfrm>
        </p:spPr>
        <p:txBody>
          <a:bodyPr>
            <a:normAutofit/>
          </a:bodyPr>
          <a:lstStyle/>
          <a:p>
            <a:pPr marL="360000"/>
            <a:r>
              <a:rPr lang="ru-RU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Calibri" panose="020F0502020204030204" pitchFamily="34" charset="0"/>
              </a:rPr>
              <a:t>Экранные формы</a:t>
            </a:r>
            <a:endParaRPr lang="ru-RU" sz="6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FCAF49-1BFF-4167-A85A-C6F9E15BD0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4913" y="1288612"/>
            <a:ext cx="2498009" cy="5418725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730327-6C82-4F62-A498-D69FE3EFAA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87835" y="1288612"/>
            <a:ext cx="2498009" cy="5418725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1489BF-9F49-4DE4-A6FD-5C296203AA6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16577" y="1288612"/>
            <a:ext cx="2498009" cy="5418725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66BA51-7F17-44D7-8087-457AE58E1B7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345319" y="1288612"/>
            <a:ext cx="2498009" cy="5418725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00057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97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Описание</vt:lpstr>
      <vt:lpstr>Реализация программных модулей</vt:lpstr>
      <vt:lpstr>Экранные формы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Вотякова Юлия Владимировна</dc:creator>
  <cp:lastModifiedBy>Una</cp:lastModifiedBy>
  <cp:revision>16</cp:revision>
  <dcterms:created xsi:type="dcterms:W3CDTF">2021-01-08T21:26:06Z</dcterms:created>
  <dcterms:modified xsi:type="dcterms:W3CDTF">2022-08-25T12:42:31Z</dcterms:modified>
</cp:coreProperties>
</file>