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71" r:id="rId3"/>
    <p:sldId id="276" r:id="rId4"/>
    <p:sldId id="27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D10736-B059-4867-AF94-69D82852D169}">
          <p14:sldIdLst>
            <p14:sldId id="263"/>
            <p14:sldId id="27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A8B8D-C384-4031-8EEB-D0AA84DE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9BD71-E667-4B02-BE1E-F9170A61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EECDF-8527-430F-AF9A-12B5FCC9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E7098-BE2B-4261-AC9E-5EC2BB0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EBA90-7F49-4811-B446-3A608CF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4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4572C-2624-44C7-86C9-0471BA17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EE7C0-17B4-49CA-B9EC-AF09213D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5BA27-5845-48BA-9716-FCE4D3D6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E7B93-AF5B-450B-B585-660695B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E4335-7C43-47A2-872B-21C79FD1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1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EDD70C-A150-45F2-93E8-0711B6B77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EC85B-1BE4-4289-ACFE-051CFDCC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B02BE-8D07-4460-B63D-70AC86C2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1DB28-0556-4C6B-8609-419860CB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1F3B2-627C-4982-A5C2-E7E4691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DC38-531C-488C-9C87-DC7F0F13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1D4B4-6169-4E6D-A52A-B568CF3E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63406-E9F3-4F9E-BCD7-DF763EF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60F3-C072-482B-A193-71C5753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5D236-1088-4603-8280-54B1956B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7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7354-B00F-44E6-8E45-7EA0A1C5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CCD504-8EA9-4CA9-80BB-10FE263A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10315-108F-4F04-B391-3F1E687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2383B-AB79-49B0-AF3D-538E28E9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ABE39-D5B1-491D-850C-C87DC008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9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4A2C-0CD2-42BD-A896-15A1B84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764B4-E4B6-4071-843A-29CE43A4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70DA6D-E9F3-49F3-9EDD-C38D809E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24F93-0184-4A50-BEEE-E6689800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51BB04-E6CA-4270-BA98-77717AAB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2E50F9-BEFC-48EE-9A15-C3235F26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C24C-82BA-4C34-A12E-782C6B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5109B-F648-4F21-AE65-E149D4DE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F32EE-A73A-4270-B800-01375AEC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05FD4-5FAC-43B5-9AE6-99FAAA1C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8D9F7F-24DF-47AD-BFB5-2FEEB7A06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D3E089-744F-43A3-B3BC-A2A69964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166D9E-A25F-43AC-9B1D-B910A33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6A2529-F929-4894-9292-F66634B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7205-D6E9-48D4-B7B2-691AD620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06F648-D7D2-4C56-86CD-40B3D89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BD9F23-F95F-4F6D-BC83-A3B11573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EA5197-6886-4C56-B4F0-59C630B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C4F800-D9C5-4534-A194-6BDEF7C7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A4206-8925-478F-894E-D38DAC16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14137-75C3-4AC8-9647-68F3F26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3B2AB-D3DF-4AA4-89A9-3543AC87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5DA27-5E8D-42F4-89A3-13860299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9AAC2-DB51-4FCD-BF97-93E6F50B1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8CA86-5F5C-48FF-9702-75E36B52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81F85F-EFBB-4E82-B823-E47D0C2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1425B-0B39-416E-9776-FB6CF75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A4FC7-4052-4D79-8258-51B29377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8F5E93-BE6C-4B05-8D15-466D2E520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3A9-6DC9-482E-A94A-7604CEC0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F8141F-D6E9-46EB-88BF-61DD3DEA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5AEA6-3BBA-49B0-A0E9-DCD82098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087B8-60E9-4028-AE8C-E96A27B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18136-309A-4983-BC02-B4CB476E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E39ED-84F9-4BF7-9F02-D79BB666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F35C8-0A11-455A-931A-CDD9A4C2E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04B7-A9FC-4EE9-92C0-B59E2E08AAC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ED6A0-2252-4C0F-B163-BCD2F03C3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F5CFA-3957-4CCE-9670-D5D77A9D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7A1-00DC-46A8-9639-BCD379D2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00156-D973-4E32-B033-26E8B1B0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Описание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1F457-1E1A-4BE2-9F72-9BE0B464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378226"/>
            <a:ext cx="11542644" cy="5453270"/>
          </a:xfrm>
        </p:spPr>
        <p:txBody>
          <a:bodyPr>
            <a:normAutofit/>
          </a:bodyPr>
          <a:lstStyle/>
          <a:p>
            <a:pPr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предназначен для автоматизации работы администраторов и управляющего салона красоты. </a:t>
            </a:r>
          </a:p>
          <a:p>
            <a:pPr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</a:t>
            </a:r>
            <a:r>
              <a:rPr lang="ru-RU" sz="2000" dirty="0">
                <a:cs typeface="Times New Roman" panose="02020603050405020304" pitchFamily="18" charset="0"/>
              </a:rPr>
              <a:t>должен обладать следующими функциями: просмотр и редактирование сведений о клиентах и процедурах салона; формирование расписания работников по заявкам клиентов; изменение информации о работниках и услугах, ведение журнала доходов и расходов, просмотр отчетов о работе сотрудников и финансовых потоках.</a:t>
            </a:r>
          </a:p>
          <a:p>
            <a:pPr indent="3600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веб-приложения используется платформа ASP.NET, которая базируется в среде программирования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Также для работы используется архитектурный паттерн MVC. Для хранения данных используется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1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FA034-E5CD-441C-9B68-C7559702DF3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2" r="25383"/>
          <a:stretch/>
        </p:blipFill>
        <p:spPr bwMode="auto">
          <a:xfrm>
            <a:off x="5654740" y="2320861"/>
            <a:ext cx="5490339" cy="33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2F55E-8376-4A17-B7CE-1A0A4D3C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F3F-FC02-4959-BD63-943DEEA4C5A4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F51BD9-FFA9-4D84-8CAA-DB0FC5A55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" t="11150" r="50000" b="7294"/>
          <a:stretch/>
        </p:blipFill>
        <p:spPr>
          <a:xfrm>
            <a:off x="851397" y="2320861"/>
            <a:ext cx="3577237" cy="336839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E2AFDC5-9603-432C-8644-EFB0BC8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Экранные формы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395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2F55E-8376-4A17-B7CE-1A0A4D3C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F3F-FC02-4959-BD63-943DEEA4C5A4}" type="slidenum">
              <a:rPr lang="ru-RU" smtClean="0"/>
              <a:t>3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8709A9-86CF-41EC-AF5B-D3B41B88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2" y="2138523"/>
            <a:ext cx="5929973" cy="38056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80063C-475E-4BD7-8406-B2764284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272" y="3071109"/>
            <a:ext cx="5929973" cy="2270814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5EA69D0-BA37-4B15-8AD9-878966FA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Экранные формы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2F55E-8376-4A17-B7CE-1A0A4D3C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F3F-FC02-4959-BD63-943DEEA4C5A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15465-D8C5-48C6-94FE-0EB25200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2" y="1620913"/>
            <a:ext cx="10879068" cy="502990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0F1B01-0CA2-40F1-9D56-93AF5A89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52"/>
            <a:ext cx="12192000" cy="1648204"/>
          </a:xfrm>
        </p:spPr>
        <p:txBody>
          <a:bodyPr>
            <a:normAutofit/>
          </a:bodyPr>
          <a:lstStyle/>
          <a:p>
            <a:pPr marL="360000"/>
            <a:r>
              <a:rPr lang="ru-RU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</a:rPr>
              <a:t>Экранные формы</a:t>
            </a:r>
            <a:endParaRPr lang="ru-RU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565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99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Описание</vt:lpstr>
      <vt:lpstr>Экранные формы</vt:lpstr>
      <vt:lpstr>Экранные формы</vt:lpstr>
      <vt:lpstr>Экранные формы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Вотякова Юлия Владимировна</dc:creator>
  <cp:lastModifiedBy>Una</cp:lastModifiedBy>
  <cp:revision>19</cp:revision>
  <dcterms:created xsi:type="dcterms:W3CDTF">2021-01-08T21:26:06Z</dcterms:created>
  <dcterms:modified xsi:type="dcterms:W3CDTF">2022-08-25T13:36:26Z</dcterms:modified>
</cp:coreProperties>
</file>