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40E4"/>
    <a:srgbClr val="E57077"/>
    <a:srgbClr val="C238EB"/>
    <a:srgbClr val="999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69F36E-DF33-40E2-8A4B-B1DB060F7070}" v="1181" dt="2023-06-28T00:37:12.987"/>
    <p1510:client id="{EBEFD811-BBF6-4AB3-B41E-BB9BE7D6DB42}" v="1353" dt="2023-06-27T22:57:28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7A4175A2-3E90-782E-7FEE-D8885D61723C}"/>
              </a:ext>
            </a:extLst>
          </p:cNvPr>
          <p:cNvSpPr txBox="1"/>
          <p:nvPr/>
        </p:nvSpPr>
        <p:spPr>
          <a:xfrm>
            <a:off x="4028655" y="7312084"/>
            <a:ext cx="41364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Proyecto de Computación 4°15°</a:t>
            </a:r>
            <a:endParaRPr lang="es-ES" dirty="0">
              <a:solidFill>
                <a:schemeClr val="bg1"/>
              </a:solidFill>
              <a:latin typeface="HGGothicE"/>
              <a:ea typeface="HGGothicE"/>
            </a:endParaRPr>
          </a:p>
        </p:txBody>
      </p:sp>
      <p:pic>
        <p:nvPicPr>
          <p:cNvPr id="11" name="Imagen 10" descr="Imagen que contiene objeto, reloj, monitor, dibujo&#10;&#10;Descripción generada automáticamente">
            <a:extLst>
              <a:ext uri="{FF2B5EF4-FFF2-40B4-BE49-F238E27FC236}">
                <a16:creationId xmlns:a16="http://schemas.microsoft.com/office/drawing/2014/main" id="{BE64FD81-7918-974F-7F7D-86522708E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222680" y="2686857"/>
            <a:ext cx="10943522" cy="1822396"/>
          </a:xfrm>
          <a:prstGeom prst="rect">
            <a:avLst/>
          </a:prstGeom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ACA6518C-CA43-B2E9-2B38-D23264146101}"/>
              </a:ext>
            </a:extLst>
          </p:cNvPr>
          <p:cNvGrpSpPr/>
          <p:nvPr/>
        </p:nvGrpSpPr>
        <p:grpSpPr>
          <a:xfrm>
            <a:off x="-45648907" y="2686857"/>
            <a:ext cx="57217189" cy="1833318"/>
            <a:chOff x="-45648907" y="2686857"/>
            <a:chExt cx="57217189" cy="1833318"/>
          </a:xfrm>
        </p:grpSpPr>
        <p:pic>
          <p:nvPicPr>
            <p:cNvPr id="9" name="Imagen 8" descr="Imagen que contiene objeto, reloj, monitor, dibujo&#10;&#10;Descripción generada automáticamente">
              <a:extLst>
                <a:ext uri="{FF2B5EF4-FFF2-40B4-BE49-F238E27FC236}">
                  <a16:creationId xmlns:a16="http://schemas.microsoft.com/office/drawing/2014/main" id="{093BFDF4-1F45-3C38-E52E-DDB03D0E4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4760" y="2697778"/>
              <a:ext cx="10943522" cy="1822396"/>
            </a:xfrm>
            <a:prstGeom prst="rect">
              <a:avLst/>
            </a:prstGeom>
          </p:spPr>
        </p:pic>
        <p:pic>
          <p:nvPicPr>
            <p:cNvPr id="7" name="Imagen 7" descr="Imagen que contiene objeto, reloj, monitor, dibujo&#10;&#10;Descripción generada automáticamente">
              <a:extLst>
                <a:ext uri="{FF2B5EF4-FFF2-40B4-BE49-F238E27FC236}">
                  <a16:creationId xmlns:a16="http://schemas.microsoft.com/office/drawing/2014/main" id="{2A2BF443-C28F-A4C4-32F4-79B02F95B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949013" y="2697779"/>
              <a:ext cx="10943522" cy="1822396"/>
            </a:xfrm>
            <a:prstGeom prst="rect">
              <a:avLst/>
            </a:prstGeom>
          </p:spPr>
        </p:pic>
        <p:pic>
          <p:nvPicPr>
            <p:cNvPr id="8" name="Imagen 7" descr="Imagen que contiene objeto, reloj, monitor, dibujo&#10;&#10;Descripción generada automáticamente">
              <a:extLst>
                <a:ext uri="{FF2B5EF4-FFF2-40B4-BE49-F238E27FC236}">
                  <a16:creationId xmlns:a16="http://schemas.microsoft.com/office/drawing/2014/main" id="{2DC8377B-8343-3B4F-29DC-84ED26C08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2522787" y="2697778"/>
              <a:ext cx="10943522" cy="1822396"/>
            </a:xfrm>
            <a:prstGeom prst="rect">
              <a:avLst/>
            </a:prstGeom>
          </p:spPr>
        </p:pic>
        <p:pic>
          <p:nvPicPr>
            <p:cNvPr id="10" name="Imagen 7" descr="Imagen que contiene objeto, reloj, monitor, dibujo&#10;&#10;Descripción generada automáticamente">
              <a:extLst>
                <a:ext uri="{FF2B5EF4-FFF2-40B4-BE49-F238E27FC236}">
                  <a16:creationId xmlns:a16="http://schemas.microsoft.com/office/drawing/2014/main" id="{0005B612-187C-32AD-75F1-BCFB98C66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5648907" y="2686858"/>
              <a:ext cx="10943522" cy="1822396"/>
            </a:xfrm>
            <a:prstGeom prst="rect">
              <a:avLst/>
            </a:prstGeom>
          </p:spPr>
        </p:pic>
        <p:pic>
          <p:nvPicPr>
            <p:cNvPr id="12" name="Imagen 11" descr="Imagen que contiene objeto, reloj, monitor, dibujo&#10;&#10;Descripción generada automáticamente">
              <a:extLst>
                <a:ext uri="{FF2B5EF4-FFF2-40B4-BE49-F238E27FC236}">
                  <a16:creationId xmlns:a16="http://schemas.microsoft.com/office/drawing/2014/main" id="{DA0731DA-A723-2513-F8B1-2CA57A894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4075134" y="2686857"/>
              <a:ext cx="10943522" cy="1822396"/>
            </a:xfrm>
            <a:prstGeom prst="rect">
              <a:avLst/>
            </a:prstGeom>
          </p:spPr>
        </p:pic>
      </p:grp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CBA38C0C-9913-B953-3835-D4FB5656CDAA}"/>
              </a:ext>
            </a:extLst>
          </p:cNvPr>
          <p:cNvSpPr/>
          <p:nvPr/>
        </p:nvSpPr>
        <p:spPr>
          <a:xfrm>
            <a:off x="2995" y="5991"/>
            <a:ext cx="12191999" cy="6857999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riángulo rectángulo 4">
            <a:extLst>
              <a:ext uri="{FF2B5EF4-FFF2-40B4-BE49-F238E27FC236}">
                <a16:creationId xmlns:a16="http://schemas.microsoft.com/office/drawing/2014/main" id="{48DE7528-B4F1-4509-2BDA-6625E32B6611}"/>
              </a:ext>
            </a:extLst>
          </p:cNvPr>
          <p:cNvSpPr/>
          <p:nvPr/>
        </p:nvSpPr>
        <p:spPr>
          <a:xfrm rot="10800000">
            <a:off x="2994" y="5990"/>
            <a:ext cx="12191999" cy="6857999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70E7C78-F108-5AA1-72EB-B64EBBD49C3C}"/>
              </a:ext>
            </a:extLst>
          </p:cNvPr>
          <p:cNvSpPr txBox="1"/>
          <p:nvPr/>
        </p:nvSpPr>
        <p:spPr>
          <a:xfrm>
            <a:off x="4832888" y="2667899"/>
            <a:ext cx="387080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4400" dirty="0">
                <a:cs typeface="Calibri"/>
              </a:rPr>
              <a:t>CREAT3D</a:t>
            </a:r>
            <a:endParaRPr lang="es-ES" sz="44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E8A6E73-0983-CE6A-5528-D0326DAABB6B}"/>
              </a:ext>
            </a:extLst>
          </p:cNvPr>
          <p:cNvSpPr txBox="1"/>
          <p:nvPr/>
        </p:nvSpPr>
        <p:spPr>
          <a:xfrm>
            <a:off x="2095" y="6506653"/>
            <a:ext cx="38708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cs typeface="Calibri"/>
              </a:rPr>
              <a:t>Por Fausto Gallego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70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3CA8057-3E13-960B-17F3-6D4DA5E59810}"/>
              </a:ext>
            </a:extLst>
          </p:cNvPr>
          <p:cNvSpPr/>
          <p:nvPr/>
        </p:nvSpPr>
        <p:spPr>
          <a:xfrm rot="16200000">
            <a:off x="3129504" y="-4827649"/>
            <a:ext cx="9033831" cy="18335807"/>
          </a:xfrm>
          <a:prstGeom prst="rect">
            <a:avLst/>
          </a:prstGeom>
          <a:solidFill>
            <a:srgbClr val="9995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20" descr="Escala de tiempo&#10;&#10;Descripción generada automáticamente">
            <a:extLst>
              <a:ext uri="{FF2B5EF4-FFF2-40B4-BE49-F238E27FC236}">
                <a16:creationId xmlns:a16="http://schemas.microsoft.com/office/drawing/2014/main" id="{206E55E5-972B-A297-6585-C3B8B2BED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92052" y="6687060"/>
            <a:ext cx="7343954" cy="3291064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C0CF67AC-045C-CFC6-20B6-AB18FC8D33F2}"/>
              </a:ext>
            </a:extLst>
          </p:cNvPr>
          <p:cNvSpPr txBox="1"/>
          <p:nvPr/>
        </p:nvSpPr>
        <p:spPr>
          <a:xfrm>
            <a:off x="-5834214" y="4810423"/>
            <a:ext cx="440965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Principios de Diseño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81964B1-DC1F-DFE0-A123-60AFD03C342D}"/>
              </a:ext>
            </a:extLst>
          </p:cNvPr>
          <p:cNvSpPr txBox="1"/>
          <p:nvPr/>
        </p:nvSpPr>
        <p:spPr>
          <a:xfrm>
            <a:off x="-3160025" y="6852009"/>
            <a:ext cx="380580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Nuestra página se basa en un diseño simple y moderno, para que el usuario entienda sus funciones de la manera más fácil.</a:t>
            </a:r>
          </a:p>
        </p:txBody>
      </p:sp>
      <p:pic>
        <p:nvPicPr>
          <p:cNvPr id="14" name="Imagen 13" descr="Imagen que contiene objeto, reloj, monitor, dibujo&#10;&#10;Descripción generada automáticamente">
            <a:extLst>
              <a:ext uri="{FF2B5EF4-FFF2-40B4-BE49-F238E27FC236}">
                <a16:creationId xmlns:a16="http://schemas.microsoft.com/office/drawing/2014/main" id="{48C98760-33C3-B824-F897-E9893D62E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7660" y="170820"/>
            <a:ext cx="2403372" cy="39903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35117D7-FB96-9828-85E2-9250BB3DE7F8}"/>
              </a:ext>
            </a:extLst>
          </p:cNvPr>
          <p:cNvSpPr txBox="1"/>
          <p:nvPr/>
        </p:nvSpPr>
        <p:spPr>
          <a:xfrm>
            <a:off x="3266654" y="914158"/>
            <a:ext cx="63505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err="1">
                <a:solidFill>
                  <a:schemeClr val="bg1"/>
                </a:solidFill>
                <a:latin typeface="HGGothicE"/>
                <a:ea typeface="+mn-lt"/>
                <a:cs typeface="+mn-lt"/>
              </a:rPr>
              <a:t>Mock</a:t>
            </a:r>
            <a:r>
              <a:rPr lang="es-ES" sz="4800" dirty="0">
                <a:solidFill>
                  <a:schemeClr val="bg1"/>
                </a:solidFill>
                <a:latin typeface="HGGothicE"/>
                <a:ea typeface="+mn-lt"/>
                <a:cs typeface="+mn-lt"/>
              </a:rPr>
              <a:t>-Ups de la Web</a:t>
            </a:r>
            <a:endParaRPr lang="es-ES" dirty="0">
              <a:solidFill>
                <a:schemeClr val="bg1"/>
              </a:solidFill>
              <a:latin typeface="HGGothicE"/>
              <a:ea typeface="+mn-lt"/>
              <a:cs typeface="+mn-lt"/>
            </a:endParaRPr>
          </a:p>
        </p:txBody>
      </p:sp>
      <p:pic>
        <p:nvPicPr>
          <p:cNvPr id="13" name="Imagen 10" descr="Imagen que contiene Texto&#10;&#10;Descripción generada automáticamente">
            <a:extLst>
              <a:ext uri="{FF2B5EF4-FFF2-40B4-BE49-F238E27FC236}">
                <a16:creationId xmlns:a16="http://schemas.microsoft.com/office/drawing/2014/main" id="{D9CF5386-15F6-D3EA-918E-98F1DA33F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35" y="9679072"/>
            <a:ext cx="6438183" cy="386128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8A66DD8-3651-C3FE-B8BE-67BCCFF45536}"/>
              </a:ext>
            </a:extLst>
          </p:cNvPr>
          <p:cNvSpPr txBox="1"/>
          <p:nvPr/>
        </p:nvSpPr>
        <p:spPr>
          <a:xfrm>
            <a:off x="7542362" y="10532853"/>
            <a:ext cx="416655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>
                <a:solidFill>
                  <a:srgbClr val="FFFFFF"/>
                </a:solidFill>
                <a:latin typeface="HGGothicE"/>
              </a:rPr>
              <a:t>Página de Presentación</a:t>
            </a:r>
            <a:endParaRPr lang="es-ES" sz="4800" dirty="0">
              <a:solidFill>
                <a:srgbClr val="FFFFFF"/>
              </a:solidFill>
              <a:latin typeface="HGGothicE"/>
              <a:ea typeface="HGGothicE"/>
            </a:endParaRPr>
          </a:p>
        </p:txBody>
      </p:sp>
    </p:spTree>
    <p:extLst>
      <p:ext uri="{BB962C8B-B14F-4D97-AF65-F5344CB8AC3E}">
        <p14:creationId xmlns:p14="http://schemas.microsoft.com/office/powerpoint/2010/main" val="14582421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5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3CA8057-3E13-960B-17F3-6D4DA5E59810}"/>
              </a:ext>
            </a:extLst>
          </p:cNvPr>
          <p:cNvSpPr/>
          <p:nvPr/>
        </p:nvSpPr>
        <p:spPr>
          <a:xfrm rot="16200000">
            <a:off x="2640673" y="-2685424"/>
            <a:ext cx="6934738" cy="12211053"/>
          </a:xfrm>
          <a:prstGeom prst="rect">
            <a:avLst/>
          </a:prstGeom>
          <a:solidFill>
            <a:srgbClr val="9995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 descr="Imagen que contiene objeto, reloj, monitor, dibujo&#10;&#10;Descripción generada automáticamente">
            <a:extLst>
              <a:ext uri="{FF2B5EF4-FFF2-40B4-BE49-F238E27FC236}">
                <a16:creationId xmlns:a16="http://schemas.microsoft.com/office/drawing/2014/main" id="{48C98760-33C3-B824-F897-E9893D62E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660" y="170820"/>
            <a:ext cx="2403372" cy="39903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35117D7-FB96-9828-85E2-9250BB3DE7F8}"/>
              </a:ext>
            </a:extLst>
          </p:cNvPr>
          <p:cNvSpPr txBox="1"/>
          <p:nvPr/>
        </p:nvSpPr>
        <p:spPr>
          <a:xfrm>
            <a:off x="3266654" y="914158"/>
            <a:ext cx="63505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 err="1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Mock</a:t>
            </a:r>
            <a:r>
              <a:rPr lang="es-ES" sz="4800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-Ups de la Web</a:t>
            </a:r>
          </a:p>
        </p:txBody>
      </p:sp>
      <p:pic>
        <p:nvPicPr>
          <p:cNvPr id="9" name="Imagen 10" descr="Imagen que contiene Texto&#10;&#10;Descripción generada automáticamente">
            <a:extLst>
              <a:ext uri="{FF2B5EF4-FFF2-40B4-BE49-F238E27FC236}">
                <a16:creationId xmlns:a16="http://schemas.microsoft.com/office/drawing/2014/main" id="{C22F4900-3D1C-F789-12EA-A9DB9CE6B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35" y="2375374"/>
            <a:ext cx="6438183" cy="386128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5D93EF1-4054-DAC7-B7FA-6DEEFD9E16DC}"/>
              </a:ext>
            </a:extLst>
          </p:cNvPr>
          <p:cNvSpPr txBox="1"/>
          <p:nvPr/>
        </p:nvSpPr>
        <p:spPr>
          <a:xfrm>
            <a:off x="7542362" y="3229155"/>
            <a:ext cx="416655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>
                <a:solidFill>
                  <a:srgbClr val="FFFFFF"/>
                </a:solidFill>
                <a:latin typeface="HGGothicE"/>
              </a:rPr>
              <a:t>Página de Presentación</a:t>
            </a:r>
            <a:endParaRPr lang="es-ES" sz="4800" dirty="0">
              <a:solidFill>
                <a:srgbClr val="FFFFFF"/>
              </a:solidFill>
              <a:latin typeface="HGGothicE"/>
              <a:ea typeface="HGGothicE"/>
            </a:endParaRPr>
          </a:p>
        </p:txBody>
      </p:sp>
      <p:pic>
        <p:nvPicPr>
          <p:cNvPr id="16" name="Imagen 20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7C2589C4-23C6-6311-AD93-119C0988E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35" y="7513949"/>
            <a:ext cx="7343954" cy="268112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289ABA7B-402E-8503-4768-7A6FA2BD2813}"/>
              </a:ext>
            </a:extLst>
          </p:cNvPr>
          <p:cNvSpPr txBox="1"/>
          <p:nvPr/>
        </p:nvSpPr>
        <p:spPr>
          <a:xfrm>
            <a:off x="8448135" y="7978931"/>
            <a:ext cx="416655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>
                <a:solidFill>
                  <a:srgbClr val="FFFFFF"/>
                </a:solidFill>
                <a:latin typeface="HGGothicE"/>
              </a:rPr>
              <a:t>Página Principal</a:t>
            </a:r>
            <a:endParaRPr lang="es-ES" sz="4800" dirty="0">
              <a:solidFill>
                <a:srgbClr val="FFFFFF"/>
              </a:solidFill>
              <a:latin typeface="HGGothicE"/>
              <a:ea typeface="HGGothicE"/>
            </a:endParaRPr>
          </a:p>
        </p:txBody>
      </p:sp>
    </p:spTree>
    <p:extLst>
      <p:ext uri="{BB962C8B-B14F-4D97-AF65-F5344CB8AC3E}">
        <p14:creationId xmlns:p14="http://schemas.microsoft.com/office/powerpoint/2010/main" val="2812591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5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magen que contiene objeto, reloj, monitor, dibujo&#10;&#10;Descripción generada automáticamente">
            <a:extLst>
              <a:ext uri="{FF2B5EF4-FFF2-40B4-BE49-F238E27FC236}">
                <a16:creationId xmlns:a16="http://schemas.microsoft.com/office/drawing/2014/main" id="{48C98760-33C3-B824-F897-E9893D62E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660" y="170820"/>
            <a:ext cx="2403372" cy="39903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35117D7-FB96-9828-85E2-9250BB3DE7F8}"/>
              </a:ext>
            </a:extLst>
          </p:cNvPr>
          <p:cNvSpPr txBox="1"/>
          <p:nvPr/>
        </p:nvSpPr>
        <p:spPr>
          <a:xfrm>
            <a:off x="3266654" y="914158"/>
            <a:ext cx="63505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 err="1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Mock</a:t>
            </a:r>
            <a:r>
              <a:rPr lang="es-ES" sz="4800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-Ups de la Web</a:t>
            </a:r>
          </a:p>
        </p:txBody>
      </p:sp>
      <p:pic>
        <p:nvPicPr>
          <p:cNvPr id="9" name="Imagen 10" descr="Imagen que contiene Texto&#10;&#10;Descripción generada automáticamente">
            <a:extLst>
              <a:ext uri="{FF2B5EF4-FFF2-40B4-BE49-F238E27FC236}">
                <a16:creationId xmlns:a16="http://schemas.microsoft.com/office/drawing/2014/main" id="{C22F4900-3D1C-F789-12EA-A9DB9CE6B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514278" y="2375374"/>
            <a:ext cx="6438183" cy="386128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5D93EF1-4054-DAC7-B7FA-6DEEFD9E16DC}"/>
              </a:ext>
            </a:extLst>
          </p:cNvPr>
          <p:cNvSpPr txBox="1"/>
          <p:nvPr/>
        </p:nvSpPr>
        <p:spPr>
          <a:xfrm>
            <a:off x="20251947" y="3229155"/>
            <a:ext cx="416655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>
                <a:solidFill>
                  <a:srgbClr val="FFFFFF"/>
                </a:solidFill>
                <a:latin typeface="HGGothicE"/>
              </a:rPr>
              <a:t>Página de Presentación</a:t>
            </a:r>
            <a:endParaRPr lang="es-ES" sz="4800" dirty="0">
              <a:solidFill>
                <a:srgbClr val="FFFFFF"/>
              </a:solidFill>
              <a:latin typeface="HGGothicE"/>
              <a:ea typeface="HGGothicE"/>
            </a:endParaRPr>
          </a:p>
        </p:txBody>
      </p:sp>
      <p:pic>
        <p:nvPicPr>
          <p:cNvPr id="5" name="Imagen 20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F08109C3-F36F-C149-FB61-4D6A3D8B6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35" y="2510628"/>
            <a:ext cx="7343954" cy="268112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6B0C2AE-C22B-DDB3-6B67-B33397B7EB87}"/>
              </a:ext>
            </a:extLst>
          </p:cNvPr>
          <p:cNvSpPr txBox="1"/>
          <p:nvPr/>
        </p:nvSpPr>
        <p:spPr>
          <a:xfrm>
            <a:off x="8448135" y="2975610"/>
            <a:ext cx="416655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>
                <a:solidFill>
                  <a:srgbClr val="FFFFFF"/>
                </a:solidFill>
                <a:latin typeface="HGGothicE"/>
              </a:rPr>
              <a:t>Página Principal</a:t>
            </a:r>
            <a:endParaRPr lang="es-ES" sz="4800" dirty="0">
              <a:solidFill>
                <a:srgbClr val="FFFFFF"/>
              </a:solidFill>
              <a:latin typeface="HGGothicE"/>
              <a:ea typeface="HGGothicE"/>
            </a:endParaRPr>
          </a:p>
        </p:txBody>
      </p:sp>
      <p:pic>
        <p:nvPicPr>
          <p:cNvPr id="8" name="Imagen 9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3F3579FC-E823-A19F-AE9D-2E68EDD10B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740" y="7223345"/>
            <a:ext cx="6970143" cy="319432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35B61CB-864F-6DE0-F9F3-384677F7E98C}"/>
              </a:ext>
            </a:extLst>
          </p:cNvPr>
          <p:cNvSpPr txBox="1"/>
          <p:nvPr/>
        </p:nvSpPr>
        <p:spPr>
          <a:xfrm>
            <a:off x="8448134" y="7720138"/>
            <a:ext cx="416655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>
                <a:solidFill>
                  <a:srgbClr val="FFFFFF"/>
                </a:solidFill>
                <a:latin typeface="HGGothicE"/>
              </a:rPr>
              <a:t>Vista de Modelo</a:t>
            </a:r>
            <a:endParaRPr lang="es-ES" sz="4800" dirty="0">
              <a:solidFill>
                <a:srgbClr val="FFFFFF"/>
              </a:solidFill>
              <a:latin typeface="HGGothicE"/>
              <a:ea typeface="HGGothicE"/>
            </a:endParaRPr>
          </a:p>
        </p:txBody>
      </p:sp>
    </p:spTree>
    <p:extLst>
      <p:ext uri="{BB962C8B-B14F-4D97-AF65-F5344CB8AC3E}">
        <p14:creationId xmlns:p14="http://schemas.microsoft.com/office/powerpoint/2010/main" val="20701465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5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35117D7-FB96-9828-85E2-9250BB3DE7F8}"/>
              </a:ext>
            </a:extLst>
          </p:cNvPr>
          <p:cNvSpPr txBox="1"/>
          <p:nvPr/>
        </p:nvSpPr>
        <p:spPr>
          <a:xfrm>
            <a:off x="3266654" y="914158"/>
            <a:ext cx="63505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 err="1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Mock</a:t>
            </a:r>
            <a:r>
              <a:rPr lang="es-ES" sz="4800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-Ups de la Web</a:t>
            </a:r>
          </a:p>
        </p:txBody>
      </p:sp>
      <p:pic>
        <p:nvPicPr>
          <p:cNvPr id="5" name="Imagen 20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F08109C3-F36F-C149-FB61-4D6A3D8B6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434429" y="2510628"/>
            <a:ext cx="7343954" cy="268112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6B0C2AE-C22B-DDB3-6B67-B33397B7EB87}"/>
              </a:ext>
            </a:extLst>
          </p:cNvPr>
          <p:cNvSpPr txBox="1"/>
          <p:nvPr/>
        </p:nvSpPr>
        <p:spPr>
          <a:xfrm>
            <a:off x="20410097" y="2975610"/>
            <a:ext cx="416655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>
                <a:solidFill>
                  <a:srgbClr val="FFFFFF"/>
                </a:solidFill>
                <a:latin typeface="HGGothicE"/>
              </a:rPr>
              <a:t>Página Principal</a:t>
            </a:r>
            <a:endParaRPr lang="es-ES" sz="4800" dirty="0">
              <a:solidFill>
                <a:srgbClr val="FFFFFF"/>
              </a:solidFill>
              <a:latin typeface="HGGothicE"/>
              <a:ea typeface="HGGothicE"/>
            </a:endParaRPr>
          </a:p>
        </p:txBody>
      </p:sp>
      <p:pic>
        <p:nvPicPr>
          <p:cNvPr id="8" name="Imagen 9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3F3579FC-E823-A19F-AE9D-2E68EDD10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40" y="2463840"/>
            <a:ext cx="6970143" cy="319432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35B61CB-864F-6DE0-F9F3-384677F7E98C}"/>
              </a:ext>
            </a:extLst>
          </p:cNvPr>
          <p:cNvSpPr txBox="1"/>
          <p:nvPr/>
        </p:nvSpPr>
        <p:spPr>
          <a:xfrm>
            <a:off x="8448134" y="2960633"/>
            <a:ext cx="416655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>
                <a:solidFill>
                  <a:srgbClr val="FFFFFF"/>
                </a:solidFill>
                <a:latin typeface="HGGothicE"/>
              </a:rPr>
              <a:t>Vista de Modelo</a:t>
            </a:r>
            <a:endParaRPr lang="es-ES" sz="4800" dirty="0">
              <a:solidFill>
                <a:srgbClr val="FFFFFF"/>
              </a:solidFill>
              <a:latin typeface="HGGothicE"/>
              <a:ea typeface="HGGothicE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FFAA5E8-57D2-F8B1-B7B1-466D7AB7A739}"/>
              </a:ext>
            </a:extLst>
          </p:cNvPr>
          <p:cNvSpPr txBox="1"/>
          <p:nvPr/>
        </p:nvSpPr>
        <p:spPr>
          <a:xfrm>
            <a:off x="5022000" y="7113154"/>
            <a:ext cx="21354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HGGothicE"/>
                <a:ea typeface="+mn-lt"/>
                <a:cs typeface="+mn-lt"/>
              </a:rPr>
              <a:t>¿Quiénes somos?</a:t>
            </a:r>
          </a:p>
        </p:txBody>
      </p:sp>
      <p:pic>
        <p:nvPicPr>
          <p:cNvPr id="14" name="Imagen 13" descr="Imagen que contiene objeto, reloj, monitor, dibujo&#10;&#10;Descripción generada automáticamente">
            <a:extLst>
              <a:ext uri="{FF2B5EF4-FFF2-40B4-BE49-F238E27FC236}">
                <a16:creationId xmlns:a16="http://schemas.microsoft.com/office/drawing/2014/main" id="{48C98760-33C3-B824-F897-E9893D62E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7660" y="170820"/>
            <a:ext cx="2403372" cy="39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02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B540E4"/>
            </a:gs>
            <a:gs pos="0">
              <a:schemeClr val="bg1"/>
            </a:gs>
            <a:gs pos="0">
              <a:schemeClr val="bg1"/>
            </a:gs>
            <a:gs pos="0">
              <a:schemeClr val="bg1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35117D7-FB96-9828-85E2-9250BB3DE7F8}"/>
              </a:ext>
            </a:extLst>
          </p:cNvPr>
          <p:cNvSpPr txBox="1"/>
          <p:nvPr/>
        </p:nvSpPr>
        <p:spPr>
          <a:xfrm>
            <a:off x="3266654" y="-4031653"/>
            <a:ext cx="63505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 err="1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Mock</a:t>
            </a:r>
            <a:r>
              <a:rPr lang="es-ES" sz="4800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-Ups de la Web</a:t>
            </a:r>
          </a:p>
        </p:txBody>
      </p:sp>
      <p:pic>
        <p:nvPicPr>
          <p:cNvPr id="6" name="Imagen 9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F1301757-BEBF-4DCF-DEF6-78A0F3AB1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17486" y="2478817"/>
            <a:ext cx="6970143" cy="319432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90020A9-B213-4EA0-8639-8CD2BB4CF24D}"/>
              </a:ext>
            </a:extLst>
          </p:cNvPr>
          <p:cNvSpPr txBox="1"/>
          <p:nvPr/>
        </p:nvSpPr>
        <p:spPr>
          <a:xfrm>
            <a:off x="19993153" y="2975610"/>
            <a:ext cx="282946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>
                <a:solidFill>
                  <a:srgbClr val="FFFFFF"/>
                </a:solidFill>
                <a:latin typeface="HGGothicE"/>
              </a:rPr>
              <a:t>Vista de Modelo</a:t>
            </a:r>
            <a:endParaRPr lang="es-ES" sz="4800" dirty="0">
              <a:solidFill>
                <a:srgbClr val="FFFFFF"/>
              </a:solidFill>
              <a:latin typeface="HGGothicE"/>
              <a:ea typeface="HGGothicE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6023817-B4BB-BB32-80F5-20F345775C1B}"/>
              </a:ext>
            </a:extLst>
          </p:cNvPr>
          <p:cNvSpPr txBox="1"/>
          <p:nvPr/>
        </p:nvSpPr>
        <p:spPr>
          <a:xfrm>
            <a:off x="5022000" y="4536209"/>
            <a:ext cx="21354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¿Quiénes somos?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7" name="Imagen 17">
            <a:extLst>
              <a:ext uri="{FF2B5EF4-FFF2-40B4-BE49-F238E27FC236}">
                <a16:creationId xmlns:a16="http://schemas.microsoft.com/office/drawing/2014/main" id="{2DB60CA5-329A-3229-1C65-B10C76062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90204" y="1137249"/>
            <a:ext cx="2297502" cy="229750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D4B11775-B1EC-29FA-05DE-44E4B817FFC1}"/>
              </a:ext>
            </a:extLst>
          </p:cNvPr>
          <p:cNvSpPr txBox="1"/>
          <p:nvPr/>
        </p:nvSpPr>
        <p:spPr>
          <a:xfrm>
            <a:off x="-5230365" y="3516461"/>
            <a:ext cx="416524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Lautaro Jerez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7AFCFD6-453D-4C1E-9815-42E9DF433683}"/>
              </a:ext>
            </a:extLst>
          </p:cNvPr>
          <p:cNvSpPr txBox="1"/>
          <p:nvPr/>
        </p:nvSpPr>
        <p:spPr>
          <a:xfrm>
            <a:off x="-3978227" y="4334925"/>
            <a:ext cx="1660967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Scrum Master</a:t>
            </a:r>
          </a:p>
        </p:txBody>
      </p:sp>
      <p:pic>
        <p:nvPicPr>
          <p:cNvPr id="23" name="Imagen 17" descr="Hombre sonriendo con lentes&#10;&#10;Descripción generada automáticamente">
            <a:extLst>
              <a:ext uri="{FF2B5EF4-FFF2-40B4-BE49-F238E27FC236}">
                <a16:creationId xmlns:a16="http://schemas.microsoft.com/office/drawing/2014/main" id="{BF89FB0A-201F-E207-48F0-C889062D31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561" r="625" b="-840"/>
          <a:stretch/>
        </p:blipFill>
        <p:spPr>
          <a:xfrm>
            <a:off x="15348615" y="1137249"/>
            <a:ext cx="2283143" cy="22986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D4174A19-C072-00D3-2BE2-63422F631395}"/>
              </a:ext>
            </a:extLst>
          </p:cNvPr>
          <p:cNvSpPr txBox="1"/>
          <p:nvPr/>
        </p:nvSpPr>
        <p:spPr>
          <a:xfrm>
            <a:off x="14207171" y="3516462"/>
            <a:ext cx="455342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Fausto Gallego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F29ABBC-92F9-E0FF-6D46-DC5F083B403A}"/>
              </a:ext>
            </a:extLst>
          </p:cNvPr>
          <p:cNvSpPr txBox="1"/>
          <p:nvPr/>
        </p:nvSpPr>
        <p:spPr>
          <a:xfrm>
            <a:off x="15128630" y="4363680"/>
            <a:ext cx="27105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Sub-Scrum y Dev </a:t>
            </a:r>
            <a:r>
              <a:rPr lang="es-ES" dirty="0" err="1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Team</a:t>
            </a:r>
          </a:p>
        </p:txBody>
      </p:sp>
      <p:pic>
        <p:nvPicPr>
          <p:cNvPr id="14" name="Imagen 13" descr="Imagen que contiene objeto, reloj, monitor, dibujo&#10;&#10;Descripción generada automáticamente">
            <a:extLst>
              <a:ext uri="{FF2B5EF4-FFF2-40B4-BE49-F238E27FC236}">
                <a16:creationId xmlns:a16="http://schemas.microsoft.com/office/drawing/2014/main" id="{48C98760-33C3-B824-F897-E9893D62E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11" y="2514329"/>
            <a:ext cx="10943522" cy="18223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755546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7">
            <a:extLst>
              <a:ext uri="{FF2B5EF4-FFF2-40B4-BE49-F238E27FC236}">
                <a16:creationId xmlns:a16="http://schemas.microsoft.com/office/drawing/2014/main" id="{646F5548-A648-3DB2-CD6C-344A7A461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922" y="2948272"/>
            <a:ext cx="1420484" cy="14492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5BDE52D-C637-DEF7-961E-B4F98AE06ACA}"/>
              </a:ext>
            </a:extLst>
          </p:cNvPr>
          <p:cNvSpPr txBox="1"/>
          <p:nvPr/>
        </p:nvSpPr>
        <p:spPr>
          <a:xfrm>
            <a:off x="4652893" y="4465366"/>
            <a:ext cx="16779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latin typeface="HGGothicE"/>
                <a:ea typeface="HGGothicE"/>
                <a:cs typeface="Calibri"/>
              </a:rPr>
              <a:t>Lautaro Jerez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6C080B1-1B18-5C64-FC1D-9EF34947E6BD}"/>
              </a:ext>
            </a:extLst>
          </p:cNvPr>
          <p:cNvSpPr txBox="1"/>
          <p:nvPr/>
        </p:nvSpPr>
        <p:spPr>
          <a:xfrm>
            <a:off x="4697333" y="4823754"/>
            <a:ext cx="15747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latin typeface="HGGothicE"/>
                <a:ea typeface="HGGothicE"/>
                <a:cs typeface="Calibri"/>
              </a:rPr>
              <a:t>Scrum Master</a:t>
            </a:r>
          </a:p>
        </p:txBody>
      </p:sp>
      <p:pic>
        <p:nvPicPr>
          <p:cNvPr id="29" name="Imagen 17" descr="La cara de un hombre&#10;&#10;Descripción generada automáticamente">
            <a:extLst>
              <a:ext uri="{FF2B5EF4-FFF2-40B4-BE49-F238E27FC236}">
                <a16:creationId xmlns:a16="http://schemas.microsoft.com/office/drawing/2014/main" id="{6582C39F-5556-800C-A976-22BE31AA76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2" t="29251" r="1010" b="17317"/>
          <a:stretch/>
        </p:blipFill>
        <p:spPr>
          <a:xfrm>
            <a:off x="6954908" y="2932629"/>
            <a:ext cx="1412870" cy="14499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B71ADDCA-63F7-DB54-7F04-7C297709AF30}"/>
              </a:ext>
            </a:extLst>
          </p:cNvPr>
          <p:cNvSpPr txBox="1"/>
          <p:nvPr/>
        </p:nvSpPr>
        <p:spPr>
          <a:xfrm>
            <a:off x="6868665" y="4472976"/>
            <a:ext cx="19550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 err="1">
                <a:latin typeface="HGGothicE"/>
                <a:ea typeface="HGGothicE"/>
                <a:cs typeface="Calibri"/>
              </a:rPr>
              <a:t>Agustin</a:t>
            </a:r>
            <a:r>
              <a:rPr lang="es-ES" dirty="0">
                <a:latin typeface="HGGothicE"/>
                <a:ea typeface="HGGothicE"/>
                <a:cs typeface="Calibri"/>
              </a:rPr>
              <a:t> Marino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73495E2-1D06-4F91-97DA-FD6A50996182}"/>
              </a:ext>
            </a:extLst>
          </p:cNvPr>
          <p:cNvSpPr txBox="1"/>
          <p:nvPr/>
        </p:nvSpPr>
        <p:spPr>
          <a:xfrm>
            <a:off x="9183861" y="4842308"/>
            <a:ext cx="16527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 err="1" smtClean="0">
                <a:latin typeface="HGGothicE"/>
                <a:ea typeface="+mn-lt"/>
                <a:cs typeface="+mn-lt"/>
              </a:rPr>
              <a:t>Dev</a:t>
            </a:r>
            <a:r>
              <a:rPr lang="es-ES" dirty="0" smtClean="0">
                <a:latin typeface="HGGothicE"/>
                <a:ea typeface="+mn-lt"/>
                <a:cs typeface="+mn-lt"/>
              </a:rPr>
              <a:t> </a:t>
            </a:r>
            <a:r>
              <a:rPr lang="es-ES" dirty="0" err="1" smtClean="0">
                <a:latin typeface="HGGothicE"/>
                <a:ea typeface="+mn-lt"/>
                <a:cs typeface="+mn-lt"/>
              </a:rPr>
              <a:t>Team</a:t>
            </a:r>
            <a:endParaRPr lang="es-ES" dirty="0">
              <a:latin typeface="HGGothicE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CFAF849-C270-905A-9387-850AE2ACE008}"/>
              </a:ext>
            </a:extLst>
          </p:cNvPr>
          <p:cNvSpPr txBox="1"/>
          <p:nvPr/>
        </p:nvSpPr>
        <p:spPr>
          <a:xfrm>
            <a:off x="403509" y="4448981"/>
            <a:ext cx="19223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latin typeface="HGGothicE"/>
                <a:ea typeface="HGGothicE"/>
                <a:cs typeface="Calibri"/>
              </a:rPr>
              <a:t>Sheila Hinojosa</a:t>
            </a:r>
            <a:endParaRPr lang="es-ES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FB7A70AB-1F9F-05FF-2035-539FC954D270}"/>
              </a:ext>
            </a:extLst>
          </p:cNvPr>
          <p:cNvSpPr txBox="1"/>
          <p:nvPr/>
        </p:nvSpPr>
        <p:spPr>
          <a:xfrm>
            <a:off x="888942" y="4821224"/>
            <a:ext cx="15055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 err="1" smtClean="0">
                <a:latin typeface="HGGothicE"/>
                <a:ea typeface="HGGothicE"/>
                <a:cs typeface="Calibri"/>
              </a:rPr>
              <a:t>Dev</a:t>
            </a:r>
            <a:r>
              <a:rPr lang="es-ES" dirty="0" smtClean="0">
                <a:latin typeface="HGGothicE"/>
                <a:ea typeface="HGGothicE"/>
                <a:cs typeface="Calibri"/>
              </a:rPr>
              <a:t> </a:t>
            </a:r>
            <a:r>
              <a:rPr lang="es-ES" dirty="0" err="1" smtClean="0">
                <a:latin typeface="HGGothicE"/>
                <a:ea typeface="HGGothicE"/>
                <a:cs typeface="Calibri"/>
              </a:rPr>
              <a:t>Team</a:t>
            </a:r>
            <a:endParaRPr lang="es-ES" dirty="0"/>
          </a:p>
        </p:txBody>
      </p:sp>
      <p:pic>
        <p:nvPicPr>
          <p:cNvPr id="41" name="Imagen 17" descr="Imagen que contiene foto, sostener, hombre, espejo&#10;&#10;Descripción generada automáticamente">
            <a:extLst>
              <a:ext uri="{FF2B5EF4-FFF2-40B4-BE49-F238E27FC236}">
                <a16:creationId xmlns:a16="http://schemas.microsoft.com/office/drawing/2014/main" id="{6C782DE0-DAC5-56E0-1EEF-1D8D258006D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3660" r="13660"/>
          <a:stretch>
            <a:fillRect/>
          </a:stretch>
        </p:blipFill>
        <p:spPr>
          <a:xfrm>
            <a:off x="2815609" y="2933373"/>
            <a:ext cx="1420484" cy="1449237"/>
          </a:xfrm>
          <a:prstGeom prst="ellipse">
            <a:avLst/>
          </a:prstGeom>
          <a:solidFill>
            <a:schemeClr val="bg2"/>
          </a:solidFill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3" name="CuadroTexto 42">
            <a:extLst>
              <a:ext uri="{FF2B5EF4-FFF2-40B4-BE49-F238E27FC236}">
                <a16:creationId xmlns:a16="http://schemas.microsoft.com/office/drawing/2014/main" id="{8702FDA7-01CC-41D5-A813-1DD079FA6460}"/>
              </a:ext>
            </a:extLst>
          </p:cNvPr>
          <p:cNvSpPr txBox="1"/>
          <p:nvPr/>
        </p:nvSpPr>
        <p:spPr>
          <a:xfrm>
            <a:off x="2378133" y="4465366"/>
            <a:ext cx="23105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latin typeface="HGGothicE"/>
                <a:ea typeface="HGGothicE"/>
                <a:cs typeface="Calibri"/>
              </a:rPr>
              <a:t>Fabricio Salgueiro</a:t>
            </a:r>
            <a:endParaRPr lang="es-ES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FD54D28-35D6-070C-373C-7F94A8B38290}"/>
              </a:ext>
            </a:extLst>
          </p:cNvPr>
          <p:cNvSpPr txBox="1"/>
          <p:nvPr/>
        </p:nvSpPr>
        <p:spPr>
          <a:xfrm>
            <a:off x="2686030" y="4823754"/>
            <a:ext cx="14406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 err="1" smtClean="0">
                <a:latin typeface="HGGothicE"/>
                <a:ea typeface="+mn-lt"/>
                <a:cs typeface="+mn-lt"/>
              </a:rPr>
              <a:t>Dev</a:t>
            </a:r>
            <a:r>
              <a:rPr lang="es-ES" dirty="0" smtClean="0">
                <a:latin typeface="HGGothicE"/>
                <a:ea typeface="+mn-lt"/>
                <a:cs typeface="+mn-lt"/>
              </a:rPr>
              <a:t> </a:t>
            </a:r>
            <a:r>
              <a:rPr lang="es-ES" dirty="0" err="1" smtClean="0">
                <a:latin typeface="HGGothicE"/>
                <a:ea typeface="+mn-lt"/>
                <a:cs typeface="+mn-lt"/>
              </a:rPr>
              <a:t>Team</a:t>
            </a:r>
            <a:endParaRPr lang="es-ES" dirty="0">
              <a:latin typeface="HGGothicE"/>
            </a:endParaRPr>
          </a:p>
        </p:txBody>
      </p:sp>
      <p:pic>
        <p:nvPicPr>
          <p:cNvPr id="47" name="Imagen 17">
            <a:extLst>
              <a:ext uri="{FF2B5EF4-FFF2-40B4-BE49-F238E27FC236}">
                <a16:creationId xmlns:a16="http://schemas.microsoft.com/office/drawing/2014/main" id="{C5CF0005-8DDF-DEA4-99A8-D18813663AB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400" r="1400"/>
          <a:stretch>
            <a:fillRect/>
          </a:stretch>
        </p:blipFill>
        <p:spPr>
          <a:xfrm>
            <a:off x="9114280" y="2932629"/>
            <a:ext cx="1420484" cy="14492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DE17E176-2E1A-C79F-D7D4-D22B02350BD7}"/>
              </a:ext>
            </a:extLst>
          </p:cNvPr>
          <p:cNvSpPr txBox="1"/>
          <p:nvPr/>
        </p:nvSpPr>
        <p:spPr>
          <a:xfrm>
            <a:off x="9183861" y="4452329"/>
            <a:ext cx="18673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latin typeface="HGGothicE"/>
                <a:ea typeface="HGGothicE"/>
                <a:cs typeface="Calibri"/>
              </a:rPr>
              <a:t>Alan Huanca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BAE344EF-5E5F-C9D2-EE40-AF07DD3FF5D3}"/>
              </a:ext>
            </a:extLst>
          </p:cNvPr>
          <p:cNvSpPr txBox="1"/>
          <p:nvPr/>
        </p:nvSpPr>
        <p:spPr>
          <a:xfrm>
            <a:off x="6937303" y="4818313"/>
            <a:ext cx="1668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 err="1" smtClean="0">
                <a:latin typeface="HGGothicE"/>
                <a:ea typeface="+mn-lt"/>
                <a:cs typeface="+mn-lt"/>
              </a:rPr>
              <a:t>Dev</a:t>
            </a:r>
            <a:r>
              <a:rPr lang="es-ES" dirty="0" smtClean="0">
                <a:latin typeface="HGGothicE"/>
                <a:ea typeface="+mn-lt"/>
                <a:cs typeface="+mn-lt"/>
              </a:rPr>
              <a:t> </a:t>
            </a:r>
            <a:r>
              <a:rPr lang="es-ES" dirty="0" err="1" smtClean="0">
                <a:latin typeface="HGGothicE"/>
                <a:ea typeface="+mn-lt"/>
                <a:cs typeface="+mn-lt"/>
              </a:rPr>
              <a:t>Team</a:t>
            </a:r>
            <a:endParaRPr lang="es-ES" dirty="0">
              <a:latin typeface="HGGothicE"/>
            </a:endParaRPr>
          </a:p>
        </p:txBody>
      </p:sp>
      <p:pic>
        <p:nvPicPr>
          <p:cNvPr id="35" name="Imagen 17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E0C8425A-4C98-7500-3516-377670AEFCB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92" r="992"/>
          <a:stretch>
            <a:fillRect/>
          </a:stretch>
        </p:blipFill>
        <p:spPr>
          <a:xfrm>
            <a:off x="660356" y="2941559"/>
            <a:ext cx="1420484" cy="14492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2" name="Rectángulo 51">
            <a:extLst>
              <a:ext uri="{FF2B5EF4-FFF2-40B4-BE49-F238E27FC236}">
                <a16:creationId xmlns:a16="http://schemas.microsoft.com/office/drawing/2014/main" id="{977C3F17-2E7A-8587-B06B-ADE7AF89F5E9}"/>
              </a:ext>
            </a:extLst>
          </p:cNvPr>
          <p:cNvSpPr/>
          <p:nvPr/>
        </p:nvSpPr>
        <p:spPr>
          <a:xfrm>
            <a:off x="-654769" y="-2983302"/>
            <a:ext cx="13500339" cy="19121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 descr="Imagen que contiene objeto, reloj, monitor, dibujo&#10;&#10;Descripción generada automáticamente">
            <a:extLst>
              <a:ext uri="{FF2B5EF4-FFF2-40B4-BE49-F238E27FC236}">
                <a16:creationId xmlns:a16="http://schemas.microsoft.com/office/drawing/2014/main" id="{48C98760-33C3-B824-F897-E9893D62E8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868" y="242706"/>
            <a:ext cx="2403372" cy="39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86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62CB7313-746D-1FE1-73E6-3CF969736951}"/>
              </a:ext>
            </a:extLst>
          </p:cNvPr>
          <p:cNvSpPr/>
          <p:nvPr/>
        </p:nvSpPr>
        <p:spPr>
          <a:xfrm>
            <a:off x="-654769" y="-2983302"/>
            <a:ext cx="13500339" cy="98341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6AEF79E-CFF2-166F-3A78-A2769B709480}"/>
              </a:ext>
            </a:extLst>
          </p:cNvPr>
          <p:cNvSpPr txBox="1"/>
          <p:nvPr/>
        </p:nvSpPr>
        <p:spPr>
          <a:xfrm>
            <a:off x="3502325" y="-1846053"/>
            <a:ext cx="543176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>
                <a:solidFill>
                  <a:srgbClr val="FFFFFF"/>
                </a:solidFill>
                <a:latin typeface="HGGothicE"/>
              </a:rPr>
              <a:t>Gracias por ver!</a:t>
            </a:r>
            <a:endParaRPr lang="es-ES" sz="4800" dirty="0">
              <a:solidFill>
                <a:srgbClr val="FFFFFF"/>
              </a:solidFill>
              <a:latin typeface="HGGothicE"/>
              <a:ea typeface="HGGothicE"/>
            </a:endParaRPr>
          </a:p>
        </p:txBody>
      </p:sp>
      <p:pic>
        <p:nvPicPr>
          <p:cNvPr id="14" name="Imagen 13" descr="Imagen que contiene objeto, reloj, monitor, dibujo&#10;&#10;Descripción generada automáticamente">
            <a:extLst>
              <a:ext uri="{FF2B5EF4-FFF2-40B4-BE49-F238E27FC236}">
                <a16:creationId xmlns:a16="http://schemas.microsoft.com/office/drawing/2014/main" id="{48C98760-33C3-B824-F897-E9893D62E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68" y="242706"/>
            <a:ext cx="2403372" cy="39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45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3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70DBFA5-0DA8-4255-ED00-EF2655DBFB17}"/>
              </a:ext>
            </a:extLst>
          </p:cNvPr>
          <p:cNvSpPr/>
          <p:nvPr/>
        </p:nvSpPr>
        <p:spPr>
          <a:xfrm>
            <a:off x="-654769" y="-2983302"/>
            <a:ext cx="13500339" cy="100497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 descr="Imagen que contiene objeto, reloj, monitor, dibujo&#10;&#10;Descripción generada automáticamente">
            <a:extLst>
              <a:ext uri="{FF2B5EF4-FFF2-40B4-BE49-F238E27FC236}">
                <a16:creationId xmlns:a16="http://schemas.microsoft.com/office/drawing/2014/main" id="{48C98760-33C3-B824-F897-E9893D62E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11" y="3722027"/>
            <a:ext cx="10943522" cy="182239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8310DA5-BE8B-04EF-0D97-486E6475AE35}"/>
              </a:ext>
            </a:extLst>
          </p:cNvPr>
          <p:cNvSpPr txBox="1"/>
          <p:nvPr/>
        </p:nvSpPr>
        <p:spPr>
          <a:xfrm>
            <a:off x="3387306" y="1633268"/>
            <a:ext cx="543176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>
                <a:solidFill>
                  <a:srgbClr val="FFFFFF"/>
                </a:solidFill>
                <a:latin typeface="HGGothicE"/>
              </a:rPr>
              <a:t>Gracias por ver!</a:t>
            </a:r>
            <a:endParaRPr lang="es-ES" sz="4800" dirty="0">
              <a:solidFill>
                <a:srgbClr val="FFFFFF"/>
              </a:solidFill>
              <a:latin typeface="HGGothicE"/>
              <a:ea typeface="HGGothicE"/>
            </a:endParaRPr>
          </a:p>
        </p:txBody>
      </p:sp>
    </p:spTree>
    <p:extLst>
      <p:ext uri="{BB962C8B-B14F-4D97-AF65-F5344CB8AC3E}">
        <p14:creationId xmlns:p14="http://schemas.microsoft.com/office/powerpoint/2010/main" val="16446437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1C2C3F6C-5B13-73EC-2EC4-420D01045D2A}"/>
              </a:ext>
            </a:extLst>
          </p:cNvPr>
          <p:cNvSpPr txBox="1"/>
          <p:nvPr/>
        </p:nvSpPr>
        <p:spPr>
          <a:xfrm>
            <a:off x="4114919" y="4767292"/>
            <a:ext cx="39639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Proyecto de Computación 4°15°</a:t>
            </a:r>
            <a:endParaRPr lang="es-ES" dirty="0">
              <a:solidFill>
                <a:schemeClr val="bg1"/>
              </a:solidFill>
              <a:latin typeface="HGGothicE"/>
              <a:ea typeface="HGGothicE"/>
            </a:endParaRP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D0ADE40C-FBC9-AD53-9625-8DCF24C0BC9F}"/>
              </a:ext>
            </a:extLst>
          </p:cNvPr>
          <p:cNvGrpSpPr/>
          <p:nvPr/>
        </p:nvGrpSpPr>
        <p:grpSpPr>
          <a:xfrm>
            <a:off x="12219961" y="2514329"/>
            <a:ext cx="57217189" cy="1833318"/>
            <a:chOff x="12219961" y="2514329"/>
            <a:chExt cx="57217189" cy="1833318"/>
          </a:xfrm>
        </p:grpSpPr>
        <p:pic>
          <p:nvPicPr>
            <p:cNvPr id="13" name="Imagen 7" descr="Imagen que contiene objeto, reloj, monitor, dibujo&#10;&#10;Descripción generada automáticamente">
              <a:extLst>
                <a:ext uri="{FF2B5EF4-FFF2-40B4-BE49-F238E27FC236}">
                  <a16:creationId xmlns:a16="http://schemas.microsoft.com/office/drawing/2014/main" id="{831EE300-5720-DC8E-55B1-F241A2F89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19961" y="2514330"/>
              <a:ext cx="10943522" cy="1822396"/>
            </a:xfrm>
            <a:prstGeom prst="rect">
              <a:avLst/>
            </a:prstGeom>
          </p:spPr>
        </p:pic>
        <p:pic>
          <p:nvPicPr>
            <p:cNvPr id="7" name="Imagen 7" descr="Imagen que contiene objeto, reloj, monitor, dibujo&#10;&#10;Descripción generada automáticamente">
              <a:extLst>
                <a:ext uri="{FF2B5EF4-FFF2-40B4-BE49-F238E27FC236}">
                  <a16:creationId xmlns:a16="http://schemas.microsoft.com/office/drawing/2014/main" id="{1F43A46F-09B2-5286-7678-9231EE8D0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19855" y="2525251"/>
              <a:ext cx="10943522" cy="1822396"/>
            </a:xfrm>
            <a:prstGeom prst="rect">
              <a:avLst/>
            </a:prstGeom>
          </p:spPr>
        </p:pic>
        <p:pic>
          <p:nvPicPr>
            <p:cNvPr id="8" name="Imagen 7" descr="Imagen que contiene objeto, reloj, monitor, dibujo&#10;&#10;Descripción generada automáticamente">
              <a:extLst>
                <a:ext uri="{FF2B5EF4-FFF2-40B4-BE49-F238E27FC236}">
                  <a16:creationId xmlns:a16="http://schemas.microsoft.com/office/drawing/2014/main" id="{666972B2-232C-08DF-9CDB-699591E21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346081" y="2525250"/>
              <a:ext cx="10943522" cy="1822396"/>
            </a:xfrm>
            <a:prstGeom prst="rect">
              <a:avLst/>
            </a:prstGeom>
          </p:spPr>
        </p:pic>
        <p:pic>
          <p:nvPicPr>
            <p:cNvPr id="9" name="Imagen 8" descr="Imagen que contiene objeto, reloj, monitor, dibujo&#10;&#10;Descripción generada automáticamente">
              <a:extLst>
                <a:ext uri="{FF2B5EF4-FFF2-40B4-BE49-F238E27FC236}">
                  <a16:creationId xmlns:a16="http://schemas.microsoft.com/office/drawing/2014/main" id="{0D273F84-B2B4-52B4-B5C2-443DA3DF7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93628" y="2525250"/>
              <a:ext cx="10943522" cy="1822396"/>
            </a:xfrm>
            <a:prstGeom prst="rect">
              <a:avLst/>
            </a:prstGeom>
          </p:spPr>
        </p:pic>
        <p:pic>
          <p:nvPicPr>
            <p:cNvPr id="15" name="Imagen 14" descr="Imagen que contiene objeto, reloj, monitor, dibujo&#10;&#10;Descripción generada automáticamente">
              <a:extLst>
                <a:ext uri="{FF2B5EF4-FFF2-40B4-BE49-F238E27FC236}">
                  <a16:creationId xmlns:a16="http://schemas.microsoft.com/office/drawing/2014/main" id="{2D3D97B3-02CB-4266-0E3D-8A59267B7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93734" y="2514329"/>
              <a:ext cx="10943522" cy="1822396"/>
            </a:xfrm>
            <a:prstGeom prst="rect">
              <a:avLst/>
            </a:prstGeom>
          </p:spPr>
        </p:pic>
      </p:grp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CBA38C0C-9913-B953-3835-D4FB5656CDAA}"/>
              </a:ext>
            </a:extLst>
          </p:cNvPr>
          <p:cNvSpPr/>
          <p:nvPr/>
        </p:nvSpPr>
        <p:spPr>
          <a:xfrm>
            <a:off x="12194995" y="6863991"/>
            <a:ext cx="12191999" cy="6857999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riángulo rectángulo 4">
            <a:extLst>
              <a:ext uri="{FF2B5EF4-FFF2-40B4-BE49-F238E27FC236}">
                <a16:creationId xmlns:a16="http://schemas.microsoft.com/office/drawing/2014/main" id="{48DE7528-B4F1-4509-2BDA-6625E32B6611}"/>
              </a:ext>
            </a:extLst>
          </p:cNvPr>
          <p:cNvSpPr/>
          <p:nvPr/>
        </p:nvSpPr>
        <p:spPr>
          <a:xfrm rot="10800000">
            <a:off x="-12189006" y="-6852010"/>
            <a:ext cx="12191999" cy="6857999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314F805-F47E-BD22-6381-1031E2C2CAF6}"/>
              </a:ext>
            </a:extLst>
          </p:cNvPr>
          <p:cNvSpPr txBox="1"/>
          <p:nvPr/>
        </p:nvSpPr>
        <p:spPr>
          <a:xfrm>
            <a:off x="4185907" y="-1041459"/>
            <a:ext cx="387080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4400" dirty="0">
                <a:cs typeface="Calibri"/>
              </a:rPr>
              <a:t>CREAT3D</a:t>
            </a:r>
            <a:endParaRPr lang="es-ES" sz="4400" dirty="0"/>
          </a:p>
        </p:txBody>
      </p:sp>
      <p:pic>
        <p:nvPicPr>
          <p:cNvPr id="24" name="Imagen 24" descr="Imagen que contiene taza, tabla, pequeño, luz&#10;&#10;Descripción generada automáticamente">
            <a:extLst>
              <a:ext uri="{FF2B5EF4-FFF2-40B4-BE49-F238E27FC236}">
                <a16:creationId xmlns:a16="http://schemas.microsoft.com/office/drawing/2014/main" id="{35699F5C-D511-A0D3-61A3-438D17AC0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5004" y="-3260785"/>
            <a:ext cx="3792747" cy="4436852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C90F7F0C-3355-7646-2600-8AE044F3D17F}"/>
              </a:ext>
            </a:extLst>
          </p:cNvPr>
          <p:cNvSpPr/>
          <p:nvPr/>
        </p:nvSpPr>
        <p:spPr>
          <a:xfrm rot="19500000">
            <a:off x="-5966512" y="3742926"/>
            <a:ext cx="7720639" cy="14032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 descr="Imagen que contiene objeto, reloj, monitor, dibujo&#10;&#10;Descripción generada automáticamente">
            <a:extLst>
              <a:ext uri="{FF2B5EF4-FFF2-40B4-BE49-F238E27FC236}">
                <a16:creationId xmlns:a16="http://schemas.microsoft.com/office/drawing/2014/main" id="{48C98760-33C3-B824-F897-E9893D62E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88" y="2514329"/>
            <a:ext cx="10943522" cy="1822396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A5839007-27BB-591C-93A9-5816E4E1A753}"/>
              </a:ext>
            </a:extLst>
          </p:cNvPr>
          <p:cNvSpPr txBox="1"/>
          <p:nvPr/>
        </p:nvSpPr>
        <p:spPr>
          <a:xfrm>
            <a:off x="-5675163" y="-2153610"/>
            <a:ext cx="631825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>
                <a:latin typeface="HGGothicE"/>
                <a:ea typeface="HGGothicE"/>
                <a:cs typeface="Calibri"/>
              </a:rPr>
              <a:t>¿Qué es CREAT3D?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EEFEAE5-D587-903F-88CD-79B5AAA2D6D6}"/>
              </a:ext>
            </a:extLst>
          </p:cNvPr>
          <p:cNvSpPr txBox="1"/>
          <p:nvPr/>
        </p:nvSpPr>
        <p:spPr>
          <a:xfrm>
            <a:off x="-4786088" y="-721114"/>
            <a:ext cx="431006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>
                <a:solidFill>
                  <a:srgbClr val="202124"/>
                </a:solidFill>
                <a:latin typeface="HGGothicE"/>
              </a:rPr>
              <a:t>Creat3D es una plataforma en línea que permite a los usuarios vender y compartir modelos 3D. Su objetivo principal es proporcionar una comunidad para diseñadores y artistas 3D donde puedan vender sus modelos y compartir su trabajo con otros.</a:t>
            </a:r>
            <a:endParaRPr lang="es-ES">
              <a:latin typeface="HGGothicE"/>
              <a:ea typeface="HGGothicE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FA0F06F-3CDA-54EC-373F-A8DE2AC65BD0}"/>
              </a:ext>
            </a:extLst>
          </p:cNvPr>
          <p:cNvSpPr txBox="1"/>
          <p:nvPr/>
        </p:nvSpPr>
        <p:spPr>
          <a:xfrm>
            <a:off x="2095" y="8548238"/>
            <a:ext cx="38708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cs typeface="Calibri"/>
              </a:rPr>
              <a:t>Por Fausto Gallego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26330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01B1C632-884E-D05C-93A2-45F22CDD7890}"/>
              </a:ext>
            </a:extLst>
          </p:cNvPr>
          <p:cNvSpPr/>
          <p:nvPr/>
        </p:nvSpPr>
        <p:spPr>
          <a:xfrm rot="19500000">
            <a:off x="-1265115" y="-2928169"/>
            <a:ext cx="7720639" cy="1403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4" descr="Imagen que contiene taza, tabla, pequeño, luz&#10;&#10;Descripción generada automáticamente">
            <a:extLst>
              <a:ext uri="{FF2B5EF4-FFF2-40B4-BE49-F238E27FC236}">
                <a16:creationId xmlns:a16="http://schemas.microsoft.com/office/drawing/2014/main" id="{6542299E-B81C-30F1-D75C-E6241EFEF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607" y="1210574"/>
            <a:ext cx="3792747" cy="4436852"/>
          </a:xfrm>
          <a:prstGeom prst="rect">
            <a:avLst/>
          </a:prstGeom>
        </p:spPr>
      </p:pic>
      <p:pic>
        <p:nvPicPr>
          <p:cNvPr id="14" name="Imagen 13" descr="Imagen que contiene objeto, reloj, monitor, dibujo&#10;&#10;Descripción generada automáticamente">
            <a:extLst>
              <a:ext uri="{FF2B5EF4-FFF2-40B4-BE49-F238E27FC236}">
                <a16:creationId xmlns:a16="http://schemas.microsoft.com/office/drawing/2014/main" id="{48C98760-33C3-B824-F897-E9893D62E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81" y="6295574"/>
            <a:ext cx="2403372" cy="39903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0AC55C6-FDEB-6BDC-EDE1-D0B8873A43FC}"/>
              </a:ext>
            </a:extLst>
          </p:cNvPr>
          <p:cNvSpPr txBox="1"/>
          <p:nvPr/>
        </p:nvSpPr>
        <p:spPr>
          <a:xfrm>
            <a:off x="-5751" y="1575758"/>
            <a:ext cx="69557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>
                <a:latin typeface="HGGothicE"/>
              </a:rPr>
              <a:t>¿Qué es CREAT3D?</a:t>
            </a:r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038E800-52AB-13AB-7FF9-F187BD33F445}"/>
              </a:ext>
            </a:extLst>
          </p:cNvPr>
          <p:cNvSpPr txBox="1"/>
          <p:nvPr/>
        </p:nvSpPr>
        <p:spPr>
          <a:xfrm>
            <a:off x="-6741409" y="3347678"/>
            <a:ext cx="431006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>
                <a:solidFill>
                  <a:srgbClr val="202124"/>
                </a:solidFill>
                <a:latin typeface="HGGothicE"/>
              </a:rPr>
              <a:t>Creat3D es una plataforma en línea que permite a los usuarios vender y compartir modelos 3D. Su objetivo principal es proporcionar una comunidad para diseñadores y artistas 3D donde puedan vender sus modelos y compartir su trabajo con otros.</a:t>
            </a:r>
            <a:endParaRPr lang="es-ES">
              <a:latin typeface="HGGothicE"/>
              <a:ea typeface="HGGothicE"/>
            </a:endParaRPr>
          </a:p>
        </p:txBody>
      </p:sp>
    </p:spTree>
    <p:extLst>
      <p:ext uri="{BB962C8B-B14F-4D97-AF65-F5344CB8AC3E}">
        <p14:creationId xmlns:p14="http://schemas.microsoft.com/office/powerpoint/2010/main" val="1277511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01B1C632-884E-D05C-93A2-45F22CDD7890}"/>
              </a:ext>
            </a:extLst>
          </p:cNvPr>
          <p:cNvSpPr/>
          <p:nvPr/>
        </p:nvSpPr>
        <p:spPr>
          <a:xfrm rot="19500000">
            <a:off x="-1265115" y="-2928169"/>
            <a:ext cx="7720639" cy="1403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4" descr="Imagen que contiene taza, tabla, pequeño, luz&#10;&#10;Descripción generada automáticamente">
            <a:extLst>
              <a:ext uri="{FF2B5EF4-FFF2-40B4-BE49-F238E27FC236}">
                <a16:creationId xmlns:a16="http://schemas.microsoft.com/office/drawing/2014/main" id="{6542299E-B81C-30F1-D75C-E6241EFEF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607" y="1210574"/>
            <a:ext cx="3792747" cy="443685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0AC55C6-FDEB-6BDC-EDE1-D0B8873A43FC}"/>
              </a:ext>
            </a:extLst>
          </p:cNvPr>
          <p:cNvSpPr txBox="1"/>
          <p:nvPr/>
        </p:nvSpPr>
        <p:spPr>
          <a:xfrm>
            <a:off x="-5751" y="1575758"/>
            <a:ext cx="69557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>
                <a:latin typeface="HGGothicE"/>
              </a:rPr>
              <a:t>¿Qué es CREAT3D?</a:t>
            </a:r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038E800-52AB-13AB-7FF9-F187BD33F445}"/>
              </a:ext>
            </a:extLst>
          </p:cNvPr>
          <p:cNvSpPr txBox="1"/>
          <p:nvPr/>
        </p:nvSpPr>
        <p:spPr>
          <a:xfrm>
            <a:off x="1065496" y="2729452"/>
            <a:ext cx="479889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>
                <a:solidFill>
                  <a:srgbClr val="202124"/>
                </a:solidFill>
                <a:latin typeface="HGGothicE"/>
              </a:rPr>
              <a:t>Creat3D es una plataforma en línea que permite a los usuarios vender y compartir modelos 3D. Su objetivo principal es proporcionar una comunidad para diseñadores y artistas 3D donde puedan vender sus modelos y compartir su trabajo con otros.</a:t>
            </a:r>
            <a:endParaRPr lang="es-ES">
              <a:latin typeface="HGGothicE"/>
              <a:ea typeface="HGGothicE"/>
            </a:endParaRPr>
          </a:p>
        </p:txBody>
      </p:sp>
      <p:pic>
        <p:nvPicPr>
          <p:cNvPr id="8" name="Imagen 14" descr="Imagen que contiene lego&#10;&#10;Descripción generada automáticamente">
            <a:extLst>
              <a:ext uri="{FF2B5EF4-FFF2-40B4-BE49-F238E27FC236}">
                <a16:creationId xmlns:a16="http://schemas.microsoft.com/office/drawing/2014/main" id="{2225258B-F29A-060F-9D15-E2F8B7853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-12413411" y="4295511"/>
            <a:ext cx="6760234" cy="6778371"/>
          </a:xfrm>
          <a:prstGeom prst="rect">
            <a:avLst/>
          </a:prstGeom>
        </p:spPr>
      </p:pic>
      <p:pic>
        <p:nvPicPr>
          <p:cNvPr id="14" name="Imagen 13" descr="Imagen que contiene objeto, reloj, monitor, dibujo&#10;&#10;Descripción generada automáticamente">
            <a:extLst>
              <a:ext uri="{FF2B5EF4-FFF2-40B4-BE49-F238E27FC236}">
                <a16:creationId xmlns:a16="http://schemas.microsoft.com/office/drawing/2014/main" id="{48C98760-33C3-B824-F897-E9893D62E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81" y="6295574"/>
            <a:ext cx="2403372" cy="39903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2E29665-FD2D-1B7C-3412-0BF353DFA711}"/>
              </a:ext>
            </a:extLst>
          </p:cNvPr>
          <p:cNvSpPr txBox="1"/>
          <p:nvPr/>
        </p:nvSpPr>
        <p:spPr>
          <a:xfrm>
            <a:off x="12876361" y="-3398808"/>
            <a:ext cx="418093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>
                <a:latin typeface="HGGothicE"/>
              </a:rPr>
              <a:t>¿Cuáles son nuestros objetivos?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90891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01B1C632-884E-D05C-93A2-45F22CDD7890}"/>
              </a:ext>
            </a:extLst>
          </p:cNvPr>
          <p:cNvSpPr/>
          <p:nvPr/>
        </p:nvSpPr>
        <p:spPr>
          <a:xfrm rot="-19500000">
            <a:off x="5866055" y="-2870660"/>
            <a:ext cx="7720639" cy="1403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4" descr="Imagen que contiene taza, tabla, pequeño, luz&#10;&#10;Descripción generada automáticamente">
            <a:extLst>
              <a:ext uri="{FF2B5EF4-FFF2-40B4-BE49-F238E27FC236}">
                <a16:creationId xmlns:a16="http://schemas.microsoft.com/office/drawing/2014/main" id="{6542299E-B81C-30F1-D75C-E6241EFEF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0852" y="9175631"/>
            <a:ext cx="3792747" cy="443685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DA889D3-7D7D-E988-7E85-A5827335AE4F}"/>
              </a:ext>
            </a:extLst>
          </p:cNvPr>
          <p:cNvSpPr txBox="1"/>
          <p:nvPr/>
        </p:nvSpPr>
        <p:spPr>
          <a:xfrm>
            <a:off x="8016814" y="569343"/>
            <a:ext cx="418093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>
                <a:latin typeface="HGGothicE"/>
              </a:rPr>
              <a:t>¿Cuáles son nuestros objetivos?</a:t>
            </a:r>
            <a:endParaRPr lang="es-ES" dirty="0"/>
          </a:p>
        </p:txBody>
      </p:sp>
      <p:pic>
        <p:nvPicPr>
          <p:cNvPr id="13" name="Imagen 14" descr="Imagen que contiene lego&#10;&#10;Descripción generada automáticamente">
            <a:extLst>
              <a:ext uri="{FF2B5EF4-FFF2-40B4-BE49-F238E27FC236}">
                <a16:creationId xmlns:a16="http://schemas.microsoft.com/office/drawing/2014/main" id="{3AFB92FE-1DEF-2E31-AD71-5D6E287A3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1758" y="169209"/>
            <a:ext cx="6760234" cy="6778371"/>
          </a:xfrm>
          <a:prstGeom prst="rect">
            <a:avLst/>
          </a:prstGeom>
        </p:spPr>
      </p:pic>
      <p:pic>
        <p:nvPicPr>
          <p:cNvPr id="14" name="Imagen 13" descr="Imagen que contiene objeto, reloj, monitor, dibujo&#10;&#10;Descripción generada automáticamente">
            <a:extLst>
              <a:ext uri="{FF2B5EF4-FFF2-40B4-BE49-F238E27FC236}">
                <a16:creationId xmlns:a16="http://schemas.microsoft.com/office/drawing/2014/main" id="{48C98760-33C3-B824-F897-E9893D62E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81" y="6295574"/>
            <a:ext cx="2403372" cy="399038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7DEBAA88-6FE9-4692-35CF-31BC0215DA6D}"/>
              </a:ext>
            </a:extLst>
          </p:cNvPr>
          <p:cNvSpPr txBox="1"/>
          <p:nvPr/>
        </p:nvSpPr>
        <p:spPr>
          <a:xfrm>
            <a:off x="17067496" y="-491076"/>
            <a:ext cx="479889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>
                <a:solidFill>
                  <a:srgbClr val="202124"/>
                </a:solidFill>
                <a:latin typeface="HGGothicE"/>
              </a:rPr>
              <a:t>Nuestros objetivos son brindar a los usuarios de nuestra página con modelos 3D de calidad y recompensar a sus respectivos autores por su trabajo.</a:t>
            </a:r>
          </a:p>
          <a:p>
            <a:r>
              <a:rPr lang="es-ES" b="1" dirty="0">
                <a:solidFill>
                  <a:srgbClr val="202124"/>
                </a:solidFill>
                <a:latin typeface="HGGothicE"/>
                <a:ea typeface="HGGothicE"/>
              </a:rPr>
              <a:t>Además, tratamos de hacer una comunidad segura para hablar y discutir sobre estos modelos.</a:t>
            </a:r>
          </a:p>
        </p:txBody>
      </p:sp>
    </p:spTree>
    <p:extLst>
      <p:ext uri="{BB962C8B-B14F-4D97-AF65-F5344CB8AC3E}">
        <p14:creationId xmlns:p14="http://schemas.microsoft.com/office/powerpoint/2010/main" val="32743833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01B1C632-884E-D05C-93A2-45F22CDD7890}"/>
              </a:ext>
            </a:extLst>
          </p:cNvPr>
          <p:cNvSpPr/>
          <p:nvPr/>
        </p:nvSpPr>
        <p:spPr>
          <a:xfrm rot="-19500000">
            <a:off x="5866055" y="-2870660"/>
            <a:ext cx="7720639" cy="1403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DA889D3-7D7D-E988-7E85-A5827335AE4F}"/>
              </a:ext>
            </a:extLst>
          </p:cNvPr>
          <p:cNvSpPr txBox="1"/>
          <p:nvPr/>
        </p:nvSpPr>
        <p:spPr>
          <a:xfrm>
            <a:off x="8016814" y="569343"/>
            <a:ext cx="418093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>
                <a:latin typeface="HGGothicE"/>
              </a:rPr>
              <a:t>¿Cuáles son nuestros objetivos?</a:t>
            </a:r>
            <a:endParaRPr lang="es-ES" dirty="0"/>
          </a:p>
        </p:txBody>
      </p:sp>
      <p:pic>
        <p:nvPicPr>
          <p:cNvPr id="13" name="Imagen 14" descr="Imagen que contiene lego&#10;&#10;Descripción generada automáticamente">
            <a:extLst>
              <a:ext uri="{FF2B5EF4-FFF2-40B4-BE49-F238E27FC236}">
                <a16:creationId xmlns:a16="http://schemas.microsoft.com/office/drawing/2014/main" id="{3AFB92FE-1DEF-2E31-AD71-5D6E287A3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1758" y="169209"/>
            <a:ext cx="6760234" cy="6778371"/>
          </a:xfrm>
          <a:prstGeom prst="rect">
            <a:avLst/>
          </a:prstGeom>
        </p:spPr>
      </p:pic>
      <p:pic>
        <p:nvPicPr>
          <p:cNvPr id="14" name="Imagen 13" descr="Imagen que contiene objeto, reloj, monitor, dibujo&#10;&#10;Descripción generada automáticamente">
            <a:extLst>
              <a:ext uri="{FF2B5EF4-FFF2-40B4-BE49-F238E27FC236}">
                <a16:creationId xmlns:a16="http://schemas.microsoft.com/office/drawing/2014/main" id="{48C98760-33C3-B824-F897-E9893D62E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81" y="6295574"/>
            <a:ext cx="2403372" cy="399038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7DEBAA88-6FE9-4692-35CF-31BC0215DA6D}"/>
              </a:ext>
            </a:extLst>
          </p:cNvPr>
          <p:cNvSpPr txBox="1"/>
          <p:nvPr/>
        </p:nvSpPr>
        <p:spPr>
          <a:xfrm>
            <a:off x="6370742" y="3132018"/>
            <a:ext cx="537398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>
                <a:solidFill>
                  <a:srgbClr val="202124"/>
                </a:solidFill>
                <a:latin typeface="HGGothicE"/>
              </a:rPr>
              <a:t>Nuestros objetivos son brindar a los usuarios de nuestra página con modelos 3D de calidad y recompensar a sus respectivos autores por su trabajo.</a:t>
            </a:r>
          </a:p>
          <a:p>
            <a:r>
              <a:rPr lang="es-ES" b="1" dirty="0">
                <a:solidFill>
                  <a:srgbClr val="202124"/>
                </a:solidFill>
                <a:latin typeface="HGGothicE"/>
                <a:ea typeface="HGGothicE"/>
              </a:rPr>
              <a:t>Además, tratamos de hacer una comunidad segura para hablar y discutir sobre estos modelos.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876154F-0431-8A73-4ECC-11E977DC789D}"/>
              </a:ext>
            </a:extLst>
          </p:cNvPr>
          <p:cNvSpPr txBox="1"/>
          <p:nvPr/>
        </p:nvSpPr>
        <p:spPr>
          <a:xfrm>
            <a:off x="4675636" y="-1328708"/>
            <a:ext cx="28281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Diseño de Página Web</a:t>
            </a:r>
          </a:p>
        </p:txBody>
      </p:sp>
    </p:spTree>
    <p:extLst>
      <p:ext uri="{BB962C8B-B14F-4D97-AF65-F5344CB8AC3E}">
        <p14:creationId xmlns:p14="http://schemas.microsoft.com/office/powerpoint/2010/main" val="10616083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70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01B1C632-884E-D05C-93A2-45F22CDD7890}"/>
              </a:ext>
            </a:extLst>
          </p:cNvPr>
          <p:cNvSpPr/>
          <p:nvPr/>
        </p:nvSpPr>
        <p:spPr>
          <a:xfrm rot="-2100000">
            <a:off x="-3640597" y="732018"/>
            <a:ext cx="3781243" cy="14032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DA889D3-7D7D-E988-7E85-A5827335AE4F}"/>
              </a:ext>
            </a:extLst>
          </p:cNvPr>
          <p:cNvSpPr txBox="1"/>
          <p:nvPr/>
        </p:nvSpPr>
        <p:spPr>
          <a:xfrm>
            <a:off x="15881229" y="3286664"/>
            <a:ext cx="418093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>
                <a:latin typeface="HGGothicE"/>
              </a:rPr>
              <a:t>¿Cuáles son nuestros objetivos?</a:t>
            </a:r>
            <a:endParaRPr lang="es-ES" dirty="0"/>
          </a:p>
        </p:txBody>
      </p:sp>
      <p:pic>
        <p:nvPicPr>
          <p:cNvPr id="13" name="Imagen 14" descr="Imagen que contiene lego&#10;&#10;Descripción generada automáticamente">
            <a:extLst>
              <a:ext uri="{FF2B5EF4-FFF2-40B4-BE49-F238E27FC236}">
                <a16:creationId xmlns:a16="http://schemas.microsoft.com/office/drawing/2014/main" id="{3AFB92FE-1DEF-2E31-AD71-5D6E287A3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9307902" y="-6674414"/>
            <a:ext cx="6760234" cy="6778371"/>
          </a:xfrm>
          <a:prstGeom prst="rect">
            <a:avLst/>
          </a:prstGeom>
        </p:spPr>
      </p:pic>
      <p:pic>
        <p:nvPicPr>
          <p:cNvPr id="14" name="Imagen 13" descr="Imagen que contiene objeto, reloj, monitor, dibujo&#10;&#10;Descripción generada automáticamente">
            <a:extLst>
              <a:ext uri="{FF2B5EF4-FFF2-40B4-BE49-F238E27FC236}">
                <a16:creationId xmlns:a16="http://schemas.microsoft.com/office/drawing/2014/main" id="{48C98760-33C3-B824-F897-E9893D62E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11" y="2514329"/>
            <a:ext cx="10943522" cy="182239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7DEBAA88-6FE9-4692-35CF-31BC0215DA6D}"/>
              </a:ext>
            </a:extLst>
          </p:cNvPr>
          <p:cNvSpPr txBox="1"/>
          <p:nvPr/>
        </p:nvSpPr>
        <p:spPr>
          <a:xfrm>
            <a:off x="15270327" y="6424433"/>
            <a:ext cx="537398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>
                <a:solidFill>
                  <a:srgbClr val="202124"/>
                </a:solidFill>
                <a:latin typeface="HGGothicE"/>
              </a:rPr>
              <a:t>Nuestros objetivos son brindar a los usuarios de nuestra página con modelos 3D de calidad y recompensar a sus respectivos autores por su trabajo.</a:t>
            </a:r>
          </a:p>
          <a:p>
            <a:r>
              <a:rPr lang="es-ES" b="1" dirty="0">
                <a:solidFill>
                  <a:srgbClr val="202124"/>
                </a:solidFill>
                <a:latin typeface="HGGothicE"/>
                <a:ea typeface="HGGothicE"/>
              </a:rPr>
              <a:t>Además, tratamos de hacer una comunidad segura para hablar y discutir sobre estos modelos.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660C0B1-27BF-E7E3-FE3C-370F79A296D6}"/>
              </a:ext>
            </a:extLst>
          </p:cNvPr>
          <p:cNvSpPr txBox="1"/>
          <p:nvPr/>
        </p:nvSpPr>
        <p:spPr>
          <a:xfrm>
            <a:off x="4675636" y="1719292"/>
            <a:ext cx="28281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Diseño de Página Web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2665D1D-EF2A-6B98-8A71-DB36DBE35606}"/>
              </a:ext>
            </a:extLst>
          </p:cNvPr>
          <p:cNvSpPr/>
          <p:nvPr/>
        </p:nvSpPr>
        <p:spPr>
          <a:xfrm rot="-1860000">
            <a:off x="-10028207" y="3182787"/>
            <a:ext cx="9675962" cy="14362981"/>
          </a:xfrm>
          <a:prstGeom prst="rect">
            <a:avLst/>
          </a:prstGeom>
          <a:solidFill>
            <a:srgbClr val="9995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Imagen 20" descr="Escala de tiempo&#10;&#10;Descripción generada automáticamente">
            <a:extLst>
              <a:ext uri="{FF2B5EF4-FFF2-40B4-BE49-F238E27FC236}">
                <a16:creationId xmlns:a16="http://schemas.microsoft.com/office/drawing/2014/main" id="{75E29A5A-C5C1-B124-974B-D25B359F3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338204" y="5794751"/>
            <a:ext cx="7343954" cy="3291064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E6C15C2B-BEA2-0D44-B982-F49917999B61}"/>
              </a:ext>
            </a:extLst>
          </p:cNvPr>
          <p:cNvSpPr txBox="1"/>
          <p:nvPr/>
        </p:nvSpPr>
        <p:spPr>
          <a:xfrm>
            <a:off x="-4267082" y="339065"/>
            <a:ext cx="440965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Principios de Diseño</a:t>
            </a:r>
          </a:p>
        </p:txBody>
      </p:sp>
    </p:spTree>
    <p:extLst>
      <p:ext uri="{BB962C8B-B14F-4D97-AF65-F5344CB8AC3E}">
        <p14:creationId xmlns:p14="http://schemas.microsoft.com/office/powerpoint/2010/main" val="1536711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70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magen que contiene objeto, reloj, monitor, dibujo&#10;&#10;Descripción generada automáticamente">
            <a:extLst>
              <a:ext uri="{FF2B5EF4-FFF2-40B4-BE49-F238E27FC236}">
                <a16:creationId xmlns:a16="http://schemas.microsoft.com/office/drawing/2014/main" id="{48C98760-33C3-B824-F897-E9893D62E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660" y="170820"/>
            <a:ext cx="2403372" cy="39903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660C0B1-27BF-E7E3-FE3C-370F79A296D6}"/>
              </a:ext>
            </a:extLst>
          </p:cNvPr>
          <p:cNvSpPr txBox="1"/>
          <p:nvPr/>
        </p:nvSpPr>
        <p:spPr>
          <a:xfrm>
            <a:off x="4675636" y="-1443727"/>
            <a:ext cx="28281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Diseño de Página Web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3CA8057-3E13-960B-17F3-6D4DA5E59810}"/>
              </a:ext>
            </a:extLst>
          </p:cNvPr>
          <p:cNvSpPr/>
          <p:nvPr/>
        </p:nvSpPr>
        <p:spPr>
          <a:xfrm rot="-1860000">
            <a:off x="-3069565" y="-1532987"/>
            <a:ext cx="9675962" cy="14362981"/>
          </a:xfrm>
          <a:prstGeom prst="rect">
            <a:avLst/>
          </a:prstGeom>
          <a:solidFill>
            <a:srgbClr val="9995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20" descr="Escala de tiempo&#10;&#10;Descripción generada automáticamente">
            <a:extLst>
              <a:ext uri="{FF2B5EF4-FFF2-40B4-BE49-F238E27FC236}">
                <a16:creationId xmlns:a16="http://schemas.microsoft.com/office/drawing/2014/main" id="{206E55E5-972B-A297-6585-C3B8B2BED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" y="2043173"/>
            <a:ext cx="7343954" cy="3291064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C0CF67AC-045C-CFC6-20B6-AB18FC8D33F2}"/>
              </a:ext>
            </a:extLst>
          </p:cNvPr>
          <p:cNvSpPr txBox="1"/>
          <p:nvPr/>
        </p:nvSpPr>
        <p:spPr>
          <a:xfrm>
            <a:off x="5308239" y="569102"/>
            <a:ext cx="440965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Principios de Diseño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81964B1-DC1F-DFE0-A123-60AFD03C342D}"/>
              </a:ext>
            </a:extLst>
          </p:cNvPr>
          <p:cNvSpPr txBox="1"/>
          <p:nvPr/>
        </p:nvSpPr>
        <p:spPr>
          <a:xfrm>
            <a:off x="12683825" y="-1645009"/>
            <a:ext cx="380580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Nuestra página se basa en un diseño simple y moderno, para que el usuario entienda sus funciones de la manera más fácil.</a:t>
            </a:r>
          </a:p>
        </p:txBody>
      </p:sp>
    </p:spTree>
    <p:extLst>
      <p:ext uri="{BB962C8B-B14F-4D97-AF65-F5344CB8AC3E}">
        <p14:creationId xmlns:p14="http://schemas.microsoft.com/office/powerpoint/2010/main" val="3130846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70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3CA8057-3E13-960B-17F3-6D4DA5E59810}"/>
              </a:ext>
            </a:extLst>
          </p:cNvPr>
          <p:cNvSpPr/>
          <p:nvPr/>
        </p:nvSpPr>
        <p:spPr>
          <a:xfrm rot="-1860000">
            <a:off x="-3069565" y="-1532987"/>
            <a:ext cx="9675962" cy="14362981"/>
          </a:xfrm>
          <a:prstGeom prst="rect">
            <a:avLst/>
          </a:prstGeom>
          <a:solidFill>
            <a:srgbClr val="9995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20" descr="Escala de tiempo&#10;&#10;Descripción generada automáticamente">
            <a:extLst>
              <a:ext uri="{FF2B5EF4-FFF2-40B4-BE49-F238E27FC236}">
                <a16:creationId xmlns:a16="http://schemas.microsoft.com/office/drawing/2014/main" id="{206E55E5-972B-A297-6585-C3B8B2BED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" y="2043173"/>
            <a:ext cx="7343954" cy="3291064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C0CF67AC-045C-CFC6-20B6-AB18FC8D33F2}"/>
              </a:ext>
            </a:extLst>
          </p:cNvPr>
          <p:cNvSpPr txBox="1"/>
          <p:nvPr/>
        </p:nvSpPr>
        <p:spPr>
          <a:xfrm>
            <a:off x="5308239" y="569102"/>
            <a:ext cx="440965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Principios de Diseño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81964B1-DC1F-DFE0-A123-60AFD03C342D}"/>
              </a:ext>
            </a:extLst>
          </p:cNvPr>
          <p:cNvSpPr txBox="1"/>
          <p:nvPr/>
        </p:nvSpPr>
        <p:spPr>
          <a:xfrm>
            <a:off x="6702843" y="2222500"/>
            <a:ext cx="380580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Nuestra página se basa en un diseño simple y moderno, para que el usuario entienda sus funciones de la manera más fácil.</a:t>
            </a:r>
          </a:p>
        </p:txBody>
      </p:sp>
      <p:pic>
        <p:nvPicPr>
          <p:cNvPr id="14" name="Imagen 13" descr="Imagen que contiene objeto, reloj, monitor, dibujo&#10;&#10;Descripción generada automáticamente">
            <a:extLst>
              <a:ext uri="{FF2B5EF4-FFF2-40B4-BE49-F238E27FC236}">
                <a16:creationId xmlns:a16="http://schemas.microsoft.com/office/drawing/2014/main" id="{48C98760-33C3-B824-F897-E9893D62E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7660" y="170820"/>
            <a:ext cx="2403372" cy="39903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91C1927-35E9-6C97-8B5C-C0DAECC7F9AF}"/>
              </a:ext>
            </a:extLst>
          </p:cNvPr>
          <p:cNvSpPr txBox="1"/>
          <p:nvPr/>
        </p:nvSpPr>
        <p:spPr>
          <a:xfrm>
            <a:off x="3640465" y="-2335125"/>
            <a:ext cx="63505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 err="1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Mock</a:t>
            </a:r>
            <a:r>
              <a:rPr lang="es-ES" sz="4800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-Ups de la Web</a:t>
            </a:r>
          </a:p>
        </p:txBody>
      </p:sp>
    </p:spTree>
    <p:extLst>
      <p:ext uri="{BB962C8B-B14F-4D97-AF65-F5344CB8AC3E}">
        <p14:creationId xmlns:p14="http://schemas.microsoft.com/office/powerpoint/2010/main" val="8529365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478</Words>
  <Application>Microsoft Office PowerPoint</Application>
  <PresentationFormat>Panorámica</PresentationFormat>
  <Paragraphs>65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HGGothicE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Alumno</cp:lastModifiedBy>
  <cp:revision>780</cp:revision>
  <dcterms:created xsi:type="dcterms:W3CDTF">2023-06-27T18:08:42Z</dcterms:created>
  <dcterms:modified xsi:type="dcterms:W3CDTF">2023-09-06T19:30:27Z</dcterms:modified>
</cp:coreProperties>
</file>