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Agilni plan za prve tri nedelje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48640" y="182880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</a:rPr>
              <a:t>Una Stanković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Arial"/>
              </a:rPr>
              <a:t>mi13127@alas.matf.bg.ac.rs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Resursi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Prostorije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Računari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Internet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Kancelarijski materijal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Serveri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Prevozna sredstva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8778240" y="6675120"/>
            <a:ext cx="587880" cy="3855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5AEBC32-C883-46A4-B223-9E207CD27262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SPRINT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Naručivanje kancelarijskog materijala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Izvršavanje istraživanja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Izrada ugovora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Podela kurseva I zadataka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Početak medijske kampanje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8778600" y="6675480"/>
            <a:ext cx="587880" cy="3855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15797B7-D291-438B-AD6F-2DCC2705CD5A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PRVA</a:t>
            </a:r>
            <a:r>
              <a:rPr lang="en-US" sz="4400">
                <a:latin typeface="Arial"/>
              </a:rPr>
              <a:t> </a:t>
            </a:r>
            <a:r>
              <a:rPr lang="en-US" sz="4400">
                <a:solidFill>
                  <a:srgbClr val="ffffff"/>
                </a:solidFill>
                <a:latin typeface="Arial"/>
              </a:rPr>
              <a:t>NEDELJA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74320" y="173736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Naručiti kancelarijski materijal (01.01.2018.)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Kreirati ugovore za sve učesnike I proslediti ga (03.01.2018)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Napraviti okvirni plan zaduženja I ovlašćenja (03.01.2018.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Pripremiti anketu za istraživanje (04.01.2018.)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Oglasiti anketu preko različitih izvora (05.01.2018.)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Kreirati odgovarajuću bazu podataka za sve učesnike projekta I informacije koje služe za istraživanje (05.01.2018.)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8778600" y="6675480"/>
            <a:ext cx="587880" cy="3855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F531710-BC19-4D5E-8799-171E5544529F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DRUGA NEDELJA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29920" y="210312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Primiti pristigle materijale I distribuirati ih prema potrebama (08.01.2018.)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Sazvati odbor I izvršiti potpisivanje ugovora (08.01.2018.)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Napraviti tačan plan zaduženja I ovlašćenja (08.01.2018.)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Započeti osmišljavanje reklamne kampanje (09.01.2018.)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Prikupiti podatake iz ankete I sortirati ih (12.01.2018)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8778600" y="6675480"/>
            <a:ext cx="587880" cy="3855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B32D475-0FEE-45E3-945B-ACD7FB795338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TRECA NEDELJA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374760" y="240552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Analizirati podatke prikupljene anketom (15.01.2018.)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Sazvati odbor I odrediti skup kurseva I podeliti ih prema različitim kriterijumima (16.01.2018.)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Napraviti tačan plan zaduženja (17.01.2018.)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Započeti osmišljavanje kurseva (18.01.2018.)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8778600" y="6675480"/>
            <a:ext cx="587880" cy="3855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7A9DA26-663E-4B64-B90E-F91FCA5E3EB1}" type="slidenum">
              <a:rPr lang="en-US" sz="1100">
                <a:solidFill>
                  <a:srgbClr val="b13f9a"/>
                </a:solidFill>
                <a:latin typeface="Trebuchet MS"/>
              </a:rPr>
              <a:t>&lt;number&gt;</a:t>
            </a:fld>
            <a:r>
              <a:rPr lang="en-US" sz="1100">
                <a:solidFill>
                  <a:srgbClr val="b13f9a"/>
                </a:solidFill>
                <a:latin typeface="Trebuchet MS"/>
              </a:rPr>
              <a:t>/6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