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Arial"/>
              </a:rPr>
              <a:t>SBA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Target Groups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895680" y="201672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Individuals and companies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People looking for help with their projects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8321040" y="6556320"/>
            <a:ext cx="1061640" cy="39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Trebuchet MS"/>
              </a:rPr>
              <a:t>1/3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Exploring the Market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kind of skills are in demand?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is necessary to lead the project from the beginning until the end with success?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are the newest technology solutions?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are the newest advertising tendencies?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How to reach enormous amount of people?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How to succeed?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8321400" y="6556320"/>
            <a:ext cx="1061640" cy="39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Trebuchet MS"/>
              </a:rPr>
              <a:t>2/3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What we have to offer?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High quality services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Highly qualified staff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Advertising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Project management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Development of necessary software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Leading the project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Better future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And much more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8321400" y="6556320"/>
            <a:ext cx="1061640" cy="39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Trebuchet MS"/>
              </a:rPr>
              <a:t>3/3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