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B000A46-5502-45AE-AEDF-D4CD6BEEAC86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3200">
                <a:solidFill>
                  <a:srgbClr val="000000"/>
                </a:solidFill>
                <a:latin typeface="Arial"/>
              </a:rPr>
              <a:t>SBA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Target Groups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Young people: between 10 and 24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Adults (24-65 years old) who are unable to find jobs in their career line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Eldery: above 65</a:t>
            </a:r>
            <a:r>
              <a:rPr lang="en-US" sz="3200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43" name="TextShape 3"/>
          <p:cNvSpPr txBox="1"/>
          <p:nvPr/>
        </p:nvSpPr>
        <p:spPr>
          <a:xfrm>
            <a:off x="8321040" y="6556320"/>
            <a:ext cx="1062360" cy="39312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Trebuchet MS"/>
              </a:rPr>
              <a:t>1/3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Exploring the Market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What kind of jobs are in demand?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What are the skills candidates need?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What are the newest technology solutions?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46" name="TextShape 3"/>
          <p:cNvSpPr txBox="1"/>
          <p:nvPr/>
        </p:nvSpPr>
        <p:spPr>
          <a:xfrm>
            <a:off x="8321400" y="6556320"/>
            <a:ext cx="1062360" cy="39312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Trebuchet MS"/>
              </a:rPr>
              <a:t>2/3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What we have to offer?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High quality courses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Online and offline teaching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Highly qualified lecturers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Certification of success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Progress tracking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Better future</a:t>
            </a:r>
            <a:endParaRPr/>
          </a:p>
        </p:txBody>
      </p:sp>
      <p:sp>
        <p:nvSpPr>
          <p:cNvPr id="49" name="TextShape 3"/>
          <p:cNvSpPr txBox="1"/>
          <p:nvPr/>
        </p:nvSpPr>
        <p:spPr>
          <a:xfrm>
            <a:off x="8321400" y="6556320"/>
            <a:ext cx="1062360" cy="39312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Trebuchet MS"/>
              </a:rPr>
              <a:t>3/3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