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1" r:id="rId5"/>
    <p:sldId id="272" r:id="rId6"/>
    <p:sldId id="273" r:id="rId7"/>
    <p:sldId id="274"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8" d="100"/>
          <a:sy n="88" d="100"/>
        </p:scale>
        <p:origin x="84"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631763"/>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rgbClr val="FF6600"/>
                </a:solidFill>
              </a:rPr>
              <a:t>G2M Case Study</a:t>
            </a:r>
          </a:p>
          <a:p>
            <a:endParaRPr lang="en-US" sz="4000" dirty="0"/>
          </a:p>
          <a:p>
            <a:endParaRPr lang="en-US" sz="2800" b="1" dirty="0">
              <a:solidFill>
                <a:srgbClr val="FF6600"/>
              </a:solidFill>
            </a:endParaRPr>
          </a:p>
          <a:p>
            <a:r>
              <a:rPr lang="en-US" sz="2800" b="1" dirty="0">
                <a:solidFill>
                  <a:srgbClr val="FF6600"/>
                </a:solidFill>
              </a:rPr>
              <a:t>Nov 2022</a:t>
            </a:r>
          </a:p>
          <a:p>
            <a:r>
              <a:rPr lang="en-US" sz="2800" b="1" dirty="0">
                <a:solidFill>
                  <a:srgbClr val="FF6600"/>
                </a:solidFill>
              </a:rPr>
              <a:t>John Wu</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3228-4531-32BD-BFF3-A9F14C41BC54}"/>
              </a:ext>
            </a:extLst>
          </p:cNvPr>
          <p:cNvSpPr>
            <a:spLocks noGrp="1"/>
          </p:cNvSpPr>
          <p:nvPr>
            <p:ph type="title"/>
          </p:nvPr>
        </p:nvSpPr>
        <p:spPr/>
        <p:txBody>
          <a:bodyPr/>
          <a:lstStyle/>
          <a:p>
            <a:r>
              <a:rPr lang="en-US" sz="4400" dirty="0">
                <a:solidFill>
                  <a:srgbClr val="FF6600"/>
                </a:solidFill>
              </a:rPr>
              <a:t>Executive Summary &amp; Problem Statement</a:t>
            </a:r>
            <a:endParaRPr lang="en-US" dirty="0"/>
          </a:p>
        </p:txBody>
      </p:sp>
      <p:sp>
        <p:nvSpPr>
          <p:cNvPr id="3" name="Content Placeholder 2">
            <a:extLst>
              <a:ext uri="{FF2B5EF4-FFF2-40B4-BE49-F238E27FC236}">
                <a16:creationId xmlns:a16="http://schemas.microsoft.com/office/drawing/2014/main" id="{AFD00D8A-5467-D03D-0298-E95653D347C7}"/>
              </a:ext>
            </a:extLst>
          </p:cNvPr>
          <p:cNvSpPr>
            <a:spLocks noGrp="1"/>
          </p:cNvSpPr>
          <p:nvPr>
            <p:ph idx="1"/>
          </p:nvPr>
        </p:nvSpPr>
        <p:spPr/>
        <p:txBody>
          <a:bodyPr>
            <a:normAutofit/>
          </a:bodyPr>
          <a:lstStyle/>
          <a:p>
            <a:r>
              <a:rPr lang="en-US" sz="2000"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r>
              <a:rPr lang="en-US" sz="2000" dirty="0"/>
              <a:t>Objective : Provide actionable insights to help XYZ firm in identifying the right company for making investment.</a:t>
            </a:r>
          </a:p>
          <a:p>
            <a:pPr marL="0" indent="0">
              <a:buNone/>
            </a:pPr>
            <a:endParaRPr lang="en-US" sz="2000" dirty="0"/>
          </a:p>
          <a:p>
            <a:pPr marL="0" indent="0">
              <a:buNone/>
            </a:pPr>
            <a:r>
              <a:rPr lang="en-US" sz="2000" dirty="0"/>
              <a:t>Test</a:t>
            </a:r>
          </a:p>
          <a:p>
            <a:r>
              <a:rPr lang="en-US" sz="2000" dirty="0"/>
              <a:t>Test</a:t>
            </a:r>
          </a:p>
          <a:p>
            <a:endParaRPr lang="en-US" sz="2000" dirty="0"/>
          </a:p>
        </p:txBody>
      </p:sp>
    </p:spTree>
    <p:extLst>
      <p:ext uri="{BB962C8B-B14F-4D97-AF65-F5344CB8AC3E}">
        <p14:creationId xmlns:p14="http://schemas.microsoft.com/office/powerpoint/2010/main" val="303319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E3EDB4-5588-4380-DB89-4A735C6EC844}"/>
              </a:ext>
            </a:extLst>
          </p:cNvPr>
          <p:cNvSpPr>
            <a:spLocks noGrp="1"/>
          </p:cNvSpPr>
          <p:nvPr>
            <p:ph type="title"/>
          </p:nvPr>
        </p:nvSpPr>
        <p:spPr>
          <a:xfrm>
            <a:off x="630936" y="457200"/>
            <a:ext cx="4343400" cy="1929384"/>
          </a:xfrm>
        </p:spPr>
        <p:txBody>
          <a:bodyPr anchor="ctr">
            <a:normAutofit/>
          </a:bodyPr>
          <a:lstStyle/>
          <a:p>
            <a:r>
              <a:rPr lang="en-US" sz="4800" dirty="0">
                <a:solidFill>
                  <a:srgbClr val="FF6600"/>
                </a:solidFill>
              </a:rPr>
              <a:t>Approach</a:t>
            </a:r>
            <a:br>
              <a:rPr lang="en-US" sz="4800" dirty="0"/>
            </a:br>
            <a:endParaRPr lang="en-US" sz="4800" dirty="0"/>
          </a:p>
        </p:txBody>
      </p:sp>
      <p:sp>
        <p:nvSpPr>
          <p:cNvPr id="53"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a:extLst>
              <a:ext uri="{FF2B5EF4-FFF2-40B4-BE49-F238E27FC236}">
                <a16:creationId xmlns:a16="http://schemas.microsoft.com/office/drawing/2014/main" id="{FCA9B0C0-4B20-E9FF-6122-BC0D23BF401A}"/>
              </a:ext>
            </a:extLst>
          </p:cNvPr>
          <p:cNvPicPr>
            <a:picLocks noGrp="1" noChangeAspect="1"/>
          </p:cNvPicPr>
          <p:nvPr>
            <p:ph idx="1"/>
          </p:nvPr>
        </p:nvPicPr>
        <p:blipFill>
          <a:blip r:embed="rId2"/>
          <a:stretch>
            <a:fillRect/>
          </a:stretch>
        </p:blipFill>
        <p:spPr>
          <a:xfrm>
            <a:off x="5541963" y="665679"/>
            <a:ext cx="6007100" cy="1511854"/>
          </a:xfrm>
        </p:spPr>
      </p:pic>
    </p:spTree>
    <p:extLst>
      <p:ext uri="{BB962C8B-B14F-4D97-AF65-F5344CB8AC3E}">
        <p14:creationId xmlns:p14="http://schemas.microsoft.com/office/powerpoint/2010/main" val="2329915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312F9-9F39-48F5-0ED8-5DAB5EA9A47A}"/>
              </a:ext>
            </a:extLst>
          </p:cNvPr>
          <p:cNvSpPr>
            <a:spLocks noGrp="1"/>
          </p:cNvSpPr>
          <p:nvPr>
            <p:ph type="title"/>
          </p:nvPr>
        </p:nvSpPr>
        <p:spPr/>
        <p:txBody>
          <a:bodyPr/>
          <a:lstStyle/>
          <a:p>
            <a:r>
              <a:rPr lang="en-US" sz="4400" dirty="0">
                <a:solidFill>
                  <a:srgbClr val="FF6600"/>
                </a:solidFill>
              </a:rPr>
              <a:t>EDA</a:t>
            </a:r>
            <a:br>
              <a:rPr lang="en-US" sz="4400" dirty="0">
                <a:solidFill>
                  <a:srgbClr val="FF6600"/>
                </a:solidFill>
              </a:rPr>
            </a:br>
            <a:endParaRPr lang="en-US" dirty="0"/>
          </a:p>
        </p:txBody>
      </p:sp>
      <p:sp>
        <p:nvSpPr>
          <p:cNvPr id="3" name="Content Placeholder 2">
            <a:extLst>
              <a:ext uri="{FF2B5EF4-FFF2-40B4-BE49-F238E27FC236}">
                <a16:creationId xmlns:a16="http://schemas.microsoft.com/office/drawing/2014/main" id="{D970D4A4-42AF-06C6-A0B3-59F40853C6D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3392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A7B7-600D-1908-B442-E3B8132BAB2A}"/>
              </a:ext>
            </a:extLst>
          </p:cNvPr>
          <p:cNvSpPr>
            <a:spLocks noGrp="1"/>
          </p:cNvSpPr>
          <p:nvPr>
            <p:ph type="title"/>
          </p:nvPr>
        </p:nvSpPr>
        <p:spPr/>
        <p:txBody>
          <a:bodyPr/>
          <a:lstStyle/>
          <a:p>
            <a:r>
              <a:rPr lang="en-US" sz="4400" dirty="0">
                <a:solidFill>
                  <a:srgbClr val="FF6600"/>
                </a:solidFill>
              </a:rPr>
              <a:t>EDA Summary</a:t>
            </a:r>
            <a:br>
              <a:rPr lang="en-US" sz="4400" dirty="0">
                <a:solidFill>
                  <a:srgbClr val="FF6600"/>
                </a:solidFill>
              </a:rPr>
            </a:br>
            <a:endParaRPr lang="en-US" dirty="0"/>
          </a:p>
        </p:txBody>
      </p:sp>
      <p:sp>
        <p:nvSpPr>
          <p:cNvPr id="3" name="Content Placeholder 2">
            <a:extLst>
              <a:ext uri="{FF2B5EF4-FFF2-40B4-BE49-F238E27FC236}">
                <a16:creationId xmlns:a16="http://schemas.microsoft.com/office/drawing/2014/main" id="{B1146777-63E5-6B49-19CF-D70C259F652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64773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46D2-FCF8-1567-9168-09FF0DE7CA8C}"/>
              </a:ext>
            </a:extLst>
          </p:cNvPr>
          <p:cNvSpPr>
            <a:spLocks noGrp="1"/>
          </p:cNvSpPr>
          <p:nvPr>
            <p:ph type="title"/>
          </p:nvPr>
        </p:nvSpPr>
        <p:spPr/>
        <p:txBody>
          <a:bodyPr/>
          <a:lstStyle/>
          <a:p>
            <a:r>
              <a:rPr lang="en-US" sz="4400" dirty="0">
                <a:solidFill>
                  <a:srgbClr val="FF6600"/>
                </a:solidFill>
              </a:rPr>
              <a:t>Recommendations</a:t>
            </a:r>
            <a:br>
              <a:rPr lang="en-US" sz="4400" dirty="0">
                <a:solidFill>
                  <a:srgbClr val="FF6600"/>
                </a:solidFill>
              </a:rPr>
            </a:br>
            <a:endParaRPr lang="en-US" dirty="0"/>
          </a:p>
        </p:txBody>
      </p:sp>
      <p:sp>
        <p:nvSpPr>
          <p:cNvPr id="3" name="Content Placeholder 2">
            <a:extLst>
              <a:ext uri="{FF2B5EF4-FFF2-40B4-BE49-F238E27FC236}">
                <a16:creationId xmlns:a16="http://schemas.microsoft.com/office/drawing/2014/main" id="{9F855182-4C04-A15A-C8D0-60F778B415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71173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Week2-3 presentation</Template>
  <TotalTime>19</TotalTime>
  <Words>126</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   Agenda</vt:lpstr>
      <vt:lpstr>Executive Summary &amp; Problem Statement</vt:lpstr>
      <vt:lpstr>Approach </vt:lpstr>
      <vt:lpstr>EDA </vt:lpstr>
      <vt:lpstr>EDA Summary </vt:lpstr>
      <vt:lpstr>Recommendations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Wu</dc:creator>
  <cp:lastModifiedBy>John Wu</cp:lastModifiedBy>
  <cp:revision>2</cp:revision>
  <dcterms:created xsi:type="dcterms:W3CDTF">2022-11-20T06:50:53Z</dcterms:created>
  <dcterms:modified xsi:type="dcterms:W3CDTF">2022-11-20T07:11:40Z</dcterms:modified>
</cp:coreProperties>
</file>