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sldIdLst>
    <p:sldId id="256" r:id="rId15"/>
    <p:sldId id="257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3" d="100"/>
          <a:sy n="43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10" Type="http://schemas.openxmlformats.org/officeDocument/2006/relationships/customXml" Target="../customXml/item10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2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5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45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84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8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22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0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3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15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23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4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D481F-D9B1-46D6-A32F-ADDC2A2F6A4D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28FE-314E-4106-A336-CA6D0243FB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21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2.xml"/><Relationship Id="rId5" Type="http://schemas.openxmlformats.org/officeDocument/2006/relationships/customXml" Target="../../customXml/item13.xml"/><Relationship Id="rId4" Type="http://schemas.openxmlformats.org/officeDocument/2006/relationships/customXml" Target="../../customXml/item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indow"/>
          <p:cNvGrpSpPr/>
          <p:nvPr>
            <p:custDataLst>
              <p:custData r:id="rId1"/>
            </p:custDataLst>
          </p:nvPr>
        </p:nvGrpSpPr>
        <p:grpSpPr>
          <a:xfrm>
            <a:off x="197708" y="0"/>
            <a:ext cx="11994292" cy="6858000"/>
            <a:chOff x="0" y="0"/>
            <a:chExt cx="9144000" cy="6858000"/>
          </a:xfrm>
        </p:grpSpPr>
        <p:grpSp>
          <p:nvGrpSpPr>
            <p:cNvPr id="81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9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0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1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3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Group 1"/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2767914" y="2200464"/>
            <a:ext cx="6820929" cy="2470389"/>
            <a:chOff x="1151956" y="1722210"/>
            <a:chExt cx="1521261" cy="1509466"/>
          </a:xfrm>
        </p:grpSpPr>
        <p:sp>
          <p:nvSpPr>
            <p:cNvPr id="93" name="Tile"/>
            <p:cNvSpPr/>
            <p:nvPr/>
          </p:nvSpPr>
          <p:spPr>
            <a:xfrm>
              <a:off x="1154052" y="1722210"/>
              <a:ext cx="1519165" cy="15094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ontent"/>
            <p:cNvSpPr/>
            <p:nvPr/>
          </p:nvSpPr>
          <p:spPr>
            <a:xfrm>
              <a:off x="1151956" y="2865916"/>
              <a:ext cx="1521261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ACCESO AL SISTEMA</a:t>
              </a:r>
              <a:endParaRPr lang="en-US" sz="2000" dirty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</p:grpSp>
      <p:sp>
        <p:nvSpPr>
          <p:cNvPr id="95" name="Content"/>
          <p:cNvSpPr/>
          <p:nvPr>
            <p:custDataLst>
              <p:custData r:id="rId3"/>
            </p:custDataLst>
          </p:nvPr>
        </p:nvSpPr>
        <p:spPr>
          <a:xfrm>
            <a:off x="5661446" y="3630517"/>
            <a:ext cx="1813342" cy="39276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ACEPTAR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4"/>
            </p:custDataLst>
          </p:nvPr>
        </p:nvSpPr>
        <p:spPr>
          <a:xfrm>
            <a:off x="7647485" y="3630517"/>
            <a:ext cx="1813342" cy="39276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CERRAR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5"/>
            </p:custDataLst>
          </p:nvPr>
        </p:nvSpPr>
        <p:spPr>
          <a:xfrm>
            <a:off x="4951744" y="2464019"/>
            <a:ext cx="2389840" cy="4044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6"/>
            </p:custDataLst>
          </p:nvPr>
        </p:nvSpPr>
        <p:spPr>
          <a:xfrm>
            <a:off x="4989489" y="2979277"/>
            <a:ext cx="2379700" cy="44972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cONTRASEÑA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3111848" y="2370717"/>
            <a:ext cx="175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LOGIN</a:t>
            </a:r>
            <a:endParaRPr lang="es-MX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3139453" y="3059668"/>
            <a:ext cx="175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CONTRASEÑA</a:t>
            </a:r>
            <a:endParaRPr lang="es-MX" dirty="0"/>
          </a:p>
        </p:txBody>
      </p:sp>
      <p:grpSp>
        <p:nvGrpSpPr>
          <p:cNvPr id="110" name="WebCam"/>
          <p:cNvGrpSpPr/>
          <p:nvPr>
            <p:custDataLst>
              <p:custData r:id="rId7"/>
            </p:custDataLst>
          </p:nvPr>
        </p:nvGrpSpPr>
        <p:grpSpPr>
          <a:xfrm>
            <a:off x="7775431" y="2348425"/>
            <a:ext cx="1351960" cy="1197116"/>
            <a:chOff x="3324654" y="2587698"/>
            <a:chExt cx="2258568" cy="1702519"/>
          </a:xfrm>
        </p:grpSpPr>
        <p:sp>
          <p:nvSpPr>
            <p:cNvPr id="111" name="PlayArea"/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3"/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1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197708" y="0"/>
            <a:ext cx="11994292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Group 1"/>
          <p:cNvGrpSpPr/>
          <p:nvPr>
            <p:custDataLst>
              <p:custData r:id="rId2"/>
            </p:custDataLst>
          </p:nvPr>
        </p:nvGrpSpPr>
        <p:grpSpPr>
          <a:xfrm>
            <a:off x="454039" y="6052042"/>
            <a:ext cx="11481628" cy="695175"/>
            <a:chOff x="-7260" y="6233644"/>
            <a:chExt cx="9162288" cy="649414"/>
          </a:xfrm>
        </p:grpSpPr>
        <p:sp>
          <p:nvSpPr>
            <p:cNvPr id="53" name="Background"/>
            <p:cNvSpPr/>
            <p:nvPr/>
          </p:nvSpPr>
          <p:spPr>
            <a:xfrm>
              <a:off x="-7260" y="6233644"/>
              <a:ext cx="9162288" cy="640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3"/>
            <p:cNvGrpSpPr/>
            <p:nvPr/>
          </p:nvGrpSpPr>
          <p:grpSpPr>
            <a:xfrm>
              <a:off x="61107" y="6335990"/>
              <a:ext cx="630234" cy="547068"/>
              <a:chOff x="318426" y="6675438"/>
              <a:chExt cx="894980" cy="742449"/>
            </a:xfrm>
          </p:grpSpPr>
          <p:sp>
            <p:nvSpPr>
              <p:cNvPr id="64" name="TextBox4"/>
              <p:cNvSpPr txBox="1"/>
              <p:nvPr/>
            </p:nvSpPr>
            <p:spPr>
              <a:xfrm>
                <a:off x="318426" y="7062845"/>
                <a:ext cx="894980" cy="3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Oval4"/>
              <p:cNvSpPr/>
              <p:nvPr/>
            </p:nvSpPr>
            <p:spPr>
              <a:xfrm>
                <a:off x="576263" y="6675438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4"/>
            <p:cNvGrpSpPr/>
            <p:nvPr/>
          </p:nvGrpSpPr>
          <p:grpSpPr>
            <a:xfrm>
              <a:off x="812194" y="6335990"/>
              <a:ext cx="630234" cy="547068"/>
              <a:chOff x="318426" y="6675438"/>
              <a:chExt cx="894980" cy="742449"/>
            </a:xfrm>
          </p:grpSpPr>
          <p:sp>
            <p:nvSpPr>
              <p:cNvPr id="62" name="TextBox3"/>
              <p:cNvSpPr txBox="1"/>
              <p:nvPr/>
            </p:nvSpPr>
            <p:spPr>
              <a:xfrm>
                <a:off x="318426" y="7062845"/>
                <a:ext cx="894980" cy="3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Oval3"/>
              <p:cNvSpPr/>
              <p:nvPr/>
            </p:nvSpPr>
            <p:spPr>
              <a:xfrm>
                <a:off x="576263" y="6675438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"/>
            <p:cNvGrpSpPr/>
            <p:nvPr/>
          </p:nvGrpSpPr>
          <p:grpSpPr>
            <a:xfrm>
              <a:off x="1563280" y="6335990"/>
              <a:ext cx="630234" cy="547068"/>
              <a:chOff x="318426" y="6675438"/>
              <a:chExt cx="894980" cy="742449"/>
            </a:xfrm>
          </p:grpSpPr>
          <p:sp>
            <p:nvSpPr>
              <p:cNvPr id="60" name="TextBox2"/>
              <p:cNvSpPr txBox="1"/>
              <p:nvPr/>
            </p:nvSpPr>
            <p:spPr>
              <a:xfrm>
                <a:off x="318426" y="7062845"/>
                <a:ext cx="894980" cy="3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Oval2"/>
              <p:cNvSpPr/>
              <p:nvPr/>
            </p:nvSpPr>
            <p:spPr>
              <a:xfrm>
                <a:off x="576263" y="6675438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6"/>
            <p:cNvGrpSpPr/>
            <p:nvPr/>
          </p:nvGrpSpPr>
          <p:grpSpPr>
            <a:xfrm>
              <a:off x="2314366" y="6335990"/>
              <a:ext cx="630234" cy="547068"/>
              <a:chOff x="318426" y="6675438"/>
              <a:chExt cx="894980" cy="742449"/>
            </a:xfrm>
          </p:grpSpPr>
          <p:sp>
            <p:nvSpPr>
              <p:cNvPr id="58" name="TextBox1"/>
              <p:cNvSpPr txBox="1"/>
              <p:nvPr/>
            </p:nvSpPr>
            <p:spPr>
              <a:xfrm>
                <a:off x="318426" y="7062845"/>
                <a:ext cx="894980" cy="3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Oval1"/>
              <p:cNvSpPr/>
              <p:nvPr/>
            </p:nvSpPr>
            <p:spPr>
              <a:xfrm>
                <a:off x="576263" y="6675438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WebCam"/>
          <p:cNvGrpSpPr/>
          <p:nvPr>
            <p:custDataLst>
              <p:custData r:id="rId3"/>
            </p:custDataLst>
          </p:nvPr>
        </p:nvGrpSpPr>
        <p:grpSpPr>
          <a:xfrm>
            <a:off x="9367023" y="442553"/>
            <a:ext cx="936703" cy="456261"/>
            <a:chOff x="3324654" y="2587698"/>
            <a:chExt cx="2258568" cy="1702519"/>
          </a:xfrm>
        </p:grpSpPr>
        <p:sp>
          <p:nvSpPr>
            <p:cNvPr id="67" name="PlayArea"/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"/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9" name="CuadroTexto 68"/>
          <p:cNvSpPr txBox="1"/>
          <p:nvPr/>
        </p:nvSpPr>
        <p:spPr>
          <a:xfrm>
            <a:off x="10485332" y="529482"/>
            <a:ext cx="129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USURIO</a:t>
            </a:r>
            <a:endParaRPr lang="es-MX" dirty="0"/>
          </a:p>
        </p:txBody>
      </p:sp>
      <p:sp>
        <p:nvSpPr>
          <p:cNvPr id="70" name="Rectángulo 69"/>
          <p:cNvSpPr/>
          <p:nvPr/>
        </p:nvSpPr>
        <p:spPr>
          <a:xfrm>
            <a:off x="307206" y="1118680"/>
            <a:ext cx="11717994" cy="4880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uadroTexto 70"/>
          <p:cNvSpPr txBox="1"/>
          <p:nvPr/>
        </p:nvSpPr>
        <p:spPr>
          <a:xfrm>
            <a:off x="767239" y="386315"/>
            <a:ext cx="4825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Mi agenda</a:t>
            </a:r>
            <a:endParaRPr lang="es-MX" sz="4400" dirty="0"/>
          </a:p>
        </p:txBody>
      </p:sp>
      <p:sp>
        <p:nvSpPr>
          <p:cNvPr id="72" name="Content"/>
          <p:cNvSpPr/>
          <p:nvPr>
            <p:custDataLst>
              <p:custData r:id="rId4"/>
            </p:custDataLst>
          </p:nvPr>
        </p:nvSpPr>
        <p:spPr>
          <a:xfrm>
            <a:off x="9160359" y="4791144"/>
            <a:ext cx="2649945" cy="1190555"/>
          </a:xfrm>
          <a:prstGeom prst="wedgeRoundRectCallout">
            <a:avLst>
              <a:gd name="adj1" fmla="val -4175"/>
              <a:gd name="adj2" fmla="val 79034"/>
              <a:gd name="adj3" fmla="val 16667"/>
            </a:avLst>
          </a:prstGeom>
          <a:solidFill>
            <a:schemeClr val="accent4">
              <a:lumMod val="60000"/>
              <a:lumOff val="40000"/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FFFF"/>
                </a:solidFill>
                <a:latin typeface="Segoe UI"/>
              </a:rPr>
              <a:t>CUMPLEAÑOS DE JUAN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73" name="Callout"/>
          <p:cNvGrpSpPr/>
          <p:nvPr>
            <p:custDataLst>
              <p:custData r:id="rId5"/>
            </p:custDataLst>
          </p:nvPr>
        </p:nvGrpSpPr>
        <p:grpSpPr>
          <a:xfrm>
            <a:off x="10544287" y="6196612"/>
            <a:ext cx="320451" cy="319476"/>
            <a:chOff x="4283964" y="3147930"/>
            <a:chExt cx="320451" cy="319476"/>
          </a:xfrm>
        </p:grpSpPr>
        <p:sp>
          <p:nvSpPr>
            <p:cNvPr id="74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7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F275AA0C-6124-438B-B924-56A6D589A93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093BF2F-C1AA-47AA-A858-555E1904FCC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63BA6DF-087B-4254-9D12-0E54F8BBA38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1A39A92-B46B-4F43-A474-E37B1AEC4AB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757ACB0-25D3-4B32-B2CC-6C8E99088D9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43A36A5-21D5-40FC-8D49-6374B72C203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345DDB-7F7E-434D-BD3A-1D4F575F3FA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240345A-9266-4180-9E7A-8548EEDD822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42EB47E-3B85-404B-8B65-93BD3FC4496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4A9B245-34B3-4EF3-BCA2-3AD79799374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A7A5779-4554-4455-9C25-A03F94A14AC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BCF3448-6CFC-4DBF-AE9C-BA4CF07CFFD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583C5A6-5C22-4B81-AF52-3C9C0B199E0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Tema de Office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MAESTROS</dc:creator>
  <cp:lastModifiedBy>MAESTROS</cp:lastModifiedBy>
  <cp:revision>5</cp:revision>
  <dcterms:created xsi:type="dcterms:W3CDTF">2016-08-25T23:10:01Z</dcterms:created>
  <dcterms:modified xsi:type="dcterms:W3CDTF">2016-08-25T23:54:51Z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