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5" r:id="rId3"/>
    <p:sldMasterId id="2147483727" r:id="rId4"/>
    <p:sldMasterId id="2147483729" r:id="rId5"/>
    <p:sldMasterId id="2147483732" r:id="rId6"/>
  </p:sldMasterIdLst>
  <p:notesMasterIdLst>
    <p:notesMasterId r:id="rId17"/>
  </p:notesMasterIdLst>
  <p:sldIdLst>
    <p:sldId id="256" r:id="rId7"/>
    <p:sldId id="260" r:id="rId8"/>
    <p:sldId id="321" r:id="rId9"/>
    <p:sldId id="322" r:id="rId10"/>
    <p:sldId id="323" r:id="rId11"/>
    <p:sldId id="324" r:id="rId12"/>
    <p:sldId id="325" r:id="rId13"/>
    <p:sldId id="326" r:id="rId14"/>
    <p:sldId id="327" r:id="rId15"/>
    <p:sldId id="32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61" autoAdjust="0"/>
    <p:restoredTop sz="94660"/>
  </p:normalViewPr>
  <p:slideViewPr>
    <p:cSldViewPr snapToGrid="0">
      <p:cViewPr>
        <p:scale>
          <a:sx n="125" d="100"/>
          <a:sy n="125" d="100"/>
        </p:scale>
        <p:origin x="-43"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4CEDC-C9A3-4D6D-BBB9-131A8F487287}" type="datetimeFigureOut">
              <a:rPr lang="es-AR" smtClean="0"/>
              <a:t>1/12/2023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8739E-67AC-4803-8B6D-91BBB19AF4BF}" type="slidenum">
              <a:rPr lang="es-AR" smtClean="0"/>
              <a:t>‹Nº›</a:t>
            </a:fld>
            <a:endParaRPr lang="es-AR"/>
          </a:p>
        </p:txBody>
      </p:sp>
    </p:spTree>
    <p:extLst>
      <p:ext uri="{BB962C8B-B14F-4D97-AF65-F5344CB8AC3E}">
        <p14:creationId xmlns:p14="http://schemas.microsoft.com/office/powerpoint/2010/main" val="1935530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5"/>
        <p:cNvGrpSpPr/>
        <p:nvPr/>
      </p:nvGrpSpPr>
      <p:grpSpPr>
        <a:xfrm>
          <a:off x="0" y="0"/>
          <a:ext cx="0" cy="0"/>
          <a:chOff x="0" y="0"/>
          <a:chExt cx="0" cy="0"/>
        </a:xfrm>
      </p:grpSpPr>
      <p:sp>
        <p:nvSpPr>
          <p:cNvPr id="6676" name="Google Shape;6676;g108f19475f7_0_1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7" name="Google Shape;6677;g108f19475f7_0_1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5"/>
        <p:cNvGrpSpPr/>
        <p:nvPr/>
      </p:nvGrpSpPr>
      <p:grpSpPr>
        <a:xfrm>
          <a:off x="0" y="0"/>
          <a:ext cx="0" cy="0"/>
          <a:chOff x="0" y="0"/>
          <a:chExt cx="0" cy="0"/>
        </a:xfrm>
      </p:grpSpPr>
      <p:sp>
        <p:nvSpPr>
          <p:cNvPr id="6676" name="Google Shape;6676;g108f19475f7_0_1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7" name="Google Shape;6677;g108f19475f7_0_1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8452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5"/>
        <p:cNvGrpSpPr/>
        <p:nvPr/>
      </p:nvGrpSpPr>
      <p:grpSpPr>
        <a:xfrm>
          <a:off x="0" y="0"/>
          <a:ext cx="0" cy="0"/>
          <a:chOff x="0" y="0"/>
          <a:chExt cx="0" cy="0"/>
        </a:xfrm>
      </p:grpSpPr>
      <p:sp>
        <p:nvSpPr>
          <p:cNvPr id="6676" name="Google Shape;6676;g108f19475f7_0_1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7" name="Google Shape;6677;g108f19475f7_0_1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958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5"/>
        <p:cNvGrpSpPr/>
        <p:nvPr/>
      </p:nvGrpSpPr>
      <p:grpSpPr>
        <a:xfrm>
          <a:off x="0" y="0"/>
          <a:ext cx="0" cy="0"/>
          <a:chOff x="0" y="0"/>
          <a:chExt cx="0" cy="0"/>
        </a:xfrm>
      </p:grpSpPr>
      <p:sp>
        <p:nvSpPr>
          <p:cNvPr id="6676" name="Google Shape;6676;g108f19475f7_0_1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7" name="Google Shape;6677;g108f19475f7_0_1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589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5"/>
        <p:cNvGrpSpPr/>
        <p:nvPr/>
      </p:nvGrpSpPr>
      <p:grpSpPr>
        <a:xfrm>
          <a:off x="0" y="0"/>
          <a:ext cx="0" cy="0"/>
          <a:chOff x="0" y="0"/>
          <a:chExt cx="0" cy="0"/>
        </a:xfrm>
      </p:grpSpPr>
      <p:sp>
        <p:nvSpPr>
          <p:cNvPr id="6676" name="Google Shape;6676;g108f19475f7_0_1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7" name="Google Shape;6677;g108f19475f7_0_1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758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5"/>
        <p:cNvGrpSpPr/>
        <p:nvPr/>
      </p:nvGrpSpPr>
      <p:grpSpPr>
        <a:xfrm>
          <a:off x="0" y="0"/>
          <a:ext cx="0" cy="0"/>
          <a:chOff x="0" y="0"/>
          <a:chExt cx="0" cy="0"/>
        </a:xfrm>
      </p:grpSpPr>
      <p:sp>
        <p:nvSpPr>
          <p:cNvPr id="6676" name="Google Shape;6676;g108f19475f7_0_1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7" name="Google Shape;6677;g108f19475f7_0_1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297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5"/>
        <p:cNvGrpSpPr/>
        <p:nvPr/>
      </p:nvGrpSpPr>
      <p:grpSpPr>
        <a:xfrm>
          <a:off x="0" y="0"/>
          <a:ext cx="0" cy="0"/>
          <a:chOff x="0" y="0"/>
          <a:chExt cx="0" cy="0"/>
        </a:xfrm>
      </p:grpSpPr>
      <p:sp>
        <p:nvSpPr>
          <p:cNvPr id="6676" name="Google Shape;6676;g108f19475f7_0_1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7" name="Google Shape;6677;g108f19475f7_0_1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0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5"/>
        <p:cNvGrpSpPr/>
        <p:nvPr/>
      </p:nvGrpSpPr>
      <p:grpSpPr>
        <a:xfrm>
          <a:off x="0" y="0"/>
          <a:ext cx="0" cy="0"/>
          <a:chOff x="0" y="0"/>
          <a:chExt cx="0" cy="0"/>
        </a:xfrm>
      </p:grpSpPr>
      <p:sp>
        <p:nvSpPr>
          <p:cNvPr id="6676" name="Google Shape;6676;g108f19475f7_0_1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7" name="Google Shape;6677;g108f19475f7_0_1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962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6.xml"/><Relationship Id="rId4" Type="http://schemas.openxmlformats.org/officeDocument/2006/relationships/hyperlink" Target="http://bit.ly/2TtBDfr" TargetMode="Externa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425391" y="377800"/>
            <a:ext cx="11341200" cy="6102400"/>
            <a:chOff x="319043" y="283350"/>
            <a:chExt cx="8505900" cy="4576800"/>
          </a:xfrm>
        </p:grpSpPr>
        <p:sp>
          <p:nvSpPr>
            <p:cNvPr id="10" name="Google Shape;10;p2"/>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4284498" y="375214"/>
              <a:ext cx="574968" cy="113921"/>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 name="Google Shape;15;p2"/>
            <p:cNvGrpSpPr/>
            <p:nvPr/>
          </p:nvGrpSpPr>
          <p:grpSpPr>
            <a:xfrm>
              <a:off x="4281415" y="375231"/>
              <a:ext cx="581170" cy="125387"/>
              <a:chOff x="4390000" y="182175"/>
              <a:chExt cx="419375" cy="90473"/>
            </a:xfrm>
          </p:grpSpPr>
          <p:sp>
            <p:nvSpPr>
              <p:cNvPr id="16" name="Google Shape;16;p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8" name="Google Shape;18;p2"/>
          <p:cNvSpPr txBox="1">
            <a:spLocks noGrp="1"/>
          </p:cNvSpPr>
          <p:nvPr>
            <p:ph type="ctrTitle"/>
          </p:nvPr>
        </p:nvSpPr>
        <p:spPr>
          <a:xfrm>
            <a:off x="1165967" y="1996600"/>
            <a:ext cx="6476000" cy="2242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5"/>
              </a:buClr>
              <a:buSzPts val="5200"/>
              <a:buNone/>
              <a:defRPr sz="4533">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6933">
                <a:solidFill>
                  <a:schemeClr val="accent5"/>
                </a:solidFill>
              </a:defRPr>
            </a:lvl2pPr>
            <a:lvl3pPr lvl="2" algn="ctr">
              <a:spcBef>
                <a:spcPts val="0"/>
              </a:spcBef>
              <a:spcAft>
                <a:spcPts val="0"/>
              </a:spcAft>
              <a:buClr>
                <a:schemeClr val="accent5"/>
              </a:buClr>
              <a:buSzPts val="5200"/>
              <a:buNone/>
              <a:defRPr sz="6933">
                <a:solidFill>
                  <a:schemeClr val="accent5"/>
                </a:solidFill>
              </a:defRPr>
            </a:lvl3pPr>
            <a:lvl4pPr lvl="3" algn="ctr">
              <a:spcBef>
                <a:spcPts val="0"/>
              </a:spcBef>
              <a:spcAft>
                <a:spcPts val="0"/>
              </a:spcAft>
              <a:buClr>
                <a:schemeClr val="accent5"/>
              </a:buClr>
              <a:buSzPts val="5200"/>
              <a:buNone/>
              <a:defRPr sz="6933">
                <a:solidFill>
                  <a:schemeClr val="accent5"/>
                </a:solidFill>
              </a:defRPr>
            </a:lvl4pPr>
            <a:lvl5pPr lvl="4" algn="ctr">
              <a:spcBef>
                <a:spcPts val="0"/>
              </a:spcBef>
              <a:spcAft>
                <a:spcPts val="0"/>
              </a:spcAft>
              <a:buClr>
                <a:schemeClr val="accent5"/>
              </a:buClr>
              <a:buSzPts val="5200"/>
              <a:buNone/>
              <a:defRPr sz="6933">
                <a:solidFill>
                  <a:schemeClr val="accent5"/>
                </a:solidFill>
              </a:defRPr>
            </a:lvl5pPr>
            <a:lvl6pPr lvl="5" algn="ctr">
              <a:spcBef>
                <a:spcPts val="0"/>
              </a:spcBef>
              <a:spcAft>
                <a:spcPts val="0"/>
              </a:spcAft>
              <a:buClr>
                <a:schemeClr val="accent5"/>
              </a:buClr>
              <a:buSzPts val="5200"/>
              <a:buNone/>
              <a:defRPr sz="6933">
                <a:solidFill>
                  <a:schemeClr val="accent5"/>
                </a:solidFill>
              </a:defRPr>
            </a:lvl6pPr>
            <a:lvl7pPr lvl="6" algn="ctr">
              <a:spcBef>
                <a:spcPts val="0"/>
              </a:spcBef>
              <a:spcAft>
                <a:spcPts val="0"/>
              </a:spcAft>
              <a:buClr>
                <a:schemeClr val="accent5"/>
              </a:buClr>
              <a:buSzPts val="5200"/>
              <a:buNone/>
              <a:defRPr sz="6933">
                <a:solidFill>
                  <a:schemeClr val="accent5"/>
                </a:solidFill>
              </a:defRPr>
            </a:lvl7pPr>
            <a:lvl8pPr lvl="7" algn="ctr">
              <a:spcBef>
                <a:spcPts val="0"/>
              </a:spcBef>
              <a:spcAft>
                <a:spcPts val="0"/>
              </a:spcAft>
              <a:buClr>
                <a:schemeClr val="accent5"/>
              </a:buClr>
              <a:buSzPts val="5200"/>
              <a:buNone/>
              <a:defRPr sz="6933">
                <a:solidFill>
                  <a:schemeClr val="accent5"/>
                </a:solidFill>
              </a:defRPr>
            </a:lvl8pPr>
            <a:lvl9pPr lvl="8" algn="ctr">
              <a:spcBef>
                <a:spcPts val="0"/>
              </a:spcBef>
              <a:spcAft>
                <a:spcPts val="0"/>
              </a:spcAft>
              <a:buClr>
                <a:schemeClr val="accent5"/>
              </a:buClr>
              <a:buSzPts val="5200"/>
              <a:buNone/>
              <a:defRPr sz="6933">
                <a:solidFill>
                  <a:schemeClr val="accent5"/>
                </a:solidFill>
              </a:defRPr>
            </a:lvl9pPr>
          </a:lstStyle>
          <a:p>
            <a:r>
              <a:rPr lang="es-ES"/>
              <a:t>Haga clic para modificar el estilo de título del patrón</a:t>
            </a:r>
            <a:endParaRPr/>
          </a:p>
        </p:txBody>
      </p:sp>
      <p:sp>
        <p:nvSpPr>
          <p:cNvPr id="19" name="Google Shape;19;p2"/>
          <p:cNvSpPr txBox="1">
            <a:spLocks noGrp="1"/>
          </p:cNvSpPr>
          <p:nvPr>
            <p:ph type="subTitle" idx="1"/>
          </p:nvPr>
        </p:nvSpPr>
        <p:spPr>
          <a:xfrm>
            <a:off x="1165967" y="4239000"/>
            <a:ext cx="6476000" cy="62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6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s-ES"/>
              <a:t>Haga clic para modificar el estilo de subtítulo del patrón</a:t>
            </a:r>
            <a:endParaRPr/>
          </a:p>
        </p:txBody>
      </p:sp>
    </p:spTree>
    <p:extLst>
      <p:ext uri="{BB962C8B-B14F-4D97-AF65-F5344CB8AC3E}">
        <p14:creationId xmlns:p14="http://schemas.microsoft.com/office/powerpoint/2010/main" val="2067083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2"/>
        </a:solidFill>
        <a:effectLst/>
      </p:bgPr>
    </p:bg>
    <p:spTree>
      <p:nvGrpSpPr>
        <p:cNvPr id="1" name="Shape 142"/>
        <p:cNvGrpSpPr/>
        <p:nvPr/>
      </p:nvGrpSpPr>
      <p:grpSpPr>
        <a:xfrm>
          <a:off x="0" y="0"/>
          <a:ext cx="0" cy="0"/>
          <a:chOff x="0" y="0"/>
          <a:chExt cx="0" cy="0"/>
        </a:xfrm>
      </p:grpSpPr>
      <p:grpSp>
        <p:nvGrpSpPr>
          <p:cNvPr id="143" name="Google Shape;143;p11"/>
          <p:cNvGrpSpPr/>
          <p:nvPr/>
        </p:nvGrpSpPr>
        <p:grpSpPr>
          <a:xfrm>
            <a:off x="425391" y="377800"/>
            <a:ext cx="11341200" cy="6102400"/>
            <a:chOff x="319043" y="283350"/>
            <a:chExt cx="8505900" cy="4576800"/>
          </a:xfrm>
        </p:grpSpPr>
        <p:sp>
          <p:nvSpPr>
            <p:cNvPr id="144" name="Google Shape;144;p11"/>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11"/>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11"/>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11"/>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8" name="Google Shape;148;p11"/>
          <p:cNvGrpSpPr/>
          <p:nvPr/>
        </p:nvGrpSpPr>
        <p:grpSpPr>
          <a:xfrm>
            <a:off x="5708554" y="500286"/>
            <a:ext cx="774893" cy="167204"/>
            <a:chOff x="4685288" y="186288"/>
            <a:chExt cx="419375" cy="90485"/>
          </a:xfrm>
        </p:grpSpPr>
        <p:sp>
          <p:nvSpPr>
            <p:cNvPr id="149" name="Google Shape;149;p11"/>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0" name="Google Shape;150;p11"/>
            <p:cNvGrpSpPr/>
            <p:nvPr/>
          </p:nvGrpSpPr>
          <p:grpSpPr>
            <a:xfrm>
              <a:off x="4685288" y="186300"/>
              <a:ext cx="419375" cy="90473"/>
              <a:chOff x="4390000" y="182175"/>
              <a:chExt cx="419375" cy="90473"/>
            </a:xfrm>
          </p:grpSpPr>
          <p:sp>
            <p:nvSpPr>
              <p:cNvPr id="151" name="Google Shape;151;p11"/>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11"/>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53" name="Google Shape;153;p11"/>
          <p:cNvSpPr/>
          <p:nvPr/>
        </p:nvSpPr>
        <p:spPr>
          <a:xfrm rot="10800000" flipH="1">
            <a:off x="8518400" y="4848225"/>
            <a:ext cx="2148152" cy="161327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1"/>
          <p:cNvSpPr/>
          <p:nvPr/>
        </p:nvSpPr>
        <p:spPr>
          <a:xfrm rot="10800000" flipH="1">
            <a:off x="7705134" y="5123923"/>
            <a:ext cx="1797425" cy="133914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1"/>
          <p:cNvSpPr txBox="1">
            <a:spLocks noGrp="1"/>
          </p:cNvSpPr>
          <p:nvPr>
            <p:ph type="title" hasCustomPrompt="1"/>
          </p:nvPr>
        </p:nvSpPr>
        <p:spPr>
          <a:xfrm>
            <a:off x="1409600" y="1474833"/>
            <a:ext cx="9372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156" name="Google Shape;156;p11"/>
          <p:cNvSpPr txBox="1">
            <a:spLocks noGrp="1"/>
          </p:cNvSpPr>
          <p:nvPr>
            <p:ph type="subTitle" idx="1"/>
          </p:nvPr>
        </p:nvSpPr>
        <p:spPr>
          <a:xfrm>
            <a:off x="1712000" y="4092833"/>
            <a:ext cx="8768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2133"/>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s-ES"/>
              <a:t>Haga clic para modificar el estilo de subtítulo del patrón</a:t>
            </a:r>
            <a:endParaRPr/>
          </a:p>
        </p:txBody>
      </p:sp>
    </p:spTree>
    <p:extLst>
      <p:ext uri="{BB962C8B-B14F-4D97-AF65-F5344CB8AC3E}">
        <p14:creationId xmlns:p14="http://schemas.microsoft.com/office/powerpoint/2010/main" val="79757877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590"/>
        <p:cNvGrpSpPr/>
        <p:nvPr/>
      </p:nvGrpSpPr>
      <p:grpSpPr>
        <a:xfrm>
          <a:off x="0" y="0"/>
          <a:ext cx="0" cy="0"/>
          <a:chOff x="0" y="0"/>
          <a:chExt cx="0" cy="0"/>
        </a:xfrm>
      </p:grpSpPr>
      <p:sp>
        <p:nvSpPr>
          <p:cNvPr id="591" name="Google Shape;591;p35"/>
          <p:cNvSpPr/>
          <p:nvPr/>
        </p:nvSpPr>
        <p:spPr>
          <a:xfrm rot="10800000" flipH="1">
            <a:off x="425400" y="377808"/>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2" name="Google Shape;592;p35"/>
          <p:cNvSpPr/>
          <p:nvPr/>
        </p:nvSpPr>
        <p:spPr>
          <a:xfrm rot="10800000">
            <a:off x="551900" y="5246691"/>
            <a:ext cx="2149672" cy="161131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3" name="Google Shape;593;p35"/>
          <p:cNvSpPr/>
          <p:nvPr/>
        </p:nvSpPr>
        <p:spPr>
          <a:xfrm rot="10800000">
            <a:off x="1975759" y="5607837"/>
            <a:ext cx="1667719" cy="125017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4" name="Google Shape;594;p35"/>
          <p:cNvSpPr/>
          <p:nvPr/>
        </p:nvSpPr>
        <p:spPr>
          <a:xfrm rot="10800000">
            <a:off x="9000963" y="-7"/>
            <a:ext cx="2219867" cy="1686316"/>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5" name="Google Shape;595;p35"/>
          <p:cNvSpPr/>
          <p:nvPr/>
        </p:nvSpPr>
        <p:spPr>
          <a:xfrm>
            <a:off x="10699534" y="541881"/>
            <a:ext cx="1525045" cy="144674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6" name="Google Shape;596;p35"/>
          <p:cNvSpPr/>
          <p:nvPr/>
        </p:nvSpPr>
        <p:spPr>
          <a:xfrm>
            <a:off x="10699534" y="1712045"/>
            <a:ext cx="1525045" cy="144674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7" name="Google Shape;597;p35"/>
          <p:cNvSpPr/>
          <p:nvPr/>
        </p:nvSpPr>
        <p:spPr>
          <a:xfrm rot="10800000">
            <a:off x="-12684" y="3503565"/>
            <a:ext cx="1594776" cy="151294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98" name="Google Shape;598;p35"/>
          <p:cNvGrpSpPr/>
          <p:nvPr/>
        </p:nvGrpSpPr>
        <p:grpSpPr>
          <a:xfrm>
            <a:off x="5708554" y="100237"/>
            <a:ext cx="774893" cy="167204"/>
            <a:chOff x="4685288" y="186288"/>
            <a:chExt cx="419375" cy="90485"/>
          </a:xfrm>
        </p:grpSpPr>
        <p:sp>
          <p:nvSpPr>
            <p:cNvPr id="599" name="Google Shape;599;p3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600" name="Google Shape;600;p35"/>
            <p:cNvGrpSpPr/>
            <p:nvPr/>
          </p:nvGrpSpPr>
          <p:grpSpPr>
            <a:xfrm>
              <a:off x="4685288" y="186300"/>
              <a:ext cx="419375" cy="90473"/>
              <a:chOff x="4390000" y="182175"/>
              <a:chExt cx="419375" cy="90473"/>
            </a:xfrm>
          </p:grpSpPr>
          <p:sp>
            <p:nvSpPr>
              <p:cNvPr id="601" name="Google Shape;601;p3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2" name="Google Shape;602;p3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603" name="Google Shape;603;p35"/>
          <p:cNvSpPr txBox="1">
            <a:spLocks noGrp="1"/>
          </p:cNvSpPr>
          <p:nvPr>
            <p:ph type="body" idx="1"/>
          </p:nvPr>
        </p:nvSpPr>
        <p:spPr>
          <a:xfrm>
            <a:off x="1953400" y="2554065"/>
            <a:ext cx="3611600" cy="3186400"/>
          </a:xfrm>
          <a:prstGeom prst="rect">
            <a:avLst/>
          </a:prstGeom>
        </p:spPr>
        <p:txBody>
          <a:bodyPr spcFirstLastPara="1" wrap="square" lIns="91425" tIns="91425" rIns="91425" bIns="91425" anchor="t" anchorCtr="0">
            <a:noAutofit/>
          </a:bodyPr>
          <a:lstStyle>
            <a:lvl1pPr marL="609585" lvl="0" indent="-440256" rtl="0">
              <a:lnSpc>
                <a:spcPct val="100000"/>
              </a:lnSpc>
              <a:spcBef>
                <a:spcPts val="1333"/>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s-ES"/>
              <a:t>Haga clic para modificar los estilos de texto del patrón</a:t>
            </a:r>
          </a:p>
        </p:txBody>
      </p:sp>
      <p:sp>
        <p:nvSpPr>
          <p:cNvPr id="604" name="Google Shape;604;p35"/>
          <p:cNvSpPr txBox="1">
            <a:spLocks noGrp="1"/>
          </p:cNvSpPr>
          <p:nvPr>
            <p:ph type="title"/>
          </p:nvPr>
        </p:nvSpPr>
        <p:spPr>
          <a:xfrm>
            <a:off x="1953400" y="2009833"/>
            <a:ext cx="3611600" cy="56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b="1">
                <a:solidFill>
                  <a:schemeClr val="accent5"/>
                </a:solidFill>
              </a:defRPr>
            </a:lvl2pPr>
            <a:lvl3pPr lvl="2" rtl="0">
              <a:spcBef>
                <a:spcPts val="0"/>
              </a:spcBef>
              <a:spcAft>
                <a:spcPts val="0"/>
              </a:spcAft>
              <a:buClr>
                <a:schemeClr val="accent5"/>
              </a:buClr>
              <a:buSzPts val="1800"/>
              <a:buNone/>
              <a:defRPr sz="2400" b="1">
                <a:solidFill>
                  <a:schemeClr val="accent5"/>
                </a:solidFill>
              </a:defRPr>
            </a:lvl3pPr>
            <a:lvl4pPr lvl="3" rtl="0">
              <a:spcBef>
                <a:spcPts val="0"/>
              </a:spcBef>
              <a:spcAft>
                <a:spcPts val="0"/>
              </a:spcAft>
              <a:buClr>
                <a:schemeClr val="accent5"/>
              </a:buClr>
              <a:buSzPts val="1800"/>
              <a:buNone/>
              <a:defRPr sz="2400" b="1">
                <a:solidFill>
                  <a:schemeClr val="accent5"/>
                </a:solidFill>
              </a:defRPr>
            </a:lvl4pPr>
            <a:lvl5pPr lvl="4" rtl="0">
              <a:spcBef>
                <a:spcPts val="0"/>
              </a:spcBef>
              <a:spcAft>
                <a:spcPts val="0"/>
              </a:spcAft>
              <a:buClr>
                <a:schemeClr val="accent5"/>
              </a:buClr>
              <a:buSzPts val="1800"/>
              <a:buNone/>
              <a:defRPr sz="2400" b="1">
                <a:solidFill>
                  <a:schemeClr val="accent5"/>
                </a:solidFill>
              </a:defRPr>
            </a:lvl5pPr>
            <a:lvl6pPr lvl="5" rtl="0">
              <a:spcBef>
                <a:spcPts val="0"/>
              </a:spcBef>
              <a:spcAft>
                <a:spcPts val="0"/>
              </a:spcAft>
              <a:buClr>
                <a:schemeClr val="accent5"/>
              </a:buClr>
              <a:buSzPts val="1800"/>
              <a:buNone/>
              <a:defRPr sz="2400" b="1">
                <a:solidFill>
                  <a:schemeClr val="accent5"/>
                </a:solidFill>
              </a:defRPr>
            </a:lvl6pPr>
            <a:lvl7pPr lvl="6" rtl="0">
              <a:spcBef>
                <a:spcPts val="0"/>
              </a:spcBef>
              <a:spcAft>
                <a:spcPts val="0"/>
              </a:spcAft>
              <a:buClr>
                <a:schemeClr val="accent5"/>
              </a:buClr>
              <a:buSzPts val="1800"/>
              <a:buNone/>
              <a:defRPr sz="2400" b="1">
                <a:solidFill>
                  <a:schemeClr val="accent5"/>
                </a:solidFill>
              </a:defRPr>
            </a:lvl7pPr>
            <a:lvl8pPr lvl="7" rtl="0">
              <a:spcBef>
                <a:spcPts val="0"/>
              </a:spcBef>
              <a:spcAft>
                <a:spcPts val="0"/>
              </a:spcAft>
              <a:buClr>
                <a:schemeClr val="accent5"/>
              </a:buClr>
              <a:buSzPts val="1800"/>
              <a:buNone/>
              <a:defRPr sz="2400" b="1">
                <a:solidFill>
                  <a:schemeClr val="accent5"/>
                </a:solidFill>
              </a:defRPr>
            </a:lvl8pPr>
            <a:lvl9pPr lvl="8" rtl="0">
              <a:spcBef>
                <a:spcPts val="0"/>
              </a:spcBef>
              <a:spcAft>
                <a:spcPts val="0"/>
              </a:spcAft>
              <a:buClr>
                <a:schemeClr val="accent5"/>
              </a:buClr>
              <a:buSzPts val="1800"/>
              <a:buNone/>
              <a:defRPr sz="2400" b="1">
                <a:solidFill>
                  <a:schemeClr val="accent5"/>
                </a:solidFill>
              </a:defRPr>
            </a:lvl9pPr>
          </a:lstStyle>
          <a:p>
            <a:r>
              <a:rPr lang="es-ES"/>
              <a:t>Haga clic para modificar el estilo de título del patrón</a:t>
            </a:r>
            <a:endParaRPr/>
          </a:p>
        </p:txBody>
      </p:sp>
      <p:sp>
        <p:nvSpPr>
          <p:cNvPr id="605" name="Google Shape;605;p35"/>
          <p:cNvSpPr txBox="1">
            <a:spLocks noGrp="1"/>
          </p:cNvSpPr>
          <p:nvPr>
            <p:ph type="body" idx="2"/>
          </p:nvPr>
        </p:nvSpPr>
        <p:spPr>
          <a:xfrm>
            <a:off x="6627001" y="2554065"/>
            <a:ext cx="3611600" cy="3186400"/>
          </a:xfrm>
          <a:prstGeom prst="rect">
            <a:avLst/>
          </a:prstGeom>
        </p:spPr>
        <p:txBody>
          <a:bodyPr spcFirstLastPara="1" wrap="square" lIns="91425" tIns="91425" rIns="91425" bIns="91425" anchor="t" anchorCtr="0">
            <a:noAutofit/>
          </a:bodyPr>
          <a:lstStyle>
            <a:lvl1pPr marL="609585" lvl="0" indent="-440256" rtl="0">
              <a:lnSpc>
                <a:spcPct val="100000"/>
              </a:lnSpc>
              <a:spcBef>
                <a:spcPts val="1333"/>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s-ES"/>
              <a:t>Haga clic para modificar los estilos de texto del patrón</a:t>
            </a:r>
          </a:p>
        </p:txBody>
      </p:sp>
      <p:sp>
        <p:nvSpPr>
          <p:cNvPr id="606" name="Google Shape;606;p35"/>
          <p:cNvSpPr txBox="1">
            <a:spLocks noGrp="1"/>
          </p:cNvSpPr>
          <p:nvPr>
            <p:ph type="title" idx="3"/>
          </p:nvPr>
        </p:nvSpPr>
        <p:spPr>
          <a:xfrm>
            <a:off x="6627000" y="2009833"/>
            <a:ext cx="3611600" cy="56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b="1">
                <a:solidFill>
                  <a:schemeClr val="accent5"/>
                </a:solidFill>
              </a:defRPr>
            </a:lvl2pPr>
            <a:lvl3pPr lvl="2" rtl="0">
              <a:spcBef>
                <a:spcPts val="0"/>
              </a:spcBef>
              <a:spcAft>
                <a:spcPts val="0"/>
              </a:spcAft>
              <a:buClr>
                <a:schemeClr val="accent5"/>
              </a:buClr>
              <a:buSzPts val="1800"/>
              <a:buNone/>
              <a:defRPr sz="2400" b="1">
                <a:solidFill>
                  <a:schemeClr val="accent5"/>
                </a:solidFill>
              </a:defRPr>
            </a:lvl3pPr>
            <a:lvl4pPr lvl="3" rtl="0">
              <a:spcBef>
                <a:spcPts val="0"/>
              </a:spcBef>
              <a:spcAft>
                <a:spcPts val="0"/>
              </a:spcAft>
              <a:buClr>
                <a:schemeClr val="accent5"/>
              </a:buClr>
              <a:buSzPts val="1800"/>
              <a:buNone/>
              <a:defRPr sz="2400" b="1">
                <a:solidFill>
                  <a:schemeClr val="accent5"/>
                </a:solidFill>
              </a:defRPr>
            </a:lvl4pPr>
            <a:lvl5pPr lvl="4" rtl="0">
              <a:spcBef>
                <a:spcPts val="0"/>
              </a:spcBef>
              <a:spcAft>
                <a:spcPts val="0"/>
              </a:spcAft>
              <a:buClr>
                <a:schemeClr val="accent5"/>
              </a:buClr>
              <a:buSzPts val="1800"/>
              <a:buNone/>
              <a:defRPr sz="2400" b="1">
                <a:solidFill>
                  <a:schemeClr val="accent5"/>
                </a:solidFill>
              </a:defRPr>
            </a:lvl5pPr>
            <a:lvl6pPr lvl="5" rtl="0">
              <a:spcBef>
                <a:spcPts val="0"/>
              </a:spcBef>
              <a:spcAft>
                <a:spcPts val="0"/>
              </a:spcAft>
              <a:buClr>
                <a:schemeClr val="accent5"/>
              </a:buClr>
              <a:buSzPts val="1800"/>
              <a:buNone/>
              <a:defRPr sz="2400" b="1">
                <a:solidFill>
                  <a:schemeClr val="accent5"/>
                </a:solidFill>
              </a:defRPr>
            </a:lvl6pPr>
            <a:lvl7pPr lvl="6" rtl="0">
              <a:spcBef>
                <a:spcPts val="0"/>
              </a:spcBef>
              <a:spcAft>
                <a:spcPts val="0"/>
              </a:spcAft>
              <a:buClr>
                <a:schemeClr val="accent5"/>
              </a:buClr>
              <a:buSzPts val="1800"/>
              <a:buNone/>
              <a:defRPr sz="2400" b="1">
                <a:solidFill>
                  <a:schemeClr val="accent5"/>
                </a:solidFill>
              </a:defRPr>
            </a:lvl7pPr>
            <a:lvl8pPr lvl="7" rtl="0">
              <a:spcBef>
                <a:spcPts val="0"/>
              </a:spcBef>
              <a:spcAft>
                <a:spcPts val="0"/>
              </a:spcAft>
              <a:buClr>
                <a:schemeClr val="accent5"/>
              </a:buClr>
              <a:buSzPts val="1800"/>
              <a:buNone/>
              <a:defRPr sz="2400" b="1">
                <a:solidFill>
                  <a:schemeClr val="accent5"/>
                </a:solidFill>
              </a:defRPr>
            </a:lvl8pPr>
            <a:lvl9pPr lvl="8" rtl="0">
              <a:spcBef>
                <a:spcPts val="0"/>
              </a:spcBef>
              <a:spcAft>
                <a:spcPts val="0"/>
              </a:spcAft>
              <a:buClr>
                <a:schemeClr val="accent5"/>
              </a:buClr>
              <a:buSzPts val="1800"/>
              <a:buNone/>
              <a:defRPr sz="2400" b="1">
                <a:solidFill>
                  <a:schemeClr val="accent5"/>
                </a:solidFill>
              </a:defRPr>
            </a:lvl9pPr>
          </a:lstStyle>
          <a:p>
            <a:r>
              <a:rPr lang="es-ES"/>
              <a:t>Haga clic para modificar el estilo de título del patrón</a:t>
            </a:r>
            <a:endParaRPr/>
          </a:p>
        </p:txBody>
      </p:sp>
      <p:sp>
        <p:nvSpPr>
          <p:cNvPr id="607" name="Google Shape;607;p35"/>
          <p:cNvSpPr txBox="1">
            <a:spLocks noGrp="1"/>
          </p:cNvSpPr>
          <p:nvPr>
            <p:ph type="title" idx="4"/>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333142546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bg>
      <p:bgPr>
        <a:solidFill>
          <a:schemeClr val="accent2"/>
        </a:solidFill>
        <a:effectLst/>
      </p:bgPr>
    </p:bg>
    <p:spTree>
      <p:nvGrpSpPr>
        <p:cNvPr id="1" name="Shape 608"/>
        <p:cNvGrpSpPr/>
        <p:nvPr/>
      </p:nvGrpSpPr>
      <p:grpSpPr>
        <a:xfrm>
          <a:off x="0" y="0"/>
          <a:ext cx="0" cy="0"/>
          <a:chOff x="0" y="0"/>
          <a:chExt cx="0" cy="0"/>
        </a:xfrm>
      </p:grpSpPr>
      <p:grpSp>
        <p:nvGrpSpPr>
          <p:cNvPr id="609" name="Google Shape;609;p36"/>
          <p:cNvGrpSpPr/>
          <p:nvPr/>
        </p:nvGrpSpPr>
        <p:grpSpPr>
          <a:xfrm flipH="1">
            <a:off x="-598984" y="2472415"/>
            <a:ext cx="2171757" cy="4178435"/>
            <a:chOff x="1801099" y="1658647"/>
            <a:chExt cx="720652" cy="1386465"/>
          </a:xfrm>
        </p:grpSpPr>
        <p:sp>
          <p:nvSpPr>
            <p:cNvPr id="610" name="Google Shape;610;p36"/>
            <p:cNvSpPr/>
            <p:nvPr/>
          </p:nvSpPr>
          <p:spPr>
            <a:xfrm>
              <a:off x="1801099" y="3002886"/>
              <a:ext cx="720652" cy="17"/>
            </a:xfrm>
            <a:custGeom>
              <a:avLst/>
              <a:gdLst/>
              <a:ahLst/>
              <a:cxnLst/>
              <a:rect l="l" t="t" r="r" b="b"/>
              <a:pathLst>
                <a:path w="43224" h="1" fill="none" extrusionOk="0">
                  <a:moveTo>
                    <a:pt x="1" y="1"/>
                  </a:moveTo>
                  <a:lnTo>
                    <a:pt x="43223" y="1"/>
                  </a:ln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1" name="Google Shape;611;p36"/>
            <p:cNvSpPr/>
            <p:nvPr/>
          </p:nvSpPr>
          <p:spPr>
            <a:xfrm>
              <a:off x="2012001" y="2361972"/>
              <a:ext cx="451541" cy="683139"/>
            </a:xfrm>
            <a:custGeom>
              <a:avLst/>
              <a:gdLst/>
              <a:ahLst/>
              <a:cxnLst/>
              <a:rect l="l" t="t" r="r" b="b"/>
              <a:pathLst>
                <a:path w="27083" h="40974" extrusionOk="0">
                  <a:moveTo>
                    <a:pt x="4408" y="0"/>
                  </a:moveTo>
                  <a:cubicBezTo>
                    <a:pt x="4408" y="0"/>
                    <a:pt x="0" y="5928"/>
                    <a:pt x="0" y="15107"/>
                  </a:cubicBezTo>
                  <a:cubicBezTo>
                    <a:pt x="0" y="23983"/>
                    <a:pt x="6566" y="36475"/>
                    <a:pt x="8086" y="40974"/>
                  </a:cubicBezTo>
                  <a:lnTo>
                    <a:pt x="18998" y="40974"/>
                  </a:lnTo>
                  <a:cubicBezTo>
                    <a:pt x="19514" y="39484"/>
                    <a:pt x="20548" y="37113"/>
                    <a:pt x="21733" y="34317"/>
                  </a:cubicBezTo>
                  <a:cubicBezTo>
                    <a:pt x="24135" y="28603"/>
                    <a:pt x="27083" y="21065"/>
                    <a:pt x="27083" y="15107"/>
                  </a:cubicBezTo>
                  <a:cubicBezTo>
                    <a:pt x="27083" y="5897"/>
                    <a:pt x="22676" y="0"/>
                    <a:pt x="22676"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2" name="Google Shape;612;p36"/>
            <p:cNvSpPr/>
            <p:nvPr/>
          </p:nvSpPr>
          <p:spPr>
            <a:xfrm>
              <a:off x="2222249" y="2499054"/>
              <a:ext cx="240217" cy="539722"/>
            </a:xfrm>
            <a:custGeom>
              <a:avLst/>
              <a:gdLst/>
              <a:ahLst/>
              <a:cxnLst/>
              <a:rect l="l" t="t" r="r" b="b"/>
              <a:pathLst>
                <a:path w="14408" h="32372" extrusionOk="0">
                  <a:moveTo>
                    <a:pt x="13648" y="0"/>
                  </a:moveTo>
                  <a:lnTo>
                    <a:pt x="13648" y="0"/>
                  </a:lnTo>
                  <a:cubicBezTo>
                    <a:pt x="14043" y="3192"/>
                    <a:pt x="13861" y="6444"/>
                    <a:pt x="13162" y="9605"/>
                  </a:cubicBezTo>
                  <a:cubicBezTo>
                    <a:pt x="11855" y="15411"/>
                    <a:pt x="7295" y="22159"/>
                    <a:pt x="3709" y="27174"/>
                  </a:cubicBezTo>
                  <a:cubicBezTo>
                    <a:pt x="2219" y="29271"/>
                    <a:pt x="882" y="31065"/>
                    <a:pt x="0" y="32372"/>
                  </a:cubicBezTo>
                  <a:lnTo>
                    <a:pt x="6323" y="32372"/>
                  </a:lnTo>
                  <a:cubicBezTo>
                    <a:pt x="6839" y="30882"/>
                    <a:pt x="7873" y="28511"/>
                    <a:pt x="9058" y="25715"/>
                  </a:cubicBezTo>
                  <a:cubicBezTo>
                    <a:pt x="11460" y="20001"/>
                    <a:pt x="14408" y="12463"/>
                    <a:pt x="14408" y="6505"/>
                  </a:cubicBezTo>
                  <a:cubicBezTo>
                    <a:pt x="14408" y="4286"/>
                    <a:pt x="14165" y="2128"/>
                    <a:pt x="13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3" name="Google Shape;613;p36"/>
            <p:cNvSpPr/>
            <p:nvPr/>
          </p:nvSpPr>
          <p:spPr>
            <a:xfrm>
              <a:off x="2085986" y="2295589"/>
              <a:ext cx="304073" cy="96817"/>
            </a:xfrm>
            <a:custGeom>
              <a:avLst/>
              <a:gdLst/>
              <a:ahLst/>
              <a:cxnLst/>
              <a:rect l="l" t="t" r="r" b="b"/>
              <a:pathLst>
                <a:path w="18238" h="5807" extrusionOk="0">
                  <a:moveTo>
                    <a:pt x="0" y="1"/>
                  </a:moveTo>
                  <a:lnTo>
                    <a:pt x="0" y="4013"/>
                  </a:lnTo>
                  <a:cubicBezTo>
                    <a:pt x="0" y="4985"/>
                    <a:pt x="4073" y="5806"/>
                    <a:pt x="9119" y="5806"/>
                  </a:cubicBezTo>
                  <a:cubicBezTo>
                    <a:pt x="14134" y="5806"/>
                    <a:pt x="18238" y="4985"/>
                    <a:pt x="18238" y="4013"/>
                  </a:cubicBezTo>
                  <a:lnTo>
                    <a:pt x="18238" y="1"/>
                  </a:lnTo>
                  <a:close/>
                </a:path>
              </a:pathLst>
            </a:custGeom>
            <a:solidFill>
              <a:schemeClr val="accent1"/>
            </a:solid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4" name="Google Shape;614;p36"/>
            <p:cNvSpPr/>
            <p:nvPr/>
          </p:nvSpPr>
          <p:spPr>
            <a:xfrm>
              <a:off x="2085469" y="2265182"/>
              <a:ext cx="304590" cy="60321"/>
            </a:xfrm>
            <a:custGeom>
              <a:avLst/>
              <a:gdLst/>
              <a:ahLst/>
              <a:cxnLst/>
              <a:rect l="l" t="t" r="r" b="b"/>
              <a:pathLst>
                <a:path w="18269" h="3618" extrusionOk="0">
                  <a:moveTo>
                    <a:pt x="9119" y="1"/>
                  </a:moveTo>
                  <a:cubicBezTo>
                    <a:pt x="4074" y="1"/>
                    <a:pt x="1" y="822"/>
                    <a:pt x="1" y="1825"/>
                  </a:cubicBezTo>
                  <a:cubicBezTo>
                    <a:pt x="1" y="2828"/>
                    <a:pt x="4074" y="3618"/>
                    <a:pt x="9119" y="3618"/>
                  </a:cubicBezTo>
                  <a:cubicBezTo>
                    <a:pt x="14165" y="3618"/>
                    <a:pt x="18269" y="2828"/>
                    <a:pt x="18269" y="1825"/>
                  </a:cubicBezTo>
                  <a:cubicBezTo>
                    <a:pt x="18269" y="822"/>
                    <a:pt x="14165" y="1"/>
                    <a:pt x="9119" y="1"/>
                  </a:cubicBezTo>
                  <a:close/>
                </a:path>
              </a:pathLst>
            </a:custGeom>
            <a:solidFill>
              <a:schemeClr val="accent6"/>
            </a:solid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5" name="Google Shape;615;p36"/>
            <p:cNvSpPr/>
            <p:nvPr/>
          </p:nvSpPr>
          <p:spPr>
            <a:xfrm>
              <a:off x="2106758" y="2273800"/>
              <a:ext cx="261508" cy="40564"/>
            </a:xfrm>
            <a:custGeom>
              <a:avLst/>
              <a:gdLst/>
              <a:ahLst/>
              <a:cxnLst/>
              <a:rect l="l" t="t" r="r" b="b"/>
              <a:pathLst>
                <a:path w="15685" h="2433" extrusionOk="0">
                  <a:moveTo>
                    <a:pt x="7842" y="1"/>
                  </a:moveTo>
                  <a:cubicBezTo>
                    <a:pt x="3526" y="1"/>
                    <a:pt x="0" y="578"/>
                    <a:pt x="0" y="1308"/>
                  </a:cubicBezTo>
                  <a:cubicBezTo>
                    <a:pt x="0" y="2037"/>
                    <a:pt x="3526" y="2432"/>
                    <a:pt x="7842" y="2432"/>
                  </a:cubicBezTo>
                  <a:cubicBezTo>
                    <a:pt x="12189" y="2432"/>
                    <a:pt x="15685" y="2037"/>
                    <a:pt x="15685" y="1308"/>
                  </a:cubicBezTo>
                  <a:cubicBezTo>
                    <a:pt x="15685" y="578"/>
                    <a:pt x="12189" y="1"/>
                    <a:pt x="7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6" name="Google Shape;616;p36"/>
            <p:cNvSpPr/>
            <p:nvPr/>
          </p:nvSpPr>
          <p:spPr>
            <a:xfrm>
              <a:off x="2085469" y="1852212"/>
              <a:ext cx="117091" cy="458644"/>
            </a:xfrm>
            <a:custGeom>
              <a:avLst/>
              <a:gdLst/>
              <a:ahLst/>
              <a:cxnLst/>
              <a:rect l="l" t="t" r="r" b="b"/>
              <a:pathLst>
                <a:path w="7023" h="27509" fill="none" extrusionOk="0">
                  <a:moveTo>
                    <a:pt x="1" y="0"/>
                  </a:moveTo>
                  <a:cubicBezTo>
                    <a:pt x="1" y="0"/>
                    <a:pt x="5958" y="12767"/>
                    <a:pt x="7022" y="27508"/>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7" name="Google Shape;617;p36"/>
            <p:cNvSpPr/>
            <p:nvPr/>
          </p:nvSpPr>
          <p:spPr>
            <a:xfrm>
              <a:off x="2114860" y="2133949"/>
              <a:ext cx="70975" cy="46133"/>
            </a:xfrm>
            <a:custGeom>
              <a:avLst/>
              <a:gdLst/>
              <a:ahLst/>
              <a:cxnLst/>
              <a:rect l="l" t="t" r="r" b="b"/>
              <a:pathLst>
                <a:path w="4257" h="2767" fill="none" extrusionOk="0">
                  <a:moveTo>
                    <a:pt x="1" y="0"/>
                  </a:moveTo>
                  <a:lnTo>
                    <a:pt x="4256" y="2766"/>
                  </a:ln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8" name="Google Shape;618;p36"/>
            <p:cNvSpPr/>
            <p:nvPr/>
          </p:nvSpPr>
          <p:spPr>
            <a:xfrm>
              <a:off x="2099656" y="2119245"/>
              <a:ext cx="30427" cy="29927"/>
            </a:xfrm>
            <a:custGeom>
              <a:avLst/>
              <a:gdLst/>
              <a:ahLst/>
              <a:cxnLst/>
              <a:rect l="l" t="t" r="r" b="b"/>
              <a:pathLst>
                <a:path w="1825" h="1795" extrusionOk="0">
                  <a:moveTo>
                    <a:pt x="913" y="1"/>
                  </a:moveTo>
                  <a:cubicBezTo>
                    <a:pt x="396" y="1"/>
                    <a:pt x="1" y="396"/>
                    <a:pt x="1" y="882"/>
                  </a:cubicBezTo>
                  <a:cubicBezTo>
                    <a:pt x="1" y="1399"/>
                    <a:pt x="396" y="1794"/>
                    <a:pt x="913" y="1794"/>
                  </a:cubicBezTo>
                  <a:cubicBezTo>
                    <a:pt x="1399" y="1794"/>
                    <a:pt x="1825" y="1399"/>
                    <a:pt x="1825" y="882"/>
                  </a:cubicBezTo>
                  <a:cubicBezTo>
                    <a:pt x="1825" y="396"/>
                    <a:pt x="1399" y="1"/>
                    <a:pt x="913" y="1"/>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9" name="Google Shape;619;p36"/>
            <p:cNvSpPr/>
            <p:nvPr/>
          </p:nvSpPr>
          <p:spPr>
            <a:xfrm>
              <a:off x="2091554" y="2176510"/>
              <a:ext cx="73492" cy="131279"/>
            </a:xfrm>
            <a:custGeom>
              <a:avLst/>
              <a:gdLst/>
              <a:ahLst/>
              <a:cxnLst/>
              <a:rect l="l" t="t" r="r" b="b"/>
              <a:pathLst>
                <a:path w="4408" h="7874" fill="none" extrusionOk="0">
                  <a:moveTo>
                    <a:pt x="0" y="1"/>
                  </a:moveTo>
                  <a:cubicBezTo>
                    <a:pt x="0" y="1"/>
                    <a:pt x="3162" y="4864"/>
                    <a:pt x="4408" y="7873"/>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0" name="Google Shape;620;p36"/>
            <p:cNvSpPr/>
            <p:nvPr/>
          </p:nvSpPr>
          <p:spPr>
            <a:xfrm>
              <a:off x="2039358" y="2206400"/>
              <a:ext cx="94283" cy="39547"/>
            </a:xfrm>
            <a:custGeom>
              <a:avLst/>
              <a:gdLst/>
              <a:ahLst/>
              <a:cxnLst/>
              <a:rect l="l" t="t" r="r" b="b"/>
              <a:pathLst>
                <a:path w="5655" h="2372" fill="none" extrusionOk="0">
                  <a:moveTo>
                    <a:pt x="1" y="1"/>
                  </a:moveTo>
                  <a:cubicBezTo>
                    <a:pt x="1" y="1"/>
                    <a:pt x="3891" y="1490"/>
                    <a:pt x="5654" y="2372"/>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1" name="Google Shape;621;p36"/>
            <p:cNvSpPr/>
            <p:nvPr/>
          </p:nvSpPr>
          <p:spPr>
            <a:xfrm>
              <a:off x="2080918" y="2165874"/>
              <a:ext cx="21808" cy="21291"/>
            </a:xfrm>
            <a:custGeom>
              <a:avLst/>
              <a:gdLst/>
              <a:ahLst/>
              <a:cxnLst/>
              <a:rect l="l" t="t" r="r" b="b"/>
              <a:pathLst>
                <a:path w="1308" h="1277" extrusionOk="0">
                  <a:moveTo>
                    <a:pt x="638" y="0"/>
                  </a:moveTo>
                  <a:cubicBezTo>
                    <a:pt x="274" y="0"/>
                    <a:pt x="0" y="274"/>
                    <a:pt x="0" y="639"/>
                  </a:cubicBezTo>
                  <a:cubicBezTo>
                    <a:pt x="0" y="1003"/>
                    <a:pt x="274" y="1277"/>
                    <a:pt x="638" y="1277"/>
                  </a:cubicBezTo>
                  <a:cubicBezTo>
                    <a:pt x="1003" y="1277"/>
                    <a:pt x="1307" y="1003"/>
                    <a:pt x="1307" y="639"/>
                  </a:cubicBezTo>
                  <a:cubicBezTo>
                    <a:pt x="1307" y="274"/>
                    <a:pt x="1003" y="0"/>
                    <a:pt x="638"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2" name="Google Shape;622;p36"/>
            <p:cNvSpPr/>
            <p:nvPr/>
          </p:nvSpPr>
          <p:spPr>
            <a:xfrm>
              <a:off x="2027205" y="2194247"/>
              <a:ext cx="24342" cy="24342"/>
            </a:xfrm>
            <a:custGeom>
              <a:avLst/>
              <a:gdLst/>
              <a:ahLst/>
              <a:cxnLst/>
              <a:rect l="l" t="t" r="r" b="b"/>
              <a:pathLst>
                <a:path w="1460" h="1460" extrusionOk="0">
                  <a:moveTo>
                    <a:pt x="730" y="0"/>
                  </a:moveTo>
                  <a:cubicBezTo>
                    <a:pt x="335" y="0"/>
                    <a:pt x="0" y="335"/>
                    <a:pt x="0" y="730"/>
                  </a:cubicBezTo>
                  <a:cubicBezTo>
                    <a:pt x="0" y="1155"/>
                    <a:pt x="335" y="1459"/>
                    <a:pt x="730" y="1459"/>
                  </a:cubicBezTo>
                  <a:cubicBezTo>
                    <a:pt x="1125" y="1459"/>
                    <a:pt x="1459" y="1155"/>
                    <a:pt x="1459" y="730"/>
                  </a:cubicBezTo>
                  <a:cubicBezTo>
                    <a:pt x="1459" y="335"/>
                    <a:pt x="1125" y="0"/>
                    <a:pt x="73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3" name="Google Shape;623;p36"/>
            <p:cNvSpPr/>
            <p:nvPr/>
          </p:nvSpPr>
          <p:spPr>
            <a:xfrm>
              <a:off x="2255727" y="1670300"/>
              <a:ext cx="44616" cy="641074"/>
            </a:xfrm>
            <a:custGeom>
              <a:avLst/>
              <a:gdLst/>
              <a:ahLst/>
              <a:cxnLst/>
              <a:rect l="l" t="t" r="r" b="b"/>
              <a:pathLst>
                <a:path w="2676" h="38451" fill="none" extrusionOk="0">
                  <a:moveTo>
                    <a:pt x="2675" y="0"/>
                  </a:moveTo>
                  <a:cubicBezTo>
                    <a:pt x="2675" y="0"/>
                    <a:pt x="669" y="24590"/>
                    <a:pt x="1" y="38451"/>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4" name="Google Shape;624;p36"/>
            <p:cNvSpPr/>
            <p:nvPr/>
          </p:nvSpPr>
          <p:spPr>
            <a:xfrm>
              <a:off x="2286635" y="1768091"/>
              <a:ext cx="63372" cy="72492"/>
            </a:xfrm>
            <a:custGeom>
              <a:avLst/>
              <a:gdLst/>
              <a:ahLst/>
              <a:cxnLst/>
              <a:rect l="l" t="t" r="r" b="b"/>
              <a:pathLst>
                <a:path w="3801" h="4348" fill="none" extrusionOk="0">
                  <a:moveTo>
                    <a:pt x="3800" y="1"/>
                  </a:moveTo>
                  <a:cubicBezTo>
                    <a:pt x="3800" y="1"/>
                    <a:pt x="1581" y="2463"/>
                    <a:pt x="1" y="4347"/>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5" name="Google Shape;625;p36"/>
            <p:cNvSpPr/>
            <p:nvPr/>
          </p:nvSpPr>
          <p:spPr>
            <a:xfrm>
              <a:off x="2226337" y="1712360"/>
              <a:ext cx="63872" cy="85146"/>
            </a:xfrm>
            <a:custGeom>
              <a:avLst/>
              <a:gdLst/>
              <a:ahLst/>
              <a:cxnLst/>
              <a:rect l="l" t="t" r="r" b="b"/>
              <a:pathLst>
                <a:path w="3831" h="5107" fill="none" extrusionOk="0">
                  <a:moveTo>
                    <a:pt x="1" y="0"/>
                  </a:moveTo>
                  <a:cubicBezTo>
                    <a:pt x="1" y="0"/>
                    <a:pt x="2584" y="3465"/>
                    <a:pt x="3831" y="5107"/>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6" name="Google Shape;626;p36"/>
            <p:cNvSpPr/>
            <p:nvPr/>
          </p:nvSpPr>
          <p:spPr>
            <a:xfrm>
              <a:off x="2276499" y="1863865"/>
              <a:ext cx="89715" cy="121142"/>
            </a:xfrm>
            <a:custGeom>
              <a:avLst/>
              <a:gdLst/>
              <a:ahLst/>
              <a:cxnLst/>
              <a:rect l="l" t="t" r="r" b="b"/>
              <a:pathLst>
                <a:path w="5381" h="7266" fill="none" extrusionOk="0">
                  <a:moveTo>
                    <a:pt x="5381" y="1"/>
                  </a:moveTo>
                  <a:cubicBezTo>
                    <a:pt x="5381" y="1"/>
                    <a:pt x="2220" y="4499"/>
                    <a:pt x="1" y="7265"/>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7" name="Google Shape;627;p36"/>
            <p:cNvSpPr/>
            <p:nvPr/>
          </p:nvSpPr>
          <p:spPr>
            <a:xfrm>
              <a:off x="2217718" y="1984978"/>
              <a:ext cx="53735" cy="72992"/>
            </a:xfrm>
            <a:custGeom>
              <a:avLst/>
              <a:gdLst/>
              <a:ahLst/>
              <a:cxnLst/>
              <a:rect l="l" t="t" r="r" b="b"/>
              <a:pathLst>
                <a:path w="3223" h="4378" fill="none" extrusionOk="0">
                  <a:moveTo>
                    <a:pt x="1" y="0"/>
                  </a:moveTo>
                  <a:cubicBezTo>
                    <a:pt x="974" y="1550"/>
                    <a:pt x="2038" y="2979"/>
                    <a:pt x="3223" y="4377"/>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8" name="Google Shape;628;p36"/>
            <p:cNvSpPr/>
            <p:nvPr/>
          </p:nvSpPr>
          <p:spPr>
            <a:xfrm>
              <a:off x="2263329" y="2135966"/>
              <a:ext cx="49167" cy="47150"/>
            </a:xfrm>
            <a:custGeom>
              <a:avLst/>
              <a:gdLst/>
              <a:ahLst/>
              <a:cxnLst/>
              <a:rect l="l" t="t" r="r" b="b"/>
              <a:pathLst>
                <a:path w="2949" h="2828" fill="none" extrusionOk="0">
                  <a:moveTo>
                    <a:pt x="2949" y="1"/>
                  </a:moveTo>
                  <a:cubicBezTo>
                    <a:pt x="2949" y="1"/>
                    <a:pt x="1004" y="1855"/>
                    <a:pt x="1" y="2828"/>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9" name="Google Shape;629;p36"/>
            <p:cNvSpPr/>
            <p:nvPr/>
          </p:nvSpPr>
          <p:spPr>
            <a:xfrm>
              <a:off x="2304890" y="2115711"/>
              <a:ext cx="26359" cy="26359"/>
            </a:xfrm>
            <a:custGeom>
              <a:avLst/>
              <a:gdLst/>
              <a:ahLst/>
              <a:cxnLst/>
              <a:rect l="l" t="t" r="r" b="b"/>
              <a:pathLst>
                <a:path w="1581" h="1581" extrusionOk="0">
                  <a:moveTo>
                    <a:pt x="790" y="0"/>
                  </a:moveTo>
                  <a:cubicBezTo>
                    <a:pt x="365" y="0"/>
                    <a:pt x="0" y="335"/>
                    <a:pt x="0" y="790"/>
                  </a:cubicBezTo>
                  <a:cubicBezTo>
                    <a:pt x="0" y="1216"/>
                    <a:pt x="365" y="1581"/>
                    <a:pt x="790" y="1581"/>
                  </a:cubicBezTo>
                  <a:cubicBezTo>
                    <a:pt x="1216" y="1581"/>
                    <a:pt x="1581" y="1216"/>
                    <a:pt x="1581" y="790"/>
                  </a:cubicBezTo>
                  <a:cubicBezTo>
                    <a:pt x="1581" y="335"/>
                    <a:pt x="1216" y="0"/>
                    <a:pt x="79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0" name="Google Shape;630;p36"/>
            <p:cNvSpPr/>
            <p:nvPr/>
          </p:nvSpPr>
          <p:spPr>
            <a:xfrm>
              <a:off x="2204048" y="1971792"/>
              <a:ext cx="26876" cy="26376"/>
            </a:xfrm>
            <a:custGeom>
              <a:avLst/>
              <a:gdLst/>
              <a:ahLst/>
              <a:cxnLst/>
              <a:rect l="l" t="t" r="r" b="b"/>
              <a:pathLst>
                <a:path w="1612" h="1582" extrusionOk="0">
                  <a:moveTo>
                    <a:pt x="821" y="1"/>
                  </a:moveTo>
                  <a:cubicBezTo>
                    <a:pt x="365" y="1"/>
                    <a:pt x="0" y="366"/>
                    <a:pt x="0" y="791"/>
                  </a:cubicBezTo>
                  <a:cubicBezTo>
                    <a:pt x="0" y="1247"/>
                    <a:pt x="365" y="1581"/>
                    <a:pt x="821" y="1581"/>
                  </a:cubicBezTo>
                  <a:cubicBezTo>
                    <a:pt x="1247" y="1581"/>
                    <a:pt x="1611" y="1247"/>
                    <a:pt x="1611" y="791"/>
                  </a:cubicBezTo>
                  <a:cubicBezTo>
                    <a:pt x="1611" y="366"/>
                    <a:pt x="1247" y="1"/>
                    <a:pt x="821" y="1"/>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1" name="Google Shape;631;p36"/>
            <p:cNvSpPr/>
            <p:nvPr/>
          </p:nvSpPr>
          <p:spPr>
            <a:xfrm>
              <a:off x="2288669" y="1658647"/>
              <a:ext cx="23325" cy="23325"/>
            </a:xfrm>
            <a:custGeom>
              <a:avLst/>
              <a:gdLst/>
              <a:ahLst/>
              <a:cxnLst/>
              <a:rect l="l" t="t" r="r" b="b"/>
              <a:pathLst>
                <a:path w="1399" h="1399" extrusionOk="0">
                  <a:moveTo>
                    <a:pt x="699" y="0"/>
                  </a:moveTo>
                  <a:cubicBezTo>
                    <a:pt x="304" y="0"/>
                    <a:pt x="0" y="304"/>
                    <a:pt x="0" y="699"/>
                  </a:cubicBezTo>
                  <a:cubicBezTo>
                    <a:pt x="0" y="1095"/>
                    <a:pt x="304" y="1399"/>
                    <a:pt x="699" y="1399"/>
                  </a:cubicBezTo>
                  <a:cubicBezTo>
                    <a:pt x="1095" y="1399"/>
                    <a:pt x="1399" y="1095"/>
                    <a:pt x="1399" y="699"/>
                  </a:cubicBezTo>
                  <a:cubicBezTo>
                    <a:pt x="1399" y="304"/>
                    <a:pt x="1095" y="0"/>
                    <a:pt x="699"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2" name="Google Shape;632;p36"/>
            <p:cNvSpPr/>
            <p:nvPr/>
          </p:nvSpPr>
          <p:spPr>
            <a:xfrm>
              <a:off x="2214684" y="1700707"/>
              <a:ext cx="22825" cy="22808"/>
            </a:xfrm>
            <a:custGeom>
              <a:avLst/>
              <a:gdLst/>
              <a:ahLst/>
              <a:cxnLst/>
              <a:rect l="l" t="t" r="r" b="b"/>
              <a:pathLst>
                <a:path w="1369" h="1368" extrusionOk="0">
                  <a:moveTo>
                    <a:pt x="700" y="0"/>
                  </a:moveTo>
                  <a:cubicBezTo>
                    <a:pt x="305" y="0"/>
                    <a:pt x="1" y="304"/>
                    <a:pt x="1" y="699"/>
                  </a:cubicBezTo>
                  <a:cubicBezTo>
                    <a:pt x="1" y="1064"/>
                    <a:pt x="305" y="1368"/>
                    <a:pt x="700" y="1368"/>
                  </a:cubicBezTo>
                  <a:cubicBezTo>
                    <a:pt x="1064" y="1368"/>
                    <a:pt x="1368" y="1064"/>
                    <a:pt x="1368" y="699"/>
                  </a:cubicBezTo>
                  <a:cubicBezTo>
                    <a:pt x="1368" y="304"/>
                    <a:pt x="1064" y="0"/>
                    <a:pt x="70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3" name="Google Shape;633;p36"/>
            <p:cNvSpPr/>
            <p:nvPr/>
          </p:nvSpPr>
          <p:spPr>
            <a:xfrm>
              <a:off x="2300322" y="2124313"/>
              <a:ext cx="136331" cy="183481"/>
            </a:xfrm>
            <a:custGeom>
              <a:avLst/>
              <a:gdLst/>
              <a:ahLst/>
              <a:cxnLst/>
              <a:rect l="l" t="t" r="r" b="b"/>
              <a:pathLst>
                <a:path w="8177" h="11005" fill="none" extrusionOk="0">
                  <a:moveTo>
                    <a:pt x="0" y="11004"/>
                  </a:moveTo>
                  <a:cubicBezTo>
                    <a:pt x="0" y="11004"/>
                    <a:pt x="4377" y="3466"/>
                    <a:pt x="8177" y="1"/>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4" name="Google Shape;634;p36"/>
            <p:cNvSpPr/>
            <p:nvPr/>
          </p:nvSpPr>
          <p:spPr>
            <a:xfrm>
              <a:off x="2342882" y="2169925"/>
              <a:ext cx="8636" cy="58287"/>
            </a:xfrm>
            <a:custGeom>
              <a:avLst/>
              <a:gdLst/>
              <a:ahLst/>
              <a:cxnLst/>
              <a:rect l="l" t="t" r="r" b="b"/>
              <a:pathLst>
                <a:path w="518" h="3496" fill="none" extrusionOk="0">
                  <a:moveTo>
                    <a:pt x="1" y="0"/>
                  </a:moveTo>
                  <a:cubicBezTo>
                    <a:pt x="335" y="1125"/>
                    <a:pt x="517" y="2311"/>
                    <a:pt x="517" y="3496"/>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5" name="Google Shape;635;p36"/>
            <p:cNvSpPr/>
            <p:nvPr/>
          </p:nvSpPr>
          <p:spPr>
            <a:xfrm>
              <a:off x="2380892" y="2171442"/>
              <a:ext cx="63356" cy="15722"/>
            </a:xfrm>
            <a:custGeom>
              <a:avLst/>
              <a:gdLst/>
              <a:ahLst/>
              <a:cxnLst/>
              <a:rect l="l" t="t" r="r" b="b"/>
              <a:pathLst>
                <a:path w="3800" h="943" fill="none" extrusionOk="0">
                  <a:moveTo>
                    <a:pt x="0" y="943"/>
                  </a:moveTo>
                  <a:cubicBezTo>
                    <a:pt x="0" y="943"/>
                    <a:pt x="2402" y="122"/>
                    <a:pt x="3800" y="1"/>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6" name="Google Shape;636;p36"/>
            <p:cNvSpPr/>
            <p:nvPr/>
          </p:nvSpPr>
          <p:spPr>
            <a:xfrm>
              <a:off x="2329712" y="2148136"/>
              <a:ext cx="26876" cy="26876"/>
            </a:xfrm>
            <a:custGeom>
              <a:avLst/>
              <a:gdLst/>
              <a:ahLst/>
              <a:cxnLst/>
              <a:rect l="l" t="t" r="r" b="b"/>
              <a:pathLst>
                <a:path w="1612" h="1612" extrusionOk="0">
                  <a:moveTo>
                    <a:pt x="791" y="0"/>
                  </a:moveTo>
                  <a:cubicBezTo>
                    <a:pt x="365" y="0"/>
                    <a:pt x="0" y="365"/>
                    <a:pt x="0" y="821"/>
                  </a:cubicBezTo>
                  <a:cubicBezTo>
                    <a:pt x="0" y="1247"/>
                    <a:pt x="365" y="1611"/>
                    <a:pt x="791" y="1611"/>
                  </a:cubicBezTo>
                  <a:cubicBezTo>
                    <a:pt x="1247" y="1611"/>
                    <a:pt x="1611" y="1247"/>
                    <a:pt x="1611" y="821"/>
                  </a:cubicBezTo>
                  <a:cubicBezTo>
                    <a:pt x="1611" y="365"/>
                    <a:pt x="1247" y="0"/>
                    <a:pt x="79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7" name="Google Shape;637;p36"/>
            <p:cNvSpPr/>
            <p:nvPr/>
          </p:nvSpPr>
          <p:spPr>
            <a:xfrm>
              <a:off x="2440690" y="2158272"/>
              <a:ext cx="26359" cy="26359"/>
            </a:xfrm>
            <a:custGeom>
              <a:avLst/>
              <a:gdLst/>
              <a:ahLst/>
              <a:cxnLst/>
              <a:rect l="l" t="t" r="r" b="b"/>
              <a:pathLst>
                <a:path w="1581" h="1581" extrusionOk="0">
                  <a:moveTo>
                    <a:pt x="790" y="0"/>
                  </a:moveTo>
                  <a:cubicBezTo>
                    <a:pt x="334" y="0"/>
                    <a:pt x="0" y="365"/>
                    <a:pt x="0" y="791"/>
                  </a:cubicBezTo>
                  <a:cubicBezTo>
                    <a:pt x="0" y="1247"/>
                    <a:pt x="334" y="1581"/>
                    <a:pt x="790" y="1581"/>
                  </a:cubicBezTo>
                  <a:cubicBezTo>
                    <a:pt x="1216" y="1581"/>
                    <a:pt x="1581" y="1247"/>
                    <a:pt x="1581" y="791"/>
                  </a:cubicBezTo>
                  <a:cubicBezTo>
                    <a:pt x="1581" y="365"/>
                    <a:pt x="1216" y="0"/>
                    <a:pt x="79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8" name="Google Shape;638;p36"/>
            <p:cNvSpPr/>
            <p:nvPr/>
          </p:nvSpPr>
          <p:spPr>
            <a:xfrm>
              <a:off x="2433088" y="2102024"/>
              <a:ext cx="26359" cy="26876"/>
            </a:xfrm>
            <a:custGeom>
              <a:avLst/>
              <a:gdLst/>
              <a:ahLst/>
              <a:cxnLst/>
              <a:rect l="l" t="t" r="r" b="b"/>
              <a:pathLst>
                <a:path w="1581" h="1612" extrusionOk="0">
                  <a:moveTo>
                    <a:pt x="790" y="0"/>
                  </a:moveTo>
                  <a:cubicBezTo>
                    <a:pt x="335" y="0"/>
                    <a:pt x="0" y="365"/>
                    <a:pt x="0" y="791"/>
                  </a:cubicBezTo>
                  <a:cubicBezTo>
                    <a:pt x="0" y="1247"/>
                    <a:pt x="335" y="1611"/>
                    <a:pt x="790" y="1611"/>
                  </a:cubicBezTo>
                  <a:cubicBezTo>
                    <a:pt x="1216" y="1611"/>
                    <a:pt x="1581" y="1247"/>
                    <a:pt x="1581" y="791"/>
                  </a:cubicBezTo>
                  <a:cubicBezTo>
                    <a:pt x="1581" y="365"/>
                    <a:pt x="1216" y="0"/>
                    <a:pt x="79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39" name="Google Shape;639;p36"/>
          <p:cNvSpPr/>
          <p:nvPr/>
        </p:nvSpPr>
        <p:spPr>
          <a:xfrm>
            <a:off x="8790801" y="315202"/>
            <a:ext cx="2443207" cy="326407"/>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40" name="Google Shape;640;p36"/>
          <p:cNvGrpSpPr/>
          <p:nvPr/>
        </p:nvGrpSpPr>
        <p:grpSpPr>
          <a:xfrm rot="3718461" flipH="1">
            <a:off x="9504226" y="3886563"/>
            <a:ext cx="1848039" cy="3607260"/>
            <a:chOff x="409722" y="228600"/>
            <a:chExt cx="1385931" cy="2705253"/>
          </a:xfrm>
        </p:grpSpPr>
        <p:grpSp>
          <p:nvGrpSpPr>
            <p:cNvPr id="641" name="Google Shape;641;p36"/>
            <p:cNvGrpSpPr/>
            <p:nvPr/>
          </p:nvGrpSpPr>
          <p:grpSpPr>
            <a:xfrm rot="-617154" flipH="1">
              <a:off x="575967" y="402323"/>
              <a:ext cx="1053440" cy="2450002"/>
              <a:chOff x="3817855" y="1437512"/>
              <a:chExt cx="541146" cy="1128254"/>
            </a:xfrm>
          </p:grpSpPr>
          <p:sp>
            <p:nvSpPr>
              <p:cNvPr id="642" name="Google Shape;642;p36"/>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3" name="Google Shape;643;p3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44" name="Google Shape;644;p36"/>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45" name="Google Shape;645;p36"/>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646" name="Google Shape;646;p36"/>
          <p:cNvSpPr txBox="1">
            <a:spLocks noGrp="1"/>
          </p:cNvSpPr>
          <p:nvPr>
            <p:ph type="body" idx="1"/>
          </p:nvPr>
        </p:nvSpPr>
        <p:spPr>
          <a:xfrm>
            <a:off x="6088800" y="1714636"/>
            <a:ext cx="5145200" cy="43260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s-ES"/>
              <a:t>Haga clic para modificar los estilos de texto del patrón</a:t>
            </a:r>
          </a:p>
        </p:txBody>
      </p:sp>
      <p:sp>
        <p:nvSpPr>
          <p:cNvPr id="647" name="Google Shape;647;p36"/>
          <p:cNvSpPr txBox="1">
            <a:spLocks noGrp="1"/>
          </p:cNvSpPr>
          <p:nvPr>
            <p:ph type="body" idx="2"/>
          </p:nvPr>
        </p:nvSpPr>
        <p:spPr>
          <a:xfrm>
            <a:off x="958000" y="1714503"/>
            <a:ext cx="5120000" cy="43260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s-ES"/>
              <a:t>Haga clic para modificar los estilos de texto del patrón</a:t>
            </a:r>
          </a:p>
        </p:txBody>
      </p:sp>
    </p:spTree>
    <p:extLst>
      <p:ext uri="{BB962C8B-B14F-4D97-AF65-F5344CB8AC3E}">
        <p14:creationId xmlns:p14="http://schemas.microsoft.com/office/powerpoint/2010/main" val="198213083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648"/>
        <p:cNvGrpSpPr/>
        <p:nvPr/>
      </p:nvGrpSpPr>
      <p:grpSpPr>
        <a:xfrm>
          <a:off x="0" y="0"/>
          <a:ext cx="0" cy="0"/>
          <a:chOff x="0" y="0"/>
          <a:chExt cx="0" cy="0"/>
        </a:xfrm>
      </p:grpSpPr>
      <p:grpSp>
        <p:nvGrpSpPr>
          <p:cNvPr id="649" name="Google Shape;649;p37"/>
          <p:cNvGrpSpPr/>
          <p:nvPr/>
        </p:nvGrpSpPr>
        <p:grpSpPr>
          <a:xfrm>
            <a:off x="-130109" y="-7"/>
            <a:ext cx="12548329" cy="6871177"/>
            <a:chOff x="-97582" y="-6"/>
            <a:chExt cx="9411247" cy="5153383"/>
          </a:xfrm>
        </p:grpSpPr>
        <p:sp>
          <p:nvSpPr>
            <p:cNvPr id="650" name="Google Shape;650;p37"/>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1" name="Google Shape;651;p37"/>
            <p:cNvSpPr/>
            <p:nvPr/>
          </p:nvSpPr>
          <p:spPr>
            <a:xfrm flipH="1">
              <a:off x="399046"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2" name="Google Shape;652;p37"/>
            <p:cNvSpPr/>
            <p:nvPr/>
          </p:nvSpPr>
          <p:spPr>
            <a:xfrm flipH="1">
              <a:off x="1314444"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3" name="Google Shape;653;p37"/>
            <p:cNvSpPr/>
            <p:nvPr/>
          </p:nvSpPr>
          <p:spPr>
            <a:xfrm flipH="1">
              <a:off x="6735804"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4" name="Google Shape;654;p37"/>
            <p:cNvSpPr/>
            <p:nvPr/>
          </p:nvSpPr>
          <p:spPr>
            <a:xfrm rot="10800000" flipH="1">
              <a:off x="8009700"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5" name="Google Shape;655;p37"/>
            <p:cNvSpPr/>
            <p:nvPr/>
          </p:nvSpPr>
          <p:spPr>
            <a:xfrm flipH="1">
              <a:off x="-24431"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656" name="Google Shape;656;p37"/>
            <p:cNvGrpSpPr/>
            <p:nvPr/>
          </p:nvGrpSpPr>
          <p:grpSpPr>
            <a:xfrm>
              <a:off x="4281415" y="75177"/>
              <a:ext cx="581170" cy="125403"/>
              <a:chOff x="4685288" y="186288"/>
              <a:chExt cx="419375" cy="90485"/>
            </a:xfrm>
          </p:grpSpPr>
          <p:sp>
            <p:nvSpPr>
              <p:cNvPr id="657" name="Google Shape;657;p37"/>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658" name="Google Shape;658;p37"/>
              <p:cNvGrpSpPr/>
              <p:nvPr/>
            </p:nvGrpSpPr>
            <p:grpSpPr>
              <a:xfrm>
                <a:off x="4685288" y="186300"/>
                <a:ext cx="419375" cy="90473"/>
                <a:chOff x="4390000" y="182175"/>
                <a:chExt cx="419375" cy="90473"/>
              </a:xfrm>
            </p:grpSpPr>
            <p:sp>
              <p:nvSpPr>
                <p:cNvPr id="659" name="Google Shape;659;p37"/>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0" name="Google Shape;660;p37"/>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661" name="Google Shape;661;p37"/>
            <p:cNvGrpSpPr/>
            <p:nvPr/>
          </p:nvGrpSpPr>
          <p:grpSpPr>
            <a:xfrm rot="-1102275">
              <a:off x="239301" y="2899434"/>
              <a:ext cx="541146" cy="2225370"/>
              <a:chOff x="871338" y="1945155"/>
              <a:chExt cx="247109" cy="1016148"/>
            </a:xfrm>
          </p:grpSpPr>
          <p:sp>
            <p:nvSpPr>
              <p:cNvPr id="662" name="Google Shape;662;p37"/>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3" name="Google Shape;663;p37"/>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4" name="Google Shape;664;p37"/>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65" name="Google Shape;665;p37"/>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66" name="Google Shape;666;p37"/>
          <p:cNvSpPr txBox="1">
            <a:spLocks noGrp="1"/>
          </p:cNvSpPr>
          <p:nvPr>
            <p:ph type="subTitle" idx="1"/>
          </p:nvPr>
        </p:nvSpPr>
        <p:spPr>
          <a:xfrm>
            <a:off x="8600560" y="3985508"/>
            <a:ext cx="2022800" cy="4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b="1">
                <a:latin typeface="Aldrich"/>
                <a:ea typeface="Aldrich"/>
                <a:cs typeface="Aldrich"/>
                <a:sym typeface="Aldrich"/>
              </a:defRPr>
            </a:lvl1pPr>
            <a:lvl2pPr lvl="1" algn="ctr" rtl="0">
              <a:lnSpc>
                <a:spcPct val="100000"/>
              </a:lnSpc>
              <a:spcBef>
                <a:spcPts val="0"/>
              </a:spcBef>
              <a:spcAft>
                <a:spcPts val="0"/>
              </a:spcAft>
              <a:buNone/>
              <a:defRPr b="1">
                <a:latin typeface="Aldrich"/>
                <a:ea typeface="Aldrich"/>
                <a:cs typeface="Aldrich"/>
                <a:sym typeface="Aldrich"/>
              </a:defRPr>
            </a:lvl2pPr>
            <a:lvl3pPr lvl="2" algn="ctr" rtl="0">
              <a:lnSpc>
                <a:spcPct val="100000"/>
              </a:lnSpc>
              <a:spcBef>
                <a:spcPts val="0"/>
              </a:spcBef>
              <a:spcAft>
                <a:spcPts val="0"/>
              </a:spcAft>
              <a:buNone/>
              <a:defRPr b="1">
                <a:latin typeface="Aldrich"/>
                <a:ea typeface="Aldrich"/>
                <a:cs typeface="Aldrich"/>
                <a:sym typeface="Aldrich"/>
              </a:defRPr>
            </a:lvl3pPr>
            <a:lvl4pPr lvl="3" algn="ctr" rtl="0">
              <a:lnSpc>
                <a:spcPct val="100000"/>
              </a:lnSpc>
              <a:spcBef>
                <a:spcPts val="0"/>
              </a:spcBef>
              <a:spcAft>
                <a:spcPts val="0"/>
              </a:spcAft>
              <a:buNone/>
              <a:defRPr b="1">
                <a:latin typeface="Aldrich"/>
                <a:ea typeface="Aldrich"/>
                <a:cs typeface="Aldrich"/>
                <a:sym typeface="Aldrich"/>
              </a:defRPr>
            </a:lvl4pPr>
            <a:lvl5pPr lvl="4" algn="ctr" rtl="0">
              <a:lnSpc>
                <a:spcPct val="100000"/>
              </a:lnSpc>
              <a:spcBef>
                <a:spcPts val="0"/>
              </a:spcBef>
              <a:spcAft>
                <a:spcPts val="0"/>
              </a:spcAft>
              <a:buNone/>
              <a:defRPr b="1">
                <a:latin typeface="Aldrich"/>
                <a:ea typeface="Aldrich"/>
                <a:cs typeface="Aldrich"/>
                <a:sym typeface="Aldrich"/>
              </a:defRPr>
            </a:lvl5pPr>
            <a:lvl6pPr lvl="5" algn="ctr" rtl="0">
              <a:lnSpc>
                <a:spcPct val="100000"/>
              </a:lnSpc>
              <a:spcBef>
                <a:spcPts val="0"/>
              </a:spcBef>
              <a:spcAft>
                <a:spcPts val="0"/>
              </a:spcAft>
              <a:buNone/>
              <a:defRPr b="1">
                <a:latin typeface="Aldrich"/>
                <a:ea typeface="Aldrich"/>
                <a:cs typeface="Aldrich"/>
                <a:sym typeface="Aldrich"/>
              </a:defRPr>
            </a:lvl6pPr>
            <a:lvl7pPr lvl="6" algn="ctr" rtl="0">
              <a:lnSpc>
                <a:spcPct val="100000"/>
              </a:lnSpc>
              <a:spcBef>
                <a:spcPts val="0"/>
              </a:spcBef>
              <a:spcAft>
                <a:spcPts val="0"/>
              </a:spcAft>
              <a:buNone/>
              <a:defRPr b="1">
                <a:latin typeface="Aldrich"/>
                <a:ea typeface="Aldrich"/>
                <a:cs typeface="Aldrich"/>
                <a:sym typeface="Aldrich"/>
              </a:defRPr>
            </a:lvl7pPr>
            <a:lvl8pPr lvl="7" algn="ctr" rtl="0">
              <a:lnSpc>
                <a:spcPct val="100000"/>
              </a:lnSpc>
              <a:spcBef>
                <a:spcPts val="0"/>
              </a:spcBef>
              <a:spcAft>
                <a:spcPts val="0"/>
              </a:spcAft>
              <a:buNone/>
              <a:defRPr b="1">
                <a:latin typeface="Aldrich"/>
                <a:ea typeface="Aldrich"/>
                <a:cs typeface="Aldrich"/>
                <a:sym typeface="Aldrich"/>
              </a:defRPr>
            </a:lvl8pPr>
            <a:lvl9pPr lvl="8" algn="ctr" rtl="0">
              <a:lnSpc>
                <a:spcPct val="100000"/>
              </a:lnSpc>
              <a:spcBef>
                <a:spcPts val="0"/>
              </a:spcBef>
              <a:spcAft>
                <a:spcPts val="0"/>
              </a:spcAft>
              <a:buNone/>
              <a:defRPr b="1">
                <a:latin typeface="Aldrich"/>
                <a:ea typeface="Aldrich"/>
                <a:cs typeface="Aldrich"/>
                <a:sym typeface="Aldrich"/>
              </a:defRPr>
            </a:lvl9pPr>
          </a:lstStyle>
          <a:p>
            <a:r>
              <a:rPr lang="es-ES"/>
              <a:t>Haga clic para modificar el estilo de subtítulo del patrón</a:t>
            </a:r>
            <a:endParaRPr/>
          </a:p>
        </p:txBody>
      </p:sp>
      <p:sp>
        <p:nvSpPr>
          <p:cNvPr id="667" name="Google Shape;667;p37"/>
          <p:cNvSpPr txBox="1">
            <a:spLocks noGrp="1"/>
          </p:cNvSpPr>
          <p:nvPr>
            <p:ph type="subTitle" idx="2"/>
          </p:nvPr>
        </p:nvSpPr>
        <p:spPr>
          <a:xfrm>
            <a:off x="7996160" y="4497473"/>
            <a:ext cx="3231600" cy="7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lnSpc>
                <a:spcPct val="100000"/>
              </a:lnSpc>
              <a:spcBef>
                <a:spcPts val="0"/>
              </a:spcBef>
              <a:spcAft>
                <a:spcPts val="0"/>
              </a:spcAft>
              <a:buNone/>
              <a:defRPr sz="2133"/>
            </a:lvl2pPr>
            <a:lvl3pPr lvl="2" algn="ctr" rtl="0">
              <a:lnSpc>
                <a:spcPct val="100000"/>
              </a:lnSpc>
              <a:spcBef>
                <a:spcPts val="0"/>
              </a:spcBef>
              <a:spcAft>
                <a:spcPts val="0"/>
              </a:spcAft>
              <a:buNone/>
              <a:defRPr sz="2133"/>
            </a:lvl3pPr>
            <a:lvl4pPr lvl="3" algn="ctr" rtl="0">
              <a:lnSpc>
                <a:spcPct val="100000"/>
              </a:lnSpc>
              <a:spcBef>
                <a:spcPts val="0"/>
              </a:spcBef>
              <a:spcAft>
                <a:spcPts val="0"/>
              </a:spcAft>
              <a:buNone/>
              <a:defRPr sz="2133"/>
            </a:lvl4pPr>
            <a:lvl5pPr lvl="4" algn="ctr" rtl="0">
              <a:lnSpc>
                <a:spcPct val="100000"/>
              </a:lnSpc>
              <a:spcBef>
                <a:spcPts val="0"/>
              </a:spcBef>
              <a:spcAft>
                <a:spcPts val="0"/>
              </a:spcAft>
              <a:buNone/>
              <a:defRPr sz="2133"/>
            </a:lvl5pPr>
            <a:lvl6pPr lvl="5" algn="ctr" rtl="0">
              <a:lnSpc>
                <a:spcPct val="100000"/>
              </a:lnSpc>
              <a:spcBef>
                <a:spcPts val="0"/>
              </a:spcBef>
              <a:spcAft>
                <a:spcPts val="0"/>
              </a:spcAft>
              <a:buNone/>
              <a:defRPr sz="2133"/>
            </a:lvl6pPr>
            <a:lvl7pPr lvl="6" algn="ctr" rtl="0">
              <a:lnSpc>
                <a:spcPct val="100000"/>
              </a:lnSpc>
              <a:spcBef>
                <a:spcPts val="0"/>
              </a:spcBef>
              <a:spcAft>
                <a:spcPts val="0"/>
              </a:spcAft>
              <a:buNone/>
              <a:defRPr sz="2133"/>
            </a:lvl7pPr>
            <a:lvl8pPr lvl="7" algn="ctr" rtl="0">
              <a:lnSpc>
                <a:spcPct val="100000"/>
              </a:lnSpc>
              <a:spcBef>
                <a:spcPts val="0"/>
              </a:spcBef>
              <a:spcAft>
                <a:spcPts val="0"/>
              </a:spcAft>
              <a:buNone/>
              <a:defRPr sz="2133"/>
            </a:lvl8pPr>
            <a:lvl9pPr lvl="8" algn="ctr" rtl="0">
              <a:lnSpc>
                <a:spcPct val="100000"/>
              </a:lnSpc>
              <a:spcBef>
                <a:spcPts val="0"/>
              </a:spcBef>
              <a:spcAft>
                <a:spcPts val="0"/>
              </a:spcAft>
              <a:buNone/>
              <a:defRPr sz="2133"/>
            </a:lvl9pPr>
          </a:lstStyle>
          <a:p>
            <a:r>
              <a:rPr lang="es-ES"/>
              <a:t>Haga clic para modificar el estilo de subtítulo del patrón</a:t>
            </a:r>
            <a:endParaRPr/>
          </a:p>
        </p:txBody>
      </p:sp>
      <p:sp>
        <p:nvSpPr>
          <p:cNvPr id="668" name="Google Shape;668;p37"/>
          <p:cNvSpPr txBox="1">
            <a:spLocks noGrp="1"/>
          </p:cNvSpPr>
          <p:nvPr>
            <p:ph type="subTitle" idx="3"/>
          </p:nvPr>
        </p:nvSpPr>
        <p:spPr>
          <a:xfrm>
            <a:off x="5084600" y="3985508"/>
            <a:ext cx="2022800" cy="4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b="1">
                <a:latin typeface="Aldrich"/>
                <a:ea typeface="Aldrich"/>
                <a:cs typeface="Aldrich"/>
                <a:sym typeface="Aldrich"/>
              </a:defRPr>
            </a:lvl1pPr>
            <a:lvl2pPr lvl="1" algn="ctr" rtl="0">
              <a:lnSpc>
                <a:spcPct val="100000"/>
              </a:lnSpc>
              <a:spcBef>
                <a:spcPts val="0"/>
              </a:spcBef>
              <a:spcAft>
                <a:spcPts val="0"/>
              </a:spcAft>
              <a:buNone/>
              <a:defRPr b="1">
                <a:latin typeface="Aldrich"/>
                <a:ea typeface="Aldrich"/>
                <a:cs typeface="Aldrich"/>
                <a:sym typeface="Aldrich"/>
              </a:defRPr>
            </a:lvl2pPr>
            <a:lvl3pPr lvl="2" algn="ctr" rtl="0">
              <a:lnSpc>
                <a:spcPct val="100000"/>
              </a:lnSpc>
              <a:spcBef>
                <a:spcPts val="0"/>
              </a:spcBef>
              <a:spcAft>
                <a:spcPts val="0"/>
              </a:spcAft>
              <a:buNone/>
              <a:defRPr b="1">
                <a:latin typeface="Aldrich"/>
                <a:ea typeface="Aldrich"/>
                <a:cs typeface="Aldrich"/>
                <a:sym typeface="Aldrich"/>
              </a:defRPr>
            </a:lvl3pPr>
            <a:lvl4pPr lvl="3" algn="ctr" rtl="0">
              <a:lnSpc>
                <a:spcPct val="100000"/>
              </a:lnSpc>
              <a:spcBef>
                <a:spcPts val="0"/>
              </a:spcBef>
              <a:spcAft>
                <a:spcPts val="0"/>
              </a:spcAft>
              <a:buNone/>
              <a:defRPr b="1">
                <a:latin typeface="Aldrich"/>
                <a:ea typeface="Aldrich"/>
                <a:cs typeface="Aldrich"/>
                <a:sym typeface="Aldrich"/>
              </a:defRPr>
            </a:lvl4pPr>
            <a:lvl5pPr lvl="4" algn="ctr" rtl="0">
              <a:lnSpc>
                <a:spcPct val="100000"/>
              </a:lnSpc>
              <a:spcBef>
                <a:spcPts val="0"/>
              </a:spcBef>
              <a:spcAft>
                <a:spcPts val="0"/>
              </a:spcAft>
              <a:buNone/>
              <a:defRPr b="1">
                <a:latin typeface="Aldrich"/>
                <a:ea typeface="Aldrich"/>
                <a:cs typeface="Aldrich"/>
                <a:sym typeface="Aldrich"/>
              </a:defRPr>
            </a:lvl5pPr>
            <a:lvl6pPr lvl="5" algn="ctr" rtl="0">
              <a:lnSpc>
                <a:spcPct val="100000"/>
              </a:lnSpc>
              <a:spcBef>
                <a:spcPts val="0"/>
              </a:spcBef>
              <a:spcAft>
                <a:spcPts val="0"/>
              </a:spcAft>
              <a:buNone/>
              <a:defRPr b="1">
                <a:latin typeface="Aldrich"/>
                <a:ea typeface="Aldrich"/>
                <a:cs typeface="Aldrich"/>
                <a:sym typeface="Aldrich"/>
              </a:defRPr>
            </a:lvl6pPr>
            <a:lvl7pPr lvl="6" algn="ctr" rtl="0">
              <a:lnSpc>
                <a:spcPct val="100000"/>
              </a:lnSpc>
              <a:spcBef>
                <a:spcPts val="0"/>
              </a:spcBef>
              <a:spcAft>
                <a:spcPts val="0"/>
              </a:spcAft>
              <a:buNone/>
              <a:defRPr b="1">
                <a:latin typeface="Aldrich"/>
                <a:ea typeface="Aldrich"/>
                <a:cs typeface="Aldrich"/>
                <a:sym typeface="Aldrich"/>
              </a:defRPr>
            </a:lvl7pPr>
            <a:lvl8pPr lvl="7" algn="ctr" rtl="0">
              <a:lnSpc>
                <a:spcPct val="100000"/>
              </a:lnSpc>
              <a:spcBef>
                <a:spcPts val="0"/>
              </a:spcBef>
              <a:spcAft>
                <a:spcPts val="0"/>
              </a:spcAft>
              <a:buNone/>
              <a:defRPr b="1">
                <a:latin typeface="Aldrich"/>
                <a:ea typeface="Aldrich"/>
                <a:cs typeface="Aldrich"/>
                <a:sym typeface="Aldrich"/>
              </a:defRPr>
            </a:lvl8pPr>
            <a:lvl9pPr lvl="8" algn="ctr" rtl="0">
              <a:lnSpc>
                <a:spcPct val="100000"/>
              </a:lnSpc>
              <a:spcBef>
                <a:spcPts val="0"/>
              </a:spcBef>
              <a:spcAft>
                <a:spcPts val="0"/>
              </a:spcAft>
              <a:buNone/>
              <a:defRPr b="1">
                <a:latin typeface="Aldrich"/>
                <a:ea typeface="Aldrich"/>
                <a:cs typeface="Aldrich"/>
                <a:sym typeface="Aldrich"/>
              </a:defRPr>
            </a:lvl9pPr>
          </a:lstStyle>
          <a:p>
            <a:r>
              <a:rPr lang="es-ES"/>
              <a:t>Haga clic para modificar el estilo de subtítulo del patrón</a:t>
            </a:r>
            <a:endParaRPr/>
          </a:p>
        </p:txBody>
      </p:sp>
      <p:sp>
        <p:nvSpPr>
          <p:cNvPr id="669" name="Google Shape;669;p37"/>
          <p:cNvSpPr txBox="1">
            <a:spLocks noGrp="1"/>
          </p:cNvSpPr>
          <p:nvPr>
            <p:ph type="subTitle" idx="4"/>
          </p:nvPr>
        </p:nvSpPr>
        <p:spPr>
          <a:xfrm>
            <a:off x="4480200" y="4497473"/>
            <a:ext cx="3231600" cy="7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lnSpc>
                <a:spcPct val="100000"/>
              </a:lnSpc>
              <a:spcBef>
                <a:spcPts val="0"/>
              </a:spcBef>
              <a:spcAft>
                <a:spcPts val="0"/>
              </a:spcAft>
              <a:buNone/>
              <a:defRPr sz="2133"/>
            </a:lvl2pPr>
            <a:lvl3pPr lvl="2" algn="ctr" rtl="0">
              <a:lnSpc>
                <a:spcPct val="100000"/>
              </a:lnSpc>
              <a:spcBef>
                <a:spcPts val="0"/>
              </a:spcBef>
              <a:spcAft>
                <a:spcPts val="0"/>
              </a:spcAft>
              <a:buNone/>
              <a:defRPr sz="2133"/>
            </a:lvl3pPr>
            <a:lvl4pPr lvl="3" algn="ctr" rtl="0">
              <a:lnSpc>
                <a:spcPct val="100000"/>
              </a:lnSpc>
              <a:spcBef>
                <a:spcPts val="0"/>
              </a:spcBef>
              <a:spcAft>
                <a:spcPts val="0"/>
              </a:spcAft>
              <a:buNone/>
              <a:defRPr sz="2133"/>
            </a:lvl4pPr>
            <a:lvl5pPr lvl="4" algn="ctr" rtl="0">
              <a:lnSpc>
                <a:spcPct val="100000"/>
              </a:lnSpc>
              <a:spcBef>
                <a:spcPts val="0"/>
              </a:spcBef>
              <a:spcAft>
                <a:spcPts val="0"/>
              </a:spcAft>
              <a:buNone/>
              <a:defRPr sz="2133"/>
            </a:lvl5pPr>
            <a:lvl6pPr lvl="5" algn="ctr" rtl="0">
              <a:lnSpc>
                <a:spcPct val="100000"/>
              </a:lnSpc>
              <a:spcBef>
                <a:spcPts val="0"/>
              </a:spcBef>
              <a:spcAft>
                <a:spcPts val="0"/>
              </a:spcAft>
              <a:buNone/>
              <a:defRPr sz="2133"/>
            </a:lvl6pPr>
            <a:lvl7pPr lvl="6" algn="ctr" rtl="0">
              <a:lnSpc>
                <a:spcPct val="100000"/>
              </a:lnSpc>
              <a:spcBef>
                <a:spcPts val="0"/>
              </a:spcBef>
              <a:spcAft>
                <a:spcPts val="0"/>
              </a:spcAft>
              <a:buNone/>
              <a:defRPr sz="2133"/>
            </a:lvl7pPr>
            <a:lvl8pPr lvl="7" algn="ctr" rtl="0">
              <a:lnSpc>
                <a:spcPct val="100000"/>
              </a:lnSpc>
              <a:spcBef>
                <a:spcPts val="0"/>
              </a:spcBef>
              <a:spcAft>
                <a:spcPts val="0"/>
              </a:spcAft>
              <a:buNone/>
              <a:defRPr sz="2133"/>
            </a:lvl8pPr>
            <a:lvl9pPr lvl="8" algn="ctr" rtl="0">
              <a:lnSpc>
                <a:spcPct val="100000"/>
              </a:lnSpc>
              <a:spcBef>
                <a:spcPts val="0"/>
              </a:spcBef>
              <a:spcAft>
                <a:spcPts val="0"/>
              </a:spcAft>
              <a:buNone/>
              <a:defRPr sz="2133"/>
            </a:lvl9pPr>
          </a:lstStyle>
          <a:p>
            <a:r>
              <a:rPr lang="es-ES"/>
              <a:t>Haga clic para modificar el estilo de subtítulo del patrón</a:t>
            </a:r>
            <a:endParaRPr/>
          </a:p>
        </p:txBody>
      </p:sp>
      <p:sp>
        <p:nvSpPr>
          <p:cNvPr id="670" name="Google Shape;670;p37"/>
          <p:cNvSpPr txBox="1">
            <a:spLocks noGrp="1"/>
          </p:cNvSpPr>
          <p:nvPr>
            <p:ph type="subTitle" idx="5"/>
          </p:nvPr>
        </p:nvSpPr>
        <p:spPr>
          <a:xfrm>
            <a:off x="1568640" y="3985508"/>
            <a:ext cx="2022800" cy="4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b="1">
                <a:latin typeface="Aldrich"/>
                <a:ea typeface="Aldrich"/>
                <a:cs typeface="Aldrich"/>
                <a:sym typeface="Aldrich"/>
              </a:defRPr>
            </a:lvl1pPr>
            <a:lvl2pPr lvl="1" algn="ctr" rtl="0">
              <a:lnSpc>
                <a:spcPct val="100000"/>
              </a:lnSpc>
              <a:spcBef>
                <a:spcPts val="0"/>
              </a:spcBef>
              <a:spcAft>
                <a:spcPts val="0"/>
              </a:spcAft>
              <a:buNone/>
              <a:defRPr b="1">
                <a:latin typeface="Aldrich"/>
                <a:ea typeface="Aldrich"/>
                <a:cs typeface="Aldrich"/>
                <a:sym typeface="Aldrich"/>
              </a:defRPr>
            </a:lvl2pPr>
            <a:lvl3pPr lvl="2" algn="ctr" rtl="0">
              <a:lnSpc>
                <a:spcPct val="100000"/>
              </a:lnSpc>
              <a:spcBef>
                <a:spcPts val="0"/>
              </a:spcBef>
              <a:spcAft>
                <a:spcPts val="0"/>
              </a:spcAft>
              <a:buNone/>
              <a:defRPr b="1">
                <a:latin typeface="Aldrich"/>
                <a:ea typeface="Aldrich"/>
                <a:cs typeface="Aldrich"/>
                <a:sym typeface="Aldrich"/>
              </a:defRPr>
            </a:lvl3pPr>
            <a:lvl4pPr lvl="3" algn="ctr" rtl="0">
              <a:lnSpc>
                <a:spcPct val="100000"/>
              </a:lnSpc>
              <a:spcBef>
                <a:spcPts val="0"/>
              </a:spcBef>
              <a:spcAft>
                <a:spcPts val="0"/>
              </a:spcAft>
              <a:buNone/>
              <a:defRPr b="1">
                <a:latin typeface="Aldrich"/>
                <a:ea typeface="Aldrich"/>
                <a:cs typeface="Aldrich"/>
                <a:sym typeface="Aldrich"/>
              </a:defRPr>
            </a:lvl4pPr>
            <a:lvl5pPr lvl="4" algn="ctr" rtl="0">
              <a:lnSpc>
                <a:spcPct val="100000"/>
              </a:lnSpc>
              <a:spcBef>
                <a:spcPts val="0"/>
              </a:spcBef>
              <a:spcAft>
                <a:spcPts val="0"/>
              </a:spcAft>
              <a:buNone/>
              <a:defRPr b="1">
                <a:latin typeface="Aldrich"/>
                <a:ea typeface="Aldrich"/>
                <a:cs typeface="Aldrich"/>
                <a:sym typeface="Aldrich"/>
              </a:defRPr>
            </a:lvl5pPr>
            <a:lvl6pPr lvl="5" algn="ctr" rtl="0">
              <a:lnSpc>
                <a:spcPct val="100000"/>
              </a:lnSpc>
              <a:spcBef>
                <a:spcPts val="0"/>
              </a:spcBef>
              <a:spcAft>
                <a:spcPts val="0"/>
              </a:spcAft>
              <a:buNone/>
              <a:defRPr b="1">
                <a:latin typeface="Aldrich"/>
                <a:ea typeface="Aldrich"/>
                <a:cs typeface="Aldrich"/>
                <a:sym typeface="Aldrich"/>
              </a:defRPr>
            </a:lvl6pPr>
            <a:lvl7pPr lvl="6" algn="ctr" rtl="0">
              <a:lnSpc>
                <a:spcPct val="100000"/>
              </a:lnSpc>
              <a:spcBef>
                <a:spcPts val="0"/>
              </a:spcBef>
              <a:spcAft>
                <a:spcPts val="0"/>
              </a:spcAft>
              <a:buNone/>
              <a:defRPr b="1">
                <a:latin typeface="Aldrich"/>
                <a:ea typeface="Aldrich"/>
                <a:cs typeface="Aldrich"/>
                <a:sym typeface="Aldrich"/>
              </a:defRPr>
            </a:lvl7pPr>
            <a:lvl8pPr lvl="7" algn="ctr" rtl="0">
              <a:lnSpc>
                <a:spcPct val="100000"/>
              </a:lnSpc>
              <a:spcBef>
                <a:spcPts val="0"/>
              </a:spcBef>
              <a:spcAft>
                <a:spcPts val="0"/>
              </a:spcAft>
              <a:buNone/>
              <a:defRPr b="1">
                <a:latin typeface="Aldrich"/>
                <a:ea typeface="Aldrich"/>
                <a:cs typeface="Aldrich"/>
                <a:sym typeface="Aldrich"/>
              </a:defRPr>
            </a:lvl8pPr>
            <a:lvl9pPr lvl="8" algn="ctr" rtl="0">
              <a:lnSpc>
                <a:spcPct val="100000"/>
              </a:lnSpc>
              <a:spcBef>
                <a:spcPts val="0"/>
              </a:spcBef>
              <a:spcAft>
                <a:spcPts val="0"/>
              </a:spcAft>
              <a:buNone/>
              <a:defRPr b="1">
                <a:latin typeface="Aldrich"/>
                <a:ea typeface="Aldrich"/>
                <a:cs typeface="Aldrich"/>
                <a:sym typeface="Aldrich"/>
              </a:defRPr>
            </a:lvl9pPr>
          </a:lstStyle>
          <a:p>
            <a:r>
              <a:rPr lang="es-ES"/>
              <a:t>Haga clic para modificar el estilo de subtítulo del patrón</a:t>
            </a:r>
            <a:endParaRPr/>
          </a:p>
        </p:txBody>
      </p:sp>
      <p:sp>
        <p:nvSpPr>
          <p:cNvPr id="671" name="Google Shape;671;p37"/>
          <p:cNvSpPr txBox="1">
            <a:spLocks noGrp="1"/>
          </p:cNvSpPr>
          <p:nvPr>
            <p:ph type="subTitle" idx="6"/>
          </p:nvPr>
        </p:nvSpPr>
        <p:spPr>
          <a:xfrm>
            <a:off x="964240" y="4497473"/>
            <a:ext cx="3231600" cy="7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lnSpc>
                <a:spcPct val="100000"/>
              </a:lnSpc>
              <a:spcBef>
                <a:spcPts val="0"/>
              </a:spcBef>
              <a:spcAft>
                <a:spcPts val="0"/>
              </a:spcAft>
              <a:buNone/>
              <a:defRPr sz="2133"/>
            </a:lvl2pPr>
            <a:lvl3pPr lvl="2" algn="ctr" rtl="0">
              <a:lnSpc>
                <a:spcPct val="100000"/>
              </a:lnSpc>
              <a:spcBef>
                <a:spcPts val="0"/>
              </a:spcBef>
              <a:spcAft>
                <a:spcPts val="0"/>
              </a:spcAft>
              <a:buNone/>
              <a:defRPr sz="2133"/>
            </a:lvl3pPr>
            <a:lvl4pPr lvl="3" algn="ctr" rtl="0">
              <a:lnSpc>
                <a:spcPct val="100000"/>
              </a:lnSpc>
              <a:spcBef>
                <a:spcPts val="0"/>
              </a:spcBef>
              <a:spcAft>
                <a:spcPts val="0"/>
              </a:spcAft>
              <a:buNone/>
              <a:defRPr sz="2133"/>
            </a:lvl4pPr>
            <a:lvl5pPr lvl="4" algn="ctr" rtl="0">
              <a:lnSpc>
                <a:spcPct val="100000"/>
              </a:lnSpc>
              <a:spcBef>
                <a:spcPts val="0"/>
              </a:spcBef>
              <a:spcAft>
                <a:spcPts val="0"/>
              </a:spcAft>
              <a:buNone/>
              <a:defRPr sz="2133"/>
            </a:lvl5pPr>
            <a:lvl6pPr lvl="5" algn="ctr" rtl="0">
              <a:lnSpc>
                <a:spcPct val="100000"/>
              </a:lnSpc>
              <a:spcBef>
                <a:spcPts val="0"/>
              </a:spcBef>
              <a:spcAft>
                <a:spcPts val="0"/>
              </a:spcAft>
              <a:buNone/>
              <a:defRPr sz="2133"/>
            </a:lvl6pPr>
            <a:lvl7pPr lvl="6" algn="ctr" rtl="0">
              <a:lnSpc>
                <a:spcPct val="100000"/>
              </a:lnSpc>
              <a:spcBef>
                <a:spcPts val="0"/>
              </a:spcBef>
              <a:spcAft>
                <a:spcPts val="0"/>
              </a:spcAft>
              <a:buNone/>
              <a:defRPr sz="2133"/>
            </a:lvl7pPr>
            <a:lvl8pPr lvl="7" algn="ctr" rtl="0">
              <a:lnSpc>
                <a:spcPct val="100000"/>
              </a:lnSpc>
              <a:spcBef>
                <a:spcPts val="0"/>
              </a:spcBef>
              <a:spcAft>
                <a:spcPts val="0"/>
              </a:spcAft>
              <a:buNone/>
              <a:defRPr sz="2133"/>
            </a:lvl8pPr>
            <a:lvl9pPr lvl="8" algn="ctr" rtl="0">
              <a:lnSpc>
                <a:spcPct val="100000"/>
              </a:lnSpc>
              <a:spcBef>
                <a:spcPts val="0"/>
              </a:spcBef>
              <a:spcAft>
                <a:spcPts val="0"/>
              </a:spcAft>
              <a:buNone/>
              <a:defRPr sz="2133"/>
            </a:lvl9pPr>
          </a:lstStyle>
          <a:p>
            <a:r>
              <a:rPr lang="es-ES"/>
              <a:t>Haga clic para modificar el estilo de subtítulo del patrón</a:t>
            </a:r>
            <a:endParaRPr/>
          </a:p>
        </p:txBody>
      </p:sp>
      <p:sp>
        <p:nvSpPr>
          <p:cNvPr id="672" name="Google Shape;672;p37"/>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316917907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673"/>
        <p:cNvGrpSpPr/>
        <p:nvPr/>
      </p:nvGrpSpPr>
      <p:grpSpPr>
        <a:xfrm>
          <a:off x="0" y="0"/>
          <a:ext cx="0" cy="0"/>
          <a:chOff x="0" y="0"/>
          <a:chExt cx="0" cy="0"/>
        </a:xfrm>
      </p:grpSpPr>
      <p:grpSp>
        <p:nvGrpSpPr>
          <p:cNvPr id="674" name="Google Shape;674;p38"/>
          <p:cNvGrpSpPr/>
          <p:nvPr/>
        </p:nvGrpSpPr>
        <p:grpSpPr>
          <a:xfrm>
            <a:off x="-130109" y="-7"/>
            <a:ext cx="12548329" cy="6871177"/>
            <a:chOff x="-97582" y="-6"/>
            <a:chExt cx="9411247" cy="5153383"/>
          </a:xfrm>
        </p:grpSpPr>
        <p:sp>
          <p:nvSpPr>
            <p:cNvPr id="675" name="Google Shape;675;p38"/>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6" name="Google Shape;676;p38"/>
            <p:cNvSpPr/>
            <p:nvPr/>
          </p:nvSpPr>
          <p:spPr>
            <a:xfrm flipH="1">
              <a:off x="399046"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7" name="Google Shape;677;p38"/>
            <p:cNvSpPr/>
            <p:nvPr/>
          </p:nvSpPr>
          <p:spPr>
            <a:xfrm flipH="1">
              <a:off x="1314444"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8" name="Google Shape;678;p38"/>
            <p:cNvSpPr/>
            <p:nvPr/>
          </p:nvSpPr>
          <p:spPr>
            <a:xfrm flipH="1">
              <a:off x="6735804"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9" name="Google Shape;679;p38"/>
            <p:cNvSpPr/>
            <p:nvPr/>
          </p:nvSpPr>
          <p:spPr>
            <a:xfrm rot="10800000" flipH="1">
              <a:off x="8009700"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680" name="Google Shape;680;p38"/>
            <p:cNvGrpSpPr/>
            <p:nvPr/>
          </p:nvGrpSpPr>
          <p:grpSpPr>
            <a:xfrm>
              <a:off x="4281415" y="75177"/>
              <a:ext cx="581170" cy="125403"/>
              <a:chOff x="4685288" y="186288"/>
              <a:chExt cx="419375" cy="90485"/>
            </a:xfrm>
          </p:grpSpPr>
          <p:sp>
            <p:nvSpPr>
              <p:cNvPr id="681" name="Google Shape;681;p38"/>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682" name="Google Shape;682;p38"/>
              <p:cNvGrpSpPr/>
              <p:nvPr/>
            </p:nvGrpSpPr>
            <p:grpSpPr>
              <a:xfrm>
                <a:off x="4685288" y="186300"/>
                <a:ext cx="419375" cy="90473"/>
                <a:chOff x="4390000" y="182175"/>
                <a:chExt cx="419375" cy="90473"/>
              </a:xfrm>
            </p:grpSpPr>
            <p:sp>
              <p:nvSpPr>
                <p:cNvPr id="683" name="Google Shape;683;p38"/>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4" name="Google Shape;684;p38"/>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685" name="Google Shape;685;p38"/>
            <p:cNvGrpSpPr/>
            <p:nvPr/>
          </p:nvGrpSpPr>
          <p:grpSpPr>
            <a:xfrm rot="-1102275">
              <a:off x="239301" y="2899434"/>
              <a:ext cx="541146" cy="2225370"/>
              <a:chOff x="871338" y="1945155"/>
              <a:chExt cx="247109" cy="1016148"/>
            </a:xfrm>
          </p:grpSpPr>
          <p:sp>
            <p:nvSpPr>
              <p:cNvPr id="686" name="Google Shape;686;p38"/>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7" name="Google Shape;687;p38"/>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8" name="Google Shape;688;p38"/>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89" name="Google Shape;689;p38"/>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90" name="Google Shape;690;p38"/>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691" name="Google Shape;691;p38"/>
          <p:cNvSpPr txBox="1">
            <a:spLocks noGrp="1"/>
          </p:cNvSpPr>
          <p:nvPr>
            <p:ph type="title" idx="2"/>
          </p:nvPr>
        </p:nvSpPr>
        <p:spPr>
          <a:xfrm>
            <a:off x="1274853" y="3301384"/>
            <a:ext cx="3862000" cy="57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b="1"/>
            </a:lvl1pPr>
            <a:lvl2pPr lvl="1" algn="ctr" rtl="0">
              <a:spcBef>
                <a:spcPts val="0"/>
              </a:spcBef>
              <a:spcAft>
                <a:spcPts val="0"/>
              </a:spcAft>
              <a:buSzPts val="1800"/>
              <a:buNone/>
              <a:defRPr sz="2400" b="1"/>
            </a:lvl2pPr>
            <a:lvl3pPr lvl="2" algn="ctr" rtl="0">
              <a:spcBef>
                <a:spcPts val="0"/>
              </a:spcBef>
              <a:spcAft>
                <a:spcPts val="0"/>
              </a:spcAft>
              <a:buSzPts val="1800"/>
              <a:buNone/>
              <a:defRPr sz="2400" b="1"/>
            </a:lvl3pPr>
            <a:lvl4pPr lvl="3" algn="ctr" rtl="0">
              <a:spcBef>
                <a:spcPts val="0"/>
              </a:spcBef>
              <a:spcAft>
                <a:spcPts val="0"/>
              </a:spcAft>
              <a:buSzPts val="1800"/>
              <a:buNone/>
              <a:defRPr sz="2400" b="1"/>
            </a:lvl4pPr>
            <a:lvl5pPr lvl="4" algn="ctr" rtl="0">
              <a:spcBef>
                <a:spcPts val="0"/>
              </a:spcBef>
              <a:spcAft>
                <a:spcPts val="0"/>
              </a:spcAft>
              <a:buSzPts val="1800"/>
              <a:buNone/>
              <a:defRPr sz="2400" b="1"/>
            </a:lvl5pPr>
            <a:lvl6pPr lvl="5" algn="ctr" rtl="0">
              <a:spcBef>
                <a:spcPts val="0"/>
              </a:spcBef>
              <a:spcAft>
                <a:spcPts val="0"/>
              </a:spcAft>
              <a:buSzPts val="1800"/>
              <a:buNone/>
              <a:defRPr sz="2400" b="1"/>
            </a:lvl6pPr>
            <a:lvl7pPr lvl="6" algn="ctr" rtl="0">
              <a:spcBef>
                <a:spcPts val="0"/>
              </a:spcBef>
              <a:spcAft>
                <a:spcPts val="0"/>
              </a:spcAft>
              <a:buSzPts val="1800"/>
              <a:buNone/>
              <a:defRPr sz="2400" b="1"/>
            </a:lvl7pPr>
            <a:lvl8pPr lvl="7" algn="ctr" rtl="0">
              <a:spcBef>
                <a:spcPts val="0"/>
              </a:spcBef>
              <a:spcAft>
                <a:spcPts val="0"/>
              </a:spcAft>
              <a:buSzPts val="1800"/>
              <a:buNone/>
              <a:defRPr sz="2400" b="1"/>
            </a:lvl8pPr>
            <a:lvl9pPr lvl="8" algn="ctr" rtl="0">
              <a:spcBef>
                <a:spcPts val="0"/>
              </a:spcBef>
              <a:spcAft>
                <a:spcPts val="0"/>
              </a:spcAft>
              <a:buSzPts val="1800"/>
              <a:buNone/>
              <a:defRPr sz="2400" b="1"/>
            </a:lvl9pPr>
          </a:lstStyle>
          <a:p>
            <a:r>
              <a:rPr lang="es-ES"/>
              <a:t>Haga clic para modificar el estilo de título del patrón</a:t>
            </a:r>
            <a:endParaRPr/>
          </a:p>
        </p:txBody>
      </p:sp>
      <p:sp>
        <p:nvSpPr>
          <p:cNvPr id="692" name="Google Shape;692;p38"/>
          <p:cNvSpPr txBox="1">
            <a:spLocks noGrp="1"/>
          </p:cNvSpPr>
          <p:nvPr>
            <p:ph type="subTitle" idx="1"/>
          </p:nvPr>
        </p:nvSpPr>
        <p:spPr>
          <a:xfrm>
            <a:off x="1274853" y="3829316"/>
            <a:ext cx="3862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s-ES"/>
              <a:t>Haga clic para modificar el estilo de subtítulo del patrón</a:t>
            </a:r>
            <a:endParaRPr/>
          </a:p>
        </p:txBody>
      </p:sp>
      <p:sp>
        <p:nvSpPr>
          <p:cNvPr id="693" name="Google Shape;693;p38"/>
          <p:cNvSpPr txBox="1">
            <a:spLocks noGrp="1"/>
          </p:cNvSpPr>
          <p:nvPr>
            <p:ph type="title" idx="3"/>
          </p:nvPr>
        </p:nvSpPr>
        <p:spPr>
          <a:xfrm>
            <a:off x="1274853" y="1787767"/>
            <a:ext cx="3862000" cy="57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b="1"/>
            </a:lvl1pPr>
            <a:lvl2pPr lvl="1" algn="ctr" rtl="0">
              <a:spcBef>
                <a:spcPts val="0"/>
              </a:spcBef>
              <a:spcAft>
                <a:spcPts val="0"/>
              </a:spcAft>
              <a:buSzPts val="1800"/>
              <a:buNone/>
              <a:defRPr sz="2400" b="1"/>
            </a:lvl2pPr>
            <a:lvl3pPr lvl="2" algn="ctr" rtl="0">
              <a:spcBef>
                <a:spcPts val="0"/>
              </a:spcBef>
              <a:spcAft>
                <a:spcPts val="0"/>
              </a:spcAft>
              <a:buSzPts val="1800"/>
              <a:buNone/>
              <a:defRPr sz="2400" b="1"/>
            </a:lvl3pPr>
            <a:lvl4pPr lvl="3" algn="ctr" rtl="0">
              <a:spcBef>
                <a:spcPts val="0"/>
              </a:spcBef>
              <a:spcAft>
                <a:spcPts val="0"/>
              </a:spcAft>
              <a:buSzPts val="1800"/>
              <a:buNone/>
              <a:defRPr sz="2400" b="1"/>
            </a:lvl4pPr>
            <a:lvl5pPr lvl="4" algn="ctr" rtl="0">
              <a:spcBef>
                <a:spcPts val="0"/>
              </a:spcBef>
              <a:spcAft>
                <a:spcPts val="0"/>
              </a:spcAft>
              <a:buSzPts val="1800"/>
              <a:buNone/>
              <a:defRPr sz="2400" b="1"/>
            </a:lvl5pPr>
            <a:lvl6pPr lvl="5" algn="ctr" rtl="0">
              <a:spcBef>
                <a:spcPts val="0"/>
              </a:spcBef>
              <a:spcAft>
                <a:spcPts val="0"/>
              </a:spcAft>
              <a:buSzPts val="1800"/>
              <a:buNone/>
              <a:defRPr sz="2400" b="1"/>
            </a:lvl6pPr>
            <a:lvl7pPr lvl="6" algn="ctr" rtl="0">
              <a:spcBef>
                <a:spcPts val="0"/>
              </a:spcBef>
              <a:spcAft>
                <a:spcPts val="0"/>
              </a:spcAft>
              <a:buSzPts val="1800"/>
              <a:buNone/>
              <a:defRPr sz="2400" b="1"/>
            </a:lvl7pPr>
            <a:lvl8pPr lvl="7" algn="ctr" rtl="0">
              <a:spcBef>
                <a:spcPts val="0"/>
              </a:spcBef>
              <a:spcAft>
                <a:spcPts val="0"/>
              </a:spcAft>
              <a:buSzPts val="1800"/>
              <a:buNone/>
              <a:defRPr sz="2400" b="1"/>
            </a:lvl8pPr>
            <a:lvl9pPr lvl="8" algn="ctr" rtl="0">
              <a:spcBef>
                <a:spcPts val="0"/>
              </a:spcBef>
              <a:spcAft>
                <a:spcPts val="0"/>
              </a:spcAft>
              <a:buSzPts val="1800"/>
              <a:buNone/>
              <a:defRPr sz="2400" b="1"/>
            </a:lvl9pPr>
          </a:lstStyle>
          <a:p>
            <a:r>
              <a:rPr lang="es-ES"/>
              <a:t>Haga clic para modificar el estilo de título del patrón</a:t>
            </a:r>
            <a:endParaRPr/>
          </a:p>
        </p:txBody>
      </p:sp>
      <p:sp>
        <p:nvSpPr>
          <p:cNvPr id="694" name="Google Shape;694;p38"/>
          <p:cNvSpPr txBox="1">
            <a:spLocks noGrp="1"/>
          </p:cNvSpPr>
          <p:nvPr>
            <p:ph type="subTitle" idx="4"/>
          </p:nvPr>
        </p:nvSpPr>
        <p:spPr>
          <a:xfrm>
            <a:off x="1274853" y="2315633"/>
            <a:ext cx="3862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s-ES"/>
              <a:t>Haga clic para modificar el estilo de subtítulo del patrón</a:t>
            </a:r>
            <a:endParaRPr/>
          </a:p>
        </p:txBody>
      </p:sp>
      <p:sp>
        <p:nvSpPr>
          <p:cNvPr id="695" name="Google Shape;695;p38"/>
          <p:cNvSpPr txBox="1">
            <a:spLocks noGrp="1"/>
          </p:cNvSpPr>
          <p:nvPr>
            <p:ph type="title" idx="5"/>
          </p:nvPr>
        </p:nvSpPr>
        <p:spPr>
          <a:xfrm>
            <a:off x="1274853" y="4815000"/>
            <a:ext cx="3862000" cy="57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b="1"/>
            </a:lvl1pPr>
            <a:lvl2pPr lvl="1" algn="ctr" rtl="0">
              <a:spcBef>
                <a:spcPts val="0"/>
              </a:spcBef>
              <a:spcAft>
                <a:spcPts val="0"/>
              </a:spcAft>
              <a:buSzPts val="1800"/>
              <a:buNone/>
              <a:defRPr sz="2400" b="1"/>
            </a:lvl2pPr>
            <a:lvl3pPr lvl="2" algn="ctr" rtl="0">
              <a:spcBef>
                <a:spcPts val="0"/>
              </a:spcBef>
              <a:spcAft>
                <a:spcPts val="0"/>
              </a:spcAft>
              <a:buSzPts val="1800"/>
              <a:buNone/>
              <a:defRPr sz="2400" b="1"/>
            </a:lvl3pPr>
            <a:lvl4pPr lvl="3" algn="ctr" rtl="0">
              <a:spcBef>
                <a:spcPts val="0"/>
              </a:spcBef>
              <a:spcAft>
                <a:spcPts val="0"/>
              </a:spcAft>
              <a:buSzPts val="1800"/>
              <a:buNone/>
              <a:defRPr sz="2400" b="1"/>
            </a:lvl4pPr>
            <a:lvl5pPr lvl="4" algn="ctr" rtl="0">
              <a:spcBef>
                <a:spcPts val="0"/>
              </a:spcBef>
              <a:spcAft>
                <a:spcPts val="0"/>
              </a:spcAft>
              <a:buSzPts val="1800"/>
              <a:buNone/>
              <a:defRPr sz="2400" b="1"/>
            </a:lvl5pPr>
            <a:lvl6pPr lvl="5" algn="ctr" rtl="0">
              <a:spcBef>
                <a:spcPts val="0"/>
              </a:spcBef>
              <a:spcAft>
                <a:spcPts val="0"/>
              </a:spcAft>
              <a:buSzPts val="1800"/>
              <a:buNone/>
              <a:defRPr sz="2400" b="1"/>
            </a:lvl6pPr>
            <a:lvl7pPr lvl="6" algn="ctr" rtl="0">
              <a:spcBef>
                <a:spcPts val="0"/>
              </a:spcBef>
              <a:spcAft>
                <a:spcPts val="0"/>
              </a:spcAft>
              <a:buSzPts val="1800"/>
              <a:buNone/>
              <a:defRPr sz="2400" b="1"/>
            </a:lvl7pPr>
            <a:lvl8pPr lvl="7" algn="ctr" rtl="0">
              <a:spcBef>
                <a:spcPts val="0"/>
              </a:spcBef>
              <a:spcAft>
                <a:spcPts val="0"/>
              </a:spcAft>
              <a:buSzPts val="1800"/>
              <a:buNone/>
              <a:defRPr sz="2400" b="1"/>
            </a:lvl8pPr>
            <a:lvl9pPr lvl="8" algn="ctr" rtl="0">
              <a:spcBef>
                <a:spcPts val="0"/>
              </a:spcBef>
              <a:spcAft>
                <a:spcPts val="0"/>
              </a:spcAft>
              <a:buSzPts val="1800"/>
              <a:buNone/>
              <a:defRPr sz="2400" b="1"/>
            </a:lvl9pPr>
          </a:lstStyle>
          <a:p>
            <a:r>
              <a:rPr lang="es-ES"/>
              <a:t>Haga clic para modificar el estilo de título del patrón</a:t>
            </a:r>
            <a:endParaRPr/>
          </a:p>
        </p:txBody>
      </p:sp>
      <p:sp>
        <p:nvSpPr>
          <p:cNvPr id="696" name="Google Shape;696;p38"/>
          <p:cNvSpPr txBox="1">
            <a:spLocks noGrp="1"/>
          </p:cNvSpPr>
          <p:nvPr>
            <p:ph type="subTitle" idx="6"/>
          </p:nvPr>
        </p:nvSpPr>
        <p:spPr>
          <a:xfrm>
            <a:off x="1274853" y="5343000"/>
            <a:ext cx="3862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134008387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97"/>
        <p:cNvGrpSpPr/>
        <p:nvPr/>
      </p:nvGrpSpPr>
      <p:grpSpPr>
        <a:xfrm>
          <a:off x="0" y="0"/>
          <a:ext cx="0" cy="0"/>
          <a:chOff x="0" y="0"/>
          <a:chExt cx="0" cy="0"/>
        </a:xfrm>
      </p:grpSpPr>
      <p:grpSp>
        <p:nvGrpSpPr>
          <p:cNvPr id="698" name="Google Shape;698;p39"/>
          <p:cNvGrpSpPr/>
          <p:nvPr/>
        </p:nvGrpSpPr>
        <p:grpSpPr>
          <a:xfrm>
            <a:off x="-12684" y="3"/>
            <a:ext cx="12237263" cy="6858013"/>
            <a:chOff x="-9513" y="2"/>
            <a:chExt cx="9177947" cy="5143510"/>
          </a:xfrm>
        </p:grpSpPr>
        <p:sp>
          <p:nvSpPr>
            <p:cNvPr id="699" name="Google Shape;699;p39"/>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0" name="Google Shape;700;p39"/>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1" name="Google Shape;701;p39"/>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2" name="Google Shape;702;p39"/>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3" name="Google Shape;703;p39"/>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4" name="Google Shape;704;p39"/>
          <p:cNvGrpSpPr/>
          <p:nvPr/>
        </p:nvGrpSpPr>
        <p:grpSpPr>
          <a:xfrm>
            <a:off x="5708554" y="100237"/>
            <a:ext cx="774893" cy="167204"/>
            <a:chOff x="4685288" y="186288"/>
            <a:chExt cx="419375" cy="90485"/>
          </a:xfrm>
        </p:grpSpPr>
        <p:sp>
          <p:nvSpPr>
            <p:cNvPr id="705" name="Google Shape;705;p3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706" name="Google Shape;706;p39"/>
            <p:cNvGrpSpPr/>
            <p:nvPr/>
          </p:nvGrpSpPr>
          <p:grpSpPr>
            <a:xfrm>
              <a:off x="4685288" y="186300"/>
              <a:ext cx="419375" cy="90473"/>
              <a:chOff x="4390000" y="182175"/>
              <a:chExt cx="419375" cy="90473"/>
            </a:xfrm>
          </p:grpSpPr>
          <p:sp>
            <p:nvSpPr>
              <p:cNvPr id="707" name="Google Shape;707;p3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8" name="Google Shape;708;p3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709" name="Google Shape;709;p39"/>
          <p:cNvSpPr txBox="1">
            <a:spLocks noGrp="1"/>
          </p:cNvSpPr>
          <p:nvPr>
            <p:ph type="subTitle" idx="1"/>
          </p:nvPr>
        </p:nvSpPr>
        <p:spPr>
          <a:xfrm>
            <a:off x="2823687" y="4305312"/>
            <a:ext cx="1864800" cy="540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400" b="1">
                <a:solidFill>
                  <a:schemeClr val="accent5"/>
                </a:solidFill>
                <a:latin typeface="Aldrich"/>
                <a:ea typeface="Aldrich"/>
                <a:cs typeface="Aldrich"/>
                <a:sym typeface="Aldrich"/>
              </a:defRPr>
            </a:lvl1pPr>
            <a:lvl2pPr lvl="1" algn="r" rtl="0">
              <a:lnSpc>
                <a:spcPct val="100000"/>
              </a:lnSpc>
              <a:spcBef>
                <a:spcPts val="0"/>
              </a:spcBef>
              <a:spcAft>
                <a:spcPts val="0"/>
              </a:spcAft>
              <a:buNone/>
              <a:defRPr b="1">
                <a:solidFill>
                  <a:schemeClr val="accent5"/>
                </a:solidFill>
                <a:latin typeface="Aldrich"/>
                <a:ea typeface="Aldrich"/>
                <a:cs typeface="Aldrich"/>
                <a:sym typeface="Aldrich"/>
              </a:defRPr>
            </a:lvl2pPr>
            <a:lvl3pPr lvl="2" algn="r" rtl="0">
              <a:lnSpc>
                <a:spcPct val="100000"/>
              </a:lnSpc>
              <a:spcBef>
                <a:spcPts val="0"/>
              </a:spcBef>
              <a:spcAft>
                <a:spcPts val="0"/>
              </a:spcAft>
              <a:buNone/>
              <a:defRPr b="1">
                <a:solidFill>
                  <a:schemeClr val="accent5"/>
                </a:solidFill>
                <a:latin typeface="Aldrich"/>
                <a:ea typeface="Aldrich"/>
                <a:cs typeface="Aldrich"/>
                <a:sym typeface="Aldrich"/>
              </a:defRPr>
            </a:lvl3pPr>
            <a:lvl4pPr lvl="3" algn="r" rtl="0">
              <a:lnSpc>
                <a:spcPct val="100000"/>
              </a:lnSpc>
              <a:spcBef>
                <a:spcPts val="0"/>
              </a:spcBef>
              <a:spcAft>
                <a:spcPts val="0"/>
              </a:spcAft>
              <a:buNone/>
              <a:defRPr b="1">
                <a:solidFill>
                  <a:schemeClr val="accent5"/>
                </a:solidFill>
                <a:latin typeface="Aldrich"/>
                <a:ea typeface="Aldrich"/>
                <a:cs typeface="Aldrich"/>
                <a:sym typeface="Aldrich"/>
              </a:defRPr>
            </a:lvl4pPr>
            <a:lvl5pPr lvl="4" algn="r" rtl="0">
              <a:lnSpc>
                <a:spcPct val="100000"/>
              </a:lnSpc>
              <a:spcBef>
                <a:spcPts val="0"/>
              </a:spcBef>
              <a:spcAft>
                <a:spcPts val="0"/>
              </a:spcAft>
              <a:buNone/>
              <a:defRPr b="1">
                <a:solidFill>
                  <a:schemeClr val="accent5"/>
                </a:solidFill>
                <a:latin typeface="Aldrich"/>
                <a:ea typeface="Aldrich"/>
                <a:cs typeface="Aldrich"/>
                <a:sym typeface="Aldrich"/>
              </a:defRPr>
            </a:lvl5pPr>
            <a:lvl6pPr lvl="5" algn="r" rtl="0">
              <a:lnSpc>
                <a:spcPct val="100000"/>
              </a:lnSpc>
              <a:spcBef>
                <a:spcPts val="0"/>
              </a:spcBef>
              <a:spcAft>
                <a:spcPts val="0"/>
              </a:spcAft>
              <a:buNone/>
              <a:defRPr b="1">
                <a:solidFill>
                  <a:schemeClr val="accent5"/>
                </a:solidFill>
                <a:latin typeface="Aldrich"/>
                <a:ea typeface="Aldrich"/>
                <a:cs typeface="Aldrich"/>
                <a:sym typeface="Aldrich"/>
              </a:defRPr>
            </a:lvl6pPr>
            <a:lvl7pPr lvl="6" algn="r" rtl="0">
              <a:lnSpc>
                <a:spcPct val="100000"/>
              </a:lnSpc>
              <a:spcBef>
                <a:spcPts val="0"/>
              </a:spcBef>
              <a:spcAft>
                <a:spcPts val="0"/>
              </a:spcAft>
              <a:buNone/>
              <a:defRPr b="1">
                <a:solidFill>
                  <a:schemeClr val="accent5"/>
                </a:solidFill>
                <a:latin typeface="Aldrich"/>
                <a:ea typeface="Aldrich"/>
                <a:cs typeface="Aldrich"/>
                <a:sym typeface="Aldrich"/>
              </a:defRPr>
            </a:lvl7pPr>
            <a:lvl8pPr lvl="7" algn="r" rtl="0">
              <a:lnSpc>
                <a:spcPct val="100000"/>
              </a:lnSpc>
              <a:spcBef>
                <a:spcPts val="0"/>
              </a:spcBef>
              <a:spcAft>
                <a:spcPts val="0"/>
              </a:spcAft>
              <a:buNone/>
              <a:defRPr b="1">
                <a:solidFill>
                  <a:schemeClr val="accent5"/>
                </a:solidFill>
                <a:latin typeface="Aldrich"/>
                <a:ea typeface="Aldrich"/>
                <a:cs typeface="Aldrich"/>
                <a:sym typeface="Aldrich"/>
              </a:defRPr>
            </a:lvl8pPr>
            <a:lvl9pPr lvl="8" algn="r" rtl="0">
              <a:lnSpc>
                <a:spcPct val="100000"/>
              </a:lnSpc>
              <a:spcBef>
                <a:spcPts val="0"/>
              </a:spcBef>
              <a:spcAft>
                <a:spcPts val="0"/>
              </a:spcAft>
              <a:buNone/>
              <a:defRPr b="1">
                <a:solidFill>
                  <a:schemeClr val="accent5"/>
                </a:solidFill>
                <a:latin typeface="Aldrich"/>
                <a:ea typeface="Aldrich"/>
                <a:cs typeface="Aldrich"/>
                <a:sym typeface="Aldrich"/>
              </a:defRPr>
            </a:lvl9pPr>
          </a:lstStyle>
          <a:p>
            <a:r>
              <a:rPr lang="es-ES"/>
              <a:t>Haga clic para modificar el estilo de subtítulo del patrón</a:t>
            </a:r>
            <a:endParaRPr/>
          </a:p>
        </p:txBody>
      </p:sp>
      <p:sp>
        <p:nvSpPr>
          <p:cNvPr id="710" name="Google Shape;710;p39"/>
          <p:cNvSpPr txBox="1">
            <a:spLocks noGrp="1"/>
          </p:cNvSpPr>
          <p:nvPr>
            <p:ph type="subTitle" idx="2"/>
          </p:nvPr>
        </p:nvSpPr>
        <p:spPr>
          <a:xfrm>
            <a:off x="7503513" y="4305312"/>
            <a:ext cx="1864800" cy="54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400" b="1">
                <a:solidFill>
                  <a:schemeClr val="accent5"/>
                </a:solidFill>
                <a:latin typeface="Aldrich"/>
                <a:ea typeface="Aldrich"/>
                <a:cs typeface="Aldrich"/>
                <a:sym typeface="Aldrich"/>
              </a:defRPr>
            </a:lvl1pPr>
            <a:lvl2pPr lvl="1" rtl="0">
              <a:lnSpc>
                <a:spcPct val="100000"/>
              </a:lnSpc>
              <a:spcBef>
                <a:spcPts val="0"/>
              </a:spcBef>
              <a:spcAft>
                <a:spcPts val="0"/>
              </a:spcAft>
              <a:buNone/>
              <a:defRPr b="1">
                <a:solidFill>
                  <a:schemeClr val="accent5"/>
                </a:solidFill>
                <a:latin typeface="Aldrich"/>
                <a:ea typeface="Aldrich"/>
                <a:cs typeface="Aldrich"/>
                <a:sym typeface="Aldrich"/>
              </a:defRPr>
            </a:lvl2pPr>
            <a:lvl3pPr lvl="2" rtl="0">
              <a:lnSpc>
                <a:spcPct val="100000"/>
              </a:lnSpc>
              <a:spcBef>
                <a:spcPts val="0"/>
              </a:spcBef>
              <a:spcAft>
                <a:spcPts val="0"/>
              </a:spcAft>
              <a:buNone/>
              <a:defRPr b="1">
                <a:solidFill>
                  <a:schemeClr val="accent5"/>
                </a:solidFill>
                <a:latin typeface="Aldrich"/>
                <a:ea typeface="Aldrich"/>
                <a:cs typeface="Aldrich"/>
                <a:sym typeface="Aldrich"/>
              </a:defRPr>
            </a:lvl3pPr>
            <a:lvl4pPr lvl="3" rtl="0">
              <a:lnSpc>
                <a:spcPct val="100000"/>
              </a:lnSpc>
              <a:spcBef>
                <a:spcPts val="0"/>
              </a:spcBef>
              <a:spcAft>
                <a:spcPts val="0"/>
              </a:spcAft>
              <a:buNone/>
              <a:defRPr b="1">
                <a:solidFill>
                  <a:schemeClr val="accent5"/>
                </a:solidFill>
                <a:latin typeface="Aldrich"/>
                <a:ea typeface="Aldrich"/>
                <a:cs typeface="Aldrich"/>
                <a:sym typeface="Aldrich"/>
              </a:defRPr>
            </a:lvl4pPr>
            <a:lvl5pPr lvl="4" rtl="0">
              <a:lnSpc>
                <a:spcPct val="100000"/>
              </a:lnSpc>
              <a:spcBef>
                <a:spcPts val="0"/>
              </a:spcBef>
              <a:spcAft>
                <a:spcPts val="0"/>
              </a:spcAft>
              <a:buNone/>
              <a:defRPr b="1">
                <a:solidFill>
                  <a:schemeClr val="accent5"/>
                </a:solidFill>
                <a:latin typeface="Aldrich"/>
                <a:ea typeface="Aldrich"/>
                <a:cs typeface="Aldrich"/>
                <a:sym typeface="Aldrich"/>
              </a:defRPr>
            </a:lvl5pPr>
            <a:lvl6pPr lvl="5" rtl="0">
              <a:lnSpc>
                <a:spcPct val="100000"/>
              </a:lnSpc>
              <a:spcBef>
                <a:spcPts val="0"/>
              </a:spcBef>
              <a:spcAft>
                <a:spcPts val="0"/>
              </a:spcAft>
              <a:buNone/>
              <a:defRPr b="1">
                <a:solidFill>
                  <a:schemeClr val="accent5"/>
                </a:solidFill>
                <a:latin typeface="Aldrich"/>
                <a:ea typeface="Aldrich"/>
                <a:cs typeface="Aldrich"/>
                <a:sym typeface="Aldrich"/>
              </a:defRPr>
            </a:lvl6pPr>
            <a:lvl7pPr lvl="6" rtl="0">
              <a:lnSpc>
                <a:spcPct val="100000"/>
              </a:lnSpc>
              <a:spcBef>
                <a:spcPts val="0"/>
              </a:spcBef>
              <a:spcAft>
                <a:spcPts val="0"/>
              </a:spcAft>
              <a:buNone/>
              <a:defRPr b="1">
                <a:solidFill>
                  <a:schemeClr val="accent5"/>
                </a:solidFill>
                <a:latin typeface="Aldrich"/>
                <a:ea typeface="Aldrich"/>
                <a:cs typeface="Aldrich"/>
                <a:sym typeface="Aldrich"/>
              </a:defRPr>
            </a:lvl7pPr>
            <a:lvl8pPr lvl="7" rtl="0">
              <a:lnSpc>
                <a:spcPct val="100000"/>
              </a:lnSpc>
              <a:spcBef>
                <a:spcPts val="0"/>
              </a:spcBef>
              <a:spcAft>
                <a:spcPts val="0"/>
              </a:spcAft>
              <a:buNone/>
              <a:defRPr b="1">
                <a:solidFill>
                  <a:schemeClr val="accent5"/>
                </a:solidFill>
                <a:latin typeface="Aldrich"/>
                <a:ea typeface="Aldrich"/>
                <a:cs typeface="Aldrich"/>
                <a:sym typeface="Aldrich"/>
              </a:defRPr>
            </a:lvl8pPr>
            <a:lvl9pPr lvl="8" rtl="0">
              <a:lnSpc>
                <a:spcPct val="100000"/>
              </a:lnSpc>
              <a:spcBef>
                <a:spcPts val="0"/>
              </a:spcBef>
              <a:spcAft>
                <a:spcPts val="0"/>
              </a:spcAft>
              <a:buNone/>
              <a:defRPr b="1">
                <a:solidFill>
                  <a:schemeClr val="accent5"/>
                </a:solidFill>
                <a:latin typeface="Aldrich"/>
                <a:ea typeface="Aldrich"/>
                <a:cs typeface="Aldrich"/>
                <a:sym typeface="Aldrich"/>
              </a:defRPr>
            </a:lvl9pPr>
          </a:lstStyle>
          <a:p>
            <a:r>
              <a:rPr lang="es-ES"/>
              <a:t>Haga clic para modificar el estilo de subtítulo del patrón</a:t>
            </a:r>
            <a:endParaRPr/>
          </a:p>
        </p:txBody>
      </p:sp>
      <p:sp>
        <p:nvSpPr>
          <p:cNvPr id="711" name="Google Shape;711;p39"/>
          <p:cNvSpPr txBox="1">
            <a:spLocks noGrp="1"/>
          </p:cNvSpPr>
          <p:nvPr>
            <p:ph type="subTitle" idx="3"/>
          </p:nvPr>
        </p:nvSpPr>
        <p:spPr>
          <a:xfrm>
            <a:off x="1730487" y="4860329"/>
            <a:ext cx="2958000" cy="612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5"/>
              </a:buClr>
              <a:buSzPts val="1600"/>
              <a:buNone/>
              <a:defRPr sz="2133">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2133"/>
              </a:spcBef>
              <a:spcAft>
                <a:spcPts val="0"/>
              </a:spcAft>
              <a:buClr>
                <a:schemeClr val="accent5"/>
              </a:buClr>
              <a:buSzPts val="1400"/>
              <a:buNone/>
              <a:defRPr>
                <a:solidFill>
                  <a:schemeClr val="accent5"/>
                </a:solidFill>
              </a:defRPr>
            </a:lvl3pPr>
            <a:lvl4pPr lvl="3" rtl="0">
              <a:spcBef>
                <a:spcPts val="2133"/>
              </a:spcBef>
              <a:spcAft>
                <a:spcPts val="0"/>
              </a:spcAft>
              <a:buClr>
                <a:schemeClr val="accent5"/>
              </a:buClr>
              <a:buSzPts val="1400"/>
              <a:buNone/>
              <a:defRPr>
                <a:solidFill>
                  <a:schemeClr val="accent5"/>
                </a:solidFill>
              </a:defRPr>
            </a:lvl4pPr>
            <a:lvl5pPr lvl="4" rtl="0">
              <a:spcBef>
                <a:spcPts val="2133"/>
              </a:spcBef>
              <a:spcAft>
                <a:spcPts val="0"/>
              </a:spcAft>
              <a:buClr>
                <a:schemeClr val="accent5"/>
              </a:buClr>
              <a:buSzPts val="1400"/>
              <a:buNone/>
              <a:defRPr>
                <a:solidFill>
                  <a:schemeClr val="accent5"/>
                </a:solidFill>
              </a:defRPr>
            </a:lvl5pPr>
            <a:lvl6pPr lvl="5" rtl="0">
              <a:spcBef>
                <a:spcPts val="2133"/>
              </a:spcBef>
              <a:spcAft>
                <a:spcPts val="0"/>
              </a:spcAft>
              <a:buClr>
                <a:schemeClr val="accent5"/>
              </a:buClr>
              <a:buSzPts val="1400"/>
              <a:buNone/>
              <a:defRPr>
                <a:solidFill>
                  <a:schemeClr val="accent5"/>
                </a:solidFill>
              </a:defRPr>
            </a:lvl6pPr>
            <a:lvl7pPr lvl="6" rtl="0">
              <a:spcBef>
                <a:spcPts val="2133"/>
              </a:spcBef>
              <a:spcAft>
                <a:spcPts val="0"/>
              </a:spcAft>
              <a:buClr>
                <a:schemeClr val="accent5"/>
              </a:buClr>
              <a:buSzPts val="1400"/>
              <a:buNone/>
              <a:defRPr>
                <a:solidFill>
                  <a:schemeClr val="accent5"/>
                </a:solidFill>
              </a:defRPr>
            </a:lvl7pPr>
            <a:lvl8pPr lvl="7" rtl="0">
              <a:spcBef>
                <a:spcPts val="2133"/>
              </a:spcBef>
              <a:spcAft>
                <a:spcPts val="0"/>
              </a:spcAft>
              <a:buClr>
                <a:schemeClr val="accent5"/>
              </a:buClr>
              <a:buSzPts val="1400"/>
              <a:buNone/>
              <a:defRPr>
                <a:solidFill>
                  <a:schemeClr val="accent5"/>
                </a:solidFill>
              </a:defRPr>
            </a:lvl8pPr>
            <a:lvl9pPr lvl="8" rtl="0">
              <a:spcBef>
                <a:spcPts val="2133"/>
              </a:spcBef>
              <a:spcAft>
                <a:spcPts val="2133"/>
              </a:spcAft>
              <a:buClr>
                <a:schemeClr val="accent5"/>
              </a:buClr>
              <a:buSzPts val="1400"/>
              <a:buNone/>
              <a:defRPr>
                <a:solidFill>
                  <a:schemeClr val="accent5"/>
                </a:solidFill>
              </a:defRPr>
            </a:lvl9pPr>
          </a:lstStyle>
          <a:p>
            <a:r>
              <a:rPr lang="es-ES"/>
              <a:t>Haga clic para modificar el estilo de subtítulo del patrón</a:t>
            </a:r>
            <a:endParaRPr/>
          </a:p>
        </p:txBody>
      </p:sp>
      <p:sp>
        <p:nvSpPr>
          <p:cNvPr id="712" name="Google Shape;712;p39"/>
          <p:cNvSpPr txBox="1">
            <a:spLocks noGrp="1"/>
          </p:cNvSpPr>
          <p:nvPr>
            <p:ph type="subTitle" idx="4"/>
          </p:nvPr>
        </p:nvSpPr>
        <p:spPr>
          <a:xfrm>
            <a:off x="7503513" y="4860329"/>
            <a:ext cx="2958000" cy="61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5"/>
              </a:buClr>
              <a:buSzPts val="1600"/>
              <a:buNone/>
              <a:defRPr sz="2133">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2133"/>
              </a:spcBef>
              <a:spcAft>
                <a:spcPts val="0"/>
              </a:spcAft>
              <a:buClr>
                <a:schemeClr val="accent5"/>
              </a:buClr>
              <a:buSzPts val="1400"/>
              <a:buNone/>
              <a:defRPr>
                <a:solidFill>
                  <a:schemeClr val="accent5"/>
                </a:solidFill>
              </a:defRPr>
            </a:lvl3pPr>
            <a:lvl4pPr lvl="3" rtl="0">
              <a:spcBef>
                <a:spcPts val="2133"/>
              </a:spcBef>
              <a:spcAft>
                <a:spcPts val="0"/>
              </a:spcAft>
              <a:buClr>
                <a:schemeClr val="accent5"/>
              </a:buClr>
              <a:buSzPts val="1400"/>
              <a:buNone/>
              <a:defRPr>
                <a:solidFill>
                  <a:schemeClr val="accent5"/>
                </a:solidFill>
              </a:defRPr>
            </a:lvl4pPr>
            <a:lvl5pPr lvl="4" rtl="0">
              <a:spcBef>
                <a:spcPts val="2133"/>
              </a:spcBef>
              <a:spcAft>
                <a:spcPts val="0"/>
              </a:spcAft>
              <a:buClr>
                <a:schemeClr val="accent5"/>
              </a:buClr>
              <a:buSzPts val="1400"/>
              <a:buNone/>
              <a:defRPr>
                <a:solidFill>
                  <a:schemeClr val="accent5"/>
                </a:solidFill>
              </a:defRPr>
            </a:lvl5pPr>
            <a:lvl6pPr lvl="5" rtl="0">
              <a:spcBef>
                <a:spcPts val="2133"/>
              </a:spcBef>
              <a:spcAft>
                <a:spcPts val="0"/>
              </a:spcAft>
              <a:buClr>
                <a:schemeClr val="accent5"/>
              </a:buClr>
              <a:buSzPts val="1400"/>
              <a:buNone/>
              <a:defRPr>
                <a:solidFill>
                  <a:schemeClr val="accent5"/>
                </a:solidFill>
              </a:defRPr>
            </a:lvl6pPr>
            <a:lvl7pPr lvl="6" rtl="0">
              <a:spcBef>
                <a:spcPts val="2133"/>
              </a:spcBef>
              <a:spcAft>
                <a:spcPts val="0"/>
              </a:spcAft>
              <a:buClr>
                <a:schemeClr val="accent5"/>
              </a:buClr>
              <a:buSzPts val="1400"/>
              <a:buNone/>
              <a:defRPr>
                <a:solidFill>
                  <a:schemeClr val="accent5"/>
                </a:solidFill>
              </a:defRPr>
            </a:lvl7pPr>
            <a:lvl8pPr lvl="7" rtl="0">
              <a:spcBef>
                <a:spcPts val="2133"/>
              </a:spcBef>
              <a:spcAft>
                <a:spcPts val="0"/>
              </a:spcAft>
              <a:buClr>
                <a:schemeClr val="accent5"/>
              </a:buClr>
              <a:buSzPts val="1400"/>
              <a:buNone/>
              <a:defRPr>
                <a:solidFill>
                  <a:schemeClr val="accent5"/>
                </a:solidFill>
              </a:defRPr>
            </a:lvl8pPr>
            <a:lvl9pPr lvl="8" rtl="0">
              <a:spcBef>
                <a:spcPts val="2133"/>
              </a:spcBef>
              <a:spcAft>
                <a:spcPts val="2133"/>
              </a:spcAft>
              <a:buClr>
                <a:schemeClr val="accent5"/>
              </a:buClr>
              <a:buSzPts val="1400"/>
              <a:buNone/>
              <a:defRPr>
                <a:solidFill>
                  <a:schemeClr val="accent5"/>
                </a:solidFill>
              </a:defRPr>
            </a:lvl9pPr>
          </a:lstStyle>
          <a:p>
            <a:r>
              <a:rPr lang="es-ES"/>
              <a:t>Haga clic para modificar el estilo de subtítulo del patrón</a:t>
            </a:r>
            <a:endParaRPr/>
          </a:p>
        </p:txBody>
      </p:sp>
      <p:sp>
        <p:nvSpPr>
          <p:cNvPr id="713" name="Google Shape;713;p39"/>
          <p:cNvSpPr txBox="1">
            <a:spLocks noGrp="1"/>
          </p:cNvSpPr>
          <p:nvPr>
            <p:ph type="subTitle" idx="5"/>
          </p:nvPr>
        </p:nvSpPr>
        <p:spPr>
          <a:xfrm>
            <a:off x="2823687" y="2279521"/>
            <a:ext cx="1864800" cy="540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400" b="1">
                <a:solidFill>
                  <a:schemeClr val="accent5"/>
                </a:solidFill>
                <a:latin typeface="Aldrich"/>
                <a:ea typeface="Aldrich"/>
                <a:cs typeface="Aldrich"/>
                <a:sym typeface="Aldrich"/>
              </a:defRPr>
            </a:lvl1pPr>
            <a:lvl2pPr lvl="1" algn="r" rtl="0">
              <a:lnSpc>
                <a:spcPct val="100000"/>
              </a:lnSpc>
              <a:spcBef>
                <a:spcPts val="0"/>
              </a:spcBef>
              <a:spcAft>
                <a:spcPts val="0"/>
              </a:spcAft>
              <a:buNone/>
              <a:defRPr b="1">
                <a:solidFill>
                  <a:schemeClr val="accent5"/>
                </a:solidFill>
                <a:latin typeface="Aldrich"/>
                <a:ea typeface="Aldrich"/>
                <a:cs typeface="Aldrich"/>
                <a:sym typeface="Aldrich"/>
              </a:defRPr>
            </a:lvl2pPr>
            <a:lvl3pPr lvl="2" algn="r" rtl="0">
              <a:lnSpc>
                <a:spcPct val="100000"/>
              </a:lnSpc>
              <a:spcBef>
                <a:spcPts val="0"/>
              </a:spcBef>
              <a:spcAft>
                <a:spcPts val="0"/>
              </a:spcAft>
              <a:buNone/>
              <a:defRPr b="1">
                <a:solidFill>
                  <a:schemeClr val="accent5"/>
                </a:solidFill>
                <a:latin typeface="Aldrich"/>
                <a:ea typeface="Aldrich"/>
                <a:cs typeface="Aldrich"/>
                <a:sym typeface="Aldrich"/>
              </a:defRPr>
            </a:lvl3pPr>
            <a:lvl4pPr lvl="3" algn="r" rtl="0">
              <a:lnSpc>
                <a:spcPct val="100000"/>
              </a:lnSpc>
              <a:spcBef>
                <a:spcPts val="0"/>
              </a:spcBef>
              <a:spcAft>
                <a:spcPts val="0"/>
              </a:spcAft>
              <a:buNone/>
              <a:defRPr b="1">
                <a:solidFill>
                  <a:schemeClr val="accent5"/>
                </a:solidFill>
                <a:latin typeface="Aldrich"/>
                <a:ea typeface="Aldrich"/>
                <a:cs typeface="Aldrich"/>
                <a:sym typeface="Aldrich"/>
              </a:defRPr>
            </a:lvl4pPr>
            <a:lvl5pPr lvl="4" algn="r" rtl="0">
              <a:lnSpc>
                <a:spcPct val="100000"/>
              </a:lnSpc>
              <a:spcBef>
                <a:spcPts val="0"/>
              </a:spcBef>
              <a:spcAft>
                <a:spcPts val="0"/>
              </a:spcAft>
              <a:buNone/>
              <a:defRPr b="1">
                <a:solidFill>
                  <a:schemeClr val="accent5"/>
                </a:solidFill>
                <a:latin typeface="Aldrich"/>
                <a:ea typeface="Aldrich"/>
                <a:cs typeface="Aldrich"/>
                <a:sym typeface="Aldrich"/>
              </a:defRPr>
            </a:lvl5pPr>
            <a:lvl6pPr lvl="5" algn="r" rtl="0">
              <a:lnSpc>
                <a:spcPct val="100000"/>
              </a:lnSpc>
              <a:spcBef>
                <a:spcPts val="0"/>
              </a:spcBef>
              <a:spcAft>
                <a:spcPts val="0"/>
              </a:spcAft>
              <a:buNone/>
              <a:defRPr b="1">
                <a:solidFill>
                  <a:schemeClr val="accent5"/>
                </a:solidFill>
                <a:latin typeface="Aldrich"/>
                <a:ea typeface="Aldrich"/>
                <a:cs typeface="Aldrich"/>
                <a:sym typeface="Aldrich"/>
              </a:defRPr>
            </a:lvl6pPr>
            <a:lvl7pPr lvl="6" algn="r" rtl="0">
              <a:lnSpc>
                <a:spcPct val="100000"/>
              </a:lnSpc>
              <a:spcBef>
                <a:spcPts val="0"/>
              </a:spcBef>
              <a:spcAft>
                <a:spcPts val="0"/>
              </a:spcAft>
              <a:buNone/>
              <a:defRPr b="1">
                <a:solidFill>
                  <a:schemeClr val="accent5"/>
                </a:solidFill>
                <a:latin typeface="Aldrich"/>
                <a:ea typeface="Aldrich"/>
                <a:cs typeface="Aldrich"/>
                <a:sym typeface="Aldrich"/>
              </a:defRPr>
            </a:lvl7pPr>
            <a:lvl8pPr lvl="7" algn="r" rtl="0">
              <a:lnSpc>
                <a:spcPct val="100000"/>
              </a:lnSpc>
              <a:spcBef>
                <a:spcPts val="0"/>
              </a:spcBef>
              <a:spcAft>
                <a:spcPts val="0"/>
              </a:spcAft>
              <a:buNone/>
              <a:defRPr b="1">
                <a:solidFill>
                  <a:schemeClr val="accent5"/>
                </a:solidFill>
                <a:latin typeface="Aldrich"/>
                <a:ea typeface="Aldrich"/>
                <a:cs typeface="Aldrich"/>
                <a:sym typeface="Aldrich"/>
              </a:defRPr>
            </a:lvl8pPr>
            <a:lvl9pPr lvl="8" algn="r" rtl="0">
              <a:lnSpc>
                <a:spcPct val="100000"/>
              </a:lnSpc>
              <a:spcBef>
                <a:spcPts val="0"/>
              </a:spcBef>
              <a:spcAft>
                <a:spcPts val="0"/>
              </a:spcAft>
              <a:buNone/>
              <a:defRPr b="1">
                <a:solidFill>
                  <a:schemeClr val="accent5"/>
                </a:solidFill>
                <a:latin typeface="Aldrich"/>
                <a:ea typeface="Aldrich"/>
                <a:cs typeface="Aldrich"/>
                <a:sym typeface="Aldrich"/>
              </a:defRPr>
            </a:lvl9pPr>
          </a:lstStyle>
          <a:p>
            <a:r>
              <a:rPr lang="es-ES"/>
              <a:t>Haga clic para modificar el estilo de subtítulo del patrón</a:t>
            </a:r>
            <a:endParaRPr/>
          </a:p>
        </p:txBody>
      </p:sp>
      <p:sp>
        <p:nvSpPr>
          <p:cNvPr id="714" name="Google Shape;714;p39"/>
          <p:cNvSpPr txBox="1">
            <a:spLocks noGrp="1"/>
          </p:cNvSpPr>
          <p:nvPr>
            <p:ph type="subTitle" idx="6"/>
          </p:nvPr>
        </p:nvSpPr>
        <p:spPr>
          <a:xfrm>
            <a:off x="7503513" y="2279521"/>
            <a:ext cx="1864800" cy="54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400" b="1">
                <a:solidFill>
                  <a:schemeClr val="accent5"/>
                </a:solidFill>
                <a:latin typeface="Aldrich"/>
                <a:ea typeface="Aldrich"/>
                <a:cs typeface="Aldrich"/>
                <a:sym typeface="Aldrich"/>
              </a:defRPr>
            </a:lvl1pPr>
            <a:lvl2pPr lvl="1" rtl="0">
              <a:lnSpc>
                <a:spcPct val="100000"/>
              </a:lnSpc>
              <a:spcBef>
                <a:spcPts val="0"/>
              </a:spcBef>
              <a:spcAft>
                <a:spcPts val="0"/>
              </a:spcAft>
              <a:buNone/>
              <a:defRPr b="1">
                <a:solidFill>
                  <a:schemeClr val="accent5"/>
                </a:solidFill>
                <a:latin typeface="Aldrich"/>
                <a:ea typeface="Aldrich"/>
                <a:cs typeface="Aldrich"/>
                <a:sym typeface="Aldrich"/>
              </a:defRPr>
            </a:lvl2pPr>
            <a:lvl3pPr lvl="2" rtl="0">
              <a:lnSpc>
                <a:spcPct val="100000"/>
              </a:lnSpc>
              <a:spcBef>
                <a:spcPts val="0"/>
              </a:spcBef>
              <a:spcAft>
                <a:spcPts val="0"/>
              </a:spcAft>
              <a:buNone/>
              <a:defRPr b="1">
                <a:solidFill>
                  <a:schemeClr val="accent5"/>
                </a:solidFill>
                <a:latin typeface="Aldrich"/>
                <a:ea typeface="Aldrich"/>
                <a:cs typeface="Aldrich"/>
                <a:sym typeface="Aldrich"/>
              </a:defRPr>
            </a:lvl3pPr>
            <a:lvl4pPr lvl="3" rtl="0">
              <a:lnSpc>
                <a:spcPct val="100000"/>
              </a:lnSpc>
              <a:spcBef>
                <a:spcPts val="0"/>
              </a:spcBef>
              <a:spcAft>
                <a:spcPts val="0"/>
              </a:spcAft>
              <a:buNone/>
              <a:defRPr b="1">
                <a:solidFill>
                  <a:schemeClr val="accent5"/>
                </a:solidFill>
                <a:latin typeface="Aldrich"/>
                <a:ea typeface="Aldrich"/>
                <a:cs typeface="Aldrich"/>
                <a:sym typeface="Aldrich"/>
              </a:defRPr>
            </a:lvl4pPr>
            <a:lvl5pPr lvl="4" rtl="0">
              <a:lnSpc>
                <a:spcPct val="100000"/>
              </a:lnSpc>
              <a:spcBef>
                <a:spcPts val="0"/>
              </a:spcBef>
              <a:spcAft>
                <a:spcPts val="0"/>
              </a:spcAft>
              <a:buNone/>
              <a:defRPr b="1">
                <a:solidFill>
                  <a:schemeClr val="accent5"/>
                </a:solidFill>
                <a:latin typeface="Aldrich"/>
                <a:ea typeface="Aldrich"/>
                <a:cs typeface="Aldrich"/>
                <a:sym typeface="Aldrich"/>
              </a:defRPr>
            </a:lvl5pPr>
            <a:lvl6pPr lvl="5" rtl="0">
              <a:lnSpc>
                <a:spcPct val="100000"/>
              </a:lnSpc>
              <a:spcBef>
                <a:spcPts val="0"/>
              </a:spcBef>
              <a:spcAft>
                <a:spcPts val="0"/>
              </a:spcAft>
              <a:buNone/>
              <a:defRPr b="1">
                <a:solidFill>
                  <a:schemeClr val="accent5"/>
                </a:solidFill>
                <a:latin typeface="Aldrich"/>
                <a:ea typeface="Aldrich"/>
                <a:cs typeface="Aldrich"/>
                <a:sym typeface="Aldrich"/>
              </a:defRPr>
            </a:lvl6pPr>
            <a:lvl7pPr lvl="6" rtl="0">
              <a:lnSpc>
                <a:spcPct val="100000"/>
              </a:lnSpc>
              <a:spcBef>
                <a:spcPts val="0"/>
              </a:spcBef>
              <a:spcAft>
                <a:spcPts val="0"/>
              </a:spcAft>
              <a:buNone/>
              <a:defRPr b="1">
                <a:solidFill>
                  <a:schemeClr val="accent5"/>
                </a:solidFill>
                <a:latin typeface="Aldrich"/>
                <a:ea typeface="Aldrich"/>
                <a:cs typeface="Aldrich"/>
                <a:sym typeface="Aldrich"/>
              </a:defRPr>
            </a:lvl7pPr>
            <a:lvl8pPr lvl="7" rtl="0">
              <a:lnSpc>
                <a:spcPct val="100000"/>
              </a:lnSpc>
              <a:spcBef>
                <a:spcPts val="0"/>
              </a:spcBef>
              <a:spcAft>
                <a:spcPts val="0"/>
              </a:spcAft>
              <a:buNone/>
              <a:defRPr b="1">
                <a:solidFill>
                  <a:schemeClr val="accent5"/>
                </a:solidFill>
                <a:latin typeface="Aldrich"/>
                <a:ea typeface="Aldrich"/>
                <a:cs typeface="Aldrich"/>
                <a:sym typeface="Aldrich"/>
              </a:defRPr>
            </a:lvl8pPr>
            <a:lvl9pPr lvl="8" rtl="0">
              <a:lnSpc>
                <a:spcPct val="100000"/>
              </a:lnSpc>
              <a:spcBef>
                <a:spcPts val="0"/>
              </a:spcBef>
              <a:spcAft>
                <a:spcPts val="0"/>
              </a:spcAft>
              <a:buNone/>
              <a:defRPr b="1">
                <a:solidFill>
                  <a:schemeClr val="accent5"/>
                </a:solidFill>
                <a:latin typeface="Aldrich"/>
                <a:ea typeface="Aldrich"/>
                <a:cs typeface="Aldrich"/>
                <a:sym typeface="Aldrich"/>
              </a:defRPr>
            </a:lvl9pPr>
          </a:lstStyle>
          <a:p>
            <a:r>
              <a:rPr lang="es-ES"/>
              <a:t>Haga clic para modificar el estilo de subtítulo del patrón</a:t>
            </a:r>
            <a:endParaRPr/>
          </a:p>
        </p:txBody>
      </p:sp>
      <p:sp>
        <p:nvSpPr>
          <p:cNvPr id="715" name="Google Shape;715;p39"/>
          <p:cNvSpPr txBox="1">
            <a:spLocks noGrp="1"/>
          </p:cNvSpPr>
          <p:nvPr>
            <p:ph type="subTitle" idx="7"/>
          </p:nvPr>
        </p:nvSpPr>
        <p:spPr>
          <a:xfrm>
            <a:off x="1730487" y="2834652"/>
            <a:ext cx="2958000" cy="612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5"/>
              </a:buClr>
              <a:buSzPts val="1600"/>
              <a:buNone/>
              <a:defRPr sz="2133">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2133"/>
              </a:spcBef>
              <a:spcAft>
                <a:spcPts val="0"/>
              </a:spcAft>
              <a:buClr>
                <a:schemeClr val="accent5"/>
              </a:buClr>
              <a:buSzPts val="1400"/>
              <a:buNone/>
              <a:defRPr>
                <a:solidFill>
                  <a:schemeClr val="accent5"/>
                </a:solidFill>
              </a:defRPr>
            </a:lvl3pPr>
            <a:lvl4pPr lvl="3" rtl="0">
              <a:spcBef>
                <a:spcPts val="2133"/>
              </a:spcBef>
              <a:spcAft>
                <a:spcPts val="0"/>
              </a:spcAft>
              <a:buClr>
                <a:schemeClr val="accent5"/>
              </a:buClr>
              <a:buSzPts val="1400"/>
              <a:buNone/>
              <a:defRPr>
                <a:solidFill>
                  <a:schemeClr val="accent5"/>
                </a:solidFill>
              </a:defRPr>
            </a:lvl4pPr>
            <a:lvl5pPr lvl="4" rtl="0">
              <a:spcBef>
                <a:spcPts val="2133"/>
              </a:spcBef>
              <a:spcAft>
                <a:spcPts val="0"/>
              </a:spcAft>
              <a:buClr>
                <a:schemeClr val="accent5"/>
              </a:buClr>
              <a:buSzPts val="1400"/>
              <a:buNone/>
              <a:defRPr>
                <a:solidFill>
                  <a:schemeClr val="accent5"/>
                </a:solidFill>
              </a:defRPr>
            </a:lvl5pPr>
            <a:lvl6pPr lvl="5" rtl="0">
              <a:spcBef>
                <a:spcPts val="2133"/>
              </a:spcBef>
              <a:spcAft>
                <a:spcPts val="0"/>
              </a:spcAft>
              <a:buClr>
                <a:schemeClr val="accent5"/>
              </a:buClr>
              <a:buSzPts val="1400"/>
              <a:buNone/>
              <a:defRPr>
                <a:solidFill>
                  <a:schemeClr val="accent5"/>
                </a:solidFill>
              </a:defRPr>
            </a:lvl6pPr>
            <a:lvl7pPr lvl="6" rtl="0">
              <a:spcBef>
                <a:spcPts val="2133"/>
              </a:spcBef>
              <a:spcAft>
                <a:spcPts val="0"/>
              </a:spcAft>
              <a:buClr>
                <a:schemeClr val="accent5"/>
              </a:buClr>
              <a:buSzPts val="1400"/>
              <a:buNone/>
              <a:defRPr>
                <a:solidFill>
                  <a:schemeClr val="accent5"/>
                </a:solidFill>
              </a:defRPr>
            </a:lvl7pPr>
            <a:lvl8pPr lvl="7" rtl="0">
              <a:spcBef>
                <a:spcPts val="2133"/>
              </a:spcBef>
              <a:spcAft>
                <a:spcPts val="0"/>
              </a:spcAft>
              <a:buClr>
                <a:schemeClr val="accent5"/>
              </a:buClr>
              <a:buSzPts val="1400"/>
              <a:buNone/>
              <a:defRPr>
                <a:solidFill>
                  <a:schemeClr val="accent5"/>
                </a:solidFill>
              </a:defRPr>
            </a:lvl8pPr>
            <a:lvl9pPr lvl="8" rtl="0">
              <a:spcBef>
                <a:spcPts val="2133"/>
              </a:spcBef>
              <a:spcAft>
                <a:spcPts val="2133"/>
              </a:spcAft>
              <a:buClr>
                <a:schemeClr val="accent5"/>
              </a:buClr>
              <a:buSzPts val="1400"/>
              <a:buNone/>
              <a:defRPr>
                <a:solidFill>
                  <a:schemeClr val="accent5"/>
                </a:solidFill>
              </a:defRPr>
            </a:lvl9pPr>
          </a:lstStyle>
          <a:p>
            <a:r>
              <a:rPr lang="es-ES"/>
              <a:t>Haga clic para modificar el estilo de subtítulo del patrón</a:t>
            </a:r>
            <a:endParaRPr/>
          </a:p>
        </p:txBody>
      </p:sp>
      <p:sp>
        <p:nvSpPr>
          <p:cNvPr id="716" name="Google Shape;716;p39"/>
          <p:cNvSpPr txBox="1">
            <a:spLocks noGrp="1"/>
          </p:cNvSpPr>
          <p:nvPr>
            <p:ph type="subTitle" idx="8"/>
          </p:nvPr>
        </p:nvSpPr>
        <p:spPr>
          <a:xfrm>
            <a:off x="7503513" y="2834652"/>
            <a:ext cx="2958000" cy="61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5"/>
              </a:buClr>
              <a:buSzPts val="1600"/>
              <a:buNone/>
              <a:defRPr sz="2133">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2133"/>
              </a:spcBef>
              <a:spcAft>
                <a:spcPts val="0"/>
              </a:spcAft>
              <a:buClr>
                <a:schemeClr val="accent5"/>
              </a:buClr>
              <a:buSzPts val="1400"/>
              <a:buNone/>
              <a:defRPr>
                <a:solidFill>
                  <a:schemeClr val="accent5"/>
                </a:solidFill>
              </a:defRPr>
            </a:lvl3pPr>
            <a:lvl4pPr lvl="3" rtl="0">
              <a:spcBef>
                <a:spcPts val="2133"/>
              </a:spcBef>
              <a:spcAft>
                <a:spcPts val="0"/>
              </a:spcAft>
              <a:buClr>
                <a:schemeClr val="accent5"/>
              </a:buClr>
              <a:buSzPts val="1400"/>
              <a:buNone/>
              <a:defRPr>
                <a:solidFill>
                  <a:schemeClr val="accent5"/>
                </a:solidFill>
              </a:defRPr>
            </a:lvl4pPr>
            <a:lvl5pPr lvl="4" rtl="0">
              <a:spcBef>
                <a:spcPts val="2133"/>
              </a:spcBef>
              <a:spcAft>
                <a:spcPts val="0"/>
              </a:spcAft>
              <a:buClr>
                <a:schemeClr val="accent5"/>
              </a:buClr>
              <a:buSzPts val="1400"/>
              <a:buNone/>
              <a:defRPr>
                <a:solidFill>
                  <a:schemeClr val="accent5"/>
                </a:solidFill>
              </a:defRPr>
            </a:lvl5pPr>
            <a:lvl6pPr lvl="5" rtl="0">
              <a:spcBef>
                <a:spcPts val="2133"/>
              </a:spcBef>
              <a:spcAft>
                <a:spcPts val="0"/>
              </a:spcAft>
              <a:buClr>
                <a:schemeClr val="accent5"/>
              </a:buClr>
              <a:buSzPts val="1400"/>
              <a:buNone/>
              <a:defRPr>
                <a:solidFill>
                  <a:schemeClr val="accent5"/>
                </a:solidFill>
              </a:defRPr>
            </a:lvl6pPr>
            <a:lvl7pPr lvl="6" rtl="0">
              <a:spcBef>
                <a:spcPts val="2133"/>
              </a:spcBef>
              <a:spcAft>
                <a:spcPts val="0"/>
              </a:spcAft>
              <a:buClr>
                <a:schemeClr val="accent5"/>
              </a:buClr>
              <a:buSzPts val="1400"/>
              <a:buNone/>
              <a:defRPr>
                <a:solidFill>
                  <a:schemeClr val="accent5"/>
                </a:solidFill>
              </a:defRPr>
            </a:lvl7pPr>
            <a:lvl8pPr lvl="7" rtl="0">
              <a:spcBef>
                <a:spcPts val="2133"/>
              </a:spcBef>
              <a:spcAft>
                <a:spcPts val="0"/>
              </a:spcAft>
              <a:buClr>
                <a:schemeClr val="accent5"/>
              </a:buClr>
              <a:buSzPts val="1400"/>
              <a:buNone/>
              <a:defRPr>
                <a:solidFill>
                  <a:schemeClr val="accent5"/>
                </a:solidFill>
              </a:defRPr>
            </a:lvl8pPr>
            <a:lvl9pPr lvl="8" rtl="0">
              <a:spcBef>
                <a:spcPts val="2133"/>
              </a:spcBef>
              <a:spcAft>
                <a:spcPts val="2133"/>
              </a:spcAft>
              <a:buClr>
                <a:schemeClr val="accent5"/>
              </a:buClr>
              <a:buSzPts val="1400"/>
              <a:buNone/>
              <a:defRPr>
                <a:solidFill>
                  <a:schemeClr val="accent5"/>
                </a:solidFill>
              </a:defRPr>
            </a:lvl9pPr>
          </a:lstStyle>
          <a:p>
            <a:r>
              <a:rPr lang="es-ES"/>
              <a:t>Haga clic para modificar el estilo de subtítulo del patrón</a:t>
            </a:r>
            <a:endParaRPr/>
          </a:p>
        </p:txBody>
      </p:sp>
      <p:sp>
        <p:nvSpPr>
          <p:cNvPr id="717" name="Google Shape;717;p39"/>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718" name="Google Shape;718;p39"/>
          <p:cNvGrpSpPr/>
          <p:nvPr/>
        </p:nvGrpSpPr>
        <p:grpSpPr>
          <a:xfrm rot="10308110">
            <a:off x="10304835" y="988625"/>
            <a:ext cx="1847944" cy="3607075"/>
            <a:chOff x="409722" y="228600"/>
            <a:chExt cx="1385931" cy="2705253"/>
          </a:xfrm>
        </p:grpSpPr>
        <p:grpSp>
          <p:nvGrpSpPr>
            <p:cNvPr id="719" name="Google Shape;719;p39"/>
            <p:cNvGrpSpPr/>
            <p:nvPr/>
          </p:nvGrpSpPr>
          <p:grpSpPr>
            <a:xfrm rot="-617154" flipH="1">
              <a:off x="575967" y="402323"/>
              <a:ext cx="1053440" cy="2450002"/>
              <a:chOff x="3817855" y="1437512"/>
              <a:chExt cx="541146" cy="1128254"/>
            </a:xfrm>
          </p:grpSpPr>
          <p:sp>
            <p:nvSpPr>
              <p:cNvPr id="720" name="Google Shape;720;p39"/>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1" name="Google Shape;721;p39"/>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22" name="Google Shape;722;p39"/>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23" name="Google Shape;723;p39"/>
          <p:cNvGrpSpPr/>
          <p:nvPr/>
        </p:nvGrpSpPr>
        <p:grpSpPr>
          <a:xfrm rot="-2972274">
            <a:off x="717700" y="3747550"/>
            <a:ext cx="1848064" cy="3607311"/>
            <a:chOff x="409722" y="228600"/>
            <a:chExt cx="1385931" cy="2705253"/>
          </a:xfrm>
        </p:grpSpPr>
        <p:grpSp>
          <p:nvGrpSpPr>
            <p:cNvPr id="724" name="Google Shape;724;p39"/>
            <p:cNvGrpSpPr/>
            <p:nvPr/>
          </p:nvGrpSpPr>
          <p:grpSpPr>
            <a:xfrm rot="-617154" flipH="1">
              <a:off x="575967" y="402323"/>
              <a:ext cx="1053440" cy="2450002"/>
              <a:chOff x="3817855" y="1437512"/>
              <a:chExt cx="541146" cy="1128254"/>
            </a:xfrm>
          </p:grpSpPr>
          <p:sp>
            <p:nvSpPr>
              <p:cNvPr id="725" name="Google Shape;725;p39"/>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6" name="Google Shape;726;p39"/>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27" name="Google Shape;727;p39"/>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0449293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728"/>
        <p:cNvGrpSpPr/>
        <p:nvPr/>
      </p:nvGrpSpPr>
      <p:grpSpPr>
        <a:xfrm>
          <a:off x="0" y="0"/>
          <a:ext cx="0" cy="0"/>
          <a:chOff x="0" y="0"/>
          <a:chExt cx="0" cy="0"/>
        </a:xfrm>
      </p:grpSpPr>
      <p:grpSp>
        <p:nvGrpSpPr>
          <p:cNvPr id="729" name="Google Shape;729;p40"/>
          <p:cNvGrpSpPr/>
          <p:nvPr/>
        </p:nvGrpSpPr>
        <p:grpSpPr>
          <a:xfrm flipH="1">
            <a:off x="-12684" y="-7"/>
            <a:ext cx="12237263" cy="6858025"/>
            <a:chOff x="-9513" y="-6"/>
            <a:chExt cx="9177947" cy="5143519"/>
          </a:xfrm>
        </p:grpSpPr>
        <p:sp>
          <p:nvSpPr>
            <p:cNvPr id="730" name="Google Shape;730;p40"/>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1" name="Google Shape;731;p40"/>
            <p:cNvSpPr/>
            <p:nvPr/>
          </p:nvSpPr>
          <p:spPr>
            <a:xfrm flipH="1">
              <a:off x="109125"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2" name="Google Shape;732;p40"/>
            <p:cNvSpPr/>
            <p:nvPr/>
          </p:nvSpPr>
          <p:spPr>
            <a:xfrm flipH="1">
              <a:off x="1100819"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3" name="Google Shape;733;p40"/>
            <p:cNvSpPr/>
            <p:nvPr/>
          </p:nvSpPr>
          <p:spPr>
            <a:xfrm flipH="1">
              <a:off x="6750722"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4" name="Google Shape;734;p40"/>
            <p:cNvSpPr/>
            <p:nvPr/>
          </p:nvSpPr>
          <p:spPr>
            <a:xfrm rot="10800000" flipH="1">
              <a:off x="8024650" y="24328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5" name="Google Shape;735;p40"/>
            <p:cNvSpPr/>
            <p:nvPr/>
          </p:nvSpPr>
          <p:spPr>
            <a:xfrm rot="10800000" flipH="1">
              <a:off x="8024650" y="2598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6" name="Google Shape;736;p40"/>
            <p:cNvSpPr/>
            <p:nvPr/>
          </p:nvSpPr>
          <p:spPr>
            <a:xfrm flipH="1">
              <a:off x="-9513" y="2600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7" name="Google Shape;737;p40"/>
          <p:cNvGrpSpPr/>
          <p:nvPr/>
        </p:nvGrpSpPr>
        <p:grpSpPr>
          <a:xfrm>
            <a:off x="5708554" y="100237"/>
            <a:ext cx="774893" cy="167204"/>
            <a:chOff x="4685288" y="186288"/>
            <a:chExt cx="419375" cy="90485"/>
          </a:xfrm>
        </p:grpSpPr>
        <p:sp>
          <p:nvSpPr>
            <p:cNvPr id="738" name="Google Shape;738;p40"/>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739" name="Google Shape;739;p40"/>
            <p:cNvGrpSpPr/>
            <p:nvPr/>
          </p:nvGrpSpPr>
          <p:grpSpPr>
            <a:xfrm>
              <a:off x="4685288" y="186300"/>
              <a:ext cx="419375" cy="90473"/>
              <a:chOff x="4390000" y="182175"/>
              <a:chExt cx="419375" cy="90473"/>
            </a:xfrm>
          </p:grpSpPr>
          <p:sp>
            <p:nvSpPr>
              <p:cNvPr id="740" name="Google Shape;740;p40"/>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1" name="Google Shape;741;p40"/>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742" name="Google Shape;742;p40"/>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743" name="Google Shape;743;p40"/>
          <p:cNvSpPr txBox="1">
            <a:spLocks noGrp="1"/>
          </p:cNvSpPr>
          <p:nvPr>
            <p:ph type="title" idx="2"/>
          </p:nvPr>
        </p:nvSpPr>
        <p:spPr>
          <a:xfrm>
            <a:off x="950015" y="2172599"/>
            <a:ext cx="2572400" cy="7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a:solidFill>
                  <a:schemeClr val="accent5"/>
                </a:solidFill>
              </a:defRPr>
            </a:lvl2pPr>
            <a:lvl3pPr lvl="2" rtl="0">
              <a:spcBef>
                <a:spcPts val="0"/>
              </a:spcBef>
              <a:spcAft>
                <a:spcPts val="0"/>
              </a:spcAft>
              <a:buClr>
                <a:schemeClr val="accent5"/>
              </a:buClr>
              <a:buSzPts val="1800"/>
              <a:buNone/>
              <a:defRPr sz="2400">
                <a:solidFill>
                  <a:schemeClr val="accent5"/>
                </a:solidFill>
              </a:defRPr>
            </a:lvl3pPr>
            <a:lvl4pPr lvl="3" rtl="0">
              <a:spcBef>
                <a:spcPts val="0"/>
              </a:spcBef>
              <a:spcAft>
                <a:spcPts val="0"/>
              </a:spcAft>
              <a:buClr>
                <a:schemeClr val="accent5"/>
              </a:buClr>
              <a:buSzPts val="1800"/>
              <a:buNone/>
              <a:defRPr sz="2400">
                <a:solidFill>
                  <a:schemeClr val="accent5"/>
                </a:solidFill>
              </a:defRPr>
            </a:lvl4pPr>
            <a:lvl5pPr lvl="4" rtl="0">
              <a:spcBef>
                <a:spcPts val="0"/>
              </a:spcBef>
              <a:spcAft>
                <a:spcPts val="0"/>
              </a:spcAft>
              <a:buClr>
                <a:schemeClr val="accent5"/>
              </a:buClr>
              <a:buSzPts val="1800"/>
              <a:buNone/>
              <a:defRPr sz="2400">
                <a:solidFill>
                  <a:schemeClr val="accent5"/>
                </a:solidFill>
              </a:defRPr>
            </a:lvl5pPr>
            <a:lvl6pPr lvl="5" rtl="0">
              <a:spcBef>
                <a:spcPts val="0"/>
              </a:spcBef>
              <a:spcAft>
                <a:spcPts val="0"/>
              </a:spcAft>
              <a:buClr>
                <a:schemeClr val="accent5"/>
              </a:buClr>
              <a:buSzPts val="1800"/>
              <a:buNone/>
              <a:defRPr sz="2400">
                <a:solidFill>
                  <a:schemeClr val="accent5"/>
                </a:solidFill>
              </a:defRPr>
            </a:lvl6pPr>
            <a:lvl7pPr lvl="6" rtl="0">
              <a:spcBef>
                <a:spcPts val="0"/>
              </a:spcBef>
              <a:spcAft>
                <a:spcPts val="0"/>
              </a:spcAft>
              <a:buClr>
                <a:schemeClr val="accent5"/>
              </a:buClr>
              <a:buSzPts val="1800"/>
              <a:buNone/>
              <a:defRPr sz="2400">
                <a:solidFill>
                  <a:schemeClr val="accent5"/>
                </a:solidFill>
              </a:defRPr>
            </a:lvl7pPr>
            <a:lvl8pPr lvl="7" rtl="0">
              <a:spcBef>
                <a:spcPts val="0"/>
              </a:spcBef>
              <a:spcAft>
                <a:spcPts val="0"/>
              </a:spcAft>
              <a:buClr>
                <a:schemeClr val="accent5"/>
              </a:buClr>
              <a:buSzPts val="1800"/>
              <a:buNone/>
              <a:defRPr sz="2400">
                <a:solidFill>
                  <a:schemeClr val="accent5"/>
                </a:solidFill>
              </a:defRPr>
            </a:lvl8pPr>
            <a:lvl9pPr lvl="8" rtl="0">
              <a:spcBef>
                <a:spcPts val="0"/>
              </a:spcBef>
              <a:spcAft>
                <a:spcPts val="0"/>
              </a:spcAft>
              <a:buClr>
                <a:schemeClr val="accent5"/>
              </a:buClr>
              <a:buSzPts val="1800"/>
              <a:buNone/>
              <a:defRPr sz="2400">
                <a:solidFill>
                  <a:schemeClr val="accent5"/>
                </a:solidFill>
              </a:defRPr>
            </a:lvl9pPr>
          </a:lstStyle>
          <a:p>
            <a:r>
              <a:rPr lang="es-ES"/>
              <a:t>Haga clic para modificar el estilo de título del patrón</a:t>
            </a:r>
            <a:endParaRPr/>
          </a:p>
        </p:txBody>
      </p:sp>
      <p:sp>
        <p:nvSpPr>
          <p:cNvPr id="744" name="Google Shape;744;p40"/>
          <p:cNvSpPr txBox="1">
            <a:spLocks noGrp="1"/>
          </p:cNvSpPr>
          <p:nvPr>
            <p:ph type="subTitle" idx="1"/>
          </p:nvPr>
        </p:nvSpPr>
        <p:spPr>
          <a:xfrm>
            <a:off x="950015" y="4572584"/>
            <a:ext cx="2572400" cy="9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s-ES"/>
              <a:t>Haga clic para modificar el estilo de subtítulo del patrón</a:t>
            </a:r>
            <a:endParaRPr/>
          </a:p>
        </p:txBody>
      </p:sp>
      <p:sp>
        <p:nvSpPr>
          <p:cNvPr id="745" name="Google Shape;745;p40"/>
          <p:cNvSpPr txBox="1">
            <a:spLocks noGrp="1"/>
          </p:cNvSpPr>
          <p:nvPr>
            <p:ph type="title" idx="3"/>
          </p:nvPr>
        </p:nvSpPr>
        <p:spPr>
          <a:xfrm>
            <a:off x="3520759" y="2173703"/>
            <a:ext cx="2572400" cy="7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a:solidFill>
                  <a:schemeClr val="accent5"/>
                </a:solidFill>
              </a:defRPr>
            </a:lvl2pPr>
            <a:lvl3pPr lvl="2" rtl="0">
              <a:spcBef>
                <a:spcPts val="0"/>
              </a:spcBef>
              <a:spcAft>
                <a:spcPts val="0"/>
              </a:spcAft>
              <a:buClr>
                <a:schemeClr val="accent5"/>
              </a:buClr>
              <a:buSzPts val="1800"/>
              <a:buNone/>
              <a:defRPr sz="2400">
                <a:solidFill>
                  <a:schemeClr val="accent5"/>
                </a:solidFill>
              </a:defRPr>
            </a:lvl3pPr>
            <a:lvl4pPr lvl="3" rtl="0">
              <a:spcBef>
                <a:spcPts val="0"/>
              </a:spcBef>
              <a:spcAft>
                <a:spcPts val="0"/>
              </a:spcAft>
              <a:buClr>
                <a:schemeClr val="accent5"/>
              </a:buClr>
              <a:buSzPts val="1800"/>
              <a:buNone/>
              <a:defRPr sz="2400">
                <a:solidFill>
                  <a:schemeClr val="accent5"/>
                </a:solidFill>
              </a:defRPr>
            </a:lvl4pPr>
            <a:lvl5pPr lvl="4" rtl="0">
              <a:spcBef>
                <a:spcPts val="0"/>
              </a:spcBef>
              <a:spcAft>
                <a:spcPts val="0"/>
              </a:spcAft>
              <a:buClr>
                <a:schemeClr val="accent5"/>
              </a:buClr>
              <a:buSzPts val="1800"/>
              <a:buNone/>
              <a:defRPr sz="2400">
                <a:solidFill>
                  <a:schemeClr val="accent5"/>
                </a:solidFill>
              </a:defRPr>
            </a:lvl5pPr>
            <a:lvl6pPr lvl="5" rtl="0">
              <a:spcBef>
                <a:spcPts val="0"/>
              </a:spcBef>
              <a:spcAft>
                <a:spcPts val="0"/>
              </a:spcAft>
              <a:buClr>
                <a:schemeClr val="accent5"/>
              </a:buClr>
              <a:buSzPts val="1800"/>
              <a:buNone/>
              <a:defRPr sz="2400">
                <a:solidFill>
                  <a:schemeClr val="accent5"/>
                </a:solidFill>
              </a:defRPr>
            </a:lvl6pPr>
            <a:lvl7pPr lvl="6" rtl="0">
              <a:spcBef>
                <a:spcPts val="0"/>
              </a:spcBef>
              <a:spcAft>
                <a:spcPts val="0"/>
              </a:spcAft>
              <a:buClr>
                <a:schemeClr val="accent5"/>
              </a:buClr>
              <a:buSzPts val="1800"/>
              <a:buNone/>
              <a:defRPr sz="2400">
                <a:solidFill>
                  <a:schemeClr val="accent5"/>
                </a:solidFill>
              </a:defRPr>
            </a:lvl7pPr>
            <a:lvl8pPr lvl="7" rtl="0">
              <a:spcBef>
                <a:spcPts val="0"/>
              </a:spcBef>
              <a:spcAft>
                <a:spcPts val="0"/>
              </a:spcAft>
              <a:buClr>
                <a:schemeClr val="accent5"/>
              </a:buClr>
              <a:buSzPts val="1800"/>
              <a:buNone/>
              <a:defRPr sz="2400">
                <a:solidFill>
                  <a:schemeClr val="accent5"/>
                </a:solidFill>
              </a:defRPr>
            </a:lvl8pPr>
            <a:lvl9pPr lvl="8" rtl="0">
              <a:spcBef>
                <a:spcPts val="0"/>
              </a:spcBef>
              <a:spcAft>
                <a:spcPts val="0"/>
              </a:spcAft>
              <a:buClr>
                <a:schemeClr val="accent5"/>
              </a:buClr>
              <a:buSzPts val="1800"/>
              <a:buNone/>
              <a:defRPr sz="2400">
                <a:solidFill>
                  <a:schemeClr val="accent5"/>
                </a:solidFill>
              </a:defRPr>
            </a:lvl9pPr>
          </a:lstStyle>
          <a:p>
            <a:r>
              <a:rPr lang="es-ES"/>
              <a:t>Haga clic para modificar el estilo de título del patrón</a:t>
            </a:r>
            <a:endParaRPr/>
          </a:p>
        </p:txBody>
      </p:sp>
      <p:sp>
        <p:nvSpPr>
          <p:cNvPr id="746" name="Google Shape;746;p40"/>
          <p:cNvSpPr txBox="1">
            <a:spLocks noGrp="1"/>
          </p:cNvSpPr>
          <p:nvPr>
            <p:ph type="subTitle" idx="4"/>
          </p:nvPr>
        </p:nvSpPr>
        <p:spPr>
          <a:xfrm>
            <a:off x="3520759" y="4573567"/>
            <a:ext cx="2572400" cy="9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s-ES"/>
              <a:t>Haga clic para modificar el estilo de subtítulo del patrón</a:t>
            </a:r>
            <a:endParaRPr/>
          </a:p>
        </p:txBody>
      </p:sp>
      <p:sp>
        <p:nvSpPr>
          <p:cNvPr id="747" name="Google Shape;747;p40"/>
          <p:cNvSpPr txBox="1">
            <a:spLocks noGrp="1"/>
          </p:cNvSpPr>
          <p:nvPr>
            <p:ph type="title" idx="5"/>
          </p:nvPr>
        </p:nvSpPr>
        <p:spPr>
          <a:xfrm>
            <a:off x="6091503" y="2172617"/>
            <a:ext cx="2572400" cy="7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a:solidFill>
                  <a:schemeClr val="accent5"/>
                </a:solidFill>
              </a:defRPr>
            </a:lvl2pPr>
            <a:lvl3pPr lvl="2" rtl="0">
              <a:spcBef>
                <a:spcPts val="0"/>
              </a:spcBef>
              <a:spcAft>
                <a:spcPts val="0"/>
              </a:spcAft>
              <a:buClr>
                <a:schemeClr val="accent5"/>
              </a:buClr>
              <a:buSzPts val="1800"/>
              <a:buNone/>
              <a:defRPr sz="2400">
                <a:solidFill>
                  <a:schemeClr val="accent5"/>
                </a:solidFill>
              </a:defRPr>
            </a:lvl3pPr>
            <a:lvl4pPr lvl="3" rtl="0">
              <a:spcBef>
                <a:spcPts val="0"/>
              </a:spcBef>
              <a:spcAft>
                <a:spcPts val="0"/>
              </a:spcAft>
              <a:buClr>
                <a:schemeClr val="accent5"/>
              </a:buClr>
              <a:buSzPts val="1800"/>
              <a:buNone/>
              <a:defRPr sz="2400">
                <a:solidFill>
                  <a:schemeClr val="accent5"/>
                </a:solidFill>
              </a:defRPr>
            </a:lvl4pPr>
            <a:lvl5pPr lvl="4" rtl="0">
              <a:spcBef>
                <a:spcPts val="0"/>
              </a:spcBef>
              <a:spcAft>
                <a:spcPts val="0"/>
              </a:spcAft>
              <a:buClr>
                <a:schemeClr val="accent5"/>
              </a:buClr>
              <a:buSzPts val="1800"/>
              <a:buNone/>
              <a:defRPr sz="2400">
                <a:solidFill>
                  <a:schemeClr val="accent5"/>
                </a:solidFill>
              </a:defRPr>
            </a:lvl5pPr>
            <a:lvl6pPr lvl="5" rtl="0">
              <a:spcBef>
                <a:spcPts val="0"/>
              </a:spcBef>
              <a:spcAft>
                <a:spcPts val="0"/>
              </a:spcAft>
              <a:buClr>
                <a:schemeClr val="accent5"/>
              </a:buClr>
              <a:buSzPts val="1800"/>
              <a:buNone/>
              <a:defRPr sz="2400">
                <a:solidFill>
                  <a:schemeClr val="accent5"/>
                </a:solidFill>
              </a:defRPr>
            </a:lvl6pPr>
            <a:lvl7pPr lvl="6" rtl="0">
              <a:spcBef>
                <a:spcPts val="0"/>
              </a:spcBef>
              <a:spcAft>
                <a:spcPts val="0"/>
              </a:spcAft>
              <a:buClr>
                <a:schemeClr val="accent5"/>
              </a:buClr>
              <a:buSzPts val="1800"/>
              <a:buNone/>
              <a:defRPr sz="2400">
                <a:solidFill>
                  <a:schemeClr val="accent5"/>
                </a:solidFill>
              </a:defRPr>
            </a:lvl7pPr>
            <a:lvl8pPr lvl="7" rtl="0">
              <a:spcBef>
                <a:spcPts val="0"/>
              </a:spcBef>
              <a:spcAft>
                <a:spcPts val="0"/>
              </a:spcAft>
              <a:buClr>
                <a:schemeClr val="accent5"/>
              </a:buClr>
              <a:buSzPts val="1800"/>
              <a:buNone/>
              <a:defRPr sz="2400">
                <a:solidFill>
                  <a:schemeClr val="accent5"/>
                </a:solidFill>
              </a:defRPr>
            </a:lvl8pPr>
            <a:lvl9pPr lvl="8" rtl="0">
              <a:spcBef>
                <a:spcPts val="0"/>
              </a:spcBef>
              <a:spcAft>
                <a:spcPts val="0"/>
              </a:spcAft>
              <a:buClr>
                <a:schemeClr val="accent5"/>
              </a:buClr>
              <a:buSzPts val="1800"/>
              <a:buNone/>
              <a:defRPr sz="2400">
                <a:solidFill>
                  <a:schemeClr val="accent5"/>
                </a:solidFill>
              </a:defRPr>
            </a:lvl9pPr>
          </a:lstStyle>
          <a:p>
            <a:r>
              <a:rPr lang="es-ES"/>
              <a:t>Haga clic para modificar el estilo de título del patrón</a:t>
            </a:r>
            <a:endParaRPr/>
          </a:p>
        </p:txBody>
      </p:sp>
      <p:sp>
        <p:nvSpPr>
          <p:cNvPr id="748" name="Google Shape;748;p40"/>
          <p:cNvSpPr txBox="1">
            <a:spLocks noGrp="1"/>
          </p:cNvSpPr>
          <p:nvPr>
            <p:ph type="subTitle" idx="6"/>
          </p:nvPr>
        </p:nvSpPr>
        <p:spPr>
          <a:xfrm>
            <a:off x="6091503" y="4572600"/>
            <a:ext cx="2572400" cy="9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s-ES"/>
              <a:t>Haga clic para modificar el estilo de subtítulo del patrón</a:t>
            </a:r>
            <a:endParaRPr/>
          </a:p>
        </p:txBody>
      </p:sp>
      <p:sp>
        <p:nvSpPr>
          <p:cNvPr id="749" name="Google Shape;749;p40"/>
          <p:cNvSpPr txBox="1">
            <a:spLocks noGrp="1"/>
          </p:cNvSpPr>
          <p:nvPr>
            <p:ph type="title" idx="7"/>
          </p:nvPr>
        </p:nvSpPr>
        <p:spPr>
          <a:xfrm>
            <a:off x="8674385" y="2173720"/>
            <a:ext cx="2567600" cy="7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a:solidFill>
                  <a:schemeClr val="accent5"/>
                </a:solidFill>
              </a:defRPr>
            </a:lvl2pPr>
            <a:lvl3pPr lvl="2" rtl="0">
              <a:spcBef>
                <a:spcPts val="0"/>
              </a:spcBef>
              <a:spcAft>
                <a:spcPts val="0"/>
              </a:spcAft>
              <a:buClr>
                <a:schemeClr val="accent5"/>
              </a:buClr>
              <a:buSzPts val="1800"/>
              <a:buNone/>
              <a:defRPr sz="2400">
                <a:solidFill>
                  <a:schemeClr val="accent5"/>
                </a:solidFill>
              </a:defRPr>
            </a:lvl3pPr>
            <a:lvl4pPr lvl="3" rtl="0">
              <a:spcBef>
                <a:spcPts val="0"/>
              </a:spcBef>
              <a:spcAft>
                <a:spcPts val="0"/>
              </a:spcAft>
              <a:buClr>
                <a:schemeClr val="accent5"/>
              </a:buClr>
              <a:buSzPts val="1800"/>
              <a:buNone/>
              <a:defRPr sz="2400">
                <a:solidFill>
                  <a:schemeClr val="accent5"/>
                </a:solidFill>
              </a:defRPr>
            </a:lvl4pPr>
            <a:lvl5pPr lvl="4" rtl="0">
              <a:spcBef>
                <a:spcPts val="0"/>
              </a:spcBef>
              <a:spcAft>
                <a:spcPts val="0"/>
              </a:spcAft>
              <a:buClr>
                <a:schemeClr val="accent5"/>
              </a:buClr>
              <a:buSzPts val="1800"/>
              <a:buNone/>
              <a:defRPr sz="2400">
                <a:solidFill>
                  <a:schemeClr val="accent5"/>
                </a:solidFill>
              </a:defRPr>
            </a:lvl5pPr>
            <a:lvl6pPr lvl="5" rtl="0">
              <a:spcBef>
                <a:spcPts val="0"/>
              </a:spcBef>
              <a:spcAft>
                <a:spcPts val="0"/>
              </a:spcAft>
              <a:buClr>
                <a:schemeClr val="accent5"/>
              </a:buClr>
              <a:buSzPts val="1800"/>
              <a:buNone/>
              <a:defRPr sz="2400">
                <a:solidFill>
                  <a:schemeClr val="accent5"/>
                </a:solidFill>
              </a:defRPr>
            </a:lvl6pPr>
            <a:lvl7pPr lvl="6" rtl="0">
              <a:spcBef>
                <a:spcPts val="0"/>
              </a:spcBef>
              <a:spcAft>
                <a:spcPts val="0"/>
              </a:spcAft>
              <a:buClr>
                <a:schemeClr val="accent5"/>
              </a:buClr>
              <a:buSzPts val="1800"/>
              <a:buNone/>
              <a:defRPr sz="2400">
                <a:solidFill>
                  <a:schemeClr val="accent5"/>
                </a:solidFill>
              </a:defRPr>
            </a:lvl7pPr>
            <a:lvl8pPr lvl="7" rtl="0">
              <a:spcBef>
                <a:spcPts val="0"/>
              </a:spcBef>
              <a:spcAft>
                <a:spcPts val="0"/>
              </a:spcAft>
              <a:buClr>
                <a:schemeClr val="accent5"/>
              </a:buClr>
              <a:buSzPts val="1800"/>
              <a:buNone/>
              <a:defRPr sz="2400">
                <a:solidFill>
                  <a:schemeClr val="accent5"/>
                </a:solidFill>
              </a:defRPr>
            </a:lvl8pPr>
            <a:lvl9pPr lvl="8" rtl="0">
              <a:spcBef>
                <a:spcPts val="0"/>
              </a:spcBef>
              <a:spcAft>
                <a:spcPts val="0"/>
              </a:spcAft>
              <a:buClr>
                <a:schemeClr val="accent5"/>
              </a:buClr>
              <a:buSzPts val="1800"/>
              <a:buNone/>
              <a:defRPr sz="2400">
                <a:solidFill>
                  <a:schemeClr val="accent5"/>
                </a:solidFill>
              </a:defRPr>
            </a:lvl9pPr>
          </a:lstStyle>
          <a:p>
            <a:r>
              <a:rPr lang="es-ES"/>
              <a:t>Haga clic para modificar el estilo de título del patrón</a:t>
            </a:r>
            <a:endParaRPr/>
          </a:p>
        </p:txBody>
      </p:sp>
      <p:sp>
        <p:nvSpPr>
          <p:cNvPr id="750" name="Google Shape;750;p40"/>
          <p:cNvSpPr txBox="1">
            <a:spLocks noGrp="1"/>
          </p:cNvSpPr>
          <p:nvPr>
            <p:ph type="subTitle" idx="8"/>
          </p:nvPr>
        </p:nvSpPr>
        <p:spPr>
          <a:xfrm>
            <a:off x="8674385" y="4573572"/>
            <a:ext cx="2567600" cy="9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141259077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751"/>
        <p:cNvGrpSpPr/>
        <p:nvPr/>
      </p:nvGrpSpPr>
      <p:grpSpPr>
        <a:xfrm>
          <a:off x="0" y="0"/>
          <a:ext cx="0" cy="0"/>
          <a:chOff x="0" y="0"/>
          <a:chExt cx="0" cy="0"/>
        </a:xfrm>
      </p:grpSpPr>
      <p:grpSp>
        <p:nvGrpSpPr>
          <p:cNvPr id="752" name="Google Shape;752;p41"/>
          <p:cNvGrpSpPr/>
          <p:nvPr/>
        </p:nvGrpSpPr>
        <p:grpSpPr>
          <a:xfrm flipH="1">
            <a:off x="-32575" y="-38871"/>
            <a:ext cx="12237293" cy="6922289"/>
            <a:chOff x="-9546" y="-29154"/>
            <a:chExt cx="9177970" cy="5191717"/>
          </a:xfrm>
        </p:grpSpPr>
        <p:sp>
          <p:nvSpPr>
            <p:cNvPr id="753" name="Google Shape;753;p41"/>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4" name="Google Shape;754;p41"/>
            <p:cNvSpPr/>
            <p:nvPr/>
          </p:nvSpPr>
          <p:spPr>
            <a:xfrm>
              <a:off x="7068464" y="-29154"/>
              <a:ext cx="1600279" cy="119956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5" name="Google Shape;755;p41"/>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6" name="Google Shape;756;p41"/>
            <p:cNvSpPr/>
            <p:nvPr/>
          </p:nvSpPr>
          <p:spPr>
            <a:xfrm>
              <a:off x="743289" y="389782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7" name="Google Shape;757;p41"/>
            <p:cNvSpPr/>
            <p:nvPr/>
          </p:nvSpPr>
          <p:spPr>
            <a:xfrm rot="10800000">
              <a:off x="-9546" y="3670090"/>
              <a:ext cx="1124791"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8" name="Google Shape;758;p41"/>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59" name="Google Shape;759;p41"/>
          <p:cNvGrpSpPr/>
          <p:nvPr/>
        </p:nvGrpSpPr>
        <p:grpSpPr>
          <a:xfrm>
            <a:off x="5708554" y="100237"/>
            <a:ext cx="774893" cy="167204"/>
            <a:chOff x="4685288" y="186288"/>
            <a:chExt cx="419375" cy="90485"/>
          </a:xfrm>
        </p:grpSpPr>
        <p:sp>
          <p:nvSpPr>
            <p:cNvPr id="760" name="Google Shape;760;p41"/>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761" name="Google Shape;761;p41"/>
            <p:cNvGrpSpPr/>
            <p:nvPr/>
          </p:nvGrpSpPr>
          <p:grpSpPr>
            <a:xfrm>
              <a:off x="4685288" y="186300"/>
              <a:ext cx="419375" cy="90473"/>
              <a:chOff x="4390000" y="182175"/>
              <a:chExt cx="419375" cy="90473"/>
            </a:xfrm>
          </p:grpSpPr>
          <p:sp>
            <p:nvSpPr>
              <p:cNvPr id="762" name="Google Shape;762;p41"/>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3" name="Google Shape;763;p41"/>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764" name="Google Shape;764;p41"/>
          <p:cNvSpPr txBox="1">
            <a:spLocks noGrp="1"/>
          </p:cNvSpPr>
          <p:nvPr>
            <p:ph type="subTitle" idx="1"/>
          </p:nvPr>
        </p:nvSpPr>
        <p:spPr>
          <a:xfrm>
            <a:off x="8226261" y="2888921"/>
            <a:ext cx="3018400" cy="59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
        <p:nvSpPr>
          <p:cNvPr id="765" name="Google Shape;765;p41"/>
          <p:cNvSpPr txBox="1">
            <a:spLocks noGrp="1"/>
          </p:cNvSpPr>
          <p:nvPr>
            <p:ph type="subTitle" idx="2"/>
          </p:nvPr>
        </p:nvSpPr>
        <p:spPr>
          <a:xfrm>
            <a:off x="5127848" y="2480847"/>
            <a:ext cx="1936800" cy="3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2133">
                <a:latin typeface="Aldrich"/>
                <a:ea typeface="Aldrich"/>
                <a:cs typeface="Aldrich"/>
                <a:sym typeface="Aldrich"/>
              </a:defRPr>
            </a:lvl2pPr>
            <a:lvl3pPr lvl="2" algn="ctr" rtl="0">
              <a:lnSpc>
                <a:spcPct val="100000"/>
              </a:lnSpc>
              <a:spcBef>
                <a:spcPts val="0"/>
              </a:spcBef>
              <a:spcAft>
                <a:spcPts val="0"/>
              </a:spcAft>
              <a:buSzPts val="1600"/>
              <a:buFont typeface="Aldrich"/>
              <a:buNone/>
              <a:defRPr sz="2133">
                <a:latin typeface="Aldrich"/>
                <a:ea typeface="Aldrich"/>
                <a:cs typeface="Aldrich"/>
                <a:sym typeface="Aldrich"/>
              </a:defRPr>
            </a:lvl3pPr>
            <a:lvl4pPr lvl="3" algn="ctr" rtl="0">
              <a:lnSpc>
                <a:spcPct val="100000"/>
              </a:lnSpc>
              <a:spcBef>
                <a:spcPts val="0"/>
              </a:spcBef>
              <a:spcAft>
                <a:spcPts val="0"/>
              </a:spcAft>
              <a:buSzPts val="1600"/>
              <a:buFont typeface="Aldrich"/>
              <a:buNone/>
              <a:defRPr sz="2133">
                <a:latin typeface="Aldrich"/>
                <a:ea typeface="Aldrich"/>
                <a:cs typeface="Aldrich"/>
                <a:sym typeface="Aldrich"/>
              </a:defRPr>
            </a:lvl4pPr>
            <a:lvl5pPr lvl="4" algn="ctr" rtl="0">
              <a:lnSpc>
                <a:spcPct val="100000"/>
              </a:lnSpc>
              <a:spcBef>
                <a:spcPts val="0"/>
              </a:spcBef>
              <a:spcAft>
                <a:spcPts val="0"/>
              </a:spcAft>
              <a:buSzPts val="1600"/>
              <a:buFont typeface="Aldrich"/>
              <a:buNone/>
              <a:defRPr sz="2133">
                <a:latin typeface="Aldrich"/>
                <a:ea typeface="Aldrich"/>
                <a:cs typeface="Aldrich"/>
                <a:sym typeface="Aldrich"/>
              </a:defRPr>
            </a:lvl5pPr>
            <a:lvl6pPr lvl="5" algn="ctr" rtl="0">
              <a:lnSpc>
                <a:spcPct val="100000"/>
              </a:lnSpc>
              <a:spcBef>
                <a:spcPts val="0"/>
              </a:spcBef>
              <a:spcAft>
                <a:spcPts val="0"/>
              </a:spcAft>
              <a:buSzPts val="1600"/>
              <a:buFont typeface="Aldrich"/>
              <a:buNone/>
              <a:defRPr sz="2133">
                <a:latin typeface="Aldrich"/>
                <a:ea typeface="Aldrich"/>
                <a:cs typeface="Aldrich"/>
                <a:sym typeface="Aldrich"/>
              </a:defRPr>
            </a:lvl6pPr>
            <a:lvl7pPr lvl="6" algn="ctr" rtl="0">
              <a:lnSpc>
                <a:spcPct val="100000"/>
              </a:lnSpc>
              <a:spcBef>
                <a:spcPts val="0"/>
              </a:spcBef>
              <a:spcAft>
                <a:spcPts val="0"/>
              </a:spcAft>
              <a:buSzPts val="1600"/>
              <a:buFont typeface="Aldrich"/>
              <a:buNone/>
              <a:defRPr sz="2133">
                <a:latin typeface="Aldrich"/>
                <a:ea typeface="Aldrich"/>
                <a:cs typeface="Aldrich"/>
                <a:sym typeface="Aldrich"/>
              </a:defRPr>
            </a:lvl7pPr>
            <a:lvl8pPr lvl="7" algn="ctr" rtl="0">
              <a:lnSpc>
                <a:spcPct val="100000"/>
              </a:lnSpc>
              <a:spcBef>
                <a:spcPts val="0"/>
              </a:spcBef>
              <a:spcAft>
                <a:spcPts val="0"/>
              </a:spcAft>
              <a:buSzPts val="1600"/>
              <a:buFont typeface="Aldrich"/>
              <a:buNone/>
              <a:defRPr sz="2133">
                <a:latin typeface="Aldrich"/>
                <a:ea typeface="Aldrich"/>
                <a:cs typeface="Aldrich"/>
                <a:sym typeface="Aldrich"/>
              </a:defRPr>
            </a:lvl8pPr>
            <a:lvl9pPr lvl="8" algn="ctr" rtl="0">
              <a:lnSpc>
                <a:spcPct val="100000"/>
              </a:lnSpc>
              <a:spcBef>
                <a:spcPts val="0"/>
              </a:spcBef>
              <a:spcAft>
                <a:spcPts val="0"/>
              </a:spcAft>
              <a:buSzPts val="1600"/>
              <a:buFont typeface="Aldrich"/>
              <a:buNone/>
              <a:defRPr sz="2133">
                <a:latin typeface="Aldrich"/>
                <a:ea typeface="Aldrich"/>
                <a:cs typeface="Aldrich"/>
                <a:sym typeface="Aldrich"/>
              </a:defRPr>
            </a:lvl9pPr>
          </a:lstStyle>
          <a:p>
            <a:r>
              <a:rPr lang="es-ES"/>
              <a:t>Haga clic para modificar el estilo de subtítulo del patrón</a:t>
            </a:r>
            <a:endParaRPr/>
          </a:p>
        </p:txBody>
      </p:sp>
      <p:sp>
        <p:nvSpPr>
          <p:cNvPr id="766" name="Google Shape;766;p41"/>
          <p:cNvSpPr txBox="1">
            <a:spLocks noGrp="1"/>
          </p:cNvSpPr>
          <p:nvPr>
            <p:ph type="subTitle" idx="3"/>
          </p:nvPr>
        </p:nvSpPr>
        <p:spPr>
          <a:xfrm>
            <a:off x="4584448" y="2887521"/>
            <a:ext cx="3023600" cy="59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
        <p:nvSpPr>
          <p:cNvPr id="767" name="Google Shape;767;p41"/>
          <p:cNvSpPr txBox="1">
            <a:spLocks noGrp="1"/>
          </p:cNvSpPr>
          <p:nvPr>
            <p:ph type="subTitle" idx="4"/>
          </p:nvPr>
        </p:nvSpPr>
        <p:spPr>
          <a:xfrm>
            <a:off x="1488167" y="2478647"/>
            <a:ext cx="1936800" cy="3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2133">
                <a:latin typeface="Aldrich"/>
                <a:ea typeface="Aldrich"/>
                <a:cs typeface="Aldrich"/>
                <a:sym typeface="Aldrich"/>
              </a:defRPr>
            </a:lvl2pPr>
            <a:lvl3pPr lvl="2" algn="ctr" rtl="0">
              <a:lnSpc>
                <a:spcPct val="100000"/>
              </a:lnSpc>
              <a:spcBef>
                <a:spcPts val="0"/>
              </a:spcBef>
              <a:spcAft>
                <a:spcPts val="0"/>
              </a:spcAft>
              <a:buSzPts val="1600"/>
              <a:buFont typeface="Aldrich"/>
              <a:buNone/>
              <a:defRPr sz="2133">
                <a:latin typeface="Aldrich"/>
                <a:ea typeface="Aldrich"/>
                <a:cs typeface="Aldrich"/>
                <a:sym typeface="Aldrich"/>
              </a:defRPr>
            </a:lvl3pPr>
            <a:lvl4pPr lvl="3" algn="ctr" rtl="0">
              <a:lnSpc>
                <a:spcPct val="100000"/>
              </a:lnSpc>
              <a:spcBef>
                <a:spcPts val="0"/>
              </a:spcBef>
              <a:spcAft>
                <a:spcPts val="0"/>
              </a:spcAft>
              <a:buSzPts val="1600"/>
              <a:buFont typeface="Aldrich"/>
              <a:buNone/>
              <a:defRPr sz="2133">
                <a:latin typeface="Aldrich"/>
                <a:ea typeface="Aldrich"/>
                <a:cs typeface="Aldrich"/>
                <a:sym typeface="Aldrich"/>
              </a:defRPr>
            </a:lvl4pPr>
            <a:lvl5pPr lvl="4" algn="ctr" rtl="0">
              <a:lnSpc>
                <a:spcPct val="100000"/>
              </a:lnSpc>
              <a:spcBef>
                <a:spcPts val="0"/>
              </a:spcBef>
              <a:spcAft>
                <a:spcPts val="0"/>
              </a:spcAft>
              <a:buSzPts val="1600"/>
              <a:buFont typeface="Aldrich"/>
              <a:buNone/>
              <a:defRPr sz="2133">
                <a:latin typeface="Aldrich"/>
                <a:ea typeface="Aldrich"/>
                <a:cs typeface="Aldrich"/>
                <a:sym typeface="Aldrich"/>
              </a:defRPr>
            </a:lvl5pPr>
            <a:lvl6pPr lvl="5" algn="ctr" rtl="0">
              <a:lnSpc>
                <a:spcPct val="100000"/>
              </a:lnSpc>
              <a:spcBef>
                <a:spcPts val="0"/>
              </a:spcBef>
              <a:spcAft>
                <a:spcPts val="0"/>
              </a:spcAft>
              <a:buSzPts val="1600"/>
              <a:buFont typeface="Aldrich"/>
              <a:buNone/>
              <a:defRPr sz="2133">
                <a:latin typeface="Aldrich"/>
                <a:ea typeface="Aldrich"/>
                <a:cs typeface="Aldrich"/>
                <a:sym typeface="Aldrich"/>
              </a:defRPr>
            </a:lvl6pPr>
            <a:lvl7pPr lvl="6" algn="ctr" rtl="0">
              <a:lnSpc>
                <a:spcPct val="100000"/>
              </a:lnSpc>
              <a:spcBef>
                <a:spcPts val="0"/>
              </a:spcBef>
              <a:spcAft>
                <a:spcPts val="0"/>
              </a:spcAft>
              <a:buSzPts val="1600"/>
              <a:buFont typeface="Aldrich"/>
              <a:buNone/>
              <a:defRPr sz="2133">
                <a:latin typeface="Aldrich"/>
                <a:ea typeface="Aldrich"/>
                <a:cs typeface="Aldrich"/>
                <a:sym typeface="Aldrich"/>
              </a:defRPr>
            </a:lvl7pPr>
            <a:lvl8pPr lvl="7" algn="ctr" rtl="0">
              <a:lnSpc>
                <a:spcPct val="100000"/>
              </a:lnSpc>
              <a:spcBef>
                <a:spcPts val="0"/>
              </a:spcBef>
              <a:spcAft>
                <a:spcPts val="0"/>
              </a:spcAft>
              <a:buSzPts val="1600"/>
              <a:buFont typeface="Aldrich"/>
              <a:buNone/>
              <a:defRPr sz="2133">
                <a:latin typeface="Aldrich"/>
                <a:ea typeface="Aldrich"/>
                <a:cs typeface="Aldrich"/>
                <a:sym typeface="Aldrich"/>
              </a:defRPr>
            </a:lvl8pPr>
            <a:lvl9pPr lvl="8" algn="ctr" rtl="0">
              <a:lnSpc>
                <a:spcPct val="100000"/>
              </a:lnSpc>
              <a:spcBef>
                <a:spcPts val="0"/>
              </a:spcBef>
              <a:spcAft>
                <a:spcPts val="0"/>
              </a:spcAft>
              <a:buSzPts val="1600"/>
              <a:buFont typeface="Aldrich"/>
              <a:buNone/>
              <a:defRPr sz="2133">
                <a:latin typeface="Aldrich"/>
                <a:ea typeface="Aldrich"/>
                <a:cs typeface="Aldrich"/>
                <a:sym typeface="Aldrich"/>
              </a:defRPr>
            </a:lvl9pPr>
          </a:lstStyle>
          <a:p>
            <a:r>
              <a:rPr lang="es-ES"/>
              <a:t>Haga clic para modificar el estilo de subtítulo del patrón</a:t>
            </a:r>
            <a:endParaRPr/>
          </a:p>
        </p:txBody>
      </p:sp>
      <p:sp>
        <p:nvSpPr>
          <p:cNvPr id="768" name="Google Shape;768;p41"/>
          <p:cNvSpPr txBox="1">
            <a:spLocks noGrp="1"/>
          </p:cNvSpPr>
          <p:nvPr>
            <p:ph type="subTitle" idx="5"/>
          </p:nvPr>
        </p:nvSpPr>
        <p:spPr>
          <a:xfrm>
            <a:off x="947367" y="2888921"/>
            <a:ext cx="3018400" cy="59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
        <p:nvSpPr>
          <p:cNvPr id="769" name="Google Shape;769;p41"/>
          <p:cNvSpPr txBox="1">
            <a:spLocks noGrp="1"/>
          </p:cNvSpPr>
          <p:nvPr>
            <p:ph type="subTitle" idx="6"/>
          </p:nvPr>
        </p:nvSpPr>
        <p:spPr>
          <a:xfrm>
            <a:off x="8767061" y="2480847"/>
            <a:ext cx="1936800" cy="3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2133">
                <a:latin typeface="Aldrich"/>
                <a:ea typeface="Aldrich"/>
                <a:cs typeface="Aldrich"/>
                <a:sym typeface="Aldrich"/>
              </a:defRPr>
            </a:lvl2pPr>
            <a:lvl3pPr lvl="2" algn="ctr" rtl="0">
              <a:lnSpc>
                <a:spcPct val="100000"/>
              </a:lnSpc>
              <a:spcBef>
                <a:spcPts val="0"/>
              </a:spcBef>
              <a:spcAft>
                <a:spcPts val="0"/>
              </a:spcAft>
              <a:buSzPts val="1600"/>
              <a:buFont typeface="Aldrich"/>
              <a:buNone/>
              <a:defRPr sz="2133">
                <a:latin typeface="Aldrich"/>
                <a:ea typeface="Aldrich"/>
                <a:cs typeface="Aldrich"/>
                <a:sym typeface="Aldrich"/>
              </a:defRPr>
            </a:lvl3pPr>
            <a:lvl4pPr lvl="3" algn="ctr" rtl="0">
              <a:lnSpc>
                <a:spcPct val="100000"/>
              </a:lnSpc>
              <a:spcBef>
                <a:spcPts val="0"/>
              </a:spcBef>
              <a:spcAft>
                <a:spcPts val="0"/>
              </a:spcAft>
              <a:buSzPts val="1600"/>
              <a:buFont typeface="Aldrich"/>
              <a:buNone/>
              <a:defRPr sz="2133">
                <a:latin typeface="Aldrich"/>
                <a:ea typeface="Aldrich"/>
                <a:cs typeface="Aldrich"/>
                <a:sym typeface="Aldrich"/>
              </a:defRPr>
            </a:lvl4pPr>
            <a:lvl5pPr lvl="4" algn="ctr" rtl="0">
              <a:lnSpc>
                <a:spcPct val="100000"/>
              </a:lnSpc>
              <a:spcBef>
                <a:spcPts val="0"/>
              </a:spcBef>
              <a:spcAft>
                <a:spcPts val="0"/>
              </a:spcAft>
              <a:buSzPts val="1600"/>
              <a:buFont typeface="Aldrich"/>
              <a:buNone/>
              <a:defRPr sz="2133">
                <a:latin typeface="Aldrich"/>
                <a:ea typeface="Aldrich"/>
                <a:cs typeface="Aldrich"/>
                <a:sym typeface="Aldrich"/>
              </a:defRPr>
            </a:lvl5pPr>
            <a:lvl6pPr lvl="5" algn="ctr" rtl="0">
              <a:lnSpc>
                <a:spcPct val="100000"/>
              </a:lnSpc>
              <a:spcBef>
                <a:spcPts val="0"/>
              </a:spcBef>
              <a:spcAft>
                <a:spcPts val="0"/>
              </a:spcAft>
              <a:buSzPts val="1600"/>
              <a:buFont typeface="Aldrich"/>
              <a:buNone/>
              <a:defRPr sz="2133">
                <a:latin typeface="Aldrich"/>
                <a:ea typeface="Aldrich"/>
                <a:cs typeface="Aldrich"/>
                <a:sym typeface="Aldrich"/>
              </a:defRPr>
            </a:lvl6pPr>
            <a:lvl7pPr lvl="6" algn="ctr" rtl="0">
              <a:lnSpc>
                <a:spcPct val="100000"/>
              </a:lnSpc>
              <a:spcBef>
                <a:spcPts val="0"/>
              </a:spcBef>
              <a:spcAft>
                <a:spcPts val="0"/>
              </a:spcAft>
              <a:buSzPts val="1600"/>
              <a:buFont typeface="Aldrich"/>
              <a:buNone/>
              <a:defRPr sz="2133">
                <a:latin typeface="Aldrich"/>
                <a:ea typeface="Aldrich"/>
                <a:cs typeface="Aldrich"/>
                <a:sym typeface="Aldrich"/>
              </a:defRPr>
            </a:lvl7pPr>
            <a:lvl8pPr lvl="7" algn="ctr" rtl="0">
              <a:lnSpc>
                <a:spcPct val="100000"/>
              </a:lnSpc>
              <a:spcBef>
                <a:spcPts val="0"/>
              </a:spcBef>
              <a:spcAft>
                <a:spcPts val="0"/>
              </a:spcAft>
              <a:buSzPts val="1600"/>
              <a:buFont typeface="Aldrich"/>
              <a:buNone/>
              <a:defRPr sz="2133">
                <a:latin typeface="Aldrich"/>
                <a:ea typeface="Aldrich"/>
                <a:cs typeface="Aldrich"/>
                <a:sym typeface="Aldrich"/>
              </a:defRPr>
            </a:lvl8pPr>
            <a:lvl9pPr lvl="8" algn="ctr" rtl="0">
              <a:lnSpc>
                <a:spcPct val="100000"/>
              </a:lnSpc>
              <a:spcBef>
                <a:spcPts val="0"/>
              </a:spcBef>
              <a:spcAft>
                <a:spcPts val="0"/>
              </a:spcAft>
              <a:buSzPts val="1600"/>
              <a:buFont typeface="Aldrich"/>
              <a:buNone/>
              <a:defRPr sz="2133">
                <a:latin typeface="Aldrich"/>
                <a:ea typeface="Aldrich"/>
                <a:cs typeface="Aldrich"/>
                <a:sym typeface="Aldrich"/>
              </a:defRPr>
            </a:lvl9pPr>
          </a:lstStyle>
          <a:p>
            <a:r>
              <a:rPr lang="es-ES"/>
              <a:t>Haga clic para modificar el estilo de subtítulo del patrón</a:t>
            </a:r>
            <a:endParaRPr/>
          </a:p>
        </p:txBody>
      </p:sp>
      <p:sp>
        <p:nvSpPr>
          <p:cNvPr id="770" name="Google Shape;770;p41"/>
          <p:cNvSpPr txBox="1">
            <a:spLocks noGrp="1"/>
          </p:cNvSpPr>
          <p:nvPr>
            <p:ph type="subTitle" idx="7"/>
          </p:nvPr>
        </p:nvSpPr>
        <p:spPr>
          <a:xfrm>
            <a:off x="8226261" y="5194767"/>
            <a:ext cx="3018400" cy="59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
        <p:nvSpPr>
          <p:cNvPr id="771" name="Google Shape;771;p41"/>
          <p:cNvSpPr txBox="1">
            <a:spLocks noGrp="1"/>
          </p:cNvSpPr>
          <p:nvPr>
            <p:ph type="subTitle" idx="8"/>
          </p:nvPr>
        </p:nvSpPr>
        <p:spPr>
          <a:xfrm>
            <a:off x="4586813" y="5194767"/>
            <a:ext cx="3018400" cy="59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
        <p:nvSpPr>
          <p:cNvPr id="772" name="Google Shape;772;p41"/>
          <p:cNvSpPr txBox="1">
            <a:spLocks noGrp="1"/>
          </p:cNvSpPr>
          <p:nvPr>
            <p:ph type="subTitle" idx="9"/>
          </p:nvPr>
        </p:nvSpPr>
        <p:spPr>
          <a:xfrm>
            <a:off x="947367" y="5194767"/>
            <a:ext cx="3018400" cy="59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
        <p:nvSpPr>
          <p:cNvPr id="773" name="Google Shape;773;p41"/>
          <p:cNvSpPr txBox="1">
            <a:spLocks noGrp="1"/>
          </p:cNvSpPr>
          <p:nvPr>
            <p:ph type="subTitle" idx="13"/>
          </p:nvPr>
        </p:nvSpPr>
        <p:spPr>
          <a:xfrm>
            <a:off x="5127848" y="4786028"/>
            <a:ext cx="1936800" cy="3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2133">
                <a:latin typeface="Aldrich"/>
                <a:ea typeface="Aldrich"/>
                <a:cs typeface="Aldrich"/>
                <a:sym typeface="Aldrich"/>
              </a:defRPr>
            </a:lvl2pPr>
            <a:lvl3pPr lvl="2" algn="ctr" rtl="0">
              <a:lnSpc>
                <a:spcPct val="100000"/>
              </a:lnSpc>
              <a:spcBef>
                <a:spcPts val="0"/>
              </a:spcBef>
              <a:spcAft>
                <a:spcPts val="0"/>
              </a:spcAft>
              <a:buSzPts val="1600"/>
              <a:buFont typeface="Aldrich"/>
              <a:buNone/>
              <a:defRPr sz="2133">
                <a:latin typeface="Aldrich"/>
                <a:ea typeface="Aldrich"/>
                <a:cs typeface="Aldrich"/>
                <a:sym typeface="Aldrich"/>
              </a:defRPr>
            </a:lvl3pPr>
            <a:lvl4pPr lvl="3" algn="ctr" rtl="0">
              <a:lnSpc>
                <a:spcPct val="100000"/>
              </a:lnSpc>
              <a:spcBef>
                <a:spcPts val="0"/>
              </a:spcBef>
              <a:spcAft>
                <a:spcPts val="0"/>
              </a:spcAft>
              <a:buSzPts val="1600"/>
              <a:buFont typeface="Aldrich"/>
              <a:buNone/>
              <a:defRPr sz="2133">
                <a:latin typeface="Aldrich"/>
                <a:ea typeface="Aldrich"/>
                <a:cs typeface="Aldrich"/>
                <a:sym typeface="Aldrich"/>
              </a:defRPr>
            </a:lvl4pPr>
            <a:lvl5pPr lvl="4" algn="ctr" rtl="0">
              <a:lnSpc>
                <a:spcPct val="100000"/>
              </a:lnSpc>
              <a:spcBef>
                <a:spcPts val="0"/>
              </a:spcBef>
              <a:spcAft>
                <a:spcPts val="0"/>
              </a:spcAft>
              <a:buSzPts val="1600"/>
              <a:buFont typeface="Aldrich"/>
              <a:buNone/>
              <a:defRPr sz="2133">
                <a:latin typeface="Aldrich"/>
                <a:ea typeface="Aldrich"/>
                <a:cs typeface="Aldrich"/>
                <a:sym typeface="Aldrich"/>
              </a:defRPr>
            </a:lvl5pPr>
            <a:lvl6pPr lvl="5" algn="ctr" rtl="0">
              <a:lnSpc>
                <a:spcPct val="100000"/>
              </a:lnSpc>
              <a:spcBef>
                <a:spcPts val="0"/>
              </a:spcBef>
              <a:spcAft>
                <a:spcPts val="0"/>
              </a:spcAft>
              <a:buSzPts val="1600"/>
              <a:buFont typeface="Aldrich"/>
              <a:buNone/>
              <a:defRPr sz="2133">
                <a:latin typeface="Aldrich"/>
                <a:ea typeface="Aldrich"/>
                <a:cs typeface="Aldrich"/>
                <a:sym typeface="Aldrich"/>
              </a:defRPr>
            </a:lvl6pPr>
            <a:lvl7pPr lvl="6" algn="ctr" rtl="0">
              <a:lnSpc>
                <a:spcPct val="100000"/>
              </a:lnSpc>
              <a:spcBef>
                <a:spcPts val="0"/>
              </a:spcBef>
              <a:spcAft>
                <a:spcPts val="0"/>
              </a:spcAft>
              <a:buSzPts val="1600"/>
              <a:buFont typeface="Aldrich"/>
              <a:buNone/>
              <a:defRPr sz="2133">
                <a:latin typeface="Aldrich"/>
                <a:ea typeface="Aldrich"/>
                <a:cs typeface="Aldrich"/>
                <a:sym typeface="Aldrich"/>
              </a:defRPr>
            </a:lvl7pPr>
            <a:lvl8pPr lvl="7" algn="ctr" rtl="0">
              <a:lnSpc>
                <a:spcPct val="100000"/>
              </a:lnSpc>
              <a:spcBef>
                <a:spcPts val="0"/>
              </a:spcBef>
              <a:spcAft>
                <a:spcPts val="0"/>
              </a:spcAft>
              <a:buSzPts val="1600"/>
              <a:buFont typeface="Aldrich"/>
              <a:buNone/>
              <a:defRPr sz="2133">
                <a:latin typeface="Aldrich"/>
                <a:ea typeface="Aldrich"/>
                <a:cs typeface="Aldrich"/>
                <a:sym typeface="Aldrich"/>
              </a:defRPr>
            </a:lvl8pPr>
            <a:lvl9pPr lvl="8" algn="ctr" rtl="0">
              <a:lnSpc>
                <a:spcPct val="100000"/>
              </a:lnSpc>
              <a:spcBef>
                <a:spcPts val="0"/>
              </a:spcBef>
              <a:spcAft>
                <a:spcPts val="0"/>
              </a:spcAft>
              <a:buSzPts val="1600"/>
              <a:buFont typeface="Aldrich"/>
              <a:buNone/>
              <a:defRPr sz="2133">
                <a:latin typeface="Aldrich"/>
                <a:ea typeface="Aldrich"/>
                <a:cs typeface="Aldrich"/>
                <a:sym typeface="Aldrich"/>
              </a:defRPr>
            </a:lvl9pPr>
          </a:lstStyle>
          <a:p>
            <a:r>
              <a:rPr lang="es-ES"/>
              <a:t>Haga clic para modificar el estilo de subtítulo del patrón</a:t>
            </a:r>
            <a:endParaRPr/>
          </a:p>
        </p:txBody>
      </p:sp>
      <p:sp>
        <p:nvSpPr>
          <p:cNvPr id="774" name="Google Shape;774;p41"/>
          <p:cNvSpPr txBox="1">
            <a:spLocks noGrp="1"/>
          </p:cNvSpPr>
          <p:nvPr>
            <p:ph type="subTitle" idx="14"/>
          </p:nvPr>
        </p:nvSpPr>
        <p:spPr>
          <a:xfrm>
            <a:off x="1488167" y="4786028"/>
            <a:ext cx="1936800" cy="3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2133">
                <a:latin typeface="Aldrich"/>
                <a:ea typeface="Aldrich"/>
                <a:cs typeface="Aldrich"/>
                <a:sym typeface="Aldrich"/>
              </a:defRPr>
            </a:lvl2pPr>
            <a:lvl3pPr lvl="2" algn="ctr" rtl="0">
              <a:lnSpc>
                <a:spcPct val="100000"/>
              </a:lnSpc>
              <a:spcBef>
                <a:spcPts val="0"/>
              </a:spcBef>
              <a:spcAft>
                <a:spcPts val="0"/>
              </a:spcAft>
              <a:buSzPts val="1600"/>
              <a:buFont typeface="Aldrich"/>
              <a:buNone/>
              <a:defRPr sz="2133">
                <a:latin typeface="Aldrich"/>
                <a:ea typeface="Aldrich"/>
                <a:cs typeface="Aldrich"/>
                <a:sym typeface="Aldrich"/>
              </a:defRPr>
            </a:lvl3pPr>
            <a:lvl4pPr lvl="3" algn="ctr" rtl="0">
              <a:lnSpc>
                <a:spcPct val="100000"/>
              </a:lnSpc>
              <a:spcBef>
                <a:spcPts val="0"/>
              </a:spcBef>
              <a:spcAft>
                <a:spcPts val="0"/>
              </a:spcAft>
              <a:buSzPts val="1600"/>
              <a:buFont typeface="Aldrich"/>
              <a:buNone/>
              <a:defRPr sz="2133">
                <a:latin typeface="Aldrich"/>
                <a:ea typeface="Aldrich"/>
                <a:cs typeface="Aldrich"/>
                <a:sym typeface="Aldrich"/>
              </a:defRPr>
            </a:lvl4pPr>
            <a:lvl5pPr lvl="4" algn="ctr" rtl="0">
              <a:lnSpc>
                <a:spcPct val="100000"/>
              </a:lnSpc>
              <a:spcBef>
                <a:spcPts val="0"/>
              </a:spcBef>
              <a:spcAft>
                <a:spcPts val="0"/>
              </a:spcAft>
              <a:buSzPts val="1600"/>
              <a:buFont typeface="Aldrich"/>
              <a:buNone/>
              <a:defRPr sz="2133">
                <a:latin typeface="Aldrich"/>
                <a:ea typeface="Aldrich"/>
                <a:cs typeface="Aldrich"/>
                <a:sym typeface="Aldrich"/>
              </a:defRPr>
            </a:lvl5pPr>
            <a:lvl6pPr lvl="5" algn="ctr" rtl="0">
              <a:lnSpc>
                <a:spcPct val="100000"/>
              </a:lnSpc>
              <a:spcBef>
                <a:spcPts val="0"/>
              </a:spcBef>
              <a:spcAft>
                <a:spcPts val="0"/>
              </a:spcAft>
              <a:buSzPts val="1600"/>
              <a:buFont typeface="Aldrich"/>
              <a:buNone/>
              <a:defRPr sz="2133">
                <a:latin typeface="Aldrich"/>
                <a:ea typeface="Aldrich"/>
                <a:cs typeface="Aldrich"/>
                <a:sym typeface="Aldrich"/>
              </a:defRPr>
            </a:lvl6pPr>
            <a:lvl7pPr lvl="6" algn="ctr" rtl="0">
              <a:lnSpc>
                <a:spcPct val="100000"/>
              </a:lnSpc>
              <a:spcBef>
                <a:spcPts val="0"/>
              </a:spcBef>
              <a:spcAft>
                <a:spcPts val="0"/>
              </a:spcAft>
              <a:buSzPts val="1600"/>
              <a:buFont typeface="Aldrich"/>
              <a:buNone/>
              <a:defRPr sz="2133">
                <a:latin typeface="Aldrich"/>
                <a:ea typeface="Aldrich"/>
                <a:cs typeface="Aldrich"/>
                <a:sym typeface="Aldrich"/>
              </a:defRPr>
            </a:lvl7pPr>
            <a:lvl8pPr lvl="7" algn="ctr" rtl="0">
              <a:lnSpc>
                <a:spcPct val="100000"/>
              </a:lnSpc>
              <a:spcBef>
                <a:spcPts val="0"/>
              </a:spcBef>
              <a:spcAft>
                <a:spcPts val="0"/>
              </a:spcAft>
              <a:buSzPts val="1600"/>
              <a:buFont typeface="Aldrich"/>
              <a:buNone/>
              <a:defRPr sz="2133">
                <a:latin typeface="Aldrich"/>
                <a:ea typeface="Aldrich"/>
                <a:cs typeface="Aldrich"/>
                <a:sym typeface="Aldrich"/>
              </a:defRPr>
            </a:lvl8pPr>
            <a:lvl9pPr lvl="8" algn="ctr" rtl="0">
              <a:lnSpc>
                <a:spcPct val="100000"/>
              </a:lnSpc>
              <a:spcBef>
                <a:spcPts val="0"/>
              </a:spcBef>
              <a:spcAft>
                <a:spcPts val="0"/>
              </a:spcAft>
              <a:buSzPts val="1600"/>
              <a:buFont typeface="Aldrich"/>
              <a:buNone/>
              <a:defRPr sz="2133">
                <a:latin typeface="Aldrich"/>
                <a:ea typeface="Aldrich"/>
                <a:cs typeface="Aldrich"/>
                <a:sym typeface="Aldrich"/>
              </a:defRPr>
            </a:lvl9pPr>
          </a:lstStyle>
          <a:p>
            <a:r>
              <a:rPr lang="es-ES"/>
              <a:t>Haga clic para modificar el estilo de subtítulo del patrón</a:t>
            </a:r>
            <a:endParaRPr/>
          </a:p>
        </p:txBody>
      </p:sp>
      <p:sp>
        <p:nvSpPr>
          <p:cNvPr id="775" name="Google Shape;775;p41"/>
          <p:cNvSpPr txBox="1">
            <a:spLocks noGrp="1"/>
          </p:cNvSpPr>
          <p:nvPr>
            <p:ph type="subTitle" idx="15"/>
          </p:nvPr>
        </p:nvSpPr>
        <p:spPr>
          <a:xfrm>
            <a:off x="8767061" y="4786028"/>
            <a:ext cx="1936800" cy="3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2133">
                <a:latin typeface="Aldrich"/>
                <a:ea typeface="Aldrich"/>
                <a:cs typeface="Aldrich"/>
                <a:sym typeface="Aldrich"/>
              </a:defRPr>
            </a:lvl2pPr>
            <a:lvl3pPr lvl="2" algn="ctr" rtl="0">
              <a:lnSpc>
                <a:spcPct val="100000"/>
              </a:lnSpc>
              <a:spcBef>
                <a:spcPts val="0"/>
              </a:spcBef>
              <a:spcAft>
                <a:spcPts val="0"/>
              </a:spcAft>
              <a:buSzPts val="1600"/>
              <a:buFont typeface="Aldrich"/>
              <a:buNone/>
              <a:defRPr sz="2133">
                <a:latin typeface="Aldrich"/>
                <a:ea typeface="Aldrich"/>
                <a:cs typeface="Aldrich"/>
                <a:sym typeface="Aldrich"/>
              </a:defRPr>
            </a:lvl3pPr>
            <a:lvl4pPr lvl="3" algn="ctr" rtl="0">
              <a:lnSpc>
                <a:spcPct val="100000"/>
              </a:lnSpc>
              <a:spcBef>
                <a:spcPts val="0"/>
              </a:spcBef>
              <a:spcAft>
                <a:spcPts val="0"/>
              </a:spcAft>
              <a:buSzPts val="1600"/>
              <a:buFont typeface="Aldrich"/>
              <a:buNone/>
              <a:defRPr sz="2133">
                <a:latin typeface="Aldrich"/>
                <a:ea typeface="Aldrich"/>
                <a:cs typeface="Aldrich"/>
                <a:sym typeface="Aldrich"/>
              </a:defRPr>
            </a:lvl4pPr>
            <a:lvl5pPr lvl="4" algn="ctr" rtl="0">
              <a:lnSpc>
                <a:spcPct val="100000"/>
              </a:lnSpc>
              <a:spcBef>
                <a:spcPts val="0"/>
              </a:spcBef>
              <a:spcAft>
                <a:spcPts val="0"/>
              </a:spcAft>
              <a:buSzPts val="1600"/>
              <a:buFont typeface="Aldrich"/>
              <a:buNone/>
              <a:defRPr sz="2133">
                <a:latin typeface="Aldrich"/>
                <a:ea typeface="Aldrich"/>
                <a:cs typeface="Aldrich"/>
                <a:sym typeface="Aldrich"/>
              </a:defRPr>
            </a:lvl5pPr>
            <a:lvl6pPr lvl="5" algn="ctr" rtl="0">
              <a:lnSpc>
                <a:spcPct val="100000"/>
              </a:lnSpc>
              <a:spcBef>
                <a:spcPts val="0"/>
              </a:spcBef>
              <a:spcAft>
                <a:spcPts val="0"/>
              </a:spcAft>
              <a:buSzPts val="1600"/>
              <a:buFont typeface="Aldrich"/>
              <a:buNone/>
              <a:defRPr sz="2133">
                <a:latin typeface="Aldrich"/>
                <a:ea typeface="Aldrich"/>
                <a:cs typeface="Aldrich"/>
                <a:sym typeface="Aldrich"/>
              </a:defRPr>
            </a:lvl6pPr>
            <a:lvl7pPr lvl="6" algn="ctr" rtl="0">
              <a:lnSpc>
                <a:spcPct val="100000"/>
              </a:lnSpc>
              <a:spcBef>
                <a:spcPts val="0"/>
              </a:spcBef>
              <a:spcAft>
                <a:spcPts val="0"/>
              </a:spcAft>
              <a:buSzPts val="1600"/>
              <a:buFont typeface="Aldrich"/>
              <a:buNone/>
              <a:defRPr sz="2133">
                <a:latin typeface="Aldrich"/>
                <a:ea typeface="Aldrich"/>
                <a:cs typeface="Aldrich"/>
                <a:sym typeface="Aldrich"/>
              </a:defRPr>
            </a:lvl7pPr>
            <a:lvl8pPr lvl="7" algn="ctr" rtl="0">
              <a:lnSpc>
                <a:spcPct val="100000"/>
              </a:lnSpc>
              <a:spcBef>
                <a:spcPts val="0"/>
              </a:spcBef>
              <a:spcAft>
                <a:spcPts val="0"/>
              </a:spcAft>
              <a:buSzPts val="1600"/>
              <a:buFont typeface="Aldrich"/>
              <a:buNone/>
              <a:defRPr sz="2133">
                <a:latin typeface="Aldrich"/>
                <a:ea typeface="Aldrich"/>
                <a:cs typeface="Aldrich"/>
                <a:sym typeface="Aldrich"/>
              </a:defRPr>
            </a:lvl8pPr>
            <a:lvl9pPr lvl="8" algn="ctr" rtl="0">
              <a:lnSpc>
                <a:spcPct val="100000"/>
              </a:lnSpc>
              <a:spcBef>
                <a:spcPts val="0"/>
              </a:spcBef>
              <a:spcAft>
                <a:spcPts val="0"/>
              </a:spcAft>
              <a:buSzPts val="1600"/>
              <a:buFont typeface="Aldrich"/>
              <a:buNone/>
              <a:defRPr sz="2133">
                <a:latin typeface="Aldrich"/>
                <a:ea typeface="Aldrich"/>
                <a:cs typeface="Aldrich"/>
                <a:sym typeface="Aldrich"/>
              </a:defRPr>
            </a:lvl9pPr>
          </a:lstStyle>
          <a:p>
            <a:r>
              <a:rPr lang="es-ES"/>
              <a:t>Haga clic para modificar el estilo de subtítulo del patrón</a:t>
            </a:r>
            <a:endParaRPr/>
          </a:p>
        </p:txBody>
      </p:sp>
      <p:sp>
        <p:nvSpPr>
          <p:cNvPr id="776" name="Google Shape;776;p41"/>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777" name="Google Shape;777;p41"/>
          <p:cNvGrpSpPr/>
          <p:nvPr/>
        </p:nvGrpSpPr>
        <p:grpSpPr>
          <a:xfrm rot="1877870">
            <a:off x="-107840" y="217537"/>
            <a:ext cx="1847955" cy="3607096"/>
            <a:chOff x="409722" y="228600"/>
            <a:chExt cx="1385931" cy="2705253"/>
          </a:xfrm>
        </p:grpSpPr>
        <p:grpSp>
          <p:nvGrpSpPr>
            <p:cNvPr id="778" name="Google Shape;778;p41"/>
            <p:cNvGrpSpPr/>
            <p:nvPr/>
          </p:nvGrpSpPr>
          <p:grpSpPr>
            <a:xfrm rot="-617154" flipH="1">
              <a:off x="575967" y="402323"/>
              <a:ext cx="1053440" cy="2450002"/>
              <a:chOff x="3817855" y="1437512"/>
              <a:chExt cx="541146" cy="1128254"/>
            </a:xfrm>
          </p:grpSpPr>
          <p:sp>
            <p:nvSpPr>
              <p:cNvPr id="779" name="Google Shape;779;p41"/>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0" name="Google Shape;780;p41"/>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81" name="Google Shape;781;p41"/>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82" name="Google Shape;782;p41"/>
          <p:cNvGrpSpPr/>
          <p:nvPr/>
        </p:nvGrpSpPr>
        <p:grpSpPr>
          <a:xfrm rot="128945" flipH="1">
            <a:off x="10865146" y="2351225"/>
            <a:ext cx="1847913" cy="3607017"/>
            <a:chOff x="409722" y="228600"/>
            <a:chExt cx="1385931" cy="2705253"/>
          </a:xfrm>
        </p:grpSpPr>
        <p:grpSp>
          <p:nvGrpSpPr>
            <p:cNvPr id="783" name="Google Shape;783;p41"/>
            <p:cNvGrpSpPr/>
            <p:nvPr/>
          </p:nvGrpSpPr>
          <p:grpSpPr>
            <a:xfrm rot="-617154" flipH="1">
              <a:off x="575967" y="402323"/>
              <a:ext cx="1053440" cy="2450002"/>
              <a:chOff x="3817855" y="1437512"/>
              <a:chExt cx="541146" cy="1128254"/>
            </a:xfrm>
          </p:grpSpPr>
          <p:sp>
            <p:nvSpPr>
              <p:cNvPr id="784" name="Google Shape;784;p41"/>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5" name="Google Shape;785;p41"/>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86" name="Google Shape;786;p41"/>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87504557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787"/>
        <p:cNvGrpSpPr/>
        <p:nvPr/>
      </p:nvGrpSpPr>
      <p:grpSpPr>
        <a:xfrm>
          <a:off x="0" y="0"/>
          <a:ext cx="0" cy="0"/>
          <a:chOff x="0" y="0"/>
          <a:chExt cx="0" cy="0"/>
        </a:xfrm>
      </p:grpSpPr>
      <p:grpSp>
        <p:nvGrpSpPr>
          <p:cNvPr id="788" name="Google Shape;788;p42"/>
          <p:cNvGrpSpPr/>
          <p:nvPr/>
        </p:nvGrpSpPr>
        <p:grpSpPr>
          <a:xfrm>
            <a:off x="-12684" y="-7"/>
            <a:ext cx="12237263" cy="6858025"/>
            <a:chOff x="-9513" y="-6"/>
            <a:chExt cx="9177947" cy="5143519"/>
          </a:xfrm>
        </p:grpSpPr>
        <p:sp>
          <p:nvSpPr>
            <p:cNvPr id="789" name="Google Shape;789;p42"/>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0" name="Google Shape;790;p42"/>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1" name="Google Shape;791;p42"/>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2" name="Google Shape;792;p42"/>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3" name="Google Shape;793;p42"/>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4" name="Google Shape;794;p42"/>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5" name="Google Shape;795;p42"/>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96" name="Google Shape;796;p42"/>
          <p:cNvGrpSpPr/>
          <p:nvPr/>
        </p:nvGrpSpPr>
        <p:grpSpPr>
          <a:xfrm>
            <a:off x="5708554" y="100237"/>
            <a:ext cx="774893" cy="167204"/>
            <a:chOff x="4685288" y="186288"/>
            <a:chExt cx="419375" cy="90485"/>
          </a:xfrm>
        </p:grpSpPr>
        <p:sp>
          <p:nvSpPr>
            <p:cNvPr id="797" name="Google Shape;797;p4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798" name="Google Shape;798;p42"/>
            <p:cNvGrpSpPr/>
            <p:nvPr/>
          </p:nvGrpSpPr>
          <p:grpSpPr>
            <a:xfrm>
              <a:off x="4685288" y="186300"/>
              <a:ext cx="419375" cy="90473"/>
              <a:chOff x="4390000" y="182175"/>
              <a:chExt cx="419375" cy="90473"/>
            </a:xfrm>
          </p:grpSpPr>
          <p:sp>
            <p:nvSpPr>
              <p:cNvPr id="799" name="Google Shape;799;p4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0" name="Google Shape;800;p4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801" name="Google Shape;801;p42"/>
          <p:cNvSpPr txBox="1">
            <a:spLocks noGrp="1"/>
          </p:cNvSpPr>
          <p:nvPr>
            <p:ph type="title" hasCustomPrompt="1"/>
          </p:nvPr>
        </p:nvSpPr>
        <p:spPr>
          <a:xfrm>
            <a:off x="3357992" y="2759289"/>
            <a:ext cx="5476000" cy="774800"/>
          </a:xfrm>
          <a:prstGeom prst="rect">
            <a:avLst/>
          </a:prstGeom>
        </p:spPr>
        <p:txBody>
          <a:bodyPr spcFirstLastPara="1" wrap="square" lIns="91425" tIns="0" rIns="91425" bIns="0" anchor="ctr" anchorCtr="0">
            <a:noAutofit/>
          </a:bodyPr>
          <a:lstStyle>
            <a:lvl1pPr lvl="0" algn="ctr" rtl="0">
              <a:spcBef>
                <a:spcPts val="0"/>
              </a:spcBef>
              <a:spcAft>
                <a:spcPts val="0"/>
              </a:spcAft>
              <a:buSzPts val="12000"/>
              <a:buNone/>
              <a:defRPr sz="6400" b="1"/>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802" name="Google Shape;802;p42"/>
          <p:cNvSpPr txBox="1">
            <a:spLocks noGrp="1"/>
          </p:cNvSpPr>
          <p:nvPr>
            <p:ph type="title" idx="2" hasCustomPrompt="1"/>
          </p:nvPr>
        </p:nvSpPr>
        <p:spPr>
          <a:xfrm>
            <a:off x="3025200" y="955893"/>
            <a:ext cx="6141600" cy="774800"/>
          </a:xfrm>
          <a:prstGeom prst="rect">
            <a:avLst/>
          </a:prstGeom>
        </p:spPr>
        <p:txBody>
          <a:bodyPr spcFirstLastPara="1" wrap="square" lIns="91425" tIns="0" rIns="91425" bIns="0" anchor="ctr" anchorCtr="0">
            <a:noAutofit/>
          </a:bodyPr>
          <a:lstStyle>
            <a:lvl1pPr lvl="0" algn="ctr" rtl="0">
              <a:spcBef>
                <a:spcPts val="0"/>
              </a:spcBef>
              <a:spcAft>
                <a:spcPts val="0"/>
              </a:spcAft>
              <a:buSzPts val="12000"/>
              <a:buNone/>
              <a:defRPr sz="6400" b="1"/>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803" name="Google Shape;803;p42"/>
          <p:cNvSpPr txBox="1">
            <a:spLocks noGrp="1"/>
          </p:cNvSpPr>
          <p:nvPr>
            <p:ph type="title" idx="3" hasCustomPrompt="1"/>
          </p:nvPr>
        </p:nvSpPr>
        <p:spPr>
          <a:xfrm>
            <a:off x="3357992" y="4563523"/>
            <a:ext cx="5476000" cy="774800"/>
          </a:xfrm>
          <a:prstGeom prst="rect">
            <a:avLst/>
          </a:prstGeom>
        </p:spPr>
        <p:txBody>
          <a:bodyPr spcFirstLastPara="1" wrap="square" lIns="91425" tIns="0" rIns="91425" bIns="0" anchor="ctr" anchorCtr="0">
            <a:noAutofit/>
          </a:bodyPr>
          <a:lstStyle>
            <a:lvl1pPr lvl="0" algn="ctr" rtl="0">
              <a:spcBef>
                <a:spcPts val="0"/>
              </a:spcBef>
              <a:spcAft>
                <a:spcPts val="0"/>
              </a:spcAft>
              <a:buSzPts val="12000"/>
              <a:buNone/>
              <a:defRPr sz="6400" b="1"/>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804" name="Google Shape;804;p42"/>
          <p:cNvSpPr txBox="1">
            <a:spLocks noGrp="1"/>
          </p:cNvSpPr>
          <p:nvPr>
            <p:ph type="subTitle" idx="1"/>
          </p:nvPr>
        </p:nvSpPr>
        <p:spPr>
          <a:xfrm>
            <a:off x="3358009" y="3624872"/>
            <a:ext cx="5476000" cy="6300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2400"/>
            </a:lvl2pPr>
            <a:lvl3pPr lvl="2" rtl="0">
              <a:lnSpc>
                <a:spcPct val="100000"/>
              </a:lnSpc>
              <a:spcBef>
                <a:spcPts val="0"/>
              </a:spcBef>
              <a:spcAft>
                <a:spcPts val="0"/>
              </a:spcAft>
              <a:buSzPts val="1800"/>
              <a:buNone/>
              <a:defRPr sz="2400"/>
            </a:lvl3pPr>
            <a:lvl4pPr lvl="3" rtl="0">
              <a:lnSpc>
                <a:spcPct val="100000"/>
              </a:lnSpc>
              <a:spcBef>
                <a:spcPts val="0"/>
              </a:spcBef>
              <a:spcAft>
                <a:spcPts val="0"/>
              </a:spcAft>
              <a:buSzPts val="1800"/>
              <a:buNone/>
              <a:defRPr sz="2400"/>
            </a:lvl4pPr>
            <a:lvl5pPr lvl="4" rtl="0">
              <a:lnSpc>
                <a:spcPct val="100000"/>
              </a:lnSpc>
              <a:spcBef>
                <a:spcPts val="0"/>
              </a:spcBef>
              <a:spcAft>
                <a:spcPts val="0"/>
              </a:spcAft>
              <a:buSzPts val="1800"/>
              <a:buNone/>
              <a:defRPr sz="2400"/>
            </a:lvl5pPr>
            <a:lvl6pPr lvl="5" rtl="0">
              <a:lnSpc>
                <a:spcPct val="100000"/>
              </a:lnSpc>
              <a:spcBef>
                <a:spcPts val="0"/>
              </a:spcBef>
              <a:spcAft>
                <a:spcPts val="0"/>
              </a:spcAft>
              <a:buSzPts val="1800"/>
              <a:buNone/>
              <a:defRPr sz="2400"/>
            </a:lvl6pPr>
            <a:lvl7pPr lvl="6" rtl="0">
              <a:lnSpc>
                <a:spcPct val="100000"/>
              </a:lnSpc>
              <a:spcBef>
                <a:spcPts val="0"/>
              </a:spcBef>
              <a:spcAft>
                <a:spcPts val="0"/>
              </a:spcAft>
              <a:buSzPts val="1800"/>
              <a:buNone/>
              <a:defRPr sz="2400"/>
            </a:lvl7pPr>
            <a:lvl8pPr lvl="7" rtl="0">
              <a:lnSpc>
                <a:spcPct val="100000"/>
              </a:lnSpc>
              <a:spcBef>
                <a:spcPts val="0"/>
              </a:spcBef>
              <a:spcAft>
                <a:spcPts val="0"/>
              </a:spcAft>
              <a:buSzPts val="1800"/>
              <a:buNone/>
              <a:defRPr sz="2400"/>
            </a:lvl8pPr>
            <a:lvl9pPr lvl="8" rtl="0">
              <a:lnSpc>
                <a:spcPct val="100000"/>
              </a:lnSpc>
              <a:spcBef>
                <a:spcPts val="0"/>
              </a:spcBef>
              <a:spcAft>
                <a:spcPts val="0"/>
              </a:spcAft>
              <a:buSzPts val="1800"/>
              <a:buNone/>
              <a:defRPr sz="2400"/>
            </a:lvl9pPr>
          </a:lstStyle>
          <a:p>
            <a:r>
              <a:rPr lang="es-ES"/>
              <a:t>Haga clic para modificar el estilo de subtítulo del patrón</a:t>
            </a:r>
            <a:endParaRPr/>
          </a:p>
        </p:txBody>
      </p:sp>
      <p:sp>
        <p:nvSpPr>
          <p:cNvPr id="805" name="Google Shape;805;p42"/>
          <p:cNvSpPr txBox="1">
            <a:spLocks noGrp="1"/>
          </p:cNvSpPr>
          <p:nvPr>
            <p:ph type="subTitle" idx="4"/>
          </p:nvPr>
        </p:nvSpPr>
        <p:spPr>
          <a:xfrm>
            <a:off x="3358009" y="1821472"/>
            <a:ext cx="5476000" cy="6300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2400"/>
            </a:lvl2pPr>
            <a:lvl3pPr lvl="2" rtl="0">
              <a:lnSpc>
                <a:spcPct val="100000"/>
              </a:lnSpc>
              <a:spcBef>
                <a:spcPts val="0"/>
              </a:spcBef>
              <a:spcAft>
                <a:spcPts val="0"/>
              </a:spcAft>
              <a:buSzPts val="1800"/>
              <a:buNone/>
              <a:defRPr sz="2400"/>
            </a:lvl3pPr>
            <a:lvl4pPr lvl="3" rtl="0">
              <a:lnSpc>
                <a:spcPct val="100000"/>
              </a:lnSpc>
              <a:spcBef>
                <a:spcPts val="0"/>
              </a:spcBef>
              <a:spcAft>
                <a:spcPts val="0"/>
              </a:spcAft>
              <a:buSzPts val="1800"/>
              <a:buNone/>
              <a:defRPr sz="2400"/>
            </a:lvl4pPr>
            <a:lvl5pPr lvl="4" rtl="0">
              <a:lnSpc>
                <a:spcPct val="100000"/>
              </a:lnSpc>
              <a:spcBef>
                <a:spcPts val="0"/>
              </a:spcBef>
              <a:spcAft>
                <a:spcPts val="0"/>
              </a:spcAft>
              <a:buSzPts val="1800"/>
              <a:buNone/>
              <a:defRPr sz="2400"/>
            </a:lvl5pPr>
            <a:lvl6pPr lvl="5" rtl="0">
              <a:lnSpc>
                <a:spcPct val="100000"/>
              </a:lnSpc>
              <a:spcBef>
                <a:spcPts val="0"/>
              </a:spcBef>
              <a:spcAft>
                <a:spcPts val="0"/>
              </a:spcAft>
              <a:buSzPts val="1800"/>
              <a:buNone/>
              <a:defRPr sz="2400"/>
            </a:lvl6pPr>
            <a:lvl7pPr lvl="6" rtl="0">
              <a:lnSpc>
                <a:spcPct val="100000"/>
              </a:lnSpc>
              <a:spcBef>
                <a:spcPts val="0"/>
              </a:spcBef>
              <a:spcAft>
                <a:spcPts val="0"/>
              </a:spcAft>
              <a:buSzPts val="1800"/>
              <a:buNone/>
              <a:defRPr sz="2400"/>
            </a:lvl7pPr>
            <a:lvl8pPr lvl="7" rtl="0">
              <a:lnSpc>
                <a:spcPct val="100000"/>
              </a:lnSpc>
              <a:spcBef>
                <a:spcPts val="0"/>
              </a:spcBef>
              <a:spcAft>
                <a:spcPts val="0"/>
              </a:spcAft>
              <a:buSzPts val="1800"/>
              <a:buNone/>
              <a:defRPr sz="2400"/>
            </a:lvl8pPr>
            <a:lvl9pPr lvl="8" rtl="0">
              <a:lnSpc>
                <a:spcPct val="100000"/>
              </a:lnSpc>
              <a:spcBef>
                <a:spcPts val="0"/>
              </a:spcBef>
              <a:spcAft>
                <a:spcPts val="0"/>
              </a:spcAft>
              <a:buSzPts val="1800"/>
              <a:buNone/>
              <a:defRPr sz="2400"/>
            </a:lvl9pPr>
          </a:lstStyle>
          <a:p>
            <a:r>
              <a:rPr lang="es-ES"/>
              <a:t>Haga clic para modificar el estilo de subtítulo del patrón</a:t>
            </a:r>
            <a:endParaRPr/>
          </a:p>
        </p:txBody>
      </p:sp>
      <p:sp>
        <p:nvSpPr>
          <p:cNvPr id="806" name="Google Shape;806;p42"/>
          <p:cNvSpPr txBox="1">
            <a:spLocks noGrp="1"/>
          </p:cNvSpPr>
          <p:nvPr>
            <p:ph type="subTitle" idx="5"/>
          </p:nvPr>
        </p:nvSpPr>
        <p:spPr>
          <a:xfrm>
            <a:off x="3357991" y="5449907"/>
            <a:ext cx="5476000" cy="6300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2400"/>
            </a:lvl2pPr>
            <a:lvl3pPr lvl="2" rtl="0">
              <a:lnSpc>
                <a:spcPct val="100000"/>
              </a:lnSpc>
              <a:spcBef>
                <a:spcPts val="0"/>
              </a:spcBef>
              <a:spcAft>
                <a:spcPts val="0"/>
              </a:spcAft>
              <a:buSzPts val="1800"/>
              <a:buNone/>
              <a:defRPr sz="2400"/>
            </a:lvl3pPr>
            <a:lvl4pPr lvl="3" rtl="0">
              <a:lnSpc>
                <a:spcPct val="100000"/>
              </a:lnSpc>
              <a:spcBef>
                <a:spcPts val="0"/>
              </a:spcBef>
              <a:spcAft>
                <a:spcPts val="0"/>
              </a:spcAft>
              <a:buSzPts val="1800"/>
              <a:buNone/>
              <a:defRPr sz="2400"/>
            </a:lvl4pPr>
            <a:lvl5pPr lvl="4" rtl="0">
              <a:lnSpc>
                <a:spcPct val="100000"/>
              </a:lnSpc>
              <a:spcBef>
                <a:spcPts val="0"/>
              </a:spcBef>
              <a:spcAft>
                <a:spcPts val="0"/>
              </a:spcAft>
              <a:buSzPts val="1800"/>
              <a:buNone/>
              <a:defRPr sz="2400"/>
            </a:lvl5pPr>
            <a:lvl6pPr lvl="5" rtl="0">
              <a:lnSpc>
                <a:spcPct val="100000"/>
              </a:lnSpc>
              <a:spcBef>
                <a:spcPts val="0"/>
              </a:spcBef>
              <a:spcAft>
                <a:spcPts val="0"/>
              </a:spcAft>
              <a:buSzPts val="1800"/>
              <a:buNone/>
              <a:defRPr sz="2400"/>
            </a:lvl6pPr>
            <a:lvl7pPr lvl="6" rtl="0">
              <a:lnSpc>
                <a:spcPct val="100000"/>
              </a:lnSpc>
              <a:spcBef>
                <a:spcPts val="0"/>
              </a:spcBef>
              <a:spcAft>
                <a:spcPts val="0"/>
              </a:spcAft>
              <a:buSzPts val="1800"/>
              <a:buNone/>
              <a:defRPr sz="2400"/>
            </a:lvl7pPr>
            <a:lvl8pPr lvl="7" rtl="0">
              <a:lnSpc>
                <a:spcPct val="100000"/>
              </a:lnSpc>
              <a:spcBef>
                <a:spcPts val="0"/>
              </a:spcBef>
              <a:spcAft>
                <a:spcPts val="0"/>
              </a:spcAft>
              <a:buSzPts val="1800"/>
              <a:buNone/>
              <a:defRPr sz="2400"/>
            </a:lvl8pPr>
            <a:lvl9pPr lvl="8" rtl="0">
              <a:lnSpc>
                <a:spcPct val="100000"/>
              </a:lnSpc>
              <a:spcBef>
                <a:spcPts val="0"/>
              </a:spcBef>
              <a:spcAft>
                <a:spcPts val="0"/>
              </a:spcAft>
              <a:buSzPts val="1800"/>
              <a:buNone/>
              <a:defRPr sz="2400"/>
            </a:lvl9pPr>
          </a:lstStyle>
          <a:p>
            <a:r>
              <a:rPr lang="es-ES"/>
              <a:t>Haga clic para modificar el estilo de subtítulo del patrón</a:t>
            </a:r>
            <a:endParaRPr/>
          </a:p>
        </p:txBody>
      </p:sp>
    </p:spTree>
    <p:extLst>
      <p:ext uri="{BB962C8B-B14F-4D97-AF65-F5344CB8AC3E}">
        <p14:creationId xmlns:p14="http://schemas.microsoft.com/office/powerpoint/2010/main" val="381311498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807"/>
        <p:cNvGrpSpPr/>
        <p:nvPr/>
      </p:nvGrpSpPr>
      <p:grpSpPr>
        <a:xfrm>
          <a:off x="0" y="0"/>
          <a:ext cx="0" cy="0"/>
          <a:chOff x="0" y="0"/>
          <a:chExt cx="0" cy="0"/>
        </a:xfrm>
      </p:grpSpPr>
      <p:sp>
        <p:nvSpPr>
          <p:cNvPr id="808" name="Google Shape;808;p43"/>
          <p:cNvSpPr/>
          <p:nvPr/>
        </p:nvSpPr>
        <p:spPr>
          <a:xfrm>
            <a:off x="425400" y="377800"/>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09" name="Google Shape;809;p43"/>
          <p:cNvGrpSpPr/>
          <p:nvPr/>
        </p:nvGrpSpPr>
        <p:grpSpPr>
          <a:xfrm flipH="1">
            <a:off x="464" y="-7"/>
            <a:ext cx="11741515" cy="6858025"/>
            <a:chOff x="362298" y="-6"/>
            <a:chExt cx="8806136" cy="5143519"/>
          </a:xfrm>
        </p:grpSpPr>
        <p:sp>
          <p:nvSpPr>
            <p:cNvPr id="810" name="Google Shape;810;p43"/>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1" name="Google Shape;811;p43"/>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2" name="Google Shape;812;p43"/>
            <p:cNvSpPr/>
            <p:nvPr/>
          </p:nvSpPr>
          <p:spPr>
            <a:xfrm>
              <a:off x="362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3" name="Google Shape;813;p43"/>
            <p:cNvSpPr/>
            <p:nvPr/>
          </p:nvSpPr>
          <p:spPr>
            <a:xfrm>
              <a:off x="7972352" y="1076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814" name="Google Shape;814;p43"/>
          <p:cNvSpPr/>
          <p:nvPr/>
        </p:nvSpPr>
        <p:spPr>
          <a:xfrm rot="10800000" flipH="1">
            <a:off x="10604964" y="2603500"/>
            <a:ext cx="1594776" cy="151294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15" name="Google Shape;815;p43"/>
          <p:cNvGrpSpPr/>
          <p:nvPr/>
        </p:nvGrpSpPr>
        <p:grpSpPr>
          <a:xfrm>
            <a:off x="5708554" y="100237"/>
            <a:ext cx="774893" cy="167204"/>
            <a:chOff x="4685288" y="186288"/>
            <a:chExt cx="419375" cy="90485"/>
          </a:xfrm>
        </p:grpSpPr>
        <p:sp>
          <p:nvSpPr>
            <p:cNvPr id="816" name="Google Shape;816;p4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817" name="Google Shape;817;p43"/>
            <p:cNvGrpSpPr/>
            <p:nvPr/>
          </p:nvGrpSpPr>
          <p:grpSpPr>
            <a:xfrm>
              <a:off x="4685288" y="186300"/>
              <a:ext cx="419375" cy="90473"/>
              <a:chOff x="4390000" y="182175"/>
              <a:chExt cx="419375" cy="90473"/>
            </a:xfrm>
          </p:grpSpPr>
          <p:sp>
            <p:nvSpPr>
              <p:cNvPr id="818" name="Google Shape;818;p4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9" name="Google Shape;819;p4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820" name="Google Shape;820;p43"/>
          <p:cNvSpPr txBox="1">
            <a:spLocks noGrp="1"/>
          </p:cNvSpPr>
          <p:nvPr>
            <p:ph type="subTitle" idx="1"/>
          </p:nvPr>
        </p:nvSpPr>
        <p:spPr>
          <a:xfrm>
            <a:off x="1397067" y="5120800"/>
            <a:ext cx="4370000" cy="77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821" name="Google Shape;821;p43"/>
          <p:cNvSpPr txBox="1">
            <a:spLocks noGrp="1"/>
          </p:cNvSpPr>
          <p:nvPr>
            <p:ph type="subTitle" idx="2"/>
          </p:nvPr>
        </p:nvSpPr>
        <p:spPr>
          <a:xfrm>
            <a:off x="6424933" y="5120800"/>
            <a:ext cx="4370000" cy="77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822" name="Google Shape;822;p43"/>
          <p:cNvSpPr txBox="1">
            <a:spLocks noGrp="1"/>
          </p:cNvSpPr>
          <p:nvPr>
            <p:ph type="title" hasCustomPrompt="1"/>
          </p:nvPr>
        </p:nvSpPr>
        <p:spPr>
          <a:xfrm>
            <a:off x="6424933" y="4403900"/>
            <a:ext cx="4370000" cy="51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000" b="1"/>
            </a:lvl1pPr>
            <a:lvl2pPr lvl="1"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2pPr>
            <a:lvl3pPr lvl="2"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3pPr>
            <a:lvl4pPr lvl="3"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4pPr>
            <a:lvl5pPr lvl="4"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5pPr>
            <a:lvl6pPr lvl="5"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6pPr>
            <a:lvl7pPr lvl="6"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7pPr>
            <a:lvl8pPr lvl="7"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8pPr>
            <a:lvl9pPr lvl="8"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9pPr>
          </a:lstStyle>
          <a:p>
            <a:r>
              <a:t>xx%</a:t>
            </a:r>
          </a:p>
        </p:txBody>
      </p:sp>
      <p:sp>
        <p:nvSpPr>
          <p:cNvPr id="823" name="Google Shape;823;p43"/>
          <p:cNvSpPr txBox="1">
            <a:spLocks noGrp="1"/>
          </p:cNvSpPr>
          <p:nvPr>
            <p:ph type="title" idx="3" hasCustomPrompt="1"/>
          </p:nvPr>
        </p:nvSpPr>
        <p:spPr>
          <a:xfrm>
            <a:off x="1397067" y="4403900"/>
            <a:ext cx="4370000" cy="51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000" b="1"/>
            </a:lvl1pPr>
            <a:lvl2pPr lvl="1"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2pPr>
            <a:lvl3pPr lvl="2"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3pPr>
            <a:lvl4pPr lvl="3"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4pPr>
            <a:lvl5pPr lvl="4"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5pPr>
            <a:lvl6pPr lvl="5"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6pPr>
            <a:lvl7pPr lvl="6"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7pPr>
            <a:lvl8pPr lvl="7"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8pPr>
            <a:lvl9pPr lvl="8"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9pPr>
          </a:lstStyle>
          <a:p>
            <a:r>
              <a:t>xx%</a:t>
            </a:r>
          </a:p>
        </p:txBody>
      </p:sp>
      <p:sp>
        <p:nvSpPr>
          <p:cNvPr id="824" name="Google Shape;824;p43"/>
          <p:cNvSpPr txBox="1">
            <a:spLocks noGrp="1"/>
          </p:cNvSpPr>
          <p:nvPr>
            <p:ph type="subTitle" idx="4"/>
          </p:nvPr>
        </p:nvSpPr>
        <p:spPr>
          <a:xfrm>
            <a:off x="1397067" y="2892333"/>
            <a:ext cx="4370000" cy="77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825" name="Google Shape;825;p43"/>
          <p:cNvSpPr txBox="1">
            <a:spLocks noGrp="1"/>
          </p:cNvSpPr>
          <p:nvPr>
            <p:ph type="subTitle" idx="5"/>
          </p:nvPr>
        </p:nvSpPr>
        <p:spPr>
          <a:xfrm>
            <a:off x="6424933" y="2892333"/>
            <a:ext cx="4370000" cy="77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826" name="Google Shape;826;p43"/>
          <p:cNvSpPr txBox="1">
            <a:spLocks noGrp="1"/>
          </p:cNvSpPr>
          <p:nvPr>
            <p:ph type="title" idx="6" hasCustomPrompt="1"/>
          </p:nvPr>
        </p:nvSpPr>
        <p:spPr>
          <a:xfrm>
            <a:off x="6424933" y="2181400"/>
            <a:ext cx="4370000" cy="51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000" b="1"/>
            </a:lvl1pPr>
            <a:lvl2pPr lvl="1"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2pPr>
            <a:lvl3pPr lvl="2"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3pPr>
            <a:lvl4pPr lvl="3"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4pPr>
            <a:lvl5pPr lvl="4"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5pPr>
            <a:lvl6pPr lvl="5"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6pPr>
            <a:lvl7pPr lvl="6"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7pPr>
            <a:lvl8pPr lvl="7"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8pPr>
            <a:lvl9pPr lvl="8"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9pPr>
          </a:lstStyle>
          <a:p>
            <a:r>
              <a:t>xx%</a:t>
            </a:r>
          </a:p>
        </p:txBody>
      </p:sp>
      <p:sp>
        <p:nvSpPr>
          <p:cNvPr id="827" name="Google Shape;827;p43"/>
          <p:cNvSpPr txBox="1">
            <a:spLocks noGrp="1"/>
          </p:cNvSpPr>
          <p:nvPr>
            <p:ph type="title" idx="7" hasCustomPrompt="1"/>
          </p:nvPr>
        </p:nvSpPr>
        <p:spPr>
          <a:xfrm>
            <a:off x="1397067" y="2181400"/>
            <a:ext cx="4370000" cy="51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000" b="1"/>
            </a:lvl1pPr>
            <a:lvl2pPr lvl="1"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2pPr>
            <a:lvl3pPr lvl="2"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3pPr>
            <a:lvl4pPr lvl="3"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4pPr>
            <a:lvl5pPr lvl="4"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5pPr>
            <a:lvl6pPr lvl="5"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6pPr>
            <a:lvl7pPr lvl="6"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7pPr>
            <a:lvl8pPr lvl="7"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8pPr>
            <a:lvl9pPr lvl="8"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9pPr>
          </a:lstStyle>
          <a:p>
            <a:r>
              <a:t>xx%</a:t>
            </a:r>
          </a:p>
        </p:txBody>
      </p:sp>
      <p:sp>
        <p:nvSpPr>
          <p:cNvPr id="828" name="Google Shape;828;p43"/>
          <p:cNvSpPr txBox="1">
            <a:spLocks noGrp="1"/>
          </p:cNvSpPr>
          <p:nvPr>
            <p:ph type="title" idx="8"/>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134385858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829"/>
        <p:cNvGrpSpPr/>
        <p:nvPr/>
      </p:nvGrpSpPr>
      <p:grpSpPr>
        <a:xfrm>
          <a:off x="0" y="0"/>
          <a:ext cx="0" cy="0"/>
          <a:chOff x="0" y="0"/>
          <a:chExt cx="0" cy="0"/>
        </a:xfrm>
      </p:grpSpPr>
      <p:sp>
        <p:nvSpPr>
          <p:cNvPr id="830" name="Google Shape;830;p44"/>
          <p:cNvSpPr/>
          <p:nvPr/>
        </p:nvSpPr>
        <p:spPr>
          <a:xfrm>
            <a:off x="425400" y="377800"/>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1" name="Google Shape;831;p44"/>
          <p:cNvSpPr/>
          <p:nvPr/>
        </p:nvSpPr>
        <p:spPr>
          <a:xfrm rot="10800000" flipH="1">
            <a:off x="9510323" y="5246691"/>
            <a:ext cx="2149672" cy="161131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2" name="Google Shape;832;p44"/>
          <p:cNvSpPr/>
          <p:nvPr/>
        </p:nvSpPr>
        <p:spPr>
          <a:xfrm rot="10800000" flipH="1">
            <a:off x="991064" y="-7"/>
            <a:ext cx="2219867" cy="1686316"/>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3" name="Google Shape;833;p44"/>
          <p:cNvSpPr/>
          <p:nvPr/>
        </p:nvSpPr>
        <p:spPr>
          <a:xfrm flipH="1">
            <a:off x="-12684" y="541881"/>
            <a:ext cx="1525045" cy="144674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4" name="Google Shape;834;p44"/>
          <p:cNvSpPr/>
          <p:nvPr/>
        </p:nvSpPr>
        <p:spPr>
          <a:xfrm flipH="1">
            <a:off x="-12684" y="1712045"/>
            <a:ext cx="1525045" cy="144674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35" name="Google Shape;835;p44"/>
          <p:cNvGrpSpPr/>
          <p:nvPr/>
        </p:nvGrpSpPr>
        <p:grpSpPr>
          <a:xfrm>
            <a:off x="5708554" y="100237"/>
            <a:ext cx="774893" cy="167204"/>
            <a:chOff x="4685288" y="186288"/>
            <a:chExt cx="419375" cy="90485"/>
          </a:xfrm>
        </p:grpSpPr>
        <p:sp>
          <p:nvSpPr>
            <p:cNvPr id="836" name="Google Shape;836;p4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837" name="Google Shape;837;p44"/>
            <p:cNvGrpSpPr/>
            <p:nvPr/>
          </p:nvGrpSpPr>
          <p:grpSpPr>
            <a:xfrm>
              <a:off x="4685288" y="186300"/>
              <a:ext cx="419375" cy="90473"/>
              <a:chOff x="4390000" y="182175"/>
              <a:chExt cx="419375" cy="90473"/>
            </a:xfrm>
          </p:grpSpPr>
          <p:sp>
            <p:nvSpPr>
              <p:cNvPr id="838" name="Google Shape;838;p4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9" name="Google Shape;839;p4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840" name="Google Shape;840;p44"/>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841" name="Google Shape;841;p44"/>
          <p:cNvSpPr txBox="1">
            <a:spLocks noGrp="1"/>
          </p:cNvSpPr>
          <p:nvPr>
            <p:ph type="title" idx="2"/>
          </p:nvPr>
        </p:nvSpPr>
        <p:spPr>
          <a:xfrm>
            <a:off x="960000" y="4330296"/>
            <a:ext cx="31152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b="1"/>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s-ES"/>
              <a:t>Haga clic para modificar el estilo de título del patrón</a:t>
            </a:r>
            <a:endParaRPr/>
          </a:p>
        </p:txBody>
      </p:sp>
      <p:sp>
        <p:nvSpPr>
          <p:cNvPr id="842" name="Google Shape;842;p44"/>
          <p:cNvSpPr txBox="1">
            <a:spLocks noGrp="1"/>
          </p:cNvSpPr>
          <p:nvPr>
            <p:ph type="subTitle" idx="1"/>
          </p:nvPr>
        </p:nvSpPr>
        <p:spPr>
          <a:xfrm>
            <a:off x="960000" y="4851343"/>
            <a:ext cx="3115200" cy="101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843" name="Google Shape;843;p44"/>
          <p:cNvSpPr txBox="1">
            <a:spLocks noGrp="1"/>
          </p:cNvSpPr>
          <p:nvPr>
            <p:ph type="title" idx="3"/>
          </p:nvPr>
        </p:nvSpPr>
        <p:spPr>
          <a:xfrm flipH="1">
            <a:off x="4538400" y="2924663"/>
            <a:ext cx="31152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b="1"/>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s-ES"/>
              <a:t>Haga clic para modificar el estilo de título del patrón</a:t>
            </a:r>
            <a:endParaRPr/>
          </a:p>
        </p:txBody>
      </p:sp>
      <p:sp>
        <p:nvSpPr>
          <p:cNvPr id="844" name="Google Shape;844;p44"/>
          <p:cNvSpPr txBox="1">
            <a:spLocks noGrp="1"/>
          </p:cNvSpPr>
          <p:nvPr>
            <p:ph type="subTitle" idx="4"/>
          </p:nvPr>
        </p:nvSpPr>
        <p:spPr>
          <a:xfrm flipH="1">
            <a:off x="4538400" y="1874084"/>
            <a:ext cx="3115200" cy="101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845" name="Google Shape;845;p44"/>
          <p:cNvSpPr txBox="1">
            <a:spLocks noGrp="1"/>
          </p:cNvSpPr>
          <p:nvPr>
            <p:ph type="title" idx="5"/>
          </p:nvPr>
        </p:nvSpPr>
        <p:spPr>
          <a:xfrm>
            <a:off x="8116800" y="4330296"/>
            <a:ext cx="31152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b="1"/>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s-ES"/>
              <a:t>Haga clic para modificar el estilo de título del patrón</a:t>
            </a:r>
            <a:endParaRPr/>
          </a:p>
        </p:txBody>
      </p:sp>
      <p:sp>
        <p:nvSpPr>
          <p:cNvPr id="846" name="Google Shape;846;p44"/>
          <p:cNvSpPr txBox="1">
            <a:spLocks noGrp="1"/>
          </p:cNvSpPr>
          <p:nvPr>
            <p:ph type="subTitle" idx="6"/>
          </p:nvPr>
        </p:nvSpPr>
        <p:spPr>
          <a:xfrm>
            <a:off x="8116800" y="4851343"/>
            <a:ext cx="3115200" cy="101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847" name="Google Shape;847;p44"/>
          <p:cNvSpPr txBox="1">
            <a:spLocks noGrp="1"/>
          </p:cNvSpPr>
          <p:nvPr>
            <p:ph type="title" idx="7" hasCustomPrompt="1"/>
          </p:nvPr>
        </p:nvSpPr>
        <p:spPr>
          <a:xfrm>
            <a:off x="1771400" y="2503200"/>
            <a:ext cx="1492400" cy="81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333" b="1"/>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848" name="Google Shape;848;p44"/>
          <p:cNvSpPr txBox="1">
            <a:spLocks noGrp="1"/>
          </p:cNvSpPr>
          <p:nvPr>
            <p:ph type="title" idx="8" hasCustomPrompt="1"/>
          </p:nvPr>
        </p:nvSpPr>
        <p:spPr>
          <a:xfrm flipH="1">
            <a:off x="5352867" y="4484325"/>
            <a:ext cx="1492400" cy="81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333" b="1"/>
            </a:lvl1pPr>
            <a:lvl2pPr lvl="1" algn="ctr" rtl="0">
              <a:spcBef>
                <a:spcPts val="0"/>
              </a:spcBef>
              <a:spcAft>
                <a:spcPts val="0"/>
              </a:spcAft>
              <a:buClr>
                <a:schemeClr val="accent2"/>
              </a:buClr>
              <a:buSzPts val="4800"/>
              <a:buNone/>
              <a:defRPr sz="6400">
                <a:solidFill>
                  <a:schemeClr val="accent2"/>
                </a:solidFill>
              </a:defRPr>
            </a:lvl2pPr>
            <a:lvl3pPr lvl="2" algn="ctr" rtl="0">
              <a:spcBef>
                <a:spcPts val="0"/>
              </a:spcBef>
              <a:spcAft>
                <a:spcPts val="0"/>
              </a:spcAft>
              <a:buClr>
                <a:schemeClr val="accent2"/>
              </a:buClr>
              <a:buSzPts val="4800"/>
              <a:buNone/>
              <a:defRPr sz="6400">
                <a:solidFill>
                  <a:schemeClr val="accent2"/>
                </a:solidFill>
              </a:defRPr>
            </a:lvl3pPr>
            <a:lvl4pPr lvl="3" algn="ctr" rtl="0">
              <a:spcBef>
                <a:spcPts val="0"/>
              </a:spcBef>
              <a:spcAft>
                <a:spcPts val="0"/>
              </a:spcAft>
              <a:buClr>
                <a:schemeClr val="accent2"/>
              </a:buClr>
              <a:buSzPts val="4800"/>
              <a:buNone/>
              <a:defRPr sz="6400">
                <a:solidFill>
                  <a:schemeClr val="accent2"/>
                </a:solidFill>
              </a:defRPr>
            </a:lvl4pPr>
            <a:lvl5pPr lvl="4" algn="ctr" rtl="0">
              <a:spcBef>
                <a:spcPts val="0"/>
              </a:spcBef>
              <a:spcAft>
                <a:spcPts val="0"/>
              </a:spcAft>
              <a:buClr>
                <a:schemeClr val="accent2"/>
              </a:buClr>
              <a:buSzPts val="4800"/>
              <a:buNone/>
              <a:defRPr sz="6400">
                <a:solidFill>
                  <a:schemeClr val="accent2"/>
                </a:solidFill>
              </a:defRPr>
            </a:lvl5pPr>
            <a:lvl6pPr lvl="5" algn="ctr" rtl="0">
              <a:spcBef>
                <a:spcPts val="0"/>
              </a:spcBef>
              <a:spcAft>
                <a:spcPts val="0"/>
              </a:spcAft>
              <a:buClr>
                <a:schemeClr val="accent2"/>
              </a:buClr>
              <a:buSzPts val="4800"/>
              <a:buNone/>
              <a:defRPr sz="6400">
                <a:solidFill>
                  <a:schemeClr val="accent2"/>
                </a:solidFill>
              </a:defRPr>
            </a:lvl6pPr>
            <a:lvl7pPr lvl="6" algn="ctr" rtl="0">
              <a:spcBef>
                <a:spcPts val="0"/>
              </a:spcBef>
              <a:spcAft>
                <a:spcPts val="0"/>
              </a:spcAft>
              <a:buClr>
                <a:schemeClr val="accent2"/>
              </a:buClr>
              <a:buSzPts val="4800"/>
              <a:buNone/>
              <a:defRPr sz="6400">
                <a:solidFill>
                  <a:schemeClr val="accent2"/>
                </a:solidFill>
              </a:defRPr>
            </a:lvl7pPr>
            <a:lvl8pPr lvl="7" algn="ctr" rtl="0">
              <a:spcBef>
                <a:spcPts val="0"/>
              </a:spcBef>
              <a:spcAft>
                <a:spcPts val="0"/>
              </a:spcAft>
              <a:buClr>
                <a:schemeClr val="accent2"/>
              </a:buClr>
              <a:buSzPts val="4800"/>
              <a:buNone/>
              <a:defRPr sz="6400">
                <a:solidFill>
                  <a:schemeClr val="accent2"/>
                </a:solidFill>
              </a:defRPr>
            </a:lvl8pPr>
            <a:lvl9pPr lvl="8" algn="ctr" rtl="0">
              <a:spcBef>
                <a:spcPts val="0"/>
              </a:spcBef>
              <a:spcAft>
                <a:spcPts val="0"/>
              </a:spcAft>
              <a:buClr>
                <a:schemeClr val="accent2"/>
              </a:buClr>
              <a:buSzPts val="4800"/>
              <a:buNone/>
              <a:defRPr sz="6400">
                <a:solidFill>
                  <a:schemeClr val="accent2"/>
                </a:solidFill>
              </a:defRPr>
            </a:lvl9pPr>
          </a:lstStyle>
          <a:p>
            <a:r>
              <a:t>xx%</a:t>
            </a:r>
          </a:p>
        </p:txBody>
      </p:sp>
      <p:sp>
        <p:nvSpPr>
          <p:cNvPr id="849" name="Google Shape;849;p44"/>
          <p:cNvSpPr txBox="1">
            <a:spLocks noGrp="1"/>
          </p:cNvSpPr>
          <p:nvPr>
            <p:ph type="title" idx="9" hasCustomPrompt="1"/>
          </p:nvPr>
        </p:nvSpPr>
        <p:spPr>
          <a:xfrm>
            <a:off x="8948400" y="2503200"/>
            <a:ext cx="1452000" cy="81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333" b="1"/>
            </a:lvl1pPr>
            <a:lvl2pPr lvl="1" algn="ctr" rtl="0">
              <a:spcBef>
                <a:spcPts val="0"/>
              </a:spcBef>
              <a:spcAft>
                <a:spcPts val="0"/>
              </a:spcAft>
              <a:buClr>
                <a:schemeClr val="accent2"/>
              </a:buClr>
              <a:buSzPts val="4800"/>
              <a:buNone/>
              <a:defRPr sz="6400">
                <a:solidFill>
                  <a:schemeClr val="accent2"/>
                </a:solidFill>
              </a:defRPr>
            </a:lvl2pPr>
            <a:lvl3pPr lvl="2" algn="ctr" rtl="0">
              <a:spcBef>
                <a:spcPts val="0"/>
              </a:spcBef>
              <a:spcAft>
                <a:spcPts val="0"/>
              </a:spcAft>
              <a:buClr>
                <a:schemeClr val="accent2"/>
              </a:buClr>
              <a:buSzPts val="4800"/>
              <a:buNone/>
              <a:defRPr sz="6400">
                <a:solidFill>
                  <a:schemeClr val="accent2"/>
                </a:solidFill>
              </a:defRPr>
            </a:lvl3pPr>
            <a:lvl4pPr lvl="3" algn="ctr" rtl="0">
              <a:spcBef>
                <a:spcPts val="0"/>
              </a:spcBef>
              <a:spcAft>
                <a:spcPts val="0"/>
              </a:spcAft>
              <a:buClr>
                <a:schemeClr val="accent2"/>
              </a:buClr>
              <a:buSzPts val="4800"/>
              <a:buNone/>
              <a:defRPr sz="6400">
                <a:solidFill>
                  <a:schemeClr val="accent2"/>
                </a:solidFill>
              </a:defRPr>
            </a:lvl4pPr>
            <a:lvl5pPr lvl="4" algn="ctr" rtl="0">
              <a:spcBef>
                <a:spcPts val="0"/>
              </a:spcBef>
              <a:spcAft>
                <a:spcPts val="0"/>
              </a:spcAft>
              <a:buClr>
                <a:schemeClr val="accent2"/>
              </a:buClr>
              <a:buSzPts val="4800"/>
              <a:buNone/>
              <a:defRPr sz="6400">
                <a:solidFill>
                  <a:schemeClr val="accent2"/>
                </a:solidFill>
              </a:defRPr>
            </a:lvl5pPr>
            <a:lvl6pPr lvl="5" algn="ctr" rtl="0">
              <a:spcBef>
                <a:spcPts val="0"/>
              </a:spcBef>
              <a:spcAft>
                <a:spcPts val="0"/>
              </a:spcAft>
              <a:buClr>
                <a:schemeClr val="accent2"/>
              </a:buClr>
              <a:buSzPts val="4800"/>
              <a:buNone/>
              <a:defRPr sz="6400">
                <a:solidFill>
                  <a:schemeClr val="accent2"/>
                </a:solidFill>
              </a:defRPr>
            </a:lvl6pPr>
            <a:lvl7pPr lvl="6" algn="ctr" rtl="0">
              <a:spcBef>
                <a:spcPts val="0"/>
              </a:spcBef>
              <a:spcAft>
                <a:spcPts val="0"/>
              </a:spcAft>
              <a:buClr>
                <a:schemeClr val="accent2"/>
              </a:buClr>
              <a:buSzPts val="4800"/>
              <a:buNone/>
              <a:defRPr sz="6400">
                <a:solidFill>
                  <a:schemeClr val="accent2"/>
                </a:solidFill>
              </a:defRPr>
            </a:lvl7pPr>
            <a:lvl8pPr lvl="7" algn="ctr" rtl="0">
              <a:spcBef>
                <a:spcPts val="0"/>
              </a:spcBef>
              <a:spcAft>
                <a:spcPts val="0"/>
              </a:spcAft>
              <a:buClr>
                <a:schemeClr val="accent2"/>
              </a:buClr>
              <a:buSzPts val="4800"/>
              <a:buNone/>
              <a:defRPr sz="6400">
                <a:solidFill>
                  <a:schemeClr val="accent2"/>
                </a:solidFill>
              </a:defRPr>
            </a:lvl8pPr>
            <a:lvl9pPr lvl="8" algn="ctr" rtl="0">
              <a:spcBef>
                <a:spcPts val="0"/>
              </a:spcBef>
              <a:spcAft>
                <a:spcPts val="0"/>
              </a:spcAft>
              <a:buClr>
                <a:schemeClr val="accent2"/>
              </a:buClr>
              <a:buSzPts val="4800"/>
              <a:buNone/>
              <a:defRPr sz="6400">
                <a:solidFill>
                  <a:schemeClr val="accent2"/>
                </a:solidFill>
              </a:defRPr>
            </a:lvl9pPr>
          </a:lstStyle>
          <a:p>
            <a:r>
              <a:t>xx%</a:t>
            </a:r>
          </a:p>
        </p:txBody>
      </p:sp>
    </p:spTree>
    <p:extLst>
      <p:ext uri="{BB962C8B-B14F-4D97-AF65-F5344CB8AC3E}">
        <p14:creationId xmlns:p14="http://schemas.microsoft.com/office/powerpoint/2010/main" val="68085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7"/>
        <p:cNvGrpSpPr/>
        <p:nvPr/>
      </p:nvGrpSpPr>
      <p:grpSpPr>
        <a:xfrm>
          <a:off x="0" y="0"/>
          <a:ext cx="0" cy="0"/>
          <a:chOff x="0" y="0"/>
          <a:chExt cx="0" cy="0"/>
        </a:xfrm>
      </p:grpSpPr>
    </p:spTree>
    <p:extLst>
      <p:ext uri="{BB962C8B-B14F-4D97-AF65-F5344CB8AC3E}">
        <p14:creationId xmlns:p14="http://schemas.microsoft.com/office/powerpoint/2010/main" val="194069486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Numbers and text 3">
  <p:cSld name="Numbers and text 3">
    <p:spTree>
      <p:nvGrpSpPr>
        <p:cNvPr id="1" name="Shape 850"/>
        <p:cNvGrpSpPr/>
        <p:nvPr/>
      </p:nvGrpSpPr>
      <p:grpSpPr>
        <a:xfrm>
          <a:off x="0" y="0"/>
          <a:ext cx="0" cy="0"/>
          <a:chOff x="0" y="0"/>
          <a:chExt cx="0" cy="0"/>
        </a:xfrm>
      </p:grpSpPr>
      <p:sp>
        <p:nvSpPr>
          <p:cNvPr id="851" name="Google Shape;851;p45"/>
          <p:cNvSpPr/>
          <p:nvPr/>
        </p:nvSpPr>
        <p:spPr>
          <a:xfrm>
            <a:off x="425400" y="377800"/>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52" name="Google Shape;852;p45"/>
          <p:cNvGrpSpPr/>
          <p:nvPr/>
        </p:nvGrpSpPr>
        <p:grpSpPr>
          <a:xfrm>
            <a:off x="5708554" y="100237"/>
            <a:ext cx="774893" cy="167204"/>
            <a:chOff x="4685288" y="186288"/>
            <a:chExt cx="419375" cy="90485"/>
          </a:xfrm>
        </p:grpSpPr>
        <p:sp>
          <p:nvSpPr>
            <p:cNvPr id="853" name="Google Shape;853;p4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854" name="Google Shape;854;p45"/>
            <p:cNvGrpSpPr/>
            <p:nvPr/>
          </p:nvGrpSpPr>
          <p:grpSpPr>
            <a:xfrm>
              <a:off x="4685288" y="186300"/>
              <a:ext cx="419375" cy="90473"/>
              <a:chOff x="4390000" y="182175"/>
              <a:chExt cx="419375" cy="90473"/>
            </a:xfrm>
          </p:grpSpPr>
          <p:sp>
            <p:nvSpPr>
              <p:cNvPr id="855" name="Google Shape;855;p4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6" name="Google Shape;856;p4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857" name="Google Shape;857;p45"/>
          <p:cNvGrpSpPr/>
          <p:nvPr/>
        </p:nvGrpSpPr>
        <p:grpSpPr>
          <a:xfrm rot="10800000" flipH="1">
            <a:off x="-12684" y="-8"/>
            <a:ext cx="12237263" cy="6858013"/>
            <a:chOff x="-9513" y="2"/>
            <a:chExt cx="9177947" cy="5143510"/>
          </a:xfrm>
        </p:grpSpPr>
        <p:sp>
          <p:nvSpPr>
            <p:cNvPr id="858" name="Google Shape;858;p45"/>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9" name="Google Shape;859;p45"/>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0" name="Google Shape;860;p45"/>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1" name="Google Shape;861;p45"/>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2" name="Google Shape;862;p45"/>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863" name="Google Shape;863;p45"/>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864" name="Google Shape;864;p45"/>
          <p:cNvSpPr txBox="1">
            <a:spLocks noGrp="1"/>
          </p:cNvSpPr>
          <p:nvPr>
            <p:ph type="title" idx="2" hasCustomPrompt="1"/>
          </p:nvPr>
        </p:nvSpPr>
        <p:spPr>
          <a:xfrm>
            <a:off x="9768267" y="2165933"/>
            <a:ext cx="1462000" cy="66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333" b="1"/>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65" name="Google Shape;865;p45"/>
          <p:cNvSpPr txBox="1">
            <a:spLocks noGrp="1"/>
          </p:cNvSpPr>
          <p:nvPr>
            <p:ph type="title" idx="3" hasCustomPrompt="1"/>
          </p:nvPr>
        </p:nvSpPr>
        <p:spPr>
          <a:xfrm>
            <a:off x="9768267" y="3638081"/>
            <a:ext cx="1462000" cy="66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333" b="1"/>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66" name="Google Shape;866;p45"/>
          <p:cNvSpPr txBox="1">
            <a:spLocks noGrp="1"/>
          </p:cNvSpPr>
          <p:nvPr>
            <p:ph type="title" idx="4" hasCustomPrompt="1"/>
          </p:nvPr>
        </p:nvSpPr>
        <p:spPr>
          <a:xfrm>
            <a:off x="9768267" y="5112995"/>
            <a:ext cx="1462000" cy="66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333" b="1"/>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67" name="Google Shape;867;p45"/>
          <p:cNvSpPr txBox="1">
            <a:spLocks noGrp="1"/>
          </p:cNvSpPr>
          <p:nvPr>
            <p:ph type="subTitle" idx="1"/>
          </p:nvPr>
        </p:nvSpPr>
        <p:spPr>
          <a:xfrm>
            <a:off x="961659" y="2168549"/>
            <a:ext cx="4026000" cy="658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868" name="Google Shape;868;p45"/>
          <p:cNvSpPr txBox="1">
            <a:spLocks noGrp="1"/>
          </p:cNvSpPr>
          <p:nvPr>
            <p:ph type="subTitle" idx="5"/>
          </p:nvPr>
        </p:nvSpPr>
        <p:spPr>
          <a:xfrm>
            <a:off x="961659" y="3639467"/>
            <a:ext cx="4026000" cy="6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869" name="Google Shape;869;p45"/>
          <p:cNvSpPr txBox="1">
            <a:spLocks noGrp="1"/>
          </p:cNvSpPr>
          <p:nvPr>
            <p:ph type="subTitle" idx="6"/>
          </p:nvPr>
        </p:nvSpPr>
        <p:spPr>
          <a:xfrm>
            <a:off x="961659" y="5115584"/>
            <a:ext cx="4026000" cy="658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870" name="Google Shape;870;p45"/>
          <p:cNvSpPr txBox="1">
            <a:spLocks noGrp="1"/>
          </p:cNvSpPr>
          <p:nvPr>
            <p:ph type="title" idx="7"/>
          </p:nvPr>
        </p:nvSpPr>
        <p:spPr>
          <a:xfrm>
            <a:off x="5181600" y="1656500"/>
            <a:ext cx="4026000" cy="515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500"/>
              <a:buNone/>
              <a:defRPr sz="2400" b="1"/>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s-ES"/>
              <a:t>Haga clic para modificar el estilo de título del patrón</a:t>
            </a:r>
            <a:endParaRPr/>
          </a:p>
        </p:txBody>
      </p:sp>
      <p:sp>
        <p:nvSpPr>
          <p:cNvPr id="871" name="Google Shape;871;p45"/>
          <p:cNvSpPr txBox="1">
            <a:spLocks noGrp="1"/>
          </p:cNvSpPr>
          <p:nvPr>
            <p:ph type="title" idx="8"/>
          </p:nvPr>
        </p:nvSpPr>
        <p:spPr>
          <a:xfrm>
            <a:off x="5181600" y="3135033"/>
            <a:ext cx="4018800" cy="515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500"/>
              <a:buNone/>
              <a:defRPr sz="2400" b="1"/>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s-ES"/>
              <a:t>Haga clic para modificar el estilo de título del patrón</a:t>
            </a:r>
            <a:endParaRPr/>
          </a:p>
        </p:txBody>
      </p:sp>
      <p:sp>
        <p:nvSpPr>
          <p:cNvPr id="872" name="Google Shape;872;p45"/>
          <p:cNvSpPr txBox="1">
            <a:spLocks noGrp="1"/>
          </p:cNvSpPr>
          <p:nvPr>
            <p:ph type="title" idx="9"/>
          </p:nvPr>
        </p:nvSpPr>
        <p:spPr>
          <a:xfrm>
            <a:off x="5181600" y="4613567"/>
            <a:ext cx="4018800" cy="515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500"/>
              <a:buNone/>
              <a:defRPr sz="2400" b="1"/>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s-ES"/>
              <a:t>Haga clic para modificar el estilo de título del patrón</a:t>
            </a:r>
            <a:endParaRPr/>
          </a:p>
        </p:txBody>
      </p:sp>
    </p:spTree>
    <p:extLst>
      <p:ext uri="{BB962C8B-B14F-4D97-AF65-F5344CB8AC3E}">
        <p14:creationId xmlns:p14="http://schemas.microsoft.com/office/powerpoint/2010/main" val="15824572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Numbers and text 4">
  <p:cSld name="Numbers and text 4">
    <p:spTree>
      <p:nvGrpSpPr>
        <p:cNvPr id="1" name="Shape 873"/>
        <p:cNvGrpSpPr/>
        <p:nvPr/>
      </p:nvGrpSpPr>
      <p:grpSpPr>
        <a:xfrm>
          <a:off x="0" y="0"/>
          <a:ext cx="0" cy="0"/>
          <a:chOff x="0" y="0"/>
          <a:chExt cx="0" cy="0"/>
        </a:xfrm>
      </p:grpSpPr>
      <p:sp>
        <p:nvSpPr>
          <p:cNvPr id="874" name="Google Shape;874;p46"/>
          <p:cNvSpPr/>
          <p:nvPr/>
        </p:nvSpPr>
        <p:spPr>
          <a:xfrm>
            <a:off x="425400" y="377800"/>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75" name="Google Shape;875;p46"/>
          <p:cNvGrpSpPr/>
          <p:nvPr/>
        </p:nvGrpSpPr>
        <p:grpSpPr>
          <a:xfrm>
            <a:off x="-12684" y="1841499"/>
            <a:ext cx="12237263" cy="5016517"/>
            <a:chOff x="-9513" y="1381124"/>
            <a:chExt cx="9177947" cy="3762388"/>
          </a:xfrm>
        </p:grpSpPr>
        <p:sp>
          <p:nvSpPr>
            <p:cNvPr id="876" name="Google Shape;876;p46"/>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7" name="Google Shape;877;p46"/>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8" name="Google Shape;878;p46"/>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79" name="Google Shape;879;p46"/>
          <p:cNvGrpSpPr/>
          <p:nvPr/>
        </p:nvGrpSpPr>
        <p:grpSpPr>
          <a:xfrm>
            <a:off x="5708554" y="100237"/>
            <a:ext cx="774893" cy="167204"/>
            <a:chOff x="4685288" y="186288"/>
            <a:chExt cx="419375" cy="90485"/>
          </a:xfrm>
        </p:grpSpPr>
        <p:sp>
          <p:nvSpPr>
            <p:cNvPr id="880" name="Google Shape;880;p4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881" name="Google Shape;881;p46"/>
            <p:cNvGrpSpPr/>
            <p:nvPr/>
          </p:nvGrpSpPr>
          <p:grpSpPr>
            <a:xfrm>
              <a:off x="4685288" y="186300"/>
              <a:ext cx="419375" cy="90473"/>
              <a:chOff x="4390000" y="182175"/>
              <a:chExt cx="419375" cy="90473"/>
            </a:xfrm>
          </p:grpSpPr>
          <p:sp>
            <p:nvSpPr>
              <p:cNvPr id="882" name="Google Shape;882;p4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3" name="Google Shape;883;p4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884" name="Google Shape;884;p46"/>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885" name="Google Shape;885;p46"/>
          <p:cNvSpPr txBox="1">
            <a:spLocks noGrp="1"/>
          </p:cNvSpPr>
          <p:nvPr>
            <p:ph type="title" idx="2" hasCustomPrompt="1"/>
          </p:nvPr>
        </p:nvSpPr>
        <p:spPr>
          <a:xfrm>
            <a:off x="2034212" y="3696717"/>
            <a:ext cx="1216800" cy="5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1"/>
            </a:lvl1pPr>
            <a:lvl2pPr lvl="1" algn="ctr" rtl="0">
              <a:spcBef>
                <a:spcPts val="0"/>
              </a:spcBef>
              <a:spcAft>
                <a:spcPts val="0"/>
              </a:spcAft>
              <a:buClr>
                <a:schemeClr val="accent5"/>
              </a:buClr>
              <a:buSzPts val="12000"/>
              <a:buNone/>
              <a:defRPr sz="16000" b="1">
                <a:solidFill>
                  <a:schemeClr val="accent5"/>
                </a:solidFill>
              </a:defRPr>
            </a:lvl2pPr>
            <a:lvl3pPr lvl="2" algn="ctr" rtl="0">
              <a:spcBef>
                <a:spcPts val="0"/>
              </a:spcBef>
              <a:spcAft>
                <a:spcPts val="0"/>
              </a:spcAft>
              <a:buClr>
                <a:schemeClr val="accent5"/>
              </a:buClr>
              <a:buSzPts val="12000"/>
              <a:buNone/>
              <a:defRPr sz="16000" b="1">
                <a:solidFill>
                  <a:schemeClr val="accent5"/>
                </a:solidFill>
              </a:defRPr>
            </a:lvl3pPr>
            <a:lvl4pPr lvl="3" algn="ctr" rtl="0">
              <a:spcBef>
                <a:spcPts val="0"/>
              </a:spcBef>
              <a:spcAft>
                <a:spcPts val="0"/>
              </a:spcAft>
              <a:buClr>
                <a:schemeClr val="accent5"/>
              </a:buClr>
              <a:buSzPts val="12000"/>
              <a:buNone/>
              <a:defRPr sz="16000" b="1">
                <a:solidFill>
                  <a:schemeClr val="accent5"/>
                </a:solidFill>
              </a:defRPr>
            </a:lvl4pPr>
            <a:lvl5pPr lvl="4" algn="ctr" rtl="0">
              <a:spcBef>
                <a:spcPts val="0"/>
              </a:spcBef>
              <a:spcAft>
                <a:spcPts val="0"/>
              </a:spcAft>
              <a:buClr>
                <a:schemeClr val="accent5"/>
              </a:buClr>
              <a:buSzPts val="12000"/>
              <a:buNone/>
              <a:defRPr sz="16000" b="1">
                <a:solidFill>
                  <a:schemeClr val="accent5"/>
                </a:solidFill>
              </a:defRPr>
            </a:lvl5pPr>
            <a:lvl6pPr lvl="5" algn="ctr" rtl="0">
              <a:spcBef>
                <a:spcPts val="0"/>
              </a:spcBef>
              <a:spcAft>
                <a:spcPts val="0"/>
              </a:spcAft>
              <a:buClr>
                <a:schemeClr val="accent5"/>
              </a:buClr>
              <a:buSzPts val="12000"/>
              <a:buNone/>
              <a:defRPr sz="16000" b="1">
                <a:solidFill>
                  <a:schemeClr val="accent5"/>
                </a:solidFill>
              </a:defRPr>
            </a:lvl6pPr>
            <a:lvl7pPr lvl="6" algn="ctr" rtl="0">
              <a:spcBef>
                <a:spcPts val="0"/>
              </a:spcBef>
              <a:spcAft>
                <a:spcPts val="0"/>
              </a:spcAft>
              <a:buClr>
                <a:schemeClr val="accent5"/>
              </a:buClr>
              <a:buSzPts val="12000"/>
              <a:buNone/>
              <a:defRPr sz="16000" b="1">
                <a:solidFill>
                  <a:schemeClr val="accent5"/>
                </a:solidFill>
              </a:defRPr>
            </a:lvl7pPr>
            <a:lvl8pPr lvl="7" algn="ctr" rtl="0">
              <a:spcBef>
                <a:spcPts val="0"/>
              </a:spcBef>
              <a:spcAft>
                <a:spcPts val="0"/>
              </a:spcAft>
              <a:buClr>
                <a:schemeClr val="accent5"/>
              </a:buClr>
              <a:buSzPts val="12000"/>
              <a:buNone/>
              <a:defRPr sz="16000" b="1">
                <a:solidFill>
                  <a:schemeClr val="accent5"/>
                </a:solidFill>
              </a:defRPr>
            </a:lvl8pPr>
            <a:lvl9pPr lvl="8" algn="ctr" rtl="0">
              <a:spcBef>
                <a:spcPts val="0"/>
              </a:spcBef>
              <a:spcAft>
                <a:spcPts val="0"/>
              </a:spcAft>
              <a:buClr>
                <a:schemeClr val="accent5"/>
              </a:buClr>
              <a:buSzPts val="12000"/>
              <a:buNone/>
              <a:defRPr sz="16000" b="1">
                <a:solidFill>
                  <a:schemeClr val="accent5"/>
                </a:solidFill>
              </a:defRPr>
            </a:lvl9pPr>
          </a:lstStyle>
          <a:p>
            <a:r>
              <a:t>xx%</a:t>
            </a:r>
          </a:p>
        </p:txBody>
      </p:sp>
      <p:sp>
        <p:nvSpPr>
          <p:cNvPr id="886" name="Google Shape;886;p46"/>
          <p:cNvSpPr txBox="1">
            <a:spLocks noGrp="1"/>
          </p:cNvSpPr>
          <p:nvPr>
            <p:ph type="title" idx="3"/>
          </p:nvPr>
        </p:nvSpPr>
        <p:spPr>
          <a:xfrm>
            <a:off x="1323812" y="2454700"/>
            <a:ext cx="2637600" cy="5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algn="ctr" rtl="0">
              <a:spcBef>
                <a:spcPts val="0"/>
              </a:spcBef>
              <a:spcAft>
                <a:spcPts val="0"/>
              </a:spcAft>
              <a:buClr>
                <a:schemeClr val="accent5"/>
              </a:buClr>
              <a:buSzPts val="1800"/>
              <a:buNone/>
              <a:defRPr sz="2400" b="1">
                <a:solidFill>
                  <a:schemeClr val="accent5"/>
                </a:solidFill>
              </a:defRPr>
            </a:lvl2pPr>
            <a:lvl3pPr lvl="2" algn="ctr" rtl="0">
              <a:spcBef>
                <a:spcPts val="0"/>
              </a:spcBef>
              <a:spcAft>
                <a:spcPts val="0"/>
              </a:spcAft>
              <a:buClr>
                <a:schemeClr val="accent5"/>
              </a:buClr>
              <a:buSzPts val="1800"/>
              <a:buNone/>
              <a:defRPr sz="2400" b="1">
                <a:solidFill>
                  <a:schemeClr val="accent5"/>
                </a:solidFill>
              </a:defRPr>
            </a:lvl3pPr>
            <a:lvl4pPr lvl="3" algn="ctr" rtl="0">
              <a:spcBef>
                <a:spcPts val="0"/>
              </a:spcBef>
              <a:spcAft>
                <a:spcPts val="0"/>
              </a:spcAft>
              <a:buClr>
                <a:schemeClr val="accent5"/>
              </a:buClr>
              <a:buSzPts val="1800"/>
              <a:buNone/>
              <a:defRPr sz="2400" b="1">
                <a:solidFill>
                  <a:schemeClr val="accent5"/>
                </a:solidFill>
              </a:defRPr>
            </a:lvl4pPr>
            <a:lvl5pPr lvl="4" algn="ctr" rtl="0">
              <a:spcBef>
                <a:spcPts val="0"/>
              </a:spcBef>
              <a:spcAft>
                <a:spcPts val="0"/>
              </a:spcAft>
              <a:buClr>
                <a:schemeClr val="accent5"/>
              </a:buClr>
              <a:buSzPts val="1800"/>
              <a:buNone/>
              <a:defRPr sz="2400" b="1">
                <a:solidFill>
                  <a:schemeClr val="accent5"/>
                </a:solidFill>
              </a:defRPr>
            </a:lvl5pPr>
            <a:lvl6pPr lvl="5" algn="ctr" rtl="0">
              <a:spcBef>
                <a:spcPts val="0"/>
              </a:spcBef>
              <a:spcAft>
                <a:spcPts val="0"/>
              </a:spcAft>
              <a:buClr>
                <a:schemeClr val="accent5"/>
              </a:buClr>
              <a:buSzPts val="1800"/>
              <a:buNone/>
              <a:defRPr sz="2400" b="1">
                <a:solidFill>
                  <a:schemeClr val="accent5"/>
                </a:solidFill>
              </a:defRPr>
            </a:lvl6pPr>
            <a:lvl7pPr lvl="6" algn="ctr" rtl="0">
              <a:spcBef>
                <a:spcPts val="0"/>
              </a:spcBef>
              <a:spcAft>
                <a:spcPts val="0"/>
              </a:spcAft>
              <a:buClr>
                <a:schemeClr val="accent5"/>
              </a:buClr>
              <a:buSzPts val="1800"/>
              <a:buNone/>
              <a:defRPr sz="2400" b="1">
                <a:solidFill>
                  <a:schemeClr val="accent5"/>
                </a:solidFill>
              </a:defRPr>
            </a:lvl7pPr>
            <a:lvl8pPr lvl="7" algn="ctr" rtl="0">
              <a:spcBef>
                <a:spcPts val="0"/>
              </a:spcBef>
              <a:spcAft>
                <a:spcPts val="0"/>
              </a:spcAft>
              <a:buClr>
                <a:schemeClr val="accent5"/>
              </a:buClr>
              <a:buSzPts val="1800"/>
              <a:buNone/>
              <a:defRPr sz="2400" b="1">
                <a:solidFill>
                  <a:schemeClr val="accent5"/>
                </a:solidFill>
              </a:defRPr>
            </a:lvl8pPr>
            <a:lvl9pPr lvl="8" algn="ctr" rtl="0">
              <a:spcBef>
                <a:spcPts val="0"/>
              </a:spcBef>
              <a:spcAft>
                <a:spcPts val="0"/>
              </a:spcAft>
              <a:buClr>
                <a:schemeClr val="accent5"/>
              </a:buClr>
              <a:buSzPts val="1800"/>
              <a:buNone/>
              <a:defRPr sz="2400" b="1">
                <a:solidFill>
                  <a:schemeClr val="accent5"/>
                </a:solidFill>
              </a:defRPr>
            </a:lvl9pPr>
          </a:lstStyle>
          <a:p>
            <a:r>
              <a:rPr lang="es-ES"/>
              <a:t>Haga clic para modificar el estilo de título del patrón</a:t>
            </a:r>
            <a:endParaRPr/>
          </a:p>
        </p:txBody>
      </p:sp>
      <p:sp>
        <p:nvSpPr>
          <p:cNvPr id="887" name="Google Shape;887;p46"/>
          <p:cNvSpPr txBox="1">
            <a:spLocks noGrp="1"/>
          </p:cNvSpPr>
          <p:nvPr>
            <p:ph type="subTitle" idx="1"/>
          </p:nvPr>
        </p:nvSpPr>
        <p:spPr>
          <a:xfrm>
            <a:off x="1323812" y="1687012"/>
            <a:ext cx="26376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s-ES"/>
              <a:t>Haga clic para modificar el estilo de subtítulo del patrón</a:t>
            </a:r>
            <a:endParaRPr/>
          </a:p>
        </p:txBody>
      </p:sp>
      <p:sp>
        <p:nvSpPr>
          <p:cNvPr id="888" name="Google Shape;888;p46"/>
          <p:cNvSpPr txBox="1">
            <a:spLocks noGrp="1"/>
          </p:cNvSpPr>
          <p:nvPr>
            <p:ph type="title" idx="4" hasCustomPrompt="1"/>
          </p:nvPr>
        </p:nvSpPr>
        <p:spPr>
          <a:xfrm>
            <a:off x="4392173" y="3694917"/>
            <a:ext cx="1216800" cy="5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1"/>
            </a:lvl1pPr>
            <a:lvl2pPr lvl="1" algn="ctr" rtl="0">
              <a:spcBef>
                <a:spcPts val="0"/>
              </a:spcBef>
              <a:spcAft>
                <a:spcPts val="0"/>
              </a:spcAft>
              <a:buClr>
                <a:schemeClr val="accent5"/>
              </a:buClr>
              <a:buSzPts val="12000"/>
              <a:buNone/>
              <a:defRPr sz="16000" b="1">
                <a:solidFill>
                  <a:schemeClr val="accent5"/>
                </a:solidFill>
              </a:defRPr>
            </a:lvl2pPr>
            <a:lvl3pPr lvl="2" algn="ctr" rtl="0">
              <a:spcBef>
                <a:spcPts val="0"/>
              </a:spcBef>
              <a:spcAft>
                <a:spcPts val="0"/>
              </a:spcAft>
              <a:buClr>
                <a:schemeClr val="accent5"/>
              </a:buClr>
              <a:buSzPts val="12000"/>
              <a:buNone/>
              <a:defRPr sz="16000" b="1">
                <a:solidFill>
                  <a:schemeClr val="accent5"/>
                </a:solidFill>
              </a:defRPr>
            </a:lvl3pPr>
            <a:lvl4pPr lvl="3" algn="ctr" rtl="0">
              <a:spcBef>
                <a:spcPts val="0"/>
              </a:spcBef>
              <a:spcAft>
                <a:spcPts val="0"/>
              </a:spcAft>
              <a:buClr>
                <a:schemeClr val="accent5"/>
              </a:buClr>
              <a:buSzPts val="12000"/>
              <a:buNone/>
              <a:defRPr sz="16000" b="1">
                <a:solidFill>
                  <a:schemeClr val="accent5"/>
                </a:solidFill>
              </a:defRPr>
            </a:lvl4pPr>
            <a:lvl5pPr lvl="4" algn="ctr" rtl="0">
              <a:spcBef>
                <a:spcPts val="0"/>
              </a:spcBef>
              <a:spcAft>
                <a:spcPts val="0"/>
              </a:spcAft>
              <a:buClr>
                <a:schemeClr val="accent5"/>
              </a:buClr>
              <a:buSzPts val="12000"/>
              <a:buNone/>
              <a:defRPr sz="16000" b="1">
                <a:solidFill>
                  <a:schemeClr val="accent5"/>
                </a:solidFill>
              </a:defRPr>
            </a:lvl5pPr>
            <a:lvl6pPr lvl="5" algn="ctr" rtl="0">
              <a:spcBef>
                <a:spcPts val="0"/>
              </a:spcBef>
              <a:spcAft>
                <a:spcPts val="0"/>
              </a:spcAft>
              <a:buClr>
                <a:schemeClr val="accent5"/>
              </a:buClr>
              <a:buSzPts val="12000"/>
              <a:buNone/>
              <a:defRPr sz="16000" b="1">
                <a:solidFill>
                  <a:schemeClr val="accent5"/>
                </a:solidFill>
              </a:defRPr>
            </a:lvl6pPr>
            <a:lvl7pPr lvl="6" algn="ctr" rtl="0">
              <a:spcBef>
                <a:spcPts val="0"/>
              </a:spcBef>
              <a:spcAft>
                <a:spcPts val="0"/>
              </a:spcAft>
              <a:buClr>
                <a:schemeClr val="accent5"/>
              </a:buClr>
              <a:buSzPts val="12000"/>
              <a:buNone/>
              <a:defRPr sz="16000" b="1">
                <a:solidFill>
                  <a:schemeClr val="accent5"/>
                </a:solidFill>
              </a:defRPr>
            </a:lvl7pPr>
            <a:lvl8pPr lvl="7" algn="ctr" rtl="0">
              <a:spcBef>
                <a:spcPts val="0"/>
              </a:spcBef>
              <a:spcAft>
                <a:spcPts val="0"/>
              </a:spcAft>
              <a:buClr>
                <a:schemeClr val="accent5"/>
              </a:buClr>
              <a:buSzPts val="12000"/>
              <a:buNone/>
              <a:defRPr sz="16000" b="1">
                <a:solidFill>
                  <a:schemeClr val="accent5"/>
                </a:solidFill>
              </a:defRPr>
            </a:lvl8pPr>
            <a:lvl9pPr lvl="8" algn="ctr" rtl="0">
              <a:spcBef>
                <a:spcPts val="0"/>
              </a:spcBef>
              <a:spcAft>
                <a:spcPts val="0"/>
              </a:spcAft>
              <a:buClr>
                <a:schemeClr val="accent5"/>
              </a:buClr>
              <a:buSzPts val="12000"/>
              <a:buNone/>
              <a:defRPr sz="16000" b="1">
                <a:solidFill>
                  <a:schemeClr val="accent5"/>
                </a:solidFill>
              </a:defRPr>
            </a:lvl9pPr>
          </a:lstStyle>
          <a:p>
            <a:r>
              <a:t>xx%</a:t>
            </a:r>
          </a:p>
        </p:txBody>
      </p:sp>
      <p:sp>
        <p:nvSpPr>
          <p:cNvPr id="889" name="Google Shape;889;p46"/>
          <p:cNvSpPr txBox="1">
            <a:spLocks noGrp="1"/>
          </p:cNvSpPr>
          <p:nvPr>
            <p:ph type="title" idx="5"/>
          </p:nvPr>
        </p:nvSpPr>
        <p:spPr>
          <a:xfrm>
            <a:off x="3681773" y="4932667"/>
            <a:ext cx="2637600" cy="5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algn="ctr" rtl="0">
              <a:spcBef>
                <a:spcPts val="0"/>
              </a:spcBef>
              <a:spcAft>
                <a:spcPts val="0"/>
              </a:spcAft>
              <a:buClr>
                <a:schemeClr val="accent5"/>
              </a:buClr>
              <a:buSzPts val="1800"/>
              <a:buNone/>
              <a:defRPr sz="2400" b="1">
                <a:solidFill>
                  <a:schemeClr val="accent5"/>
                </a:solidFill>
              </a:defRPr>
            </a:lvl2pPr>
            <a:lvl3pPr lvl="2" algn="ctr" rtl="0">
              <a:spcBef>
                <a:spcPts val="0"/>
              </a:spcBef>
              <a:spcAft>
                <a:spcPts val="0"/>
              </a:spcAft>
              <a:buClr>
                <a:schemeClr val="accent5"/>
              </a:buClr>
              <a:buSzPts val="1800"/>
              <a:buNone/>
              <a:defRPr sz="2400" b="1">
                <a:solidFill>
                  <a:schemeClr val="accent5"/>
                </a:solidFill>
              </a:defRPr>
            </a:lvl3pPr>
            <a:lvl4pPr lvl="3" algn="ctr" rtl="0">
              <a:spcBef>
                <a:spcPts val="0"/>
              </a:spcBef>
              <a:spcAft>
                <a:spcPts val="0"/>
              </a:spcAft>
              <a:buClr>
                <a:schemeClr val="accent5"/>
              </a:buClr>
              <a:buSzPts val="1800"/>
              <a:buNone/>
              <a:defRPr sz="2400" b="1">
                <a:solidFill>
                  <a:schemeClr val="accent5"/>
                </a:solidFill>
              </a:defRPr>
            </a:lvl4pPr>
            <a:lvl5pPr lvl="4" algn="ctr" rtl="0">
              <a:spcBef>
                <a:spcPts val="0"/>
              </a:spcBef>
              <a:spcAft>
                <a:spcPts val="0"/>
              </a:spcAft>
              <a:buClr>
                <a:schemeClr val="accent5"/>
              </a:buClr>
              <a:buSzPts val="1800"/>
              <a:buNone/>
              <a:defRPr sz="2400" b="1">
                <a:solidFill>
                  <a:schemeClr val="accent5"/>
                </a:solidFill>
              </a:defRPr>
            </a:lvl5pPr>
            <a:lvl6pPr lvl="5" algn="ctr" rtl="0">
              <a:spcBef>
                <a:spcPts val="0"/>
              </a:spcBef>
              <a:spcAft>
                <a:spcPts val="0"/>
              </a:spcAft>
              <a:buClr>
                <a:schemeClr val="accent5"/>
              </a:buClr>
              <a:buSzPts val="1800"/>
              <a:buNone/>
              <a:defRPr sz="2400" b="1">
                <a:solidFill>
                  <a:schemeClr val="accent5"/>
                </a:solidFill>
              </a:defRPr>
            </a:lvl6pPr>
            <a:lvl7pPr lvl="6" algn="ctr" rtl="0">
              <a:spcBef>
                <a:spcPts val="0"/>
              </a:spcBef>
              <a:spcAft>
                <a:spcPts val="0"/>
              </a:spcAft>
              <a:buClr>
                <a:schemeClr val="accent5"/>
              </a:buClr>
              <a:buSzPts val="1800"/>
              <a:buNone/>
              <a:defRPr sz="2400" b="1">
                <a:solidFill>
                  <a:schemeClr val="accent5"/>
                </a:solidFill>
              </a:defRPr>
            </a:lvl7pPr>
            <a:lvl8pPr lvl="7" algn="ctr" rtl="0">
              <a:spcBef>
                <a:spcPts val="0"/>
              </a:spcBef>
              <a:spcAft>
                <a:spcPts val="0"/>
              </a:spcAft>
              <a:buClr>
                <a:schemeClr val="accent5"/>
              </a:buClr>
              <a:buSzPts val="1800"/>
              <a:buNone/>
              <a:defRPr sz="2400" b="1">
                <a:solidFill>
                  <a:schemeClr val="accent5"/>
                </a:solidFill>
              </a:defRPr>
            </a:lvl8pPr>
            <a:lvl9pPr lvl="8" algn="ctr" rtl="0">
              <a:spcBef>
                <a:spcPts val="0"/>
              </a:spcBef>
              <a:spcAft>
                <a:spcPts val="0"/>
              </a:spcAft>
              <a:buClr>
                <a:schemeClr val="accent5"/>
              </a:buClr>
              <a:buSzPts val="1800"/>
              <a:buNone/>
              <a:defRPr sz="2400" b="1">
                <a:solidFill>
                  <a:schemeClr val="accent5"/>
                </a:solidFill>
              </a:defRPr>
            </a:lvl9pPr>
          </a:lstStyle>
          <a:p>
            <a:r>
              <a:rPr lang="es-ES"/>
              <a:t>Haga clic para modificar el estilo de título del patrón</a:t>
            </a:r>
            <a:endParaRPr/>
          </a:p>
        </p:txBody>
      </p:sp>
      <p:sp>
        <p:nvSpPr>
          <p:cNvPr id="890" name="Google Shape;890;p46"/>
          <p:cNvSpPr txBox="1">
            <a:spLocks noGrp="1"/>
          </p:cNvSpPr>
          <p:nvPr>
            <p:ph type="subTitle" idx="6"/>
          </p:nvPr>
        </p:nvSpPr>
        <p:spPr>
          <a:xfrm>
            <a:off x="3681773" y="5457100"/>
            <a:ext cx="26376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s-ES"/>
              <a:t>Haga clic para modificar el estilo de subtítulo del patrón</a:t>
            </a:r>
            <a:endParaRPr/>
          </a:p>
        </p:txBody>
      </p:sp>
      <p:sp>
        <p:nvSpPr>
          <p:cNvPr id="891" name="Google Shape;891;p46"/>
          <p:cNvSpPr txBox="1">
            <a:spLocks noGrp="1"/>
          </p:cNvSpPr>
          <p:nvPr>
            <p:ph type="title" idx="7" hasCustomPrompt="1"/>
          </p:nvPr>
        </p:nvSpPr>
        <p:spPr>
          <a:xfrm>
            <a:off x="6750135" y="3694917"/>
            <a:ext cx="1216800" cy="5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1"/>
            </a:lvl1pPr>
            <a:lvl2pPr lvl="1" algn="ctr" rtl="0">
              <a:spcBef>
                <a:spcPts val="0"/>
              </a:spcBef>
              <a:spcAft>
                <a:spcPts val="0"/>
              </a:spcAft>
              <a:buClr>
                <a:schemeClr val="accent5"/>
              </a:buClr>
              <a:buSzPts val="12000"/>
              <a:buNone/>
              <a:defRPr sz="16000" b="1">
                <a:solidFill>
                  <a:schemeClr val="accent5"/>
                </a:solidFill>
              </a:defRPr>
            </a:lvl2pPr>
            <a:lvl3pPr lvl="2" algn="ctr" rtl="0">
              <a:spcBef>
                <a:spcPts val="0"/>
              </a:spcBef>
              <a:spcAft>
                <a:spcPts val="0"/>
              </a:spcAft>
              <a:buClr>
                <a:schemeClr val="accent5"/>
              </a:buClr>
              <a:buSzPts val="12000"/>
              <a:buNone/>
              <a:defRPr sz="16000" b="1">
                <a:solidFill>
                  <a:schemeClr val="accent5"/>
                </a:solidFill>
              </a:defRPr>
            </a:lvl3pPr>
            <a:lvl4pPr lvl="3" algn="ctr" rtl="0">
              <a:spcBef>
                <a:spcPts val="0"/>
              </a:spcBef>
              <a:spcAft>
                <a:spcPts val="0"/>
              </a:spcAft>
              <a:buClr>
                <a:schemeClr val="accent5"/>
              </a:buClr>
              <a:buSzPts val="12000"/>
              <a:buNone/>
              <a:defRPr sz="16000" b="1">
                <a:solidFill>
                  <a:schemeClr val="accent5"/>
                </a:solidFill>
              </a:defRPr>
            </a:lvl4pPr>
            <a:lvl5pPr lvl="4" algn="ctr" rtl="0">
              <a:spcBef>
                <a:spcPts val="0"/>
              </a:spcBef>
              <a:spcAft>
                <a:spcPts val="0"/>
              </a:spcAft>
              <a:buClr>
                <a:schemeClr val="accent5"/>
              </a:buClr>
              <a:buSzPts val="12000"/>
              <a:buNone/>
              <a:defRPr sz="16000" b="1">
                <a:solidFill>
                  <a:schemeClr val="accent5"/>
                </a:solidFill>
              </a:defRPr>
            </a:lvl5pPr>
            <a:lvl6pPr lvl="5" algn="ctr" rtl="0">
              <a:spcBef>
                <a:spcPts val="0"/>
              </a:spcBef>
              <a:spcAft>
                <a:spcPts val="0"/>
              </a:spcAft>
              <a:buClr>
                <a:schemeClr val="accent5"/>
              </a:buClr>
              <a:buSzPts val="12000"/>
              <a:buNone/>
              <a:defRPr sz="16000" b="1">
                <a:solidFill>
                  <a:schemeClr val="accent5"/>
                </a:solidFill>
              </a:defRPr>
            </a:lvl6pPr>
            <a:lvl7pPr lvl="6" algn="ctr" rtl="0">
              <a:spcBef>
                <a:spcPts val="0"/>
              </a:spcBef>
              <a:spcAft>
                <a:spcPts val="0"/>
              </a:spcAft>
              <a:buClr>
                <a:schemeClr val="accent5"/>
              </a:buClr>
              <a:buSzPts val="12000"/>
              <a:buNone/>
              <a:defRPr sz="16000" b="1">
                <a:solidFill>
                  <a:schemeClr val="accent5"/>
                </a:solidFill>
              </a:defRPr>
            </a:lvl7pPr>
            <a:lvl8pPr lvl="7" algn="ctr" rtl="0">
              <a:spcBef>
                <a:spcPts val="0"/>
              </a:spcBef>
              <a:spcAft>
                <a:spcPts val="0"/>
              </a:spcAft>
              <a:buClr>
                <a:schemeClr val="accent5"/>
              </a:buClr>
              <a:buSzPts val="12000"/>
              <a:buNone/>
              <a:defRPr sz="16000" b="1">
                <a:solidFill>
                  <a:schemeClr val="accent5"/>
                </a:solidFill>
              </a:defRPr>
            </a:lvl8pPr>
            <a:lvl9pPr lvl="8" algn="ctr" rtl="0">
              <a:spcBef>
                <a:spcPts val="0"/>
              </a:spcBef>
              <a:spcAft>
                <a:spcPts val="0"/>
              </a:spcAft>
              <a:buClr>
                <a:schemeClr val="accent5"/>
              </a:buClr>
              <a:buSzPts val="12000"/>
              <a:buNone/>
              <a:defRPr sz="16000" b="1">
                <a:solidFill>
                  <a:schemeClr val="accent5"/>
                </a:solidFill>
              </a:defRPr>
            </a:lvl9pPr>
          </a:lstStyle>
          <a:p>
            <a:r>
              <a:t>xx%</a:t>
            </a:r>
          </a:p>
        </p:txBody>
      </p:sp>
      <p:sp>
        <p:nvSpPr>
          <p:cNvPr id="892" name="Google Shape;892;p46"/>
          <p:cNvSpPr txBox="1">
            <a:spLocks noGrp="1"/>
          </p:cNvSpPr>
          <p:nvPr>
            <p:ph type="title" idx="8"/>
          </p:nvPr>
        </p:nvSpPr>
        <p:spPr>
          <a:xfrm>
            <a:off x="6039735" y="2444467"/>
            <a:ext cx="2637600" cy="5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algn="ctr" rtl="0">
              <a:spcBef>
                <a:spcPts val="0"/>
              </a:spcBef>
              <a:spcAft>
                <a:spcPts val="0"/>
              </a:spcAft>
              <a:buClr>
                <a:schemeClr val="accent5"/>
              </a:buClr>
              <a:buSzPts val="1800"/>
              <a:buNone/>
              <a:defRPr sz="2400" b="1">
                <a:solidFill>
                  <a:schemeClr val="accent5"/>
                </a:solidFill>
              </a:defRPr>
            </a:lvl2pPr>
            <a:lvl3pPr lvl="2" algn="ctr" rtl="0">
              <a:spcBef>
                <a:spcPts val="0"/>
              </a:spcBef>
              <a:spcAft>
                <a:spcPts val="0"/>
              </a:spcAft>
              <a:buClr>
                <a:schemeClr val="accent5"/>
              </a:buClr>
              <a:buSzPts val="1800"/>
              <a:buNone/>
              <a:defRPr sz="2400" b="1">
                <a:solidFill>
                  <a:schemeClr val="accent5"/>
                </a:solidFill>
              </a:defRPr>
            </a:lvl3pPr>
            <a:lvl4pPr lvl="3" algn="ctr" rtl="0">
              <a:spcBef>
                <a:spcPts val="0"/>
              </a:spcBef>
              <a:spcAft>
                <a:spcPts val="0"/>
              </a:spcAft>
              <a:buClr>
                <a:schemeClr val="accent5"/>
              </a:buClr>
              <a:buSzPts val="1800"/>
              <a:buNone/>
              <a:defRPr sz="2400" b="1">
                <a:solidFill>
                  <a:schemeClr val="accent5"/>
                </a:solidFill>
              </a:defRPr>
            </a:lvl4pPr>
            <a:lvl5pPr lvl="4" algn="ctr" rtl="0">
              <a:spcBef>
                <a:spcPts val="0"/>
              </a:spcBef>
              <a:spcAft>
                <a:spcPts val="0"/>
              </a:spcAft>
              <a:buClr>
                <a:schemeClr val="accent5"/>
              </a:buClr>
              <a:buSzPts val="1800"/>
              <a:buNone/>
              <a:defRPr sz="2400" b="1">
                <a:solidFill>
                  <a:schemeClr val="accent5"/>
                </a:solidFill>
              </a:defRPr>
            </a:lvl5pPr>
            <a:lvl6pPr lvl="5" algn="ctr" rtl="0">
              <a:spcBef>
                <a:spcPts val="0"/>
              </a:spcBef>
              <a:spcAft>
                <a:spcPts val="0"/>
              </a:spcAft>
              <a:buClr>
                <a:schemeClr val="accent5"/>
              </a:buClr>
              <a:buSzPts val="1800"/>
              <a:buNone/>
              <a:defRPr sz="2400" b="1">
                <a:solidFill>
                  <a:schemeClr val="accent5"/>
                </a:solidFill>
              </a:defRPr>
            </a:lvl6pPr>
            <a:lvl7pPr lvl="6" algn="ctr" rtl="0">
              <a:spcBef>
                <a:spcPts val="0"/>
              </a:spcBef>
              <a:spcAft>
                <a:spcPts val="0"/>
              </a:spcAft>
              <a:buClr>
                <a:schemeClr val="accent5"/>
              </a:buClr>
              <a:buSzPts val="1800"/>
              <a:buNone/>
              <a:defRPr sz="2400" b="1">
                <a:solidFill>
                  <a:schemeClr val="accent5"/>
                </a:solidFill>
              </a:defRPr>
            </a:lvl7pPr>
            <a:lvl8pPr lvl="7" algn="ctr" rtl="0">
              <a:spcBef>
                <a:spcPts val="0"/>
              </a:spcBef>
              <a:spcAft>
                <a:spcPts val="0"/>
              </a:spcAft>
              <a:buClr>
                <a:schemeClr val="accent5"/>
              </a:buClr>
              <a:buSzPts val="1800"/>
              <a:buNone/>
              <a:defRPr sz="2400" b="1">
                <a:solidFill>
                  <a:schemeClr val="accent5"/>
                </a:solidFill>
              </a:defRPr>
            </a:lvl8pPr>
            <a:lvl9pPr lvl="8" algn="ctr" rtl="0">
              <a:spcBef>
                <a:spcPts val="0"/>
              </a:spcBef>
              <a:spcAft>
                <a:spcPts val="0"/>
              </a:spcAft>
              <a:buClr>
                <a:schemeClr val="accent5"/>
              </a:buClr>
              <a:buSzPts val="1800"/>
              <a:buNone/>
              <a:defRPr sz="2400" b="1">
                <a:solidFill>
                  <a:schemeClr val="accent5"/>
                </a:solidFill>
              </a:defRPr>
            </a:lvl9pPr>
          </a:lstStyle>
          <a:p>
            <a:r>
              <a:rPr lang="es-ES"/>
              <a:t>Haga clic para modificar el estilo de título del patrón</a:t>
            </a:r>
            <a:endParaRPr/>
          </a:p>
        </p:txBody>
      </p:sp>
      <p:sp>
        <p:nvSpPr>
          <p:cNvPr id="893" name="Google Shape;893;p46"/>
          <p:cNvSpPr txBox="1">
            <a:spLocks noGrp="1"/>
          </p:cNvSpPr>
          <p:nvPr>
            <p:ph type="subTitle" idx="9"/>
          </p:nvPr>
        </p:nvSpPr>
        <p:spPr>
          <a:xfrm>
            <a:off x="6039735" y="1687012"/>
            <a:ext cx="26376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s-ES"/>
              <a:t>Haga clic para modificar el estilo de subtítulo del patrón</a:t>
            </a:r>
            <a:endParaRPr/>
          </a:p>
        </p:txBody>
      </p:sp>
      <p:sp>
        <p:nvSpPr>
          <p:cNvPr id="894" name="Google Shape;894;p46"/>
          <p:cNvSpPr txBox="1">
            <a:spLocks noGrp="1"/>
          </p:cNvSpPr>
          <p:nvPr>
            <p:ph type="title" idx="13" hasCustomPrompt="1"/>
          </p:nvPr>
        </p:nvSpPr>
        <p:spPr>
          <a:xfrm>
            <a:off x="9108095" y="3694917"/>
            <a:ext cx="1216800" cy="5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1"/>
            </a:lvl1pPr>
            <a:lvl2pPr lvl="1" algn="ctr" rtl="0">
              <a:spcBef>
                <a:spcPts val="0"/>
              </a:spcBef>
              <a:spcAft>
                <a:spcPts val="0"/>
              </a:spcAft>
              <a:buClr>
                <a:schemeClr val="accent5"/>
              </a:buClr>
              <a:buSzPts val="12000"/>
              <a:buNone/>
              <a:defRPr sz="16000" b="1">
                <a:solidFill>
                  <a:schemeClr val="accent5"/>
                </a:solidFill>
              </a:defRPr>
            </a:lvl2pPr>
            <a:lvl3pPr lvl="2" algn="ctr" rtl="0">
              <a:spcBef>
                <a:spcPts val="0"/>
              </a:spcBef>
              <a:spcAft>
                <a:spcPts val="0"/>
              </a:spcAft>
              <a:buClr>
                <a:schemeClr val="accent5"/>
              </a:buClr>
              <a:buSzPts val="12000"/>
              <a:buNone/>
              <a:defRPr sz="16000" b="1">
                <a:solidFill>
                  <a:schemeClr val="accent5"/>
                </a:solidFill>
              </a:defRPr>
            </a:lvl3pPr>
            <a:lvl4pPr lvl="3" algn="ctr" rtl="0">
              <a:spcBef>
                <a:spcPts val="0"/>
              </a:spcBef>
              <a:spcAft>
                <a:spcPts val="0"/>
              </a:spcAft>
              <a:buClr>
                <a:schemeClr val="accent5"/>
              </a:buClr>
              <a:buSzPts val="12000"/>
              <a:buNone/>
              <a:defRPr sz="16000" b="1">
                <a:solidFill>
                  <a:schemeClr val="accent5"/>
                </a:solidFill>
              </a:defRPr>
            </a:lvl4pPr>
            <a:lvl5pPr lvl="4" algn="ctr" rtl="0">
              <a:spcBef>
                <a:spcPts val="0"/>
              </a:spcBef>
              <a:spcAft>
                <a:spcPts val="0"/>
              </a:spcAft>
              <a:buClr>
                <a:schemeClr val="accent5"/>
              </a:buClr>
              <a:buSzPts val="12000"/>
              <a:buNone/>
              <a:defRPr sz="16000" b="1">
                <a:solidFill>
                  <a:schemeClr val="accent5"/>
                </a:solidFill>
              </a:defRPr>
            </a:lvl5pPr>
            <a:lvl6pPr lvl="5" algn="ctr" rtl="0">
              <a:spcBef>
                <a:spcPts val="0"/>
              </a:spcBef>
              <a:spcAft>
                <a:spcPts val="0"/>
              </a:spcAft>
              <a:buClr>
                <a:schemeClr val="accent5"/>
              </a:buClr>
              <a:buSzPts val="12000"/>
              <a:buNone/>
              <a:defRPr sz="16000" b="1">
                <a:solidFill>
                  <a:schemeClr val="accent5"/>
                </a:solidFill>
              </a:defRPr>
            </a:lvl6pPr>
            <a:lvl7pPr lvl="6" algn="ctr" rtl="0">
              <a:spcBef>
                <a:spcPts val="0"/>
              </a:spcBef>
              <a:spcAft>
                <a:spcPts val="0"/>
              </a:spcAft>
              <a:buClr>
                <a:schemeClr val="accent5"/>
              </a:buClr>
              <a:buSzPts val="12000"/>
              <a:buNone/>
              <a:defRPr sz="16000" b="1">
                <a:solidFill>
                  <a:schemeClr val="accent5"/>
                </a:solidFill>
              </a:defRPr>
            </a:lvl7pPr>
            <a:lvl8pPr lvl="7" algn="ctr" rtl="0">
              <a:spcBef>
                <a:spcPts val="0"/>
              </a:spcBef>
              <a:spcAft>
                <a:spcPts val="0"/>
              </a:spcAft>
              <a:buClr>
                <a:schemeClr val="accent5"/>
              </a:buClr>
              <a:buSzPts val="12000"/>
              <a:buNone/>
              <a:defRPr sz="16000" b="1">
                <a:solidFill>
                  <a:schemeClr val="accent5"/>
                </a:solidFill>
              </a:defRPr>
            </a:lvl8pPr>
            <a:lvl9pPr lvl="8" algn="ctr" rtl="0">
              <a:spcBef>
                <a:spcPts val="0"/>
              </a:spcBef>
              <a:spcAft>
                <a:spcPts val="0"/>
              </a:spcAft>
              <a:buClr>
                <a:schemeClr val="accent5"/>
              </a:buClr>
              <a:buSzPts val="12000"/>
              <a:buNone/>
              <a:defRPr sz="16000" b="1">
                <a:solidFill>
                  <a:schemeClr val="accent5"/>
                </a:solidFill>
              </a:defRPr>
            </a:lvl9pPr>
          </a:lstStyle>
          <a:p>
            <a:r>
              <a:t>xx%</a:t>
            </a:r>
          </a:p>
        </p:txBody>
      </p:sp>
      <p:sp>
        <p:nvSpPr>
          <p:cNvPr id="895" name="Google Shape;895;p46"/>
          <p:cNvSpPr txBox="1">
            <a:spLocks noGrp="1"/>
          </p:cNvSpPr>
          <p:nvPr>
            <p:ph type="title" idx="14"/>
          </p:nvPr>
        </p:nvSpPr>
        <p:spPr>
          <a:xfrm>
            <a:off x="8397695" y="4932667"/>
            <a:ext cx="2637600" cy="5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algn="ctr" rtl="0">
              <a:spcBef>
                <a:spcPts val="0"/>
              </a:spcBef>
              <a:spcAft>
                <a:spcPts val="0"/>
              </a:spcAft>
              <a:buClr>
                <a:schemeClr val="accent5"/>
              </a:buClr>
              <a:buSzPts val="1800"/>
              <a:buNone/>
              <a:defRPr sz="2400" b="1">
                <a:solidFill>
                  <a:schemeClr val="accent5"/>
                </a:solidFill>
              </a:defRPr>
            </a:lvl2pPr>
            <a:lvl3pPr lvl="2" algn="ctr" rtl="0">
              <a:spcBef>
                <a:spcPts val="0"/>
              </a:spcBef>
              <a:spcAft>
                <a:spcPts val="0"/>
              </a:spcAft>
              <a:buClr>
                <a:schemeClr val="accent5"/>
              </a:buClr>
              <a:buSzPts val="1800"/>
              <a:buNone/>
              <a:defRPr sz="2400" b="1">
                <a:solidFill>
                  <a:schemeClr val="accent5"/>
                </a:solidFill>
              </a:defRPr>
            </a:lvl3pPr>
            <a:lvl4pPr lvl="3" algn="ctr" rtl="0">
              <a:spcBef>
                <a:spcPts val="0"/>
              </a:spcBef>
              <a:spcAft>
                <a:spcPts val="0"/>
              </a:spcAft>
              <a:buClr>
                <a:schemeClr val="accent5"/>
              </a:buClr>
              <a:buSzPts val="1800"/>
              <a:buNone/>
              <a:defRPr sz="2400" b="1">
                <a:solidFill>
                  <a:schemeClr val="accent5"/>
                </a:solidFill>
              </a:defRPr>
            </a:lvl4pPr>
            <a:lvl5pPr lvl="4" algn="ctr" rtl="0">
              <a:spcBef>
                <a:spcPts val="0"/>
              </a:spcBef>
              <a:spcAft>
                <a:spcPts val="0"/>
              </a:spcAft>
              <a:buClr>
                <a:schemeClr val="accent5"/>
              </a:buClr>
              <a:buSzPts val="1800"/>
              <a:buNone/>
              <a:defRPr sz="2400" b="1">
                <a:solidFill>
                  <a:schemeClr val="accent5"/>
                </a:solidFill>
              </a:defRPr>
            </a:lvl5pPr>
            <a:lvl6pPr lvl="5" algn="ctr" rtl="0">
              <a:spcBef>
                <a:spcPts val="0"/>
              </a:spcBef>
              <a:spcAft>
                <a:spcPts val="0"/>
              </a:spcAft>
              <a:buClr>
                <a:schemeClr val="accent5"/>
              </a:buClr>
              <a:buSzPts val="1800"/>
              <a:buNone/>
              <a:defRPr sz="2400" b="1">
                <a:solidFill>
                  <a:schemeClr val="accent5"/>
                </a:solidFill>
              </a:defRPr>
            </a:lvl6pPr>
            <a:lvl7pPr lvl="6" algn="ctr" rtl="0">
              <a:spcBef>
                <a:spcPts val="0"/>
              </a:spcBef>
              <a:spcAft>
                <a:spcPts val="0"/>
              </a:spcAft>
              <a:buClr>
                <a:schemeClr val="accent5"/>
              </a:buClr>
              <a:buSzPts val="1800"/>
              <a:buNone/>
              <a:defRPr sz="2400" b="1">
                <a:solidFill>
                  <a:schemeClr val="accent5"/>
                </a:solidFill>
              </a:defRPr>
            </a:lvl7pPr>
            <a:lvl8pPr lvl="7" algn="ctr" rtl="0">
              <a:spcBef>
                <a:spcPts val="0"/>
              </a:spcBef>
              <a:spcAft>
                <a:spcPts val="0"/>
              </a:spcAft>
              <a:buClr>
                <a:schemeClr val="accent5"/>
              </a:buClr>
              <a:buSzPts val="1800"/>
              <a:buNone/>
              <a:defRPr sz="2400" b="1">
                <a:solidFill>
                  <a:schemeClr val="accent5"/>
                </a:solidFill>
              </a:defRPr>
            </a:lvl8pPr>
            <a:lvl9pPr lvl="8" algn="ctr" rtl="0">
              <a:spcBef>
                <a:spcPts val="0"/>
              </a:spcBef>
              <a:spcAft>
                <a:spcPts val="0"/>
              </a:spcAft>
              <a:buClr>
                <a:schemeClr val="accent5"/>
              </a:buClr>
              <a:buSzPts val="1800"/>
              <a:buNone/>
              <a:defRPr sz="2400" b="1">
                <a:solidFill>
                  <a:schemeClr val="accent5"/>
                </a:solidFill>
              </a:defRPr>
            </a:lvl9pPr>
          </a:lstStyle>
          <a:p>
            <a:r>
              <a:rPr lang="es-ES"/>
              <a:t>Haga clic para modificar el estilo de título del patrón</a:t>
            </a:r>
            <a:endParaRPr/>
          </a:p>
        </p:txBody>
      </p:sp>
      <p:sp>
        <p:nvSpPr>
          <p:cNvPr id="896" name="Google Shape;896;p46"/>
          <p:cNvSpPr txBox="1">
            <a:spLocks noGrp="1"/>
          </p:cNvSpPr>
          <p:nvPr>
            <p:ph type="subTitle" idx="15"/>
          </p:nvPr>
        </p:nvSpPr>
        <p:spPr>
          <a:xfrm>
            <a:off x="8397695" y="5457100"/>
            <a:ext cx="26376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s-ES"/>
              <a:t>Haga clic para modificar el estilo de subtítulo del patrón</a:t>
            </a:r>
            <a:endParaRPr/>
          </a:p>
        </p:txBody>
      </p:sp>
    </p:spTree>
    <p:extLst>
      <p:ext uri="{BB962C8B-B14F-4D97-AF65-F5344CB8AC3E}">
        <p14:creationId xmlns:p14="http://schemas.microsoft.com/office/powerpoint/2010/main" val="157424343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97"/>
        <p:cNvGrpSpPr/>
        <p:nvPr/>
      </p:nvGrpSpPr>
      <p:grpSpPr>
        <a:xfrm>
          <a:off x="0" y="0"/>
          <a:ext cx="0" cy="0"/>
          <a:chOff x="0" y="0"/>
          <a:chExt cx="0" cy="0"/>
        </a:xfrm>
      </p:grpSpPr>
      <p:grpSp>
        <p:nvGrpSpPr>
          <p:cNvPr id="898" name="Google Shape;898;p47"/>
          <p:cNvGrpSpPr/>
          <p:nvPr/>
        </p:nvGrpSpPr>
        <p:grpSpPr>
          <a:xfrm>
            <a:off x="-12684" y="-7"/>
            <a:ext cx="12237263" cy="6858025"/>
            <a:chOff x="-9513" y="-6"/>
            <a:chExt cx="9177947" cy="5143519"/>
          </a:xfrm>
        </p:grpSpPr>
        <p:sp>
          <p:nvSpPr>
            <p:cNvPr id="899" name="Google Shape;899;p47"/>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0" name="Google Shape;900;p47"/>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1" name="Google Shape;901;p47"/>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2" name="Google Shape;902;p47"/>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3" name="Google Shape;903;p47"/>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4" name="Google Shape;904;p47"/>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5" name="Google Shape;905;p47"/>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06" name="Google Shape;906;p47"/>
          <p:cNvGrpSpPr/>
          <p:nvPr/>
        </p:nvGrpSpPr>
        <p:grpSpPr>
          <a:xfrm>
            <a:off x="5708554" y="100237"/>
            <a:ext cx="774893" cy="167204"/>
            <a:chOff x="4685288" y="186288"/>
            <a:chExt cx="419375" cy="90485"/>
          </a:xfrm>
        </p:grpSpPr>
        <p:sp>
          <p:nvSpPr>
            <p:cNvPr id="907" name="Google Shape;907;p47"/>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908" name="Google Shape;908;p47"/>
            <p:cNvGrpSpPr/>
            <p:nvPr/>
          </p:nvGrpSpPr>
          <p:grpSpPr>
            <a:xfrm>
              <a:off x="4685288" y="186300"/>
              <a:ext cx="419375" cy="90473"/>
              <a:chOff x="4390000" y="182175"/>
              <a:chExt cx="419375" cy="90473"/>
            </a:xfrm>
          </p:grpSpPr>
          <p:sp>
            <p:nvSpPr>
              <p:cNvPr id="909" name="Google Shape;909;p47"/>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0" name="Google Shape;910;p47"/>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911" name="Google Shape;911;p47"/>
          <p:cNvSpPr txBox="1">
            <a:spLocks noGrp="1"/>
          </p:cNvSpPr>
          <p:nvPr>
            <p:ph type="subTitle" idx="1"/>
          </p:nvPr>
        </p:nvSpPr>
        <p:spPr>
          <a:xfrm>
            <a:off x="2546400" y="2066368"/>
            <a:ext cx="7099200" cy="17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200"/>
            </a:lvl1pPr>
            <a:lvl2pPr lvl="1" algn="ctr" rtl="0">
              <a:lnSpc>
                <a:spcPct val="100000"/>
              </a:lnSpc>
              <a:spcBef>
                <a:spcPts val="0"/>
              </a:spcBef>
              <a:spcAft>
                <a:spcPts val="0"/>
              </a:spcAft>
              <a:buNone/>
              <a:defRPr sz="3200"/>
            </a:lvl2pPr>
            <a:lvl3pPr lvl="2" algn="ctr" rtl="0">
              <a:lnSpc>
                <a:spcPct val="100000"/>
              </a:lnSpc>
              <a:spcBef>
                <a:spcPts val="0"/>
              </a:spcBef>
              <a:spcAft>
                <a:spcPts val="0"/>
              </a:spcAft>
              <a:buNone/>
              <a:defRPr sz="3200"/>
            </a:lvl3pPr>
            <a:lvl4pPr lvl="3" algn="ctr" rtl="0">
              <a:lnSpc>
                <a:spcPct val="100000"/>
              </a:lnSpc>
              <a:spcBef>
                <a:spcPts val="0"/>
              </a:spcBef>
              <a:spcAft>
                <a:spcPts val="0"/>
              </a:spcAft>
              <a:buNone/>
              <a:defRPr sz="3200"/>
            </a:lvl4pPr>
            <a:lvl5pPr lvl="4" algn="ctr" rtl="0">
              <a:lnSpc>
                <a:spcPct val="100000"/>
              </a:lnSpc>
              <a:spcBef>
                <a:spcPts val="0"/>
              </a:spcBef>
              <a:spcAft>
                <a:spcPts val="0"/>
              </a:spcAft>
              <a:buNone/>
              <a:defRPr sz="3200"/>
            </a:lvl5pPr>
            <a:lvl6pPr lvl="5" algn="ctr" rtl="0">
              <a:lnSpc>
                <a:spcPct val="100000"/>
              </a:lnSpc>
              <a:spcBef>
                <a:spcPts val="0"/>
              </a:spcBef>
              <a:spcAft>
                <a:spcPts val="0"/>
              </a:spcAft>
              <a:buNone/>
              <a:defRPr sz="3200"/>
            </a:lvl6pPr>
            <a:lvl7pPr lvl="6" algn="ctr" rtl="0">
              <a:lnSpc>
                <a:spcPct val="100000"/>
              </a:lnSpc>
              <a:spcBef>
                <a:spcPts val="0"/>
              </a:spcBef>
              <a:spcAft>
                <a:spcPts val="0"/>
              </a:spcAft>
              <a:buNone/>
              <a:defRPr sz="3200"/>
            </a:lvl7pPr>
            <a:lvl8pPr lvl="7" algn="ctr" rtl="0">
              <a:lnSpc>
                <a:spcPct val="100000"/>
              </a:lnSpc>
              <a:spcBef>
                <a:spcPts val="0"/>
              </a:spcBef>
              <a:spcAft>
                <a:spcPts val="0"/>
              </a:spcAft>
              <a:buNone/>
              <a:defRPr sz="3200"/>
            </a:lvl8pPr>
            <a:lvl9pPr lvl="8" algn="ctr" rtl="0">
              <a:lnSpc>
                <a:spcPct val="100000"/>
              </a:lnSpc>
              <a:spcBef>
                <a:spcPts val="0"/>
              </a:spcBef>
              <a:spcAft>
                <a:spcPts val="0"/>
              </a:spcAft>
              <a:buNone/>
              <a:defRPr sz="3200"/>
            </a:lvl9pPr>
          </a:lstStyle>
          <a:p>
            <a:r>
              <a:rPr lang="es-ES"/>
              <a:t>Haga clic para modificar el estilo de subtítulo del patrón</a:t>
            </a:r>
            <a:endParaRPr/>
          </a:p>
        </p:txBody>
      </p:sp>
      <p:sp>
        <p:nvSpPr>
          <p:cNvPr id="912" name="Google Shape;912;p47"/>
          <p:cNvSpPr txBox="1">
            <a:spLocks noGrp="1"/>
          </p:cNvSpPr>
          <p:nvPr>
            <p:ph type="title"/>
          </p:nvPr>
        </p:nvSpPr>
        <p:spPr>
          <a:xfrm>
            <a:off x="4436000" y="4179771"/>
            <a:ext cx="3320000" cy="41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133" b="1"/>
            </a:lvl1pPr>
            <a:lvl2pPr lvl="1" rtl="0">
              <a:spcBef>
                <a:spcPts val="0"/>
              </a:spcBef>
              <a:spcAft>
                <a:spcPts val="0"/>
              </a:spcAft>
              <a:buClr>
                <a:schemeClr val="accent5"/>
              </a:buClr>
              <a:buSzPts val="2800"/>
              <a:buNone/>
              <a:defRPr>
                <a:solidFill>
                  <a:schemeClr val="accent5"/>
                </a:solidFill>
                <a:latin typeface="PT Sans"/>
                <a:ea typeface="PT Sans"/>
                <a:cs typeface="PT Sans"/>
                <a:sym typeface="PT Sans"/>
              </a:defRPr>
            </a:lvl2pPr>
            <a:lvl3pPr lvl="2" rtl="0">
              <a:spcBef>
                <a:spcPts val="0"/>
              </a:spcBef>
              <a:spcAft>
                <a:spcPts val="0"/>
              </a:spcAft>
              <a:buClr>
                <a:schemeClr val="accent5"/>
              </a:buClr>
              <a:buSzPts val="2800"/>
              <a:buNone/>
              <a:defRPr>
                <a:solidFill>
                  <a:schemeClr val="accent5"/>
                </a:solidFill>
                <a:latin typeface="PT Sans"/>
                <a:ea typeface="PT Sans"/>
                <a:cs typeface="PT Sans"/>
                <a:sym typeface="PT Sans"/>
              </a:defRPr>
            </a:lvl3pPr>
            <a:lvl4pPr lvl="3" rtl="0">
              <a:spcBef>
                <a:spcPts val="0"/>
              </a:spcBef>
              <a:spcAft>
                <a:spcPts val="0"/>
              </a:spcAft>
              <a:buClr>
                <a:schemeClr val="accent5"/>
              </a:buClr>
              <a:buSzPts val="2800"/>
              <a:buNone/>
              <a:defRPr>
                <a:solidFill>
                  <a:schemeClr val="accent5"/>
                </a:solidFill>
                <a:latin typeface="PT Sans"/>
                <a:ea typeface="PT Sans"/>
                <a:cs typeface="PT Sans"/>
                <a:sym typeface="PT Sans"/>
              </a:defRPr>
            </a:lvl4pPr>
            <a:lvl5pPr lvl="4" rtl="0">
              <a:spcBef>
                <a:spcPts val="0"/>
              </a:spcBef>
              <a:spcAft>
                <a:spcPts val="0"/>
              </a:spcAft>
              <a:buClr>
                <a:schemeClr val="accent5"/>
              </a:buClr>
              <a:buSzPts val="2800"/>
              <a:buNone/>
              <a:defRPr>
                <a:solidFill>
                  <a:schemeClr val="accent5"/>
                </a:solidFill>
                <a:latin typeface="PT Sans"/>
                <a:ea typeface="PT Sans"/>
                <a:cs typeface="PT Sans"/>
                <a:sym typeface="PT Sans"/>
              </a:defRPr>
            </a:lvl5pPr>
            <a:lvl6pPr lvl="5" rtl="0">
              <a:spcBef>
                <a:spcPts val="0"/>
              </a:spcBef>
              <a:spcAft>
                <a:spcPts val="0"/>
              </a:spcAft>
              <a:buClr>
                <a:schemeClr val="accent5"/>
              </a:buClr>
              <a:buSzPts val="2800"/>
              <a:buNone/>
              <a:defRPr>
                <a:solidFill>
                  <a:schemeClr val="accent5"/>
                </a:solidFill>
                <a:latin typeface="PT Sans"/>
                <a:ea typeface="PT Sans"/>
                <a:cs typeface="PT Sans"/>
                <a:sym typeface="PT Sans"/>
              </a:defRPr>
            </a:lvl6pPr>
            <a:lvl7pPr lvl="6" rtl="0">
              <a:spcBef>
                <a:spcPts val="0"/>
              </a:spcBef>
              <a:spcAft>
                <a:spcPts val="0"/>
              </a:spcAft>
              <a:buClr>
                <a:schemeClr val="accent5"/>
              </a:buClr>
              <a:buSzPts val="2800"/>
              <a:buNone/>
              <a:defRPr>
                <a:solidFill>
                  <a:schemeClr val="accent5"/>
                </a:solidFill>
                <a:latin typeface="PT Sans"/>
                <a:ea typeface="PT Sans"/>
                <a:cs typeface="PT Sans"/>
                <a:sym typeface="PT Sans"/>
              </a:defRPr>
            </a:lvl7pPr>
            <a:lvl8pPr lvl="7" rtl="0">
              <a:spcBef>
                <a:spcPts val="0"/>
              </a:spcBef>
              <a:spcAft>
                <a:spcPts val="0"/>
              </a:spcAft>
              <a:buClr>
                <a:schemeClr val="accent5"/>
              </a:buClr>
              <a:buSzPts val="2800"/>
              <a:buNone/>
              <a:defRPr>
                <a:solidFill>
                  <a:schemeClr val="accent5"/>
                </a:solidFill>
                <a:latin typeface="PT Sans"/>
                <a:ea typeface="PT Sans"/>
                <a:cs typeface="PT Sans"/>
                <a:sym typeface="PT Sans"/>
              </a:defRPr>
            </a:lvl8pPr>
            <a:lvl9pPr lvl="8" rtl="0">
              <a:spcBef>
                <a:spcPts val="0"/>
              </a:spcBef>
              <a:spcAft>
                <a:spcPts val="0"/>
              </a:spcAft>
              <a:buClr>
                <a:schemeClr val="accent5"/>
              </a:buClr>
              <a:buSzPts val="2800"/>
              <a:buNone/>
              <a:defRPr>
                <a:solidFill>
                  <a:schemeClr val="accent5"/>
                </a:solidFill>
                <a:latin typeface="PT Sans"/>
                <a:ea typeface="PT Sans"/>
                <a:cs typeface="PT Sans"/>
                <a:sym typeface="PT Sans"/>
              </a:defRPr>
            </a:lvl9pPr>
          </a:lstStyle>
          <a:p>
            <a:r>
              <a:rPr lang="es-ES"/>
              <a:t>Haga clic para modificar el estilo de título del patrón</a:t>
            </a:r>
            <a:endParaRPr/>
          </a:p>
        </p:txBody>
      </p:sp>
    </p:spTree>
    <p:extLst>
      <p:ext uri="{BB962C8B-B14F-4D97-AF65-F5344CB8AC3E}">
        <p14:creationId xmlns:p14="http://schemas.microsoft.com/office/powerpoint/2010/main" val="24741271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Quote 1">
  <p:cSld name="Quote 1">
    <p:bg>
      <p:bgPr>
        <a:solidFill>
          <a:schemeClr val="accent2"/>
        </a:solidFill>
        <a:effectLst/>
      </p:bgPr>
    </p:bg>
    <p:spTree>
      <p:nvGrpSpPr>
        <p:cNvPr id="1" name="Shape 913"/>
        <p:cNvGrpSpPr/>
        <p:nvPr/>
      </p:nvGrpSpPr>
      <p:grpSpPr>
        <a:xfrm>
          <a:off x="0" y="0"/>
          <a:ext cx="0" cy="0"/>
          <a:chOff x="0" y="0"/>
          <a:chExt cx="0" cy="0"/>
        </a:xfrm>
      </p:grpSpPr>
      <p:sp>
        <p:nvSpPr>
          <p:cNvPr id="914" name="Google Shape;914;p48"/>
          <p:cNvSpPr txBox="1">
            <a:spLocks noGrp="1"/>
          </p:cNvSpPr>
          <p:nvPr>
            <p:ph type="subTitle" idx="1"/>
          </p:nvPr>
        </p:nvSpPr>
        <p:spPr>
          <a:xfrm>
            <a:off x="6477000" y="1618167"/>
            <a:ext cx="4781600" cy="2878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3467"/>
            </a:lvl1pPr>
            <a:lvl2pPr lvl="1" algn="r" rtl="0">
              <a:lnSpc>
                <a:spcPct val="100000"/>
              </a:lnSpc>
              <a:spcBef>
                <a:spcPts val="0"/>
              </a:spcBef>
              <a:spcAft>
                <a:spcPts val="0"/>
              </a:spcAft>
              <a:buNone/>
              <a:defRPr sz="3467"/>
            </a:lvl2pPr>
            <a:lvl3pPr lvl="2" algn="r" rtl="0">
              <a:lnSpc>
                <a:spcPct val="100000"/>
              </a:lnSpc>
              <a:spcBef>
                <a:spcPts val="0"/>
              </a:spcBef>
              <a:spcAft>
                <a:spcPts val="0"/>
              </a:spcAft>
              <a:buNone/>
              <a:defRPr sz="3467"/>
            </a:lvl3pPr>
            <a:lvl4pPr lvl="3" algn="r" rtl="0">
              <a:lnSpc>
                <a:spcPct val="100000"/>
              </a:lnSpc>
              <a:spcBef>
                <a:spcPts val="0"/>
              </a:spcBef>
              <a:spcAft>
                <a:spcPts val="0"/>
              </a:spcAft>
              <a:buNone/>
              <a:defRPr sz="3467"/>
            </a:lvl4pPr>
            <a:lvl5pPr lvl="4" algn="r" rtl="0">
              <a:lnSpc>
                <a:spcPct val="100000"/>
              </a:lnSpc>
              <a:spcBef>
                <a:spcPts val="0"/>
              </a:spcBef>
              <a:spcAft>
                <a:spcPts val="0"/>
              </a:spcAft>
              <a:buNone/>
              <a:defRPr sz="3467"/>
            </a:lvl5pPr>
            <a:lvl6pPr lvl="5" algn="r" rtl="0">
              <a:lnSpc>
                <a:spcPct val="100000"/>
              </a:lnSpc>
              <a:spcBef>
                <a:spcPts val="0"/>
              </a:spcBef>
              <a:spcAft>
                <a:spcPts val="0"/>
              </a:spcAft>
              <a:buNone/>
              <a:defRPr sz="3467"/>
            </a:lvl6pPr>
            <a:lvl7pPr lvl="6" algn="r" rtl="0">
              <a:lnSpc>
                <a:spcPct val="100000"/>
              </a:lnSpc>
              <a:spcBef>
                <a:spcPts val="0"/>
              </a:spcBef>
              <a:spcAft>
                <a:spcPts val="0"/>
              </a:spcAft>
              <a:buNone/>
              <a:defRPr sz="3467"/>
            </a:lvl7pPr>
            <a:lvl8pPr lvl="7" algn="r" rtl="0">
              <a:lnSpc>
                <a:spcPct val="100000"/>
              </a:lnSpc>
              <a:spcBef>
                <a:spcPts val="0"/>
              </a:spcBef>
              <a:spcAft>
                <a:spcPts val="0"/>
              </a:spcAft>
              <a:buNone/>
              <a:defRPr sz="3467"/>
            </a:lvl8pPr>
            <a:lvl9pPr lvl="8" algn="r" rtl="0">
              <a:lnSpc>
                <a:spcPct val="100000"/>
              </a:lnSpc>
              <a:spcBef>
                <a:spcPts val="0"/>
              </a:spcBef>
              <a:spcAft>
                <a:spcPts val="0"/>
              </a:spcAft>
              <a:buNone/>
              <a:defRPr sz="3467"/>
            </a:lvl9pPr>
          </a:lstStyle>
          <a:p>
            <a:r>
              <a:rPr lang="es-ES"/>
              <a:t>Haga clic para modificar el estilo de subtítulo del patrón</a:t>
            </a:r>
            <a:endParaRPr/>
          </a:p>
        </p:txBody>
      </p:sp>
      <p:sp>
        <p:nvSpPr>
          <p:cNvPr id="915" name="Google Shape;915;p48"/>
          <p:cNvSpPr txBox="1">
            <a:spLocks noGrp="1"/>
          </p:cNvSpPr>
          <p:nvPr>
            <p:ph type="title"/>
          </p:nvPr>
        </p:nvSpPr>
        <p:spPr>
          <a:xfrm>
            <a:off x="7302500" y="4865567"/>
            <a:ext cx="3956000" cy="418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
              <a:buNone/>
              <a:defRPr sz="2400" b="1"/>
            </a:lvl1pPr>
            <a:lvl2pPr lvl="1" algn="r" rtl="0">
              <a:spcBef>
                <a:spcPts val="0"/>
              </a:spcBef>
              <a:spcAft>
                <a:spcPts val="0"/>
              </a:spcAft>
              <a:buClr>
                <a:schemeClr val="accent5"/>
              </a:buClr>
              <a:buSzPts val="2800"/>
              <a:buNone/>
              <a:defRPr>
                <a:solidFill>
                  <a:schemeClr val="accent5"/>
                </a:solidFill>
                <a:latin typeface="PT Sans"/>
                <a:ea typeface="PT Sans"/>
                <a:cs typeface="PT Sans"/>
                <a:sym typeface="PT Sans"/>
              </a:defRPr>
            </a:lvl2pPr>
            <a:lvl3pPr lvl="2" algn="r" rtl="0">
              <a:spcBef>
                <a:spcPts val="0"/>
              </a:spcBef>
              <a:spcAft>
                <a:spcPts val="0"/>
              </a:spcAft>
              <a:buClr>
                <a:schemeClr val="accent5"/>
              </a:buClr>
              <a:buSzPts val="2800"/>
              <a:buNone/>
              <a:defRPr>
                <a:solidFill>
                  <a:schemeClr val="accent5"/>
                </a:solidFill>
                <a:latin typeface="PT Sans"/>
                <a:ea typeface="PT Sans"/>
                <a:cs typeface="PT Sans"/>
                <a:sym typeface="PT Sans"/>
              </a:defRPr>
            </a:lvl3pPr>
            <a:lvl4pPr lvl="3" algn="r" rtl="0">
              <a:spcBef>
                <a:spcPts val="0"/>
              </a:spcBef>
              <a:spcAft>
                <a:spcPts val="0"/>
              </a:spcAft>
              <a:buClr>
                <a:schemeClr val="accent5"/>
              </a:buClr>
              <a:buSzPts val="2800"/>
              <a:buNone/>
              <a:defRPr>
                <a:solidFill>
                  <a:schemeClr val="accent5"/>
                </a:solidFill>
                <a:latin typeface="PT Sans"/>
                <a:ea typeface="PT Sans"/>
                <a:cs typeface="PT Sans"/>
                <a:sym typeface="PT Sans"/>
              </a:defRPr>
            </a:lvl4pPr>
            <a:lvl5pPr lvl="4" algn="r" rtl="0">
              <a:spcBef>
                <a:spcPts val="0"/>
              </a:spcBef>
              <a:spcAft>
                <a:spcPts val="0"/>
              </a:spcAft>
              <a:buClr>
                <a:schemeClr val="accent5"/>
              </a:buClr>
              <a:buSzPts val="2800"/>
              <a:buNone/>
              <a:defRPr>
                <a:solidFill>
                  <a:schemeClr val="accent5"/>
                </a:solidFill>
                <a:latin typeface="PT Sans"/>
                <a:ea typeface="PT Sans"/>
                <a:cs typeface="PT Sans"/>
                <a:sym typeface="PT Sans"/>
              </a:defRPr>
            </a:lvl5pPr>
            <a:lvl6pPr lvl="5" algn="r" rtl="0">
              <a:spcBef>
                <a:spcPts val="0"/>
              </a:spcBef>
              <a:spcAft>
                <a:spcPts val="0"/>
              </a:spcAft>
              <a:buClr>
                <a:schemeClr val="accent5"/>
              </a:buClr>
              <a:buSzPts val="2800"/>
              <a:buNone/>
              <a:defRPr>
                <a:solidFill>
                  <a:schemeClr val="accent5"/>
                </a:solidFill>
                <a:latin typeface="PT Sans"/>
                <a:ea typeface="PT Sans"/>
                <a:cs typeface="PT Sans"/>
                <a:sym typeface="PT Sans"/>
              </a:defRPr>
            </a:lvl6pPr>
            <a:lvl7pPr lvl="6" algn="r" rtl="0">
              <a:spcBef>
                <a:spcPts val="0"/>
              </a:spcBef>
              <a:spcAft>
                <a:spcPts val="0"/>
              </a:spcAft>
              <a:buClr>
                <a:schemeClr val="accent5"/>
              </a:buClr>
              <a:buSzPts val="2800"/>
              <a:buNone/>
              <a:defRPr>
                <a:solidFill>
                  <a:schemeClr val="accent5"/>
                </a:solidFill>
                <a:latin typeface="PT Sans"/>
                <a:ea typeface="PT Sans"/>
                <a:cs typeface="PT Sans"/>
                <a:sym typeface="PT Sans"/>
              </a:defRPr>
            </a:lvl7pPr>
            <a:lvl8pPr lvl="7" algn="r" rtl="0">
              <a:spcBef>
                <a:spcPts val="0"/>
              </a:spcBef>
              <a:spcAft>
                <a:spcPts val="0"/>
              </a:spcAft>
              <a:buClr>
                <a:schemeClr val="accent5"/>
              </a:buClr>
              <a:buSzPts val="2800"/>
              <a:buNone/>
              <a:defRPr>
                <a:solidFill>
                  <a:schemeClr val="accent5"/>
                </a:solidFill>
                <a:latin typeface="PT Sans"/>
                <a:ea typeface="PT Sans"/>
                <a:cs typeface="PT Sans"/>
                <a:sym typeface="PT Sans"/>
              </a:defRPr>
            </a:lvl8pPr>
            <a:lvl9pPr lvl="8" algn="r" rtl="0">
              <a:spcBef>
                <a:spcPts val="0"/>
              </a:spcBef>
              <a:spcAft>
                <a:spcPts val="0"/>
              </a:spcAft>
              <a:buClr>
                <a:schemeClr val="accent5"/>
              </a:buClr>
              <a:buSzPts val="2800"/>
              <a:buNone/>
              <a:defRPr>
                <a:solidFill>
                  <a:schemeClr val="accent5"/>
                </a:solidFill>
                <a:latin typeface="PT Sans"/>
                <a:ea typeface="PT Sans"/>
                <a:cs typeface="PT Sans"/>
                <a:sym typeface="PT Sans"/>
              </a:defRPr>
            </a:lvl9pPr>
          </a:lstStyle>
          <a:p>
            <a:r>
              <a:rPr lang="es-ES"/>
              <a:t>Haga clic para modificar el estilo de título del patrón</a:t>
            </a:r>
            <a:endParaRPr/>
          </a:p>
        </p:txBody>
      </p:sp>
    </p:spTree>
    <p:extLst>
      <p:ext uri="{BB962C8B-B14F-4D97-AF65-F5344CB8AC3E}">
        <p14:creationId xmlns:p14="http://schemas.microsoft.com/office/powerpoint/2010/main" val="317416718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accent2"/>
        </a:solidFill>
        <a:effectLst/>
      </p:bgPr>
    </p:bg>
    <p:spTree>
      <p:nvGrpSpPr>
        <p:cNvPr id="1" name="Shape 916"/>
        <p:cNvGrpSpPr/>
        <p:nvPr/>
      </p:nvGrpSpPr>
      <p:grpSpPr>
        <a:xfrm>
          <a:off x="0" y="0"/>
          <a:ext cx="0" cy="0"/>
          <a:chOff x="0" y="0"/>
          <a:chExt cx="0" cy="0"/>
        </a:xfrm>
      </p:grpSpPr>
      <p:sp>
        <p:nvSpPr>
          <p:cNvPr id="917" name="Google Shape;917;p49"/>
          <p:cNvSpPr txBox="1">
            <a:spLocks noGrp="1"/>
          </p:cNvSpPr>
          <p:nvPr>
            <p:ph type="ctrTitle"/>
          </p:nvPr>
        </p:nvSpPr>
        <p:spPr>
          <a:xfrm>
            <a:off x="963133" y="914400"/>
            <a:ext cx="4936800" cy="13420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7333">
                <a:solidFill>
                  <a:schemeClr val="accent5"/>
                </a:solidFill>
                <a:latin typeface="Aldrich"/>
                <a:ea typeface="Aldrich"/>
                <a:cs typeface="Aldrich"/>
                <a:sym typeface="Aldrich"/>
              </a:defRPr>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r>
              <a:rPr lang="es-ES"/>
              <a:t>Haga clic para modificar el estilo de título del patrón</a:t>
            </a:r>
            <a:endParaRPr/>
          </a:p>
        </p:txBody>
      </p:sp>
      <p:sp>
        <p:nvSpPr>
          <p:cNvPr id="918" name="Google Shape;918;p49"/>
          <p:cNvSpPr txBox="1">
            <a:spLocks noGrp="1"/>
          </p:cNvSpPr>
          <p:nvPr>
            <p:ph type="subTitle" idx="1"/>
          </p:nvPr>
        </p:nvSpPr>
        <p:spPr>
          <a:xfrm>
            <a:off x="963133" y="2204033"/>
            <a:ext cx="4936800" cy="185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2800"/>
              <a:buNone/>
              <a:defRPr>
                <a:solidFill>
                  <a:schemeClr val="accent5"/>
                </a:solidFill>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919" name="Google Shape;919;p49"/>
          <p:cNvSpPr txBox="1"/>
          <p:nvPr/>
        </p:nvSpPr>
        <p:spPr>
          <a:xfrm>
            <a:off x="963133" y="3988033"/>
            <a:ext cx="4198000" cy="12200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600">
                <a:solidFill>
                  <a:schemeClr val="accent5"/>
                </a:solidFill>
                <a:latin typeface="Didact Gothic"/>
                <a:ea typeface="Didact Gothic"/>
                <a:cs typeface="Didact Gothic"/>
                <a:sym typeface="Didact Gothic"/>
              </a:rPr>
              <a:t>CREDITS: This presentation template was created by </a:t>
            </a:r>
            <a:r>
              <a:rPr lang="en" sz="1600" b="1">
                <a:solidFill>
                  <a:schemeClr val="accent5"/>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600">
                <a:solidFill>
                  <a:schemeClr val="accent5"/>
                </a:solidFill>
                <a:latin typeface="Didact Gothic"/>
                <a:ea typeface="Didact Gothic"/>
                <a:cs typeface="Didact Gothic"/>
                <a:sym typeface="Didact Gothic"/>
              </a:rPr>
              <a:t>, including icons by </a:t>
            </a:r>
            <a:r>
              <a:rPr lang="en" sz="1600" b="1">
                <a:solidFill>
                  <a:schemeClr val="accent5"/>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600">
                <a:solidFill>
                  <a:schemeClr val="accent5"/>
                </a:solidFill>
                <a:latin typeface="Didact Gothic"/>
                <a:ea typeface="Didact Gothic"/>
                <a:cs typeface="Didact Gothic"/>
                <a:sym typeface="Didact Gothic"/>
              </a:rPr>
              <a:t>, infographics &amp; images by </a:t>
            </a:r>
            <a:r>
              <a:rPr lang="en" sz="1600" b="1">
                <a:solidFill>
                  <a:schemeClr val="accent5"/>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600">
                <a:solidFill>
                  <a:schemeClr val="accent5"/>
                </a:solidFill>
                <a:latin typeface="Didact Gothic"/>
                <a:ea typeface="Didact Gothic"/>
                <a:cs typeface="Didact Gothic"/>
                <a:sym typeface="Didact Gothic"/>
              </a:rPr>
              <a:t> </a:t>
            </a:r>
            <a:endParaRPr sz="1600" b="1">
              <a:solidFill>
                <a:schemeClr val="accent5"/>
              </a:solidFill>
              <a:latin typeface="Didact Gothic"/>
              <a:ea typeface="Didact Gothic"/>
              <a:cs typeface="Didact Gothic"/>
              <a:sym typeface="Didact Gothic"/>
            </a:endParaRPr>
          </a:p>
        </p:txBody>
      </p:sp>
    </p:spTree>
    <p:extLst>
      <p:ext uri="{BB962C8B-B14F-4D97-AF65-F5344CB8AC3E}">
        <p14:creationId xmlns:p14="http://schemas.microsoft.com/office/powerpoint/2010/main" val="282112072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accent2"/>
        </a:solidFill>
        <a:effectLst/>
      </p:bgPr>
    </p:bg>
    <p:spTree>
      <p:nvGrpSpPr>
        <p:cNvPr id="1" name="Shape 920"/>
        <p:cNvGrpSpPr/>
        <p:nvPr/>
      </p:nvGrpSpPr>
      <p:grpSpPr>
        <a:xfrm>
          <a:off x="0" y="0"/>
          <a:ext cx="0" cy="0"/>
          <a:chOff x="0" y="0"/>
          <a:chExt cx="0" cy="0"/>
        </a:xfrm>
      </p:grpSpPr>
      <p:cxnSp>
        <p:nvCxnSpPr>
          <p:cNvPr id="921" name="Google Shape;921;p50"/>
          <p:cNvCxnSpPr/>
          <p:nvPr/>
        </p:nvCxnSpPr>
        <p:spPr>
          <a:xfrm rot="10800000">
            <a:off x="597000" y="6527800"/>
            <a:ext cx="1511200" cy="0"/>
          </a:xfrm>
          <a:prstGeom prst="straightConnector1">
            <a:avLst/>
          </a:prstGeom>
          <a:noFill/>
          <a:ln w="19050" cap="flat" cmpd="sng">
            <a:solidFill>
              <a:schemeClr val="accent5"/>
            </a:solidFill>
            <a:prstDash val="solid"/>
            <a:round/>
            <a:headEnd type="none" w="med" len="med"/>
            <a:tailEnd type="none" w="med" len="med"/>
          </a:ln>
        </p:spPr>
      </p:cxnSp>
      <p:grpSp>
        <p:nvGrpSpPr>
          <p:cNvPr id="922" name="Google Shape;922;p50"/>
          <p:cNvGrpSpPr/>
          <p:nvPr/>
        </p:nvGrpSpPr>
        <p:grpSpPr>
          <a:xfrm flipH="1">
            <a:off x="-63303" y="2849130"/>
            <a:ext cx="1573004" cy="3805655"/>
            <a:chOff x="7907551" y="-114309"/>
            <a:chExt cx="1908059" cy="4616272"/>
          </a:xfrm>
        </p:grpSpPr>
        <p:sp>
          <p:nvSpPr>
            <p:cNvPr id="923" name="Google Shape;923;p50"/>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4" name="Google Shape;924;p50"/>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5" name="Google Shape;925;p50"/>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6" name="Google Shape;926;p50"/>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7" name="Google Shape;927;p50"/>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8" name="Google Shape;928;p50"/>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9" name="Google Shape;929;p50"/>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0" name="Google Shape;930;p50"/>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1" name="Google Shape;931;p50"/>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2" name="Google Shape;932;p50"/>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3" name="Google Shape;933;p50"/>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4" name="Google Shape;934;p50"/>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5" name="Google Shape;935;p50"/>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6" name="Google Shape;936;p50"/>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7" name="Google Shape;937;p50"/>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8" name="Google Shape;938;p50"/>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39" name="Google Shape;939;p50"/>
          <p:cNvSpPr/>
          <p:nvPr/>
        </p:nvSpPr>
        <p:spPr>
          <a:xfrm flipH="1">
            <a:off x="9010681" y="6233402"/>
            <a:ext cx="2443207" cy="326407"/>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940" name="Google Shape;940;p50"/>
          <p:cNvGrpSpPr/>
          <p:nvPr/>
        </p:nvGrpSpPr>
        <p:grpSpPr>
          <a:xfrm flipH="1">
            <a:off x="10744915" y="609601"/>
            <a:ext cx="1847908" cy="3607004"/>
            <a:chOff x="409722" y="228600"/>
            <a:chExt cx="1385931" cy="2705253"/>
          </a:xfrm>
        </p:grpSpPr>
        <p:grpSp>
          <p:nvGrpSpPr>
            <p:cNvPr id="941" name="Google Shape;941;p50"/>
            <p:cNvGrpSpPr/>
            <p:nvPr/>
          </p:nvGrpSpPr>
          <p:grpSpPr>
            <a:xfrm rot="-617154" flipH="1">
              <a:off x="575967" y="402323"/>
              <a:ext cx="1053440" cy="2450002"/>
              <a:chOff x="3817855" y="1437512"/>
              <a:chExt cx="541146" cy="1128254"/>
            </a:xfrm>
          </p:grpSpPr>
          <p:sp>
            <p:nvSpPr>
              <p:cNvPr id="942" name="Google Shape;942;p5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3" name="Google Shape;943;p5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44" name="Google Shape;944;p50"/>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52071410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945"/>
        <p:cNvGrpSpPr/>
        <p:nvPr/>
      </p:nvGrpSpPr>
      <p:grpSpPr>
        <a:xfrm>
          <a:off x="0" y="0"/>
          <a:ext cx="0" cy="0"/>
          <a:chOff x="0" y="0"/>
          <a:chExt cx="0" cy="0"/>
        </a:xfrm>
      </p:grpSpPr>
      <p:grpSp>
        <p:nvGrpSpPr>
          <p:cNvPr id="946" name="Google Shape;946;p51"/>
          <p:cNvGrpSpPr/>
          <p:nvPr/>
        </p:nvGrpSpPr>
        <p:grpSpPr>
          <a:xfrm flipH="1">
            <a:off x="-32575" y="-8"/>
            <a:ext cx="12226171" cy="6858024"/>
            <a:chOff x="-1204" y="-6"/>
            <a:chExt cx="9169628" cy="5143518"/>
          </a:xfrm>
        </p:grpSpPr>
        <p:sp>
          <p:nvSpPr>
            <p:cNvPr id="947" name="Google Shape;947;p51"/>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8" name="Google Shape;948;p51"/>
            <p:cNvSpPr/>
            <p:nvPr/>
          </p:nvSpPr>
          <p:spPr>
            <a:xfrm>
              <a:off x="7144668"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9" name="Google Shape;949;p51"/>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0" name="Google Shape;950;p51"/>
            <p:cNvSpPr/>
            <p:nvPr/>
          </p:nvSpPr>
          <p:spPr>
            <a:xfrm>
              <a:off x="743289"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1" name="Google Shape;951;p51"/>
            <p:cNvSpPr/>
            <p:nvPr/>
          </p:nvSpPr>
          <p:spPr>
            <a:xfrm rot="10800000">
              <a:off x="-1204"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2" name="Google Shape;952;p51"/>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53" name="Google Shape;953;p51"/>
          <p:cNvGrpSpPr/>
          <p:nvPr/>
        </p:nvGrpSpPr>
        <p:grpSpPr>
          <a:xfrm>
            <a:off x="5708554" y="100237"/>
            <a:ext cx="774893" cy="167204"/>
            <a:chOff x="4685288" y="186288"/>
            <a:chExt cx="419375" cy="90485"/>
          </a:xfrm>
        </p:grpSpPr>
        <p:sp>
          <p:nvSpPr>
            <p:cNvPr id="954" name="Google Shape;954;p51"/>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955" name="Google Shape;955;p51"/>
            <p:cNvGrpSpPr/>
            <p:nvPr/>
          </p:nvGrpSpPr>
          <p:grpSpPr>
            <a:xfrm>
              <a:off x="4685288" y="186300"/>
              <a:ext cx="419375" cy="90473"/>
              <a:chOff x="4390000" y="182175"/>
              <a:chExt cx="419375" cy="90473"/>
            </a:xfrm>
          </p:grpSpPr>
          <p:sp>
            <p:nvSpPr>
              <p:cNvPr id="956" name="Google Shape;956;p51"/>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7" name="Google Shape;957;p51"/>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958" name="Google Shape;958;p51"/>
          <p:cNvGrpSpPr/>
          <p:nvPr/>
        </p:nvGrpSpPr>
        <p:grpSpPr>
          <a:xfrm rot="-1102275">
            <a:off x="319068" y="3865912"/>
            <a:ext cx="721528" cy="2967160"/>
            <a:chOff x="871338" y="1945155"/>
            <a:chExt cx="247109" cy="1016148"/>
          </a:xfrm>
        </p:grpSpPr>
        <p:sp>
          <p:nvSpPr>
            <p:cNvPr id="959" name="Google Shape;959;p51"/>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0" name="Google Shape;960;p51"/>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1" name="Google Shape;961;p51"/>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62" name="Google Shape;962;p51"/>
          <p:cNvSpPr/>
          <p:nvPr/>
        </p:nvSpPr>
        <p:spPr>
          <a:xfrm>
            <a:off x="10245033" y="1235395"/>
            <a:ext cx="2173188" cy="290261"/>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88679314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accent2"/>
        </a:solidFill>
        <a:effectLst/>
      </p:bgPr>
    </p:bg>
    <p:spTree>
      <p:nvGrpSpPr>
        <p:cNvPr id="1" name="Shape 963"/>
        <p:cNvGrpSpPr/>
        <p:nvPr/>
      </p:nvGrpSpPr>
      <p:grpSpPr>
        <a:xfrm>
          <a:off x="0" y="0"/>
          <a:ext cx="0" cy="0"/>
          <a:chOff x="0" y="0"/>
          <a:chExt cx="0" cy="0"/>
        </a:xfrm>
      </p:grpSpPr>
      <p:grpSp>
        <p:nvGrpSpPr>
          <p:cNvPr id="964" name="Google Shape;964;p52"/>
          <p:cNvGrpSpPr/>
          <p:nvPr/>
        </p:nvGrpSpPr>
        <p:grpSpPr>
          <a:xfrm>
            <a:off x="425391" y="377800"/>
            <a:ext cx="11341200" cy="6102400"/>
            <a:chOff x="319043" y="283350"/>
            <a:chExt cx="8505900" cy="4576800"/>
          </a:xfrm>
        </p:grpSpPr>
        <p:sp>
          <p:nvSpPr>
            <p:cNvPr id="965" name="Google Shape;965;p52"/>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6" name="Google Shape;966;p52"/>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7" name="Google Shape;967;p52"/>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8" name="Google Shape;968;p52"/>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9" name="Google Shape;969;p52"/>
            <p:cNvSpPr/>
            <p:nvPr/>
          </p:nvSpPr>
          <p:spPr>
            <a:xfrm rot="10800000">
              <a:off x="5767286" y="3636168"/>
              <a:ext cx="1611114" cy="120995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0" name="Google Shape;970;p52"/>
            <p:cNvSpPr/>
            <p:nvPr/>
          </p:nvSpPr>
          <p:spPr>
            <a:xfrm rot="10800000">
              <a:off x="6640281" y="3842942"/>
              <a:ext cx="1348069" cy="100435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71" name="Google Shape;971;p52"/>
          <p:cNvGrpSpPr/>
          <p:nvPr/>
        </p:nvGrpSpPr>
        <p:grpSpPr>
          <a:xfrm>
            <a:off x="5708554" y="500286"/>
            <a:ext cx="774893" cy="167204"/>
            <a:chOff x="4685288" y="186288"/>
            <a:chExt cx="419375" cy="90485"/>
          </a:xfrm>
        </p:grpSpPr>
        <p:sp>
          <p:nvSpPr>
            <p:cNvPr id="972" name="Google Shape;972;p5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973" name="Google Shape;973;p52"/>
            <p:cNvGrpSpPr/>
            <p:nvPr/>
          </p:nvGrpSpPr>
          <p:grpSpPr>
            <a:xfrm>
              <a:off x="4685288" y="186300"/>
              <a:ext cx="419375" cy="90473"/>
              <a:chOff x="4390000" y="182175"/>
              <a:chExt cx="419375" cy="90473"/>
            </a:xfrm>
          </p:grpSpPr>
          <p:sp>
            <p:nvSpPr>
              <p:cNvPr id="974" name="Google Shape;974;p5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5" name="Google Shape;975;p5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2552730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61"/>
        <p:cNvGrpSpPr/>
        <p:nvPr/>
      </p:nvGrpSpPr>
      <p:grpSpPr>
        <a:xfrm>
          <a:off x="0" y="0"/>
          <a:ext cx="0" cy="0"/>
          <a:chOff x="0" y="0"/>
          <a:chExt cx="0" cy="0"/>
        </a:xfrm>
      </p:grpSpPr>
    </p:spTree>
    <p:extLst>
      <p:ext uri="{BB962C8B-B14F-4D97-AF65-F5344CB8AC3E}">
        <p14:creationId xmlns:p14="http://schemas.microsoft.com/office/powerpoint/2010/main" val="924147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2"/>
        </a:solidFill>
        <a:effectLst/>
      </p:bgPr>
    </p:bg>
    <p:spTree>
      <p:nvGrpSpPr>
        <p:cNvPr id="1" name="Shape 8"/>
        <p:cNvGrpSpPr/>
        <p:nvPr/>
      </p:nvGrpSpPr>
      <p:grpSpPr>
        <a:xfrm>
          <a:off x="0" y="0"/>
          <a:ext cx="0" cy="0"/>
          <a:chOff x="0" y="0"/>
          <a:chExt cx="0" cy="0"/>
        </a:xfrm>
      </p:grpSpPr>
      <p:sp>
        <p:nvSpPr>
          <p:cNvPr id="18" name="Google Shape;18;p2"/>
          <p:cNvSpPr txBox="1">
            <a:spLocks noGrp="1"/>
          </p:cNvSpPr>
          <p:nvPr>
            <p:ph type="ctrTitle"/>
          </p:nvPr>
        </p:nvSpPr>
        <p:spPr>
          <a:xfrm>
            <a:off x="1165967" y="1996600"/>
            <a:ext cx="6476000" cy="2242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5"/>
              </a:buClr>
              <a:buSzPts val="5200"/>
              <a:buNone/>
              <a:defRPr sz="4533">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6933">
                <a:solidFill>
                  <a:schemeClr val="accent5"/>
                </a:solidFill>
              </a:defRPr>
            </a:lvl2pPr>
            <a:lvl3pPr lvl="2" algn="ctr">
              <a:spcBef>
                <a:spcPts val="0"/>
              </a:spcBef>
              <a:spcAft>
                <a:spcPts val="0"/>
              </a:spcAft>
              <a:buClr>
                <a:schemeClr val="accent5"/>
              </a:buClr>
              <a:buSzPts val="5200"/>
              <a:buNone/>
              <a:defRPr sz="6933">
                <a:solidFill>
                  <a:schemeClr val="accent5"/>
                </a:solidFill>
              </a:defRPr>
            </a:lvl3pPr>
            <a:lvl4pPr lvl="3" algn="ctr">
              <a:spcBef>
                <a:spcPts val="0"/>
              </a:spcBef>
              <a:spcAft>
                <a:spcPts val="0"/>
              </a:spcAft>
              <a:buClr>
                <a:schemeClr val="accent5"/>
              </a:buClr>
              <a:buSzPts val="5200"/>
              <a:buNone/>
              <a:defRPr sz="6933">
                <a:solidFill>
                  <a:schemeClr val="accent5"/>
                </a:solidFill>
              </a:defRPr>
            </a:lvl4pPr>
            <a:lvl5pPr lvl="4" algn="ctr">
              <a:spcBef>
                <a:spcPts val="0"/>
              </a:spcBef>
              <a:spcAft>
                <a:spcPts val="0"/>
              </a:spcAft>
              <a:buClr>
                <a:schemeClr val="accent5"/>
              </a:buClr>
              <a:buSzPts val="5200"/>
              <a:buNone/>
              <a:defRPr sz="6933">
                <a:solidFill>
                  <a:schemeClr val="accent5"/>
                </a:solidFill>
              </a:defRPr>
            </a:lvl5pPr>
            <a:lvl6pPr lvl="5" algn="ctr">
              <a:spcBef>
                <a:spcPts val="0"/>
              </a:spcBef>
              <a:spcAft>
                <a:spcPts val="0"/>
              </a:spcAft>
              <a:buClr>
                <a:schemeClr val="accent5"/>
              </a:buClr>
              <a:buSzPts val="5200"/>
              <a:buNone/>
              <a:defRPr sz="6933">
                <a:solidFill>
                  <a:schemeClr val="accent5"/>
                </a:solidFill>
              </a:defRPr>
            </a:lvl6pPr>
            <a:lvl7pPr lvl="6" algn="ctr">
              <a:spcBef>
                <a:spcPts val="0"/>
              </a:spcBef>
              <a:spcAft>
                <a:spcPts val="0"/>
              </a:spcAft>
              <a:buClr>
                <a:schemeClr val="accent5"/>
              </a:buClr>
              <a:buSzPts val="5200"/>
              <a:buNone/>
              <a:defRPr sz="6933">
                <a:solidFill>
                  <a:schemeClr val="accent5"/>
                </a:solidFill>
              </a:defRPr>
            </a:lvl7pPr>
            <a:lvl8pPr lvl="7" algn="ctr">
              <a:spcBef>
                <a:spcPts val="0"/>
              </a:spcBef>
              <a:spcAft>
                <a:spcPts val="0"/>
              </a:spcAft>
              <a:buClr>
                <a:schemeClr val="accent5"/>
              </a:buClr>
              <a:buSzPts val="5200"/>
              <a:buNone/>
              <a:defRPr sz="6933">
                <a:solidFill>
                  <a:schemeClr val="accent5"/>
                </a:solidFill>
              </a:defRPr>
            </a:lvl8pPr>
            <a:lvl9pPr lvl="8" algn="ctr">
              <a:spcBef>
                <a:spcPts val="0"/>
              </a:spcBef>
              <a:spcAft>
                <a:spcPts val="0"/>
              </a:spcAft>
              <a:buClr>
                <a:schemeClr val="accent5"/>
              </a:buClr>
              <a:buSzPts val="5200"/>
              <a:buNone/>
              <a:defRPr sz="6933">
                <a:solidFill>
                  <a:schemeClr val="accent5"/>
                </a:solidFill>
              </a:defRPr>
            </a:lvl9pPr>
          </a:lstStyle>
          <a:p>
            <a:r>
              <a:rPr lang="es-ES"/>
              <a:t>Haga clic para modificar el estilo de título del patrón</a:t>
            </a:r>
            <a:endParaRPr/>
          </a:p>
        </p:txBody>
      </p:sp>
      <p:sp>
        <p:nvSpPr>
          <p:cNvPr id="19" name="Google Shape;19;p2"/>
          <p:cNvSpPr txBox="1">
            <a:spLocks noGrp="1"/>
          </p:cNvSpPr>
          <p:nvPr>
            <p:ph type="subTitle" idx="1"/>
          </p:nvPr>
        </p:nvSpPr>
        <p:spPr>
          <a:xfrm>
            <a:off x="1165967" y="4239000"/>
            <a:ext cx="6476000" cy="62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6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s-ES"/>
              <a:t>Haga clic para modificar el estilo de subtítulo del patrón</a:t>
            </a:r>
            <a:endParaRPr/>
          </a:p>
        </p:txBody>
      </p:sp>
    </p:spTree>
    <p:extLst>
      <p:ext uri="{BB962C8B-B14F-4D97-AF65-F5344CB8AC3E}">
        <p14:creationId xmlns:p14="http://schemas.microsoft.com/office/powerpoint/2010/main" val="3238516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340201" y="3713722"/>
            <a:ext cx="3368819" cy="1166085"/>
            <a:chOff x="3457434" y="4469778"/>
            <a:chExt cx="1572451" cy="544289"/>
          </a:xfrm>
        </p:grpSpPr>
        <p:sp>
          <p:nvSpPr>
            <p:cNvPr id="10" name="Google Shape;10;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 name="Google Shape;11;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0" name="Google Shape;30;p2"/>
          <p:cNvGrpSpPr/>
          <p:nvPr/>
        </p:nvGrpSpPr>
        <p:grpSpPr>
          <a:xfrm>
            <a:off x="137001" y="4907522"/>
            <a:ext cx="3368819" cy="1166085"/>
            <a:chOff x="3457434" y="4469778"/>
            <a:chExt cx="1572451" cy="544289"/>
          </a:xfrm>
        </p:grpSpPr>
        <p:sp>
          <p:nvSpPr>
            <p:cNvPr id="31" name="Google Shape;31;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 name="Google Shape;40;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 name="Google Shape;41;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a:off x="3531662" y="4536065"/>
              <a:ext cx="477978" cy="102941"/>
            </a:xfrm>
            <a:custGeom>
              <a:avLst/>
              <a:gdLst/>
              <a:ahLst/>
              <a:cxnLst/>
              <a:rect l="l" t="t" r="r" b="b"/>
              <a:pathLst>
                <a:path w="19743" h="4252" extrusionOk="0">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2" name="Google Shape;52;p2"/>
          <p:cNvGrpSpPr/>
          <p:nvPr/>
        </p:nvGrpSpPr>
        <p:grpSpPr>
          <a:xfrm>
            <a:off x="9637751" y="-152412"/>
            <a:ext cx="2554263" cy="6155029"/>
            <a:chOff x="7899913" y="-114309"/>
            <a:chExt cx="1915697" cy="4616272"/>
          </a:xfrm>
        </p:grpSpPr>
        <p:sp>
          <p:nvSpPr>
            <p:cNvPr id="53" name="Google Shape;53;p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 name="Google Shape;54;p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2"/>
            <p:cNvSpPr/>
            <p:nvPr/>
          </p:nvSpPr>
          <p:spPr>
            <a:xfrm>
              <a:off x="7899913"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 name="Google Shape;59;p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 name="Google Shape;60;p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 name="Google Shape;61;p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 name="Google Shape;62;p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 name="Google Shape;63;p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 name="Google Shape;64;p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 name="Google Shape;65;p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 name="Google Shape;67;p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 name="Google Shape;68;p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9" name="Google Shape;69;p2"/>
          <p:cNvGrpSpPr/>
          <p:nvPr/>
        </p:nvGrpSpPr>
        <p:grpSpPr>
          <a:xfrm>
            <a:off x="-533641" y="95279"/>
            <a:ext cx="13259281" cy="749315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2"/>
              <p:cNvSpPr/>
              <p:nvPr/>
            </p:nvSpPr>
            <p:spPr>
              <a:xfrm>
                <a:off x="-852900" y="114300"/>
                <a:ext cx="10849790" cy="6172288"/>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2"/>
              <p:cNvSpPr/>
              <p:nvPr/>
            </p:nvSpPr>
            <p:spPr>
              <a:xfrm>
                <a:off x="-27366" y="4975819"/>
                <a:ext cx="9247851" cy="70229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avLst/>
                <a:gdLst/>
                <a:ahLst/>
                <a:cxnLst/>
                <a:rect l="l" t="t" r="r" b="b"/>
                <a:pathLst>
                  <a:path w="139504" h="82566" extrusionOk="0">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 name="Google Shape;76;p2"/>
              <p:cNvSpPr/>
              <p:nvPr/>
            </p:nvSpPr>
            <p:spPr>
              <a:xfrm>
                <a:off x="1237231" y="669547"/>
                <a:ext cx="6641936" cy="3758421"/>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 name="Google Shape;77;p2"/>
              <p:cNvSpPr/>
              <p:nvPr/>
            </p:nvSpPr>
            <p:spPr>
              <a:xfrm>
                <a:off x="992433" y="2437258"/>
                <a:ext cx="1255241" cy="1293977"/>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 name="Google Shape;78;p2"/>
              <p:cNvSpPr/>
              <p:nvPr/>
            </p:nvSpPr>
            <p:spPr>
              <a:xfrm>
                <a:off x="992433" y="2080949"/>
                <a:ext cx="872414" cy="927685"/>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2"/>
              <p:cNvSpPr/>
              <p:nvPr/>
            </p:nvSpPr>
            <p:spPr>
              <a:xfrm>
                <a:off x="5795597" y="538196"/>
                <a:ext cx="1018840" cy="770425"/>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2"/>
              <p:cNvSpPr/>
              <p:nvPr/>
            </p:nvSpPr>
            <p:spPr>
              <a:xfrm>
                <a:off x="2387775" y="3862589"/>
                <a:ext cx="922622" cy="696787"/>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2"/>
              <p:cNvSpPr/>
              <p:nvPr/>
            </p:nvSpPr>
            <p:spPr>
              <a:xfrm>
                <a:off x="2919134" y="3972072"/>
                <a:ext cx="792932" cy="58730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2"/>
              <p:cNvSpPr/>
              <p:nvPr/>
            </p:nvSpPr>
            <p:spPr>
              <a:xfrm>
                <a:off x="5402324" y="538196"/>
                <a:ext cx="803321" cy="587255"/>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2"/>
              <p:cNvSpPr/>
              <p:nvPr/>
            </p:nvSpPr>
            <p:spPr>
              <a:xfrm>
                <a:off x="6519396" y="538196"/>
                <a:ext cx="1167365" cy="8958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2"/>
              <p:cNvSpPr/>
              <p:nvPr/>
            </p:nvSpPr>
            <p:spPr>
              <a:xfrm>
                <a:off x="7320631" y="777083"/>
                <a:ext cx="811715" cy="78834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2"/>
              <p:cNvSpPr/>
              <p:nvPr/>
            </p:nvSpPr>
            <p:spPr>
              <a:xfrm>
                <a:off x="992433" y="3464445"/>
                <a:ext cx="811766" cy="788347"/>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2"/>
              <p:cNvSpPr/>
              <p:nvPr/>
            </p:nvSpPr>
            <p:spPr>
              <a:xfrm>
                <a:off x="1438064" y="3597841"/>
                <a:ext cx="1236355" cy="961533"/>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87" name="Google Shape;87;p2"/>
          <p:cNvGrpSpPr/>
          <p:nvPr/>
        </p:nvGrpSpPr>
        <p:grpSpPr>
          <a:xfrm>
            <a:off x="5846920" y="197599"/>
            <a:ext cx="498163" cy="120647"/>
            <a:chOff x="4685288" y="186288"/>
            <a:chExt cx="419375" cy="90485"/>
          </a:xfrm>
        </p:grpSpPr>
        <p:sp>
          <p:nvSpPr>
            <p:cNvPr id="88" name="Google Shape;88;p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 name="Google Shape;91;p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92" name="Google Shape;92;p2"/>
          <p:cNvSpPr txBox="1">
            <a:spLocks noGrp="1"/>
          </p:cNvSpPr>
          <p:nvPr>
            <p:ph type="ctrTitle"/>
          </p:nvPr>
        </p:nvSpPr>
        <p:spPr>
          <a:xfrm>
            <a:off x="2528400" y="1839167"/>
            <a:ext cx="7135200" cy="1826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5200"/>
              <a:buNone/>
              <a:defRPr sz="4533">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6933">
                <a:solidFill>
                  <a:schemeClr val="accent5"/>
                </a:solidFill>
              </a:defRPr>
            </a:lvl2pPr>
            <a:lvl3pPr lvl="2" algn="ctr">
              <a:spcBef>
                <a:spcPts val="0"/>
              </a:spcBef>
              <a:spcAft>
                <a:spcPts val="0"/>
              </a:spcAft>
              <a:buClr>
                <a:schemeClr val="accent5"/>
              </a:buClr>
              <a:buSzPts val="5200"/>
              <a:buNone/>
              <a:defRPr sz="6933">
                <a:solidFill>
                  <a:schemeClr val="accent5"/>
                </a:solidFill>
              </a:defRPr>
            </a:lvl3pPr>
            <a:lvl4pPr lvl="3" algn="ctr">
              <a:spcBef>
                <a:spcPts val="0"/>
              </a:spcBef>
              <a:spcAft>
                <a:spcPts val="0"/>
              </a:spcAft>
              <a:buClr>
                <a:schemeClr val="accent5"/>
              </a:buClr>
              <a:buSzPts val="5200"/>
              <a:buNone/>
              <a:defRPr sz="6933">
                <a:solidFill>
                  <a:schemeClr val="accent5"/>
                </a:solidFill>
              </a:defRPr>
            </a:lvl4pPr>
            <a:lvl5pPr lvl="4" algn="ctr">
              <a:spcBef>
                <a:spcPts val="0"/>
              </a:spcBef>
              <a:spcAft>
                <a:spcPts val="0"/>
              </a:spcAft>
              <a:buClr>
                <a:schemeClr val="accent5"/>
              </a:buClr>
              <a:buSzPts val="5200"/>
              <a:buNone/>
              <a:defRPr sz="6933">
                <a:solidFill>
                  <a:schemeClr val="accent5"/>
                </a:solidFill>
              </a:defRPr>
            </a:lvl5pPr>
            <a:lvl6pPr lvl="5" algn="ctr">
              <a:spcBef>
                <a:spcPts val="0"/>
              </a:spcBef>
              <a:spcAft>
                <a:spcPts val="0"/>
              </a:spcAft>
              <a:buClr>
                <a:schemeClr val="accent5"/>
              </a:buClr>
              <a:buSzPts val="5200"/>
              <a:buNone/>
              <a:defRPr sz="6933">
                <a:solidFill>
                  <a:schemeClr val="accent5"/>
                </a:solidFill>
              </a:defRPr>
            </a:lvl6pPr>
            <a:lvl7pPr lvl="6" algn="ctr">
              <a:spcBef>
                <a:spcPts val="0"/>
              </a:spcBef>
              <a:spcAft>
                <a:spcPts val="0"/>
              </a:spcAft>
              <a:buClr>
                <a:schemeClr val="accent5"/>
              </a:buClr>
              <a:buSzPts val="5200"/>
              <a:buNone/>
              <a:defRPr sz="6933">
                <a:solidFill>
                  <a:schemeClr val="accent5"/>
                </a:solidFill>
              </a:defRPr>
            </a:lvl7pPr>
            <a:lvl8pPr lvl="7" algn="ctr">
              <a:spcBef>
                <a:spcPts val="0"/>
              </a:spcBef>
              <a:spcAft>
                <a:spcPts val="0"/>
              </a:spcAft>
              <a:buClr>
                <a:schemeClr val="accent5"/>
              </a:buClr>
              <a:buSzPts val="5200"/>
              <a:buNone/>
              <a:defRPr sz="6933">
                <a:solidFill>
                  <a:schemeClr val="accent5"/>
                </a:solidFill>
              </a:defRPr>
            </a:lvl8pPr>
            <a:lvl9pPr lvl="8" algn="ctr">
              <a:spcBef>
                <a:spcPts val="0"/>
              </a:spcBef>
              <a:spcAft>
                <a:spcPts val="0"/>
              </a:spcAft>
              <a:buClr>
                <a:schemeClr val="accent5"/>
              </a:buClr>
              <a:buSzPts val="5200"/>
              <a:buNone/>
              <a:defRPr sz="6933">
                <a:solidFill>
                  <a:schemeClr val="accent5"/>
                </a:solidFill>
              </a:defRPr>
            </a:lvl9pPr>
          </a:lstStyle>
          <a:p>
            <a:r>
              <a:rPr lang="es-ES"/>
              <a:t>Haga clic para modificar el estilo de título del patrón</a:t>
            </a:r>
            <a:endParaRPr/>
          </a:p>
        </p:txBody>
      </p:sp>
      <p:sp>
        <p:nvSpPr>
          <p:cNvPr id="93" name="Google Shape;93;p2"/>
          <p:cNvSpPr txBox="1">
            <a:spLocks noGrp="1"/>
          </p:cNvSpPr>
          <p:nvPr>
            <p:ph type="subTitle" idx="1"/>
          </p:nvPr>
        </p:nvSpPr>
        <p:spPr>
          <a:xfrm>
            <a:off x="3005400" y="3816933"/>
            <a:ext cx="61812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sz="2133">
                <a:latin typeface="Century Gothic"/>
                <a:ea typeface="Century Gothic"/>
                <a:cs typeface="Century Gothic"/>
                <a:sym typeface="Century Gothic"/>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s-ES"/>
              <a:t>Haga clic para modificar el estilo de subtítulo del patrón</a:t>
            </a:r>
            <a:endParaRPr/>
          </a:p>
        </p:txBody>
      </p:sp>
      <p:grpSp>
        <p:nvGrpSpPr>
          <p:cNvPr id="94" name="Google Shape;94;p2"/>
          <p:cNvGrpSpPr/>
          <p:nvPr/>
        </p:nvGrpSpPr>
        <p:grpSpPr>
          <a:xfrm rot="-230834">
            <a:off x="552558" y="402249"/>
            <a:ext cx="1848007" cy="3607199"/>
            <a:chOff x="409722" y="228600"/>
            <a:chExt cx="1385931" cy="2705253"/>
          </a:xfrm>
        </p:grpSpPr>
        <p:grpSp>
          <p:nvGrpSpPr>
            <p:cNvPr id="95" name="Google Shape;95;p2"/>
            <p:cNvGrpSpPr/>
            <p:nvPr/>
          </p:nvGrpSpPr>
          <p:grpSpPr>
            <a:xfrm rot="-617154" flipH="1">
              <a:off x="575967" y="402323"/>
              <a:ext cx="1053440" cy="2450002"/>
              <a:chOff x="3817855" y="1437512"/>
              <a:chExt cx="541146" cy="1128254"/>
            </a:xfrm>
          </p:grpSpPr>
          <p:sp>
            <p:nvSpPr>
              <p:cNvPr id="96" name="Google Shape;96;p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8" name="Google Shape;98;p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893033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2"/>
        </a:solidFill>
        <a:effectLst/>
      </p:bgPr>
    </p:bg>
    <p:spTree>
      <p:nvGrpSpPr>
        <p:cNvPr id="1" name="Shape 99"/>
        <p:cNvGrpSpPr/>
        <p:nvPr/>
      </p:nvGrpSpPr>
      <p:grpSpPr>
        <a:xfrm>
          <a:off x="0" y="0"/>
          <a:ext cx="0" cy="0"/>
          <a:chOff x="0" y="0"/>
          <a:chExt cx="0" cy="0"/>
        </a:xfrm>
      </p:grpSpPr>
      <p:grpSp>
        <p:nvGrpSpPr>
          <p:cNvPr id="100" name="Google Shape;100;p3"/>
          <p:cNvGrpSpPr/>
          <p:nvPr/>
        </p:nvGrpSpPr>
        <p:grpSpPr>
          <a:xfrm>
            <a:off x="425391" y="377800"/>
            <a:ext cx="11341200" cy="6102400"/>
            <a:chOff x="319043" y="283350"/>
            <a:chExt cx="8505900" cy="4576800"/>
          </a:xfrm>
        </p:grpSpPr>
        <p:sp>
          <p:nvSpPr>
            <p:cNvPr id="101" name="Google Shape;101;p3"/>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3"/>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3"/>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3"/>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5" name="Google Shape;105;p3"/>
          <p:cNvGrpSpPr/>
          <p:nvPr/>
        </p:nvGrpSpPr>
        <p:grpSpPr>
          <a:xfrm>
            <a:off x="5708554" y="500286"/>
            <a:ext cx="774893" cy="167204"/>
            <a:chOff x="4685288" y="186288"/>
            <a:chExt cx="419375" cy="90485"/>
          </a:xfrm>
        </p:grpSpPr>
        <p:sp>
          <p:nvSpPr>
            <p:cNvPr id="106" name="Google Shape;106;p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07" name="Google Shape;107;p3"/>
            <p:cNvGrpSpPr/>
            <p:nvPr/>
          </p:nvGrpSpPr>
          <p:grpSpPr>
            <a:xfrm>
              <a:off x="4685288" y="186300"/>
              <a:ext cx="419375" cy="90473"/>
              <a:chOff x="4390000" y="182175"/>
              <a:chExt cx="419375" cy="90473"/>
            </a:xfrm>
          </p:grpSpPr>
          <p:sp>
            <p:nvSpPr>
              <p:cNvPr id="108" name="Google Shape;108;p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10" name="Google Shape;110;p3"/>
          <p:cNvSpPr txBox="1">
            <a:spLocks noGrp="1"/>
          </p:cNvSpPr>
          <p:nvPr>
            <p:ph type="ctrTitle"/>
          </p:nvPr>
        </p:nvSpPr>
        <p:spPr>
          <a:xfrm>
            <a:off x="3322800" y="2831300"/>
            <a:ext cx="5546400" cy="1499200"/>
          </a:xfrm>
          <a:prstGeom prst="rect">
            <a:avLst/>
          </a:prstGeom>
        </p:spPr>
        <p:txBody>
          <a:bodyPr spcFirstLastPara="1" wrap="square" lIns="0" tIns="0" rIns="0" bIns="0" anchor="b" anchorCtr="0">
            <a:noAutofit/>
          </a:bodyPr>
          <a:lstStyle>
            <a:lvl1pPr lvl="0" algn="ctr" rtl="0">
              <a:spcBef>
                <a:spcPts val="0"/>
              </a:spcBef>
              <a:spcAft>
                <a:spcPts val="0"/>
              </a:spcAft>
              <a:buSzPts val="8000"/>
              <a:buNone/>
              <a:defRPr sz="6667"/>
            </a:lvl1pPr>
            <a:lvl2pPr lvl="1" algn="ctr" rtl="0">
              <a:spcBef>
                <a:spcPts val="0"/>
              </a:spcBef>
              <a:spcAft>
                <a:spcPts val="0"/>
              </a:spcAft>
              <a:buSzPts val="3200"/>
              <a:buNone/>
              <a:defRPr sz="4267"/>
            </a:lvl2pPr>
            <a:lvl3pPr lvl="2" algn="ctr" rtl="0">
              <a:spcBef>
                <a:spcPts val="0"/>
              </a:spcBef>
              <a:spcAft>
                <a:spcPts val="0"/>
              </a:spcAft>
              <a:buSzPts val="3200"/>
              <a:buNone/>
              <a:defRPr sz="4267"/>
            </a:lvl3pPr>
            <a:lvl4pPr lvl="3" algn="ctr" rtl="0">
              <a:spcBef>
                <a:spcPts val="0"/>
              </a:spcBef>
              <a:spcAft>
                <a:spcPts val="0"/>
              </a:spcAft>
              <a:buSzPts val="3200"/>
              <a:buNone/>
              <a:defRPr sz="4267"/>
            </a:lvl4pPr>
            <a:lvl5pPr lvl="4" algn="ctr" rtl="0">
              <a:spcBef>
                <a:spcPts val="0"/>
              </a:spcBef>
              <a:spcAft>
                <a:spcPts val="0"/>
              </a:spcAft>
              <a:buSzPts val="3200"/>
              <a:buNone/>
              <a:defRPr sz="4267"/>
            </a:lvl5pPr>
            <a:lvl6pPr lvl="5" algn="ctr" rtl="0">
              <a:spcBef>
                <a:spcPts val="0"/>
              </a:spcBef>
              <a:spcAft>
                <a:spcPts val="0"/>
              </a:spcAft>
              <a:buSzPts val="3200"/>
              <a:buNone/>
              <a:defRPr sz="4267"/>
            </a:lvl6pPr>
            <a:lvl7pPr lvl="6" algn="ctr" rtl="0">
              <a:spcBef>
                <a:spcPts val="0"/>
              </a:spcBef>
              <a:spcAft>
                <a:spcPts val="0"/>
              </a:spcAft>
              <a:buSzPts val="3200"/>
              <a:buNone/>
              <a:defRPr sz="4267"/>
            </a:lvl7pPr>
            <a:lvl8pPr lvl="7" algn="ctr" rtl="0">
              <a:spcBef>
                <a:spcPts val="0"/>
              </a:spcBef>
              <a:spcAft>
                <a:spcPts val="0"/>
              </a:spcAft>
              <a:buSzPts val="3200"/>
              <a:buNone/>
              <a:defRPr sz="4267"/>
            </a:lvl8pPr>
            <a:lvl9pPr lvl="8" algn="ctr" rtl="0">
              <a:spcBef>
                <a:spcPts val="0"/>
              </a:spcBef>
              <a:spcAft>
                <a:spcPts val="0"/>
              </a:spcAft>
              <a:buSzPts val="3200"/>
              <a:buNone/>
              <a:defRPr sz="4267"/>
            </a:lvl9pPr>
          </a:lstStyle>
          <a:p>
            <a:r>
              <a:rPr lang="es-ES"/>
              <a:t>Haga clic para modificar el estilo de título del patrón</a:t>
            </a:r>
            <a:endParaRPr/>
          </a:p>
        </p:txBody>
      </p:sp>
      <p:sp>
        <p:nvSpPr>
          <p:cNvPr id="111" name="Google Shape;111;p3"/>
          <p:cNvSpPr txBox="1">
            <a:spLocks noGrp="1"/>
          </p:cNvSpPr>
          <p:nvPr>
            <p:ph type="subTitle" idx="1"/>
          </p:nvPr>
        </p:nvSpPr>
        <p:spPr>
          <a:xfrm>
            <a:off x="3322800" y="4431752"/>
            <a:ext cx="5546400" cy="448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112" name="Google Shape;112;p3"/>
          <p:cNvSpPr txBox="1">
            <a:spLocks noGrp="1"/>
          </p:cNvSpPr>
          <p:nvPr>
            <p:ph type="title" idx="2" hasCustomPrompt="1"/>
          </p:nvPr>
        </p:nvSpPr>
        <p:spPr>
          <a:xfrm>
            <a:off x="3322800" y="1977848"/>
            <a:ext cx="5546400" cy="9396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9333">
                <a:solidFill>
                  <a:schemeClr val="accent3"/>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Tree>
    <p:extLst>
      <p:ext uri="{BB962C8B-B14F-4D97-AF65-F5344CB8AC3E}">
        <p14:creationId xmlns:p14="http://schemas.microsoft.com/office/powerpoint/2010/main" val="306456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2"/>
        </a:solidFill>
        <a:effectLst/>
      </p:bgPr>
    </p:bg>
    <p:spTree>
      <p:nvGrpSpPr>
        <p:cNvPr id="1" name="Shape 113"/>
        <p:cNvGrpSpPr/>
        <p:nvPr/>
      </p:nvGrpSpPr>
      <p:grpSpPr>
        <a:xfrm>
          <a:off x="0" y="0"/>
          <a:ext cx="0" cy="0"/>
          <a:chOff x="0" y="0"/>
          <a:chExt cx="0" cy="0"/>
        </a:xfrm>
      </p:grpSpPr>
      <p:sp>
        <p:nvSpPr>
          <p:cNvPr id="114" name="Google Shape;114;p4"/>
          <p:cNvSpPr txBox="1">
            <a:spLocks noGrp="1"/>
          </p:cNvSpPr>
          <p:nvPr>
            <p:ph type="body" idx="1"/>
          </p:nvPr>
        </p:nvSpPr>
        <p:spPr>
          <a:xfrm>
            <a:off x="963167" y="1473133"/>
            <a:ext cx="10265600" cy="4665200"/>
          </a:xfrm>
          <a:prstGeom prst="rect">
            <a:avLst/>
          </a:prstGeom>
        </p:spPr>
        <p:txBody>
          <a:bodyPr spcFirstLastPara="1" wrap="square" lIns="91425" tIns="91425" rIns="91425" bIns="91425" anchor="t" anchorCtr="0">
            <a:noAutofit/>
          </a:bodyPr>
          <a:lstStyle>
            <a:lvl1pPr marL="609585" lvl="0" indent="-491054">
              <a:lnSpc>
                <a:spcPct val="100000"/>
              </a:lnSpc>
              <a:spcBef>
                <a:spcPts val="0"/>
              </a:spcBef>
              <a:spcAft>
                <a:spcPts val="0"/>
              </a:spcAft>
              <a:buSzPts val="22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s-ES"/>
              <a:t>Haga clic para modificar los estilos de texto del patrón</a:t>
            </a:r>
          </a:p>
        </p:txBody>
      </p:sp>
      <p:sp>
        <p:nvSpPr>
          <p:cNvPr id="115" name="Google Shape;115;p4"/>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116" name="Google Shape;116;p4"/>
          <p:cNvGrpSpPr/>
          <p:nvPr/>
        </p:nvGrpSpPr>
        <p:grpSpPr>
          <a:xfrm>
            <a:off x="11019819" y="2849130"/>
            <a:ext cx="1573004" cy="3805655"/>
            <a:chOff x="7907551" y="-114309"/>
            <a:chExt cx="1908059" cy="4616272"/>
          </a:xfrm>
        </p:grpSpPr>
        <p:sp>
          <p:nvSpPr>
            <p:cNvPr id="117" name="Google Shape;117;p4"/>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 name="Google Shape;118;p4"/>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 name="Google Shape;119;p4"/>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 name="Google Shape;120;p4"/>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 name="Google Shape;121;p4"/>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 name="Google Shape;122;p4"/>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 name="Google Shape;123;p4"/>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 name="Google Shape;124;p4"/>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 name="Google Shape;125;p4"/>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 name="Google Shape;126;p4"/>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 name="Google Shape;127;p4"/>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4"/>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4"/>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4"/>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4"/>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4"/>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33" name="Google Shape;133;p4"/>
          <p:cNvSpPr/>
          <p:nvPr/>
        </p:nvSpPr>
        <p:spPr>
          <a:xfrm>
            <a:off x="1075634" y="6233402"/>
            <a:ext cx="2443207" cy="326407"/>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134" name="Google Shape;134;p4"/>
          <p:cNvCxnSpPr/>
          <p:nvPr/>
        </p:nvCxnSpPr>
        <p:spPr>
          <a:xfrm rot="10800000">
            <a:off x="9842600" y="6527800"/>
            <a:ext cx="1511200" cy="0"/>
          </a:xfrm>
          <a:prstGeom prst="straightConnector1">
            <a:avLst/>
          </a:prstGeom>
          <a:noFill/>
          <a:ln w="28575" cap="flat" cmpd="sng">
            <a:solidFill>
              <a:schemeClr val="accent5"/>
            </a:solidFill>
            <a:prstDash val="solid"/>
            <a:round/>
            <a:headEnd type="none" w="med" len="med"/>
            <a:tailEnd type="none" w="med" len="med"/>
          </a:ln>
        </p:spPr>
      </p:cxnSp>
    </p:spTree>
    <p:extLst>
      <p:ext uri="{BB962C8B-B14F-4D97-AF65-F5344CB8AC3E}">
        <p14:creationId xmlns:p14="http://schemas.microsoft.com/office/powerpoint/2010/main" val="2670656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accent2"/>
        </a:solidFill>
        <a:effectLst/>
      </p:bgPr>
    </p:bg>
    <p:spTree>
      <p:nvGrpSpPr>
        <p:cNvPr id="1" name="Shape 135"/>
        <p:cNvGrpSpPr/>
        <p:nvPr/>
      </p:nvGrpSpPr>
      <p:grpSpPr>
        <a:xfrm>
          <a:off x="0" y="0"/>
          <a:ext cx="0" cy="0"/>
          <a:chOff x="0" y="0"/>
          <a:chExt cx="0" cy="0"/>
        </a:xfrm>
      </p:grpSpPr>
      <p:sp>
        <p:nvSpPr>
          <p:cNvPr id="136" name="Google Shape;136;p5"/>
          <p:cNvSpPr/>
          <p:nvPr/>
        </p:nvSpPr>
        <p:spPr>
          <a:xfrm flipH="1">
            <a:off x="425391" y="377800"/>
            <a:ext cx="11341200" cy="61024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7" name="Google Shape;137;p5"/>
          <p:cNvSpPr/>
          <p:nvPr/>
        </p:nvSpPr>
        <p:spPr>
          <a:xfrm rot="10800000" flipH="1">
            <a:off x="6233467" y="772416"/>
            <a:ext cx="5072000" cy="53112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38" name="Google Shape;138;p5"/>
          <p:cNvGrpSpPr/>
          <p:nvPr/>
        </p:nvGrpSpPr>
        <p:grpSpPr>
          <a:xfrm>
            <a:off x="8879504" y="4618849"/>
            <a:ext cx="2406899" cy="1445080"/>
            <a:chOff x="6659628" y="3464137"/>
            <a:chExt cx="1805174" cy="1083810"/>
          </a:xfrm>
        </p:grpSpPr>
        <p:sp>
          <p:nvSpPr>
            <p:cNvPr id="139" name="Google Shape;139;p5"/>
            <p:cNvSpPr/>
            <p:nvPr/>
          </p:nvSpPr>
          <p:spPr>
            <a:xfrm flipH="1">
              <a:off x="6659628" y="3545595"/>
              <a:ext cx="1262868" cy="100235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5"/>
            <p:cNvSpPr/>
            <p:nvPr/>
          </p:nvSpPr>
          <p:spPr>
            <a:xfrm rot="10800000" flipH="1">
              <a:off x="7611614" y="3464137"/>
              <a:ext cx="853189" cy="84569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41" name="Google Shape;141;p5"/>
          <p:cNvSpPr/>
          <p:nvPr/>
        </p:nvSpPr>
        <p:spPr>
          <a:xfrm rot="10800000" flipH="1">
            <a:off x="881567" y="768016"/>
            <a:ext cx="5076800" cy="5315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2" name="Google Shape;142;p5"/>
          <p:cNvSpPr/>
          <p:nvPr/>
        </p:nvSpPr>
        <p:spPr>
          <a:xfrm flipH="1">
            <a:off x="1262667" y="788946"/>
            <a:ext cx="1371733" cy="109419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3" name="Google Shape;143;p5"/>
          <p:cNvSpPr/>
          <p:nvPr/>
        </p:nvSpPr>
        <p:spPr>
          <a:xfrm flipH="1">
            <a:off x="2047358" y="787538"/>
            <a:ext cx="1072175" cy="8551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4" name="Google Shape;144;p5"/>
          <p:cNvSpPr/>
          <p:nvPr/>
        </p:nvSpPr>
        <p:spPr>
          <a:xfrm flipH="1">
            <a:off x="899685" y="2131743"/>
            <a:ext cx="1025243" cy="97267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45" name="Google Shape;145;p5"/>
          <p:cNvGrpSpPr/>
          <p:nvPr/>
        </p:nvGrpSpPr>
        <p:grpSpPr>
          <a:xfrm>
            <a:off x="5708554" y="500286"/>
            <a:ext cx="774893" cy="167204"/>
            <a:chOff x="4685288" y="186288"/>
            <a:chExt cx="419375" cy="90485"/>
          </a:xfrm>
        </p:grpSpPr>
        <p:sp>
          <p:nvSpPr>
            <p:cNvPr id="146" name="Google Shape;146;p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47" name="Google Shape;147;p5"/>
            <p:cNvGrpSpPr/>
            <p:nvPr/>
          </p:nvGrpSpPr>
          <p:grpSpPr>
            <a:xfrm>
              <a:off x="4685288" y="186300"/>
              <a:ext cx="419375" cy="90473"/>
              <a:chOff x="4390000" y="182175"/>
              <a:chExt cx="419375" cy="90473"/>
            </a:xfrm>
          </p:grpSpPr>
          <p:sp>
            <p:nvSpPr>
              <p:cNvPr id="148" name="Google Shape;148;p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 name="Google Shape;149;p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150" name="Google Shape;150;p5"/>
          <p:cNvGrpSpPr/>
          <p:nvPr/>
        </p:nvGrpSpPr>
        <p:grpSpPr>
          <a:xfrm rot="-10283466" flipH="1">
            <a:off x="297617" y="190574"/>
            <a:ext cx="721516" cy="2967095"/>
            <a:chOff x="871338" y="1945155"/>
            <a:chExt cx="247109" cy="1016148"/>
          </a:xfrm>
        </p:grpSpPr>
        <p:sp>
          <p:nvSpPr>
            <p:cNvPr id="151" name="Google Shape;151;p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 name="Google Shape;152;p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 name="Google Shape;153;p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4" name="Google Shape;154;p5"/>
          <p:cNvGrpSpPr/>
          <p:nvPr/>
        </p:nvGrpSpPr>
        <p:grpSpPr>
          <a:xfrm rot="-1025565">
            <a:off x="10554279" y="220336"/>
            <a:ext cx="1281565" cy="2616033"/>
            <a:chOff x="3789888" y="1403830"/>
            <a:chExt cx="569113" cy="1161936"/>
          </a:xfrm>
        </p:grpSpPr>
        <p:sp>
          <p:nvSpPr>
            <p:cNvPr id="155" name="Google Shape;155;p5"/>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5"/>
            <p:cNvSpPr/>
            <p:nvPr/>
          </p:nvSpPr>
          <p:spPr>
            <a:xfrm>
              <a:off x="3789888" y="1403830"/>
              <a:ext cx="81102" cy="79229"/>
            </a:xfrm>
            <a:custGeom>
              <a:avLst/>
              <a:gdLst/>
              <a:ahLst/>
              <a:cxnLst/>
              <a:rect l="l" t="t" r="r" b="b"/>
              <a:pathLst>
                <a:path w="4286" h="4187" extrusionOk="0">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 name="Google Shape;157;p5"/>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58" name="Google Shape;158;p5"/>
          <p:cNvSpPr txBox="1">
            <a:spLocks noGrp="1"/>
          </p:cNvSpPr>
          <p:nvPr>
            <p:ph type="subTitle" idx="1"/>
          </p:nvPr>
        </p:nvSpPr>
        <p:spPr>
          <a:xfrm>
            <a:off x="1838767" y="4112807"/>
            <a:ext cx="3162400" cy="1029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
        <p:nvSpPr>
          <p:cNvPr id="159" name="Google Shape;159;p5"/>
          <p:cNvSpPr txBox="1">
            <a:spLocks noGrp="1"/>
          </p:cNvSpPr>
          <p:nvPr>
            <p:ph type="subTitle" idx="2"/>
          </p:nvPr>
        </p:nvSpPr>
        <p:spPr>
          <a:xfrm>
            <a:off x="7188267" y="4112808"/>
            <a:ext cx="3162400" cy="1029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
        <p:nvSpPr>
          <p:cNvPr id="160" name="Google Shape;160;p5"/>
          <p:cNvSpPr/>
          <p:nvPr/>
        </p:nvSpPr>
        <p:spPr>
          <a:xfrm>
            <a:off x="5009399" y="5993262"/>
            <a:ext cx="2173188" cy="290261"/>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1" name="Google Shape;161;p5"/>
          <p:cNvSpPr txBox="1">
            <a:spLocks noGrp="1"/>
          </p:cNvSpPr>
          <p:nvPr>
            <p:ph type="title"/>
          </p:nvPr>
        </p:nvSpPr>
        <p:spPr>
          <a:xfrm>
            <a:off x="1701800" y="3517900"/>
            <a:ext cx="3441600" cy="56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r>
              <a:rPr lang="es-ES"/>
              <a:t>Haga clic para modificar el estilo de título del patrón</a:t>
            </a:r>
            <a:endParaRPr/>
          </a:p>
        </p:txBody>
      </p:sp>
      <p:sp>
        <p:nvSpPr>
          <p:cNvPr id="162" name="Google Shape;162;p5"/>
          <p:cNvSpPr txBox="1">
            <a:spLocks noGrp="1"/>
          </p:cNvSpPr>
          <p:nvPr>
            <p:ph type="title" idx="3"/>
          </p:nvPr>
        </p:nvSpPr>
        <p:spPr>
          <a:xfrm>
            <a:off x="7048500" y="3517900"/>
            <a:ext cx="3441600" cy="56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r>
              <a:rPr lang="es-ES"/>
              <a:t>Haga clic para modificar el estilo de título del patrón</a:t>
            </a:r>
            <a:endParaRPr/>
          </a:p>
        </p:txBody>
      </p:sp>
    </p:spTree>
    <p:extLst>
      <p:ext uri="{BB962C8B-B14F-4D97-AF65-F5344CB8AC3E}">
        <p14:creationId xmlns:p14="http://schemas.microsoft.com/office/powerpoint/2010/main" val="4154784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63"/>
        <p:cNvGrpSpPr/>
        <p:nvPr/>
      </p:nvGrpSpPr>
      <p:grpSpPr>
        <a:xfrm>
          <a:off x="0" y="0"/>
          <a:ext cx="0" cy="0"/>
          <a:chOff x="0" y="0"/>
          <a:chExt cx="0" cy="0"/>
        </a:xfrm>
      </p:grpSpPr>
      <p:sp>
        <p:nvSpPr>
          <p:cNvPr id="164" name="Google Shape;164;p6"/>
          <p:cNvSpPr/>
          <p:nvPr/>
        </p:nvSpPr>
        <p:spPr>
          <a:xfrm>
            <a:off x="425400" y="377800"/>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65" name="Google Shape;165;p6"/>
          <p:cNvGrpSpPr/>
          <p:nvPr/>
        </p:nvGrpSpPr>
        <p:grpSpPr>
          <a:xfrm>
            <a:off x="5708554" y="100237"/>
            <a:ext cx="774893" cy="167204"/>
            <a:chOff x="4685288" y="186288"/>
            <a:chExt cx="419375" cy="90485"/>
          </a:xfrm>
        </p:grpSpPr>
        <p:sp>
          <p:nvSpPr>
            <p:cNvPr id="166" name="Google Shape;166;p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67" name="Google Shape;167;p6"/>
            <p:cNvGrpSpPr/>
            <p:nvPr/>
          </p:nvGrpSpPr>
          <p:grpSpPr>
            <a:xfrm>
              <a:off x="4685288" y="186300"/>
              <a:ext cx="419375" cy="90473"/>
              <a:chOff x="4390000" y="182175"/>
              <a:chExt cx="419375" cy="90473"/>
            </a:xfrm>
          </p:grpSpPr>
          <p:sp>
            <p:nvSpPr>
              <p:cNvPr id="168" name="Google Shape;168;p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70" name="Google Shape;170;p6"/>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171" name="Google Shape;171;p6"/>
          <p:cNvGrpSpPr/>
          <p:nvPr/>
        </p:nvGrpSpPr>
        <p:grpSpPr>
          <a:xfrm rot="-9602805" flipH="1">
            <a:off x="39124" y="172089"/>
            <a:ext cx="1848160" cy="3607499"/>
            <a:chOff x="409722" y="228600"/>
            <a:chExt cx="1385931" cy="2705253"/>
          </a:xfrm>
        </p:grpSpPr>
        <p:grpSp>
          <p:nvGrpSpPr>
            <p:cNvPr id="172" name="Google Shape;172;p6"/>
            <p:cNvGrpSpPr/>
            <p:nvPr/>
          </p:nvGrpSpPr>
          <p:grpSpPr>
            <a:xfrm rot="-617154" flipH="1">
              <a:off x="575967" y="402323"/>
              <a:ext cx="1053440" cy="2450002"/>
              <a:chOff x="3817855" y="1437512"/>
              <a:chExt cx="541146" cy="1128254"/>
            </a:xfrm>
          </p:grpSpPr>
          <p:sp>
            <p:nvSpPr>
              <p:cNvPr id="173" name="Google Shape;173;p6"/>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75" name="Google Shape;175;p6"/>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76" name="Google Shape;176;p6"/>
          <p:cNvGrpSpPr/>
          <p:nvPr/>
        </p:nvGrpSpPr>
        <p:grpSpPr>
          <a:xfrm>
            <a:off x="-12684" y="3"/>
            <a:ext cx="12237263" cy="6316125"/>
            <a:chOff x="-9513" y="2"/>
            <a:chExt cx="9177947" cy="4737094"/>
          </a:xfrm>
        </p:grpSpPr>
        <p:sp>
          <p:nvSpPr>
            <p:cNvPr id="177" name="Google Shape;177;p6"/>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6"/>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6"/>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209448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2"/>
        </a:solidFill>
        <a:effectLst/>
      </p:bgPr>
    </p:bg>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1322761" y="2028467"/>
            <a:ext cx="3532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182" name="Google Shape;182;p7"/>
          <p:cNvSpPr txBox="1">
            <a:spLocks noGrp="1"/>
          </p:cNvSpPr>
          <p:nvPr>
            <p:ph type="subTitle" idx="1"/>
          </p:nvPr>
        </p:nvSpPr>
        <p:spPr>
          <a:xfrm>
            <a:off x="1266000" y="2953400"/>
            <a:ext cx="3876800" cy="15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1545720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2"/>
        </a:solidFill>
        <a:effectLst/>
      </p:bgPr>
    </p:bg>
    <p:spTree>
      <p:nvGrpSpPr>
        <p:cNvPr id="1" name="Shape 20"/>
        <p:cNvGrpSpPr/>
        <p:nvPr/>
      </p:nvGrpSpPr>
      <p:grpSpPr>
        <a:xfrm>
          <a:off x="0" y="0"/>
          <a:ext cx="0" cy="0"/>
          <a:chOff x="0" y="0"/>
          <a:chExt cx="0" cy="0"/>
        </a:xfrm>
      </p:grpSpPr>
      <p:grpSp>
        <p:nvGrpSpPr>
          <p:cNvPr id="21" name="Google Shape;21;p3"/>
          <p:cNvGrpSpPr/>
          <p:nvPr/>
        </p:nvGrpSpPr>
        <p:grpSpPr>
          <a:xfrm>
            <a:off x="425391" y="377800"/>
            <a:ext cx="11341200" cy="6102400"/>
            <a:chOff x="319043" y="283350"/>
            <a:chExt cx="8505900" cy="4576800"/>
          </a:xfrm>
        </p:grpSpPr>
        <p:sp>
          <p:nvSpPr>
            <p:cNvPr id="22" name="Google Shape;22;p3"/>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3"/>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 name="Google Shape;26;p3"/>
          <p:cNvGrpSpPr/>
          <p:nvPr/>
        </p:nvGrpSpPr>
        <p:grpSpPr>
          <a:xfrm>
            <a:off x="5708554" y="500286"/>
            <a:ext cx="774893" cy="167204"/>
            <a:chOff x="4685288" y="186288"/>
            <a:chExt cx="419375" cy="90485"/>
          </a:xfrm>
        </p:grpSpPr>
        <p:sp>
          <p:nvSpPr>
            <p:cNvPr id="27" name="Google Shape;27;p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 name="Google Shape;28;p3"/>
            <p:cNvGrpSpPr/>
            <p:nvPr/>
          </p:nvGrpSpPr>
          <p:grpSpPr>
            <a:xfrm>
              <a:off x="4685288" y="186300"/>
              <a:ext cx="419375" cy="90473"/>
              <a:chOff x="4390000" y="182175"/>
              <a:chExt cx="419375" cy="90473"/>
            </a:xfrm>
          </p:grpSpPr>
          <p:sp>
            <p:nvSpPr>
              <p:cNvPr id="29" name="Google Shape;29;p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1" name="Google Shape;31;p3"/>
          <p:cNvSpPr txBox="1">
            <a:spLocks noGrp="1"/>
          </p:cNvSpPr>
          <p:nvPr>
            <p:ph type="ctrTitle"/>
          </p:nvPr>
        </p:nvSpPr>
        <p:spPr>
          <a:xfrm>
            <a:off x="3322800" y="2831300"/>
            <a:ext cx="5546400" cy="1499200"/>
          </a:xfrm>
          <a:prstGeom prst="rect">
            <a:avLst/>
          </a:prstGeom>
        </p:spPr>
        <p:txBody>
          <a:bodyPr spcFirstLastPara="1" wrap="square" lIns="0" tIns="0" rIns="0" bIns="0" anchor="b" anchorCtr="0">
            <a:noAutofit/>
          </a:bodyPr>
          <a:lstStyle>
            <a:lvl1pPr lvl="0" algn="ctr" rtl="0">
              <a:spcBef>
                <a:spcPts val="0"/>
              </a:spcBef>
              <a:spcAft>
                <a:spcPts val="0"/>
              </a:spcAft>
              <a:buSzPts val="8000"/>
              <a:buNone/>
              <a:defRPr sz="6667"/>
            </a:lvl1pPr>
            <a:lvl2pPr lvl="1" algn="ctr" rtl="0">
              <a:spcBef>
                <a:spcPts val="0"/>
              </a:spcBef>
              <a:spcAft>
                <a:spcPts val="0"/>
              </a:spcAft>
              <a:buSzPts val="3200"/>
              <a:buNone/>
              <a:defRPr sz="4267"/>
            </a:lvl2pPr>
            <a:lvl3pPr lvl="2" algn="ctr" rtl="0">
              <a:spcBef>
                <a:spcPts val="0"/>
              </a:spcBef>
              <a:spcAft>
                <a:spcPts val="0"/>
              </a:spcAft>
              <a:buSzPts val="3200"/>
              <a:buNone/>
              <a:defRPr sz="4267"/>
            </a:lvl3pPr>
            <a:lvl4pPr lvl="3" algn="ctr" rtl="0">
              <a:spcBef>
                <a:spcPts val="0"/>
              </a:spcBef>
              <a:spcAft>
                <a:spcPts val="0"/>
              </a:spcAft>
              <a:buSzPts val="3200"/>
              <a:buNone/>
              <a:defRPr sz="4267"/>
            </a:lvl4pPr>
            <a:lvl5pPr lvl="4" algn="ctr" rtl="0">
              <a:spcBef>
                <a:spcPts val="0"/>
              </a:spcBef>
              <a:spcAft>
                <a:spcPts val="0"/>
              </a:spcAft>
              <a:buSzPts val="3200"/>
              <a:buNone/>
              <a:defRPr sz="4267"/>
            </a:lvl5pPr>
            <a:lvl6pPr lvl="5" algn="ctr" rtl="0">
              <a:spcBef>
                <a:spcPts val="0"/>
              </a:spcBef>
              <a:spcAft>
                <a:spcPts val="0"/>
              </a:spcAft>
              <a:buSzPts val="3200"/>
              <a:buNone/>
              <a:defRPr sz="4267"/>
            </a:lvl6pPr>
            <a:lvl7pPr lvl="6" algn="ctr" rtl="0">
              <a:spcBef>
                <a:spcPts val="0"/>
              </a:spcBef>
              <a:spcAft>
                <a:spcPts val="0"/>
              </a:spcAft>
              <a:buSzPts val="3200"/>
              <a:buNone/>
              <a:defRPr sz="4267"/>
            </a:lvl7pPr>
            <a:lvl8pPr lvl="7" algn="ctr" rtl="0">
              <a:spcBef>
                <a:spcPts val="0"/>
              </a:spcBef>
              <a:spcAft>
                <a:spcPts val="0"/>
              </a:spcAft>
              <a:buSzPts val="3200"/>
              <a:buNone/>
              <a:defRPr sz="4267"/>
            </a:lvl8pPr>
            <a:lvl9pPr lvl="8" algn="ctr" rtl="0">
              <a:spcBef>
                <a:spcPts val="0"/>
              </a:spcBef>
              <a:spcAft>
                <a:spcPts val="0"/>
              </a:spcAft>
              <a:buSzPts val="3200"/>
              <a:buNone/>
              <a:defRPr sz="4267"/>
            </a:lvl9pPr>
          </a:lstStyle>
          <a:p>
            <a:r>
              <a:rPr lang="es-ES"/>
              <a:t>Haga clic para modificar el estilo de título del patrón</a:t>
            </a:r>
            <a:endParaRPr/>
          </a:p>
        </p:txBody>
      </p:sp>
      <p:sp>
        <p:nvSpPr>
          <p:cNvPr id="32" name="Google Shape;32;p3"/>
          <p:cNvSpPr txBox="1">
            <a:spLocks noGrp="1"/>
          </p:cNvSpPr>
          <p:nvPr>
            <p:ph type="subTitle" idx="1"/>
          </p:nvPr>
        </p:nvSpPr>
        <p:spPr>
          <a:xfrm>
            <a:off x="3322800" y="4431752"/>
            <a:ext cx="5546400" cy="448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33" name="Google Shape;33;p3"/>
          <p:cNvSpPr txBox="1">
            <a:spLocks noGrp="1"/>
          </p:cNvSpPr>
          <p:nvPr>
            <p:ph type="title" idx="2" hasCustomPrompt="1"/>
          </p:nvPr>
        </p:nvSpPr>
        <p:spPr>
          <a:xfrm>
            <a:off x="3322800" y="1977848"/>
            <a:ext cx="5546400" cy="9396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9333">
                <a:solidFill>
                  <a:schemeClr val="accent3"/>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Tree>
    <p:extLst>
      <p:ext uri="{BB962C8B-B14F-4D97-AF65-F5344CB8AC3E}">
        <p14:creationId xmlns:p14="http://schemas.microsoft.com/office/powerpoint/2010/main" val="26634514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2"/>
        </a:solidFill>
        <a:effectLst/>
      </p:bgPr>
    </p:bg>
    <p:spTree>
      <p:nvGrpSpPr>
        <p:cNvPr id="1" name="Shape 183"/>
        <p:cNvGrpSpPr/>
        <p:nvPr/>
      </p:nvGrpSpPr>
      <p:grpSpPr>
        <a:xfrm>
          <a:off x="0" y="0"/>
          <a:ext cx="0" cy="0"/>
          <a:chOff x="0" y="0"/>
          <a:chExt cx="0" cy="0"/>
        </a:xfrm>
      </p:grpSpPr>
      <p:grpSp>
        <p:nvGrpSpPr>
          <p:cNvPr id="184" name="Google Shape;184;p8"/>
          <p:cNvGrpSpPr/>
          <p:nvPr/>
        </p:nvGrpSpPr>
        <p:grpSpPr>
          <a:xfrm>
            <a:off x="425391" y="377800"/>
            <a:ext cx="11341200" cy="6102400"/>
            <a:chOff x="319043" y="283350"/>
            <a:chExt cx="8505900" cy="4576800"/>
          </a:xfrm>
        </p:grpSpPr>
        <p:sp>
          <p:nvSpPr>
            <p:cNvPr id="185" name="Google Shape;185;p8"/>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 name="Google Shape;186;p8"/>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8"/>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8"/>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89" name="Google Shape;189;p8"/>
          <p:cNvGrpSpPr/>
          <p:nvPr/>
        </p:nvGrpSpPr>
        <p:grpSpPr>
          <a:xfrm>
            <a:off x="5708554" y="500286"/>
            <a:ext cx="774893" cy="167204"/>
            <a:chOff x="4685288" y="186288"/>
            <a:chExt cx="419375" cy="90485"/>
          </a:xfrm>
        </p:grpSpPr>
        <p:sp>
          <p:nvSpPr>
            <p:cNvPr id="190" name="Google Shape;190;p8"/>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91" name="Google Shape;191;p8"/>
            <p:cNvGrpSpPr/>
            <p:nvPr/>
          </p:nvGrpSpPr>
          <p:grpSpPr>
            <a:xfrm>
              <a:off x="4685288" y="186300"/>
              <a:ext cx="419375" cy="90473"/>
              <a:chOff x="4390000" y="182175"/>
              <a:chExt cx="419375" cy="90473"/>
            </a:xfrm>
          </p:grpSpPr>
          <p:sp>
            <p:nvSpPr>
              <p:cNvPr id="192" name="Google Shape;192;p8"/>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 name="Google Shape;193;p8"/>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94" name="Google Shape;194;p8"/>
          <p:cNvSpPr txBox="1">
            <a:spLocks noGrp="1"/>
          </p:cNvSpPr>
          <p:nvPr>
            <p:ph type="title"/>
          </p:nvPr>
        </p:nvSpPr>
        <p:spPr>
          <a:xfrm>
            <a:off x="2728800" y="1886000"/>
            <a:ext cx="6734400" cy="308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s-ES"/>
              <a:t>Haga clic para modificar el estilo de título del patrón</a:t>
            </a:r>
            <a:endParaRPr/>
          </a:p>
        </p:txBody>
      </p:sp>
    </p:spTree>
    <p:extLst>
      <p:ext uri="{BB962C8B-B14F-4D97-AF65-F5344CB8AC3E}">
        <p14:creationId xmlns:p14="http://schemas.microsoft.com/office/powerpoint/2010/main" val="2664492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95"/>
        <p:cNvGrpSpPr/>
        <p:nvPr/>
      </p:nvGrpSpPr>
      <p:grpSpPr>
        <a:xfrm>
          <a:off x="0" y="0"/>
          <a:ext cx="0" cy="0"/>
          <a:chOff x="0" y="0"/>
          <a:chExt cx="0" cy="0"/>
        </a:xfrm>
      </p:grpSpPr>
      <p:grpSp>
        <p:nvGrpSpPr>
          <p:cNvPr id="196" name="Google Shape;196;p9"/>
          <p:cNvGrpSpPr/>
          <p:nvPr/>
        </p:nvGrpSpPr>
        <p:grpSpPr>
          <a:xfrm>
            <a:off x="-12684" y="-7"/>
            <a:ext cx="12237263" cy="6858025"/>
            <a:chOff x="-9513" y="-6"/>
            <a:chExt cx="9177947" cy="5143519"/>
          </a:xfrm>
        </p:grpSpPr>
        <p:sp>
          <p:nvSpPr>
            <p:cNvPr id="197" name="Google Shape;197;p9"/>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 name="Google Shape;198;p9"/>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9"/>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 name="Google Shape;200;p9"/>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 name="Google Shape;201;p9"/>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 name="Google Shape;202;p9"/>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9"/>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04" name="Google Shape;204;p9"/>
          <p:cNvSpPr txBox="1">
            <a:spLocks noGrp="1"/>
          </p:cNvSpPr>
          <p:nvPr>
            <p:ph type="ctrTitle"/>
          </p:nvPr>
        </p:nvSpPr>
        <p:spPr>
          <a:xfrm>
            <a:off x="6625427" y="2248200"/>
            <a:ext cx="4588000" cy="5692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4000"/>
            </a:lvl1pPr>
            <a:lvl2pPr lvl="1" rtl="0">
              <a:spcBef>
                <a:spcPts val="0"/>
              </a:spcBef>
              <a:spcAft>
                <a:spcPts val="0"/>
              </a:spcAft>
              <a:buSzPts val="3200"/>
              <a:buNone/>
              <a:defRPr sz="4267"/>
            </a:lvl2pPr>
            <a:lvl3pPr lvl="2" rtl="0">
              <a:spcBef>
                <a:spcPts val="0"/>
              </a:spcBef>
              <a:spcAft>
                <a:spcPts val="0"/>
              </a:spcAft>
              <a:buSzPts val="3200"/>
              <a:buNone/>
              <a:defRPr sz="4267"/>
            </a:lvl3pPr>
            <a:lvl4pPr lvl="3" rtl="0">
              <a:spcBef>
                <a:spcPts val="0"/>
              </a:spcBef>
              <a:spcAft>
                <a:spcPts val="0"/>
              </a:spcAft>
              <a:buSzPts val="3200"/>
              <a:buNone/>
              <a:defRPr sz="4267"/>
            </a:lvl4pPr>
            <a:lvl5pPr lvl="4" rtl="0">
              <a:spcBef>
                <a:spcPts val="0"/>
              </a:spcBef>
              <a:spcAft>
                <a:spcPts val="0"/>
              </a:spcAft>
              <a:buSzPts val="3200"/>
              <a:buNone/>
              <a:defRPr sz="4267"/>
            </a:lvl5pPr>
            <a:lvl6pPr lvl="5" rtl="0">
              <a:spcBef>
                <a:spcPts val="0"/>
              </a:spcBef>
              <a:spcAft>
                <a:spcPts val="0"/>
              </a:spcAft>
              <a:buSzPts val="3200"/>
              <a:buNone/>
              <a:defRPr sz="4267"/>
            </a:lvl6pPr>
            <a:lvl7pPr lvl="6" rtl="0">
              <a:spcBef>
                <a:spcPts val="0"/>
              </a:spcBef>
              <a:spcAft>
                <a:spcPts val="0"/>
              </a:spcAft>
              <a:buSzPts val="3200"/>
              <a:buNone/>
              <a:defRPr sz="4267"/>
            </a:lvl7pPr>
            <a:lvl8pPr lvl="7" rtl="0">
              <a:spcBef>
                <a:spcPts val="0"/>
              </a:spcBef>
              <a:spcAft>
                <a:spcPts val="0"/>
              </a:spcAft>
              <a:buSzPts val="3200"/>
              <a:buNone/>
              <a:defRPr sz="4267"/>
            </a:lvl8pPr>
            <a:lvl9pPr lvl="8" rtl="0">
              <a:spcBef>
                <a:spcPts val="0"/>
              </a:spcBef>
              <a:spcAft>
                <a:spcPts val="0"/>
              </a:spcAft>
              <a:buSzPts val="3200"/>
              <a:buNone/>
              <a:defRPr sz="4267"/>
            </a:lvl9pPr>
          </a:lstStyle>
          <a:p>
            <a:r>
              <a:rPr lang="es-ES"/>
              <a:t>Haga clic para modificar el estilo de título del patrón</a:t>
            </a:r>
            <a:endParaRPr/>
          </a:p>
        </p:txBody>
      </p:sp>
      <p:grpSp>
        <p:nvGrpSpPr>
          <p:cNvPr id="205" name="Google Shape;205;p9"/>
          <p:cNvGrpSpPr/>
          <p:nvPr/>
        </p:nvGrpSpPr>
        <p:grpSpPr>
          <a:xfrm>
            <a:off x="5708554" y="100237"/>
            <a:ext cx="774893" cy="167204"/>
            <a:chOff x="4685288" y="186288"/>
            <a:chExt cx="419375" cy="90485"/>
          </a:xfrm>
        </p:grpSpPr>
        <p:sp>
          <p:nvSpPr>
            <p:cNvPr id="206" name="Google Shape;206;p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207" name="Google Shape;207;p9"/>
            <p:cNvGrpSpPr/>
            <p:nvPr/>
          </p:nvGrpSpPr>
          <p:grpSpPr>
            <a:xfrm>
              <a:off x="4685288" y="186300"/>
              <a:ext cx="419375" cy="90473"/>
              <a:chOff x="4390000" y="182175"/>
              <a:chExt cx="419375" cy="90473"/>
            </a:xfrm>
          </p:grpSpPr>
          <p:sp>
            <p:nvSpPr>
              <p:cNvPr id="208" name="Google Shape;208;p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210" name="Google Shape;210;p9"/>
          <p:cNvSpPr txBox="1">
            <a:spLocks noGrp="1"/>
          </p:cNvSpPr>
          <p:nvPr>
            <p:ph type="subTitle" idx="1"/>
          </p:nvPr>
        </p:nvSpPr>
        <p:spPr>
          <a:xfrm>
            <a:off x="6502400" y="3084033"/>
            <a:ext cx="4038800" cy="16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solidFill>
                  <a:schemeClr val="accent5"/>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4184147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11"/>
        <p:cNvGrpSpPr/>
        <p:nvPr/>
      </p:nvGrpSpPr>
      <p:grpSpPr>
        <a:xfrm>
          <a:off x="0" y="0"/>
          <a:ext cx="0" cy="0"/>
          <a:chOff x="0" y="0"/>
          <a:chExt cx="0" cy="0"/>
        </a:xfrm>
      </p:grpSpPr>
      <p:sp>
        <p:nvSpPr>
          <p:cNvPr id="212" name="Google Shape;212;p10"/>
          <p:cNvSpPr txBox="1">
            <a:spLocks noGrp="1"/>
          </p:cNvSpPr>
          <p:nvPr>
            <p:ph type="ctrTitle"/>
          </p:nvPr>
        </p:nvSpPr>
        <p:spPr>
          <a:xfrm>
            <a:off x="950467" y="719333"/>
            <a:ext cx="5704400" cy="15648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200">
                <a:solidFill>
                  <a:schemeClr val="accent5"/>
                </a:solidFill>
              </a:defRPr>
            </a:lvl1pPr>
            <a:lvl2pPr lvl="1" rtl="0">
              <a:spcBef>
                <a:spcPts val="0"/>
              </a:spcBef>
              <a:spcAft>
                <a:spcPts val="0"/>
              </a:spcAft>
              <a:buSzPts val="3200"/>
              <a:buNone/>
              <a:defRPr sz="4267"/>
            </a:lvl2pPr>
            <a:lvl3pPr lvl="2" rtl="0">
              <a:spcBef>
                <a:spcPts val="0"/>
              </a:spcBef>
              <a:spcAft>
                <a:spcPts val="0"/>
              </a:spcAft>
              <a:buSzPts val="3200"/>
              <a:buNone/>
              <a:defRPr sz="4267"/>
            </a:lvl3pPr>
            <a:lvl4pPr lvl="3" rtl="0">
              <a:spcBef>
                <a:spcPts val="0"/>
              </a:spcBef>
              <a:spcAft>
                <a:spcPts val="0"/>
              </a:spcAft>
              <a:buSzPts val="3200"/>
              <a:buNone/>
              <a:defRPr sz="4267"/>
            </a:lvl4pPr>
            <a:lvl5pPr lvl="4" rtl="0">
              <a:spcBef>
                <a:spcPts val="0"/>
              </a:spcBef>
              <a:spcAft>
                <a:spcPts val="0"/>
              </a:spcAft>
              <a:buSzPts val="3200"/>
              <a:buNone/>
              <a:defRPr sz="4267"/>
            </a:lvl5pPr>
            <a:lvl6pPr lvl="5" rtl="0">
              <a:spcBef>
                <a:spcPts val="0"/>
              </a:spcBef>
              <a:spcAft>
                <a:spcPts val="0"/>
              </a:spcAft>
              <a:buSzPts val="3200"/>
              <a:buNone/>
              <a:defRPr sz="4267"/>
            </a:lvl6pPr>
            <a:lvl7pPr lvl="6" rtl="0">
              <a:spcBef>
                <a:spcPts val="0"/>
              </a:spcBef>
              <a:spcAft>
                <a:spcPts val="0"/>
              </a:spcAft>
              <a:buSzPts val="3200"/>
              <a:buNone/>
              <a:defRPr sz="4267"/>
            </a:lvl7pPr>
            <a:lvl8pPr lvl="7" rtl="0">
              <a:spcBef>
                <a:spcPts val="0"/>
              </a:spcBef>
              <a:spcAft>
                <a:spcPts val="0"/>
              </a:spcAft>
              <a:buSzPts val="3200"/>
              <a:buNone/>
              <a:defRPr sz="4267"/>
            </a:lvl8pPr>
            <a:lvl9pPr lvl="8" rtl="0">
              <a:spcBef>
                <a:spcPts val="0"/>
              </a:spcBef>
              <a:spcAft>
                <a:spcPts val="0"/>
              </a:spcAft>
              <a:buSzPts val="3200"/>
              <a:buNone/>
              <a:defRPr sz="4267"/>
            </a:lvl9pPr>
          </a:lstStyle>
          <a:p>
            <a:r>
              <a:rPr lang="es-ES"/>
              <a:t>Haga clic para modificar el estilo de título del patrón</a:t>
            </a:r>
            <a:endParaRPr/>
          </a:p>
        </p:txBody>
      </p:sp>
    </p:spTree>
    <p:extLst>
      <p:ext uri="{BB962C8B-B14F-4D97-AF65-F5344CB8AC3E}">
        <p14:creationId xmlns:p14="http://schemas.microsoft.com/office/powerpoint/2010/main" val="27342189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2"/>
        </a:solidFill>
        <a:effectLst/>
      </p:bgPr>
    </p:bg>
    <p:spTree>
      <p:nvGrpSpPr>
        <p:cNvPr id="1" name="Shape 213"/>
        <p:cNvGrpSpPr/>
        <p:nvPr/>
      </p:nvGrpSpPr>
      <p:grpSpPr>
        <a:xfrm>
          <a:off x="0" y="0"/>
          <a:ext cx="0" cy="0"/>
          <a:chOff x="0" y="0"/>
          <a:chExt cx="0" cy="0"/>
        </a:xfrm>
      </p:grpSpPr>
      <p:grpSp>
        <p:nvGrpSpPr>
          <p:cNvPr id="214" name="Google Shape;214;p11"/>
          <p:cNvGrpSpPr/>
          <p:nvPr/>
        </p:nvGrpSpPr>
        <p:grpSpPr>
          <a:xfrm>
            <a:off x="425391" y="377800"/>
            <a:ext cx="11341200" cy="6102400"/>
            <a:chOff x="319043" y="283350"/>
            <a:chExt cx="8505900" cy="4576800"/>
          </a:xfrm>
        </p:grpSpPr>
        <p:sp>
          <p:nvSpPr>
            <p:cNvPr id="215" name="Google Shape;215;p11"/>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 name="Google Shape;216;p11"/>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 name="Google Shape;217;p11"/>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 name="Google Shape;218;p11"/>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9" name="Google Shape;219;p11"/>
          <p:cNvGrpSpPr/>
          <p:nvPr/>
        </p:nvGrpSpPr>
        <p:grpSpPr>
          <a:xfrm>
            <a:off x="5708554" y="500286"/>
            <a:ext cx="774893" cy="167204"/>
            <a:chOff x="4685288" y="186288"/>
            <a:chExt cx="419375" cy="90485"/>
          </a:xfrm>
        </p:grpSpPr>
        <p:sp>
          <p:nvSpPr>
            <p:cNvPr id="220" name="Google Shape;220;p11"/>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221" name="Google Shape;221;p11"/>
            <p:cNvGrpSpPr/>
            <p:nvPr/>
          </p:nvGrpSpPr>
          <p:grpSpPr>
            <a:xfrm>
              <a:off x="4685288" y="186300"/>
              <a:ext cx="419375" cy="90473"/>
              <a:chOff x="4390000" y="182175"/>
              <a:chExt cx="419375" cy="90473"/>
            </a:xfrm>
          </p:grpSpPr>
          <p:sp>
            <p:nvSpPr>
              <p:cNvPr id="222" name="Google Shape;222;p11"/>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 name="Google Shape;223;p11"/>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224" name="Google Shape;224;p11"/>
          <p:cNvSpPr/>
          <p:nvPr/>
        </p:nvSpPr>
        <p:spPr>
          <a:xfrm rot="10800000" flipH="1">
            <a:off x="8518400" y="4848225"/>
            <a:ext cx="2148152" cy="161327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5" name="Google Shape;225;p11"/>
          <p:cNvSpPr/>
          <p:nvPr/>
        </p:nvSpPr>
        <p:spPr>
          <a:xfrm rot="10800000" flipH="1">
            <a:off x="7705134" y="5123923"/>
            <a:ext cx="1797425" cy="133914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6" name="Google Shape;226;p11"/>
          <p:cNvSpPr txBox="1">
            <a:spLocks noGrp="1"/>
          </p:cNvSpPr>
          <p:nvPr>
            <p:ph type="title" hasCustomPrompt="1"/>
          </p:nvPr>
        </p:nvSpPr>
        <p:spPr>
          <a:xfrm>
            <a:off x="1409600" y="1474833"/>
            <a:ext cx="9372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27" name="Google Shape;227;p11"/>
          <p:cNvSpPr txBox="1">
            <a:spLocks noGrp="1"/>
          </p:cNvSpPr>
          <p:nvPr>
            <p:ph type="subTitle" idx="1"/>
          </p:nvPr>
        </p:nvSpPr>
        <p:spPr>
          <a:xfrm>
            <a:off x="1712000" y="4092833"/>
            <a:ext cx="8768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2133"/>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s-ES"/>
              <a:t>Haga clic para modificar el estilo de subtítulo del patrón</a:t>
            </a:r>
            <a:endParaRPr/>
          </a:p>
        </p:txBody>
      </p:sp>
    </p:spTree>
    <p:extLst>
      <p:ext uri="{BB962C8B-B14F-4D97-AF65-F5344CB8AC3E}">
        <p14:creationId xmlns:p14="http://schemas.microsoft.com/office/powerpoint/2010/main" val="37409314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8"/>
        <p:cNvGrpSpPr/>
        <p:nvPr/>
      </p:nvGrpSpPr>
      <p:grpSpPr>
        <a:xfrm>
          <a:off x="0" y="0"/>
          <a:ext cx="0" cy="0"/>
          <a:chOff x="0" y="0"/>
          <a:chExt cx="0" cy="0"/>
        </a:xfrm>
      </p:grpSpPr>
    </p:spTree>
    <p:extLst>
      <p:ext uri="{BB962C8B-B14F-4D97-AF65-F5344CB8AC3E}">
        <p14:creationId xmlns:p14="http://schemas.microsoft.com/office/powerpoint/2010/main" val="31693648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29"/>
        <p:cNvGrpSpPr/>
        <p:nvPr/>
      </p:nvGrpSpPr>
      <p:grpSpPr>
        <a:xfrm>
          <a:off x="0" y="0"/>
          <a:ext cx="0" cy="0"/>
          <a:chOff x="0" y="0"/>
          <a:chExt cx="0" cy="0"/>
        </a:xfrm>
      </p:grpSpPr>
      <p:grpSp>
        <p:nvGrpSpPr>
          <p:cNvPr id="230" name="Google Shape;230;p13"/>
          <p:cNvGrpSpPr/>
          <p:nvPr/>
        </p:nvGrpSpPr>
        <p:grpSpPr>
          <a:xfrm>
            <a:off x="-12684" y="-7"/>
            <a:ext cx="12237263" cy="6858025"/>
            <a:chOff x="-9513" y="-6"/>
            <a:chExt cx="9177947" cy="5143519"/>
          </a:xfrm>
        </p:grpSpPr>
        <p:sp>
          <p:nvSpPr>
            <p:cNvPr id="231" name="Google Shape;231;p1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13"/>
            <p:cNvSpPr/>
            <p:nvPr/>
          </p:nvSpPr>
          <p:spPr>
            <a:xfrm flipH="1">
              <a:off x="109125"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13"/>
            <p:cNvSpPr/>
            <p:nvPr/>
          </p:nvSpPr>
          <p:spPr>
            <a:xfrm flipH="1">
              <a:off x="1100819"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 name="Google Shape;234;p13"/>
            <p:cNvSpPr/>
            <p:nvPr/>
          </p:nvSpPr>
          <p:spPr>
            <a:xfrm flipH="1">
              <a:off x="6750722"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 name="Google Shape;235;p13"/>
            <p:cNvSpPr/>
            <p:nvPr/>
          </p:nvSpPr>
          <p:spPr>
            <a:xfrm rot="10800000" flipH="1">
              <a:off x="8024650" y="24328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 name="Google Shape;236;p13"/>
            <p:cNvSpPr/>
            <p:nvPr/>
          </p:nvSpPr>
          <p:spPr>
            <a:xfrm rot="10800000" flipH="1">
              <a:off x="8024650" y="2598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 name="Google Shape;237;p13"/>
            <p:cNvSpPr/>
            <p:nvPr/>
          </p:nvSpPr>
          <p:spPr>
            <a:xfrm flipH="1">
              <a:off x="-9513" y="2600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38" name="Google Shape;238;p13"/>
          <p:cNvGrpSpPr/>
          <p:nvPr/>
        </p:nvGrpSpPr>
        <p:grpSpPr>
          <a:xfrm>
            <a:off x="5708554" y="100237"/>
            <a:ext cx="774893" cy="167204"/>
            <a:chOff x="4685288" y="186288"/>
            <a:chExt cx="419375" cy="90485"/>
          </a:xfrm>
        </p:grpSpPr>
        <p:sp>
          <p:nvSpPr>
            <p:cNvPr id="239" name="Google Shape;239;p1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240" name="Google Shape;240;p13"/>
            <p:cNvGrpSpPr/>
            <p:nvPr/>
          </p:nvGrpSpPr>
          <p:grpSpPr>
            <a:xfrm>
              <a:off x="4685288" y="186300"/>
              <a:ext cx="419375" cy="90473"/>
              <a:chOff x="4390000" y="182175"/>
              <a:chExt cx="419375" cy="90473"/>
            </a:xfrm>
          </p:grpSpPr>
          <p:sp>
            <p:nvSpPr>
              <p:cNvPr id="241" name="Google Shape;241;p1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 name="Google Shape;242;p1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243" name="Google Shape;243;p13"/>
          <p:cNvSpPr txBox="1">
            <a:spLocks noGrp="1"/>
          </p:cNvSpPr>
          <p:nvPr>
            <p:ph type="subTitle" idx="1"/>
          </p:nvPr>
        </p:nvSpPr>
        <p:spPr>
          <a:xfrm>
            <a:off x="1938951" y="2823660"/>
            <a:ext cx="3156800" cy="7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solidFill>
                  <a:schemeClr val="accent5"/>
                </a:solidFill>
              </a:defRPr>
            </a:lvl1pPr>
            <a:lvl2pPr lvl="1" algn="ctr" rtl="0">
              <a:lnSpc>
                <a:spcPct val="100000"/>
              </a:lnSpc>
              <a:spcBef>
                <a:spcPts val="0"/>
              </a:spcBef>
              <a:spcAft>
                <a:spcPts val="0"/>
              </a:spcAft>
              <a:buNone/>
              <a:defRPr sz="2133">
                <a:solidFill>
                  <a:schemeClr val="accent5"/>
                </a:solidFill>
              </a:defRPr>
            </a:lvl2pPr>
            <a:lvl3pPr lvl="2" algn="ctr" rtl="0">
              <a:lnSpc>
                <a:spcPct val="100000"/>
              </a:lnSpc>
              <a:spcBef>
                <a:spcPts val="0"/>
              </a:spcBef>
              <a:spcAft>
                <a:spcPts val="0"/>
              </a:spcAft>
              <a:buNone/>
              <a:defRPr sz="2133">
                <a:solidFill>
                  <a:schemeClr val="accent5"/>
                </a:solidFill>
              </a:defRPr>
            </a:lvl3pPr>
            <a:lvl4pPr lvl="3" algn="ctr" rtl="0">
              <a:lnSpc>
                <a:spcPct val="100000"/>
              </a:lnSpc>
              <a:spcBef>
                <a:spcPts val="0"/>
              </a:spcBef>
              <a:spcAft>
                <a:spcPts val="0"/>
              </a:spcAft>
              <a:buNone/>
              <a:defRPr sz="2133">
                <a:solidFill>
                  <a:schemeClr val="accent5"/>
                </a:solidFill>
              </a:defRPr>
            </a:lvl4pPr>
            <a:lvl5pPr lvl="4" algn="ctr" rtl="0">
              <a:lnSpc>
                <a:spcPct val="100000"/>
              </a:lnSpc>
              <a:spcBef>
                <a:spcPts val="0"/>
              </a:spcBef>
              <a:spcAft>
                <a:spcPts val="0"/>
              </a:spcAft>
              <a:buNone/>
              <a:defRPr sz="2133">
                <a:solidFill>
                  <a:schemeClr val="accent5"/>
                </a:solidFill>
              </a:defRPr>
            </a:lvl5pPr>
            <a:lvl6pPr lvl="5" algn="ctr" rtl="0">
              <a:lnSpc>
                <a:spcPct val="100000"/>
              </a:lnSpc>
              <a:spcBef>
                <a:spcPts val="0"/>
              </a:spcBef>
              <a:spcAft>
                <a:spcPts val="0"/>
              </a:spcAft>
              <a:buNone/>
              <a:defRPr sz="2133">
                <a:solidFill>
                  <a:schemeClr val="accent5"/>
                </a:solidFill>
              </a:defRPr>
            </a:lvl6pPr>
            <a:lvl7pPr lvl="6" algn="ctr" rtl="0">
              <a:lnSpc>
                <a:spcPct val="100000"/>
              </a:lnSpc>
              <a:spcBef>
                <a:spcPts val="0"/>
              </a:spcBef>
              <a:spcAft>
                <a:spcPts val="0"/>
              </a:spcAft>
              <a:buNone/>
              <a:defRPr sz="2133">
                <a:solidFill>
                  <a:schemeClr val="accent5"/>
                </a:solidFill>
              </a:defRPr>
            </a:lvl7pPr>
            <a:lvl8pPr lvl="7" algn="ctr" rtl="0">
              <a:lnSpc>
                <a:spcPct val="100000"/>
              </a:lnSpc>
              <a:spcBef>
                <a:spcPts val="0"/>
              </a:spcBef>
              <a:spcAft>
                <a:spcPts val="0"/>
              </a:spcAft>
              <a:buNone/>
              <a:defRPr sz="2133">
                <a:solidFill>
                  <a:schemeClr val="accent5"/>
                </a:solidFill>
              </a:defRPr>
            </a:lvl8pPr>
            <a:lvl9pPr lvl="8" algn="ctr" rtl="0">
              <a:lnSpc>
                <a:spcPct val="100000"/>
              </a:lnSpc>
              <a:spcBef>
                <a:spcPts val="0"/>
              </a:spcBef>
              <a:spcAft>
                <a:spcPts val="0"/>
              </a:spcAft>
              <a:buNone/>
              <a:defRPr sz="2133">
                <a:solidFill>
                  <a:schemeClr val="accent5"/>
                </a:solidFill>
              </a:defRPr>
            </a:lvl9pPr>
          </a:lstStyle>
          <a:p>
            <a:r>
              <a:rPr lang="es-ES"/>
              <a:t>Haga clic para modificar el estilo de subtítulo del patrón</a:t>
            </a:r>
            <a:endParaRPr/>
          </a:p>
        </p:txBody>
      </p:sp>
      <p:sp>
        <p:nvSpPr>
          <p:cNvPr id="244" name="Google Shape;244;p13"/>
          <p:cNvSpPr txBox="1">
            <a:spLocks noGrp="1"/>
          </p:cNvSpPr>
          <p:nvPr>
            <p:ph type="subTitle" idx="2"/>
          </p:nvPr>
        </p:nvSpPr>
        <p:spPr>
          <a:xfrm>
            <a:off x="7096300" y="2837112"/>
            <a:ext cx="3156800" cy="7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solidFill>
                  <a:schemeClr val="accent5"/>
                </a:solidFill>
              </a:defRPr>
            </a:lvl1pPr>
            <a:lvl2pPr lvl="1" algn="ctr" rtl="0">
              <a:lnSpc>
                <a:spcPct val="100000"/>
              </a:lnSpc>
              <a:spcBef>
                <a:spcPts val="0"/>
              </a:spcBef>
              <a:spcAft>
                <a:spcPts val="0"/>
              </a:spcAft>
              <a:buNone/>
              <a:defRPr sz="2133">
                <a:solidFill>
                  <a:schemeClr val="accent5"/>
                </a:solidFill>
              </a:defRPr>
            </a:lvl2pPr>
            <a:lvl3pPr lvl="2" algn="ctr" rtl="0">
              <a:lnSpc>
                <a:spcPct val="100000"/>
              </a:lnSpc>
              <a:spcBef>
                <a:spcPts val="0"/>
              </a:spcBef>
              <a:spcAft>
                <a:spcPts val="0"/>
              </a:spcAft>
              <a:buNone/>
              <a:defRPr sz="2133">
                <a:solidFill>
                  <a:schemeClr val="accent5"/>
                </a:solidFill>
              </a:defRPr>
            </a:lvl3pPr>
            <a:lvl4pPr lvl="3" algn="ctr" rtl="0">
              <a:lnSpc>
                <a:spcPct val="100000"/>
              </a:lnSpc>
              <a:spcBef>
                <a:spcPts val="0"/>
              </a:spcBef>
              <a:spcAft>
                <a:spcPts val="0"/>
              </a:spcAft>
              <a:buNone/>
              <a:defRPr sz="2133">
                <a:solidFill>
                  <a:schemeClr val="accent5"/>
                </a:solidFill>
              </a:defRPr>
            </a:lvl4pPr>
            <a:lvl5pPr lvl="4" algn="ctr" rtl="0">
              <a:lnSpc>
                <a:spcPct val="100000"/>
              </a:lnSpc>
              <a:spcBef>
                <a:spcPts val="0"/>
              </a:spcBef>
              <a:spcAft>
                <a:spcPts val="0"/>
              </a:spcAft>
              <a:buNone/>
              <a:defRPr sz="2133">
                <a:solidFill>
                  <a:schemeClr val="accent5"/>
                </a:solidFill>
              </a:defRPr>
            </a:lvl5pPr>
            <a:lvl6pPr lvl="5" algn="ctr" rtl="0">
              <a:lnSpc>
                <a:spcPct val="100000"/>
              </a:lnSpc>
              <a:spcBef>
                <a:spcPts val="0"/>
              </a:spcBef>
              <a:spcAft>
                <a:spcPts val="0"/>
              </a:spcAft>
              <a:buNone/>
              <a:defRPr sz="2133">
                <a:solidFill>
                  <a:schemeClr val="accent5"/>
                </a:solidFill>
              </a:defRPr>
            </a:lvl6pPr>
            <a:lvl7pPr lvl="6" algn="ctr" rtl="0">
              <a:lnSpc>
                <a:spcPct val="100000"/>
              </a:lnSpc>
              <a:spcBef>
                <a:spcPts val="0"/>
              </a:spcBef>
              <a:spcAft>
                <a:spcPts val="0"/>
              </a:spcAft>
              <a:buNone/>
              <a:defRPr sz="2133">
                <a:solidFill>
                  <a:schemeClr val="accent5"/>
                </a:solidFill>
              </a:defRPr>
            </a:lvl7pPr>
            <a:lvl8pPr lvl="7" algn="ctr" rtl="0">
              <a:lnSpc>
                <a:spcPct val="100000"/>
              </a:lnSpc>
              <a:spcBef>
                <a:spcPts val="0"/>
              </a:spcBef>
              <a:spcAft>
                <a:spcPts val="0"/>
              </a:spcAft>
              <a:buNone/>
              <a:defRPr sz="2133">
                <a:solidFill>
                  <a:schemeClr val="accent5"/>
                </a:solidFill>
              </a:defRPr>
            </a:lvl8pPr>
            <a:lvl9pPr lvl="8" algn="ctr" rtl="0">
              <a:lnSpc>
                <a:spcPct val="100000"/>
              </a:lnSpc>
              <a:spcBef>
                <a:spcPts val="0"/>
              </a:spcBef>
              <a:spcAft>
                <a:spcPts val="0"/>
              </a:spcAft>
              <a:buNone/>
              <a:defRPr sz="2133">
                <a:solidFill>
                  <a:schemeClr val="accent5"/>
                </a:solidFill>
              </a:defRPr>
            </a:lvl9pPr>
          </a:lstStyle>
          <a:p>
            <a:r>
              <a:rPr lang="es-ES"/>
              <a:t>Haga clic para modificar el estilo de subtítulo del patrón</a:t>
            </a:r>
            <a:endParaRPr/>
          </a:p>
        </p:txBody>
      </p:sp>
      <p:sp>
        <p:nvSpPr>
          <p:cNvPr id="245" name="Google Shape;245;p13"/>
          <p:cNvSpPr txBox="1">
            <a:spLocks noGrp="1"/>
          </p:cNvSpPr>
          <p:nvPr>
            <p:ph type="title" hasCustomPrompt="1"/>
          </p:nvPr>
        </p:nvSpPr>
        <p:spPr>
          <a:xfrm>
            <a:off x="3027151" y="1856671"/>
            <a:ext cx="980400" cy="51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4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a:spLocks noGrp="1"/>
          </p:cNvSpPr>
          <p:nvPr>
            <p:ph type="title" idx="3" hasCustomPrompt="1"/>
          </p:nvPr>
        </p:nvSpPr>
        <p:spPr>
          <a:xfrm>
            <a:off x="8173683" y="1857771"/>
            <a:ext cx="980400" cy="51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4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7" name="Google Shape;247;p13"/>
          <p:cNvSpPr txBox="1">
            <a:spLocks noGrp="1"/>
          </p:cNvSpPr>
          <p:nvPr>
            <p:ph type="subTitle" idx="4"/>
          </p:nvPr>
        </p:nvSpPr>
        <p:spPr>
          <a:xfrm>
            <a:off x="1345900" y="2413297"/>
            <a:ext cx="4342800" cy="5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24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24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24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24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24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24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24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2400" b="1">
                <a:solidFill>
                  <a:schemeClr val="accent5"/>
                </a:solidFill>
                <a:latin typeface="Aldrich"/>
                <a:ea typeface="Aldrich"/>
                <a:cs typeface="Aldrich"/>
                <a:sym typeface="Aldrich"/>
              </a:defRPr>
            </a:lvl9pPr>
          </a:lstStyle>
          <a:p>
            <a:r>
              <a:rPr lang="es-ES"/>
              <a:t>Haga clic para modificar el estilo de subtítulo del patrón</a:t>
            </a:r>
            <a:endParaRPr/>
          </a:p>
        </p:txBody>
      </p:sp>
      <p:sp>
        <p:nvSpPr>
          <p:cNvPr id="248" name="Google Shape;248;p13"/>
          <p:cNvSpPr txBox="1">
            <a:spLocks noGrp="1"/>
          </p:cNvSpPr>
          <p:nvPr>
            <p:ph type="subTitle" idx="5"/>
          </p:nvPr>
        </p:nvSpPr>
        <p:spPr>
          <a:xfrm>
            <a:off x="6503300" y="2426764"/>
            <a:ext cx="4342800" cy="5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24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24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24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24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24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24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24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2400" b="1">
                <a:solidFill>
                  <a:schemeClr val="accent5"/>
                </a:solidFill>
                <a:latin typeface="Aldrich"/>
                <a:ea typeface="Aldrich"/>
                <a:cs typeface="Aldrich"/>
                <a:sym typeface="Aldrich"/>
              </a:defRPr>
            </a:lvl9pPr>
          </a:lstStyle>
          <a:p>
            <a:r>
              <a:rPr lang="es-ES"/>
              <a:t>Haga clic para modificar el estilo de subtítulo del patrón</a:t>
            </a:r>
            <a:endParaRPr/>
          </a:p>
        </p:txBody>
      </p:sp>
      <p:sp>
        <p:nvSpPr>
          <p:cNvPr id="249" name="Google Shape;249;p13"/>
          <p:cNvSpPr txBox="1">
            <a:spLocks noGrp="1"/>
          </p:cNvSpPr>
          <p:nvPr>
            <p:ph type="title" idx="6"/>
          </p:nvPr>
        </p:nvSpPr>
        <p:spPr>
          <a:xfrm>
            <a:off x="963167" y="707667"/>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250" name="Google Shape;250;p13"/>
          <p:cNvSpPr txBox="1">
            <a:spLocks noGrp="1"/>
          </p:cNvSpPr>
          <p:nvPr>
            <p:ph type="subTitle" idx="7"/>
          </p:nvPr>
        </p:nvSpPr>
        <p:spPr>
          <a:xfrm>
            <a:off x="1938951" y="4984127"/>
            <a:ext cx="3156800" cy="7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solidFill>
                  <a:schemeClr val="accent5"/>
                </a:solidFill>
              </a:defRPr>
            </a:lvl1pPr>
            <a:lvl2pPr lvl="1" algn="ctr" rtl="0">
              <a:lnSpc>
                <a:spcPct val="100000"/>
              </a:lnSpc>
              <a:spcBef>
                <a:spcPts val="0"/>
              </a:spcBef>
              <a:spcAft>
                <a:spcPts val="0"/>
              </a:spcAft>
              <a:buNone/>
              <a:defRPr sz="2133">
                <a:solidFill>
                  <a:schemeClr val="accent5"/>
                </a:solidFill>
              </a:defRPr>
            </a:lvl2pPr>
            <a:lvl3pPr lvl="2" algn="ctr" rtl="0">
              <a:lnSpc>
                <a:spcPct val="100000"/>
              </a:lnSpc>
              <a:spcBef>
                <a:spcPts val="0"/>
              </a:spcBef>
              <a:spcAft>
                <a:spcPts val="0"/>
              </a:spcAft>
              <a:buNone/>
              <a:defRPr sz="2133">
                <a:solidFill>
                  <a:schemeClr val="accent5"/>
                </a:solidFill>
              </a:defRPr>
            </a:lvl3pPr>
            <a:lvl4pPr lvl="3" algn="ctr" rtl="0">
              <a:lnSpc>
                <a:spcPct val="100000"/>
              </a:lnSpc>
              <a:spcBef>
                <a:spcPts val="0"/>
              </a:spcBef>
              <a:spcAft>
                <a:spcPts val="0"/>
              </a:spcAft>
              <a:buNone/>
              <a:defRPr sz="2133">
                <a:solidFill>
                  <a:schemeClr val="accent5"/>
                </a:solidFill>
              </a:defRPr>
            </a:lvl4pPr>
            <a:lvl5pPr lvl="4" algn="ctr" rtl="0">
              <a:lnSpc>
                <a:spcPct val="100000"/>
              </a:lnSpc>
              <a:spcBef>
                <a:spcPts val="0"/>
              </a:spcBef>
              <a:spcAft>
                <a:spcPts val="0"/>
              </a:spcAft>
              <a:buNone/>
              <a:defRPr sz="2133">
                <a:solidFill>
                  <a:schemeClr val="accent5"/>
                </a:solidFill>
              </a:defRPr>
            </a:lvl5pPr>
            <a:lvl6pPr lvl="5" algn="ctr" rtl="0">
              <a:lnSpc>
                <a:spcPct val="100000"/>
              </a:lnSpc>
              <a:spcBef>
                <a:spcPts val="0"/>
              </a:spcBef>
              <a:spcAft>
                <a:spcPts val="0"/>
              </a:spcAft>
              <a:buNone/>
              <a:defRPr sz="2133">
                <a:solidFill>
                  <a:schemeClr val="accent5"/>
                </a:solidFill>
              </a:defRPr>
            </a:lvl6pPr>
            <a:lvl7pPr lvl="6" algn="ctr" rtl="0">
              <a:lnSpc>
                <a:spcPct val="100000"/>
              </a:lnSpc>
              <a:spcBef>
                <a:spcPts val="0"/>
              </a:spcBef>
              <a:spcAft>
                <a:spcPts val="0"/>
              </a:spcAft>
              <a:buNone/>
              <a:defRPr sz="2133">
                <a:solidFill>
                  <a:schemeClr val="accent5"/>
                </a:solidFill>
              </a:defRPr>
            </a:lvl7pPr>
            <a:lvl8pPr lvl="7" algn="ctr" rtl="0">
              <a:lnSpc>
                <a:spcPct val="100000"/>
              </a:lnSpc>
              <a:spcBef>
                <a:spcPts val="0"/>
              </a:spcBef>
              <a:spcAft>
                <a:spcPts val="0"/>
              </a:spcAft>
              <a:buNone/>
              <a:defRPr sz="2133">
                <a:solidFill>
                  <a:schemeClr val="accent5"/>
                </a:solidFill>
              </a:defRPr>
            </a:lvl8pPr>
            <a:lvl9pPr lvl="8" algn="ctr" rtl="0">
              <a:lnSpc>
                <a:spcPct val="100000"/>
              </a:lnSpc>
              <a:spcBef>
                <a:spcPts val="0"/>
              </a:spcBef>
              <a:spcAft>
                <a:spcPts val="0"/>
              </a:spcAft>
              <a:buNone/>
              <a:defRPr sz="2133">
                <a:solidFill>
                  <a:schemeClr val="accent5"/>
                </a:solidFill>
              </a:defRPr>
            </a:lvl9pPr>
          </a:lstStyle>
          <a:p>
            <a:r>
              <a:rPr lang="es-ES"/>
              <a:t>Haga clic para modificar el estilo de subtítulo del patrón</a:t>
            </a:r>
            <a:endParaRPr/>
          </a:p>
        </p:txBody>
      </p:sp>
      <p:sp>
        <p:nvSpPr>
          <p:cNvPr id="251" name="Google Shape;251;p13"/>
          <p:cNvSpPr txBox="1">
            <a:spLocks noGrp="1"/>
          </p:cNvSpPr>
          <p:nvPr>
            <p:ph type="subTitle" idx="8"/>
          </p:nvPr>
        </p:nvSpPr>
        <p:spPr>
          <a:xfrm>
            <a:off x="7096300" y="4997579"/>
            <a:ext cx="3156800" cy="7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solidFill>
                  <a:schemeClr val="accent5"/>
                </a:solidFill>
              </a:defRPr>
            </a:lvl1pPr>
            <a:lvl2pPr lvl="1" algn="ctr" rtl="0">
              <a:lnSpc>
                <a:spcPct val="100000"/>
              </a:lnSpc>
              <a:spcBef>
                <a:spcPts val="0"/>
              </a:spcBef>
              <a:spcAft>
                <a:spcPts val="0"/>
              </a:spcAft>
              <a:buNone/>
              <a:defRPr sz="2133">
                <a:solidFill>
                  <a:schemeClr val="accent5"/>
                </a:solidFill>
              </a:defRPr>
            </a:lvl2pPr>
            <a:lvl3pPr lvl="2" algn="ctr" rtl="0">
              <a:lnSpc>
                <a:spcPct val="100000"/>
              </a:lnSpc>
              <a:spcBef>
                <a:spcPts val="0"/>
              </a:spcBef>
              <a:spcAft>
                <a:spcPts val="0"/>
              </a:spcAft>
              <a:buNone/>
              <a:defRPr sz="2133">
                <a:solidFill>
                  <a:schemeClr val="accent5"/>
                </a:solidFill>
              </a:defRPr>
            </a:lvl3pPr>
            <a:lvl4pPr lvl="3" algn="ctr" rtl="0">
              <a:lnSpc>
                <a:spcPct val="100000"/>
              </a:lnSpc>
              <a:spcBef>
                <a:spcPts val="0"/>
              </a:spcBef>
              <a:spcAft>
                <a:spcPts val="0"/>
              </a:spcAft>
              <a:buNone/>
              <a:defRPr sz="2133">
                <a:solidFill>
                  <a:schemeClr val="accent5"/>
                </a:solidFill>
              </a:defRPr>
            </a:lvl4pPr>
            <a:lvl5pPr lvl="4" algn="ctr" rtl="0">
              <a:lnSpc>
                <a:spcPct val="100000"/>
              </a:lnSpc>
              <a:spcBef>
                <a:spcPts val="0"/>
              </a:spcBef>
              <a:spcAft>
                <a:spcPts val="0"/>
              </a:spcAft>
              <a:buNone/>
              <a:defRPr sz="2133">
                <a:solidFill>
                  <a:schemeClr val="accent5"/>
                </a:solidFill>
              </a:defRPr>
            </a:lvl5pPr>
            <a:lvl6pPr lvl="5" algn="ctr" rtl="0">
              <a:lnSpc>
                <a:spcPct val="100000"/>
              </a:lnSpc>
              <a:spcBef>
                <a:spcPts val="0"/>
              </a:spcBef>
              <a:spcAft>
                <a:spcPts val="0"/>
              </a:spcAft>
              <a:buNone/>
              <a:defRPr sz="2133">
                <a:solidFill>
                  <a:schemeClr val="accent5"/>
                </a:solidFill>
              </a:defRPr>
            </a:lvl6pPr>
            <a:lvl7pPr lvl="6" algn="ctr" rtl="0">
              <a:lnSpc>
                <a:spcPct val="100000"/>
              </a:lnSpc>
              <a:spcBef>
                <a:spcPts val="0"/>
              </a:spcBef>
              <a:spcAft>
                <a:spcPts val="0"/>
              </a:spcAft>
              <a:buNone/>
              <a:defRPr sz="2133">
                <a:solidFill>
                  <a:schemeClr val="accent5"/>
                </a:solidFill>
              </a:defRPr>
            </a:lvl7pPr>
            <a:lvl8pPr lvl="7" algn="ctr" rtl="0">
              <a:lnSpc>
                <a:spcPct val="100000"/>
              </a:lnSpc>
              <a:spcBef>
                <a:spcPts val="0"/>
              </a:spcBef>
              <a:spcAft>
                <a:spcPts val="0"/>
              </a:spcAft>
              <a:buNone/>
              <a:defRPr sz="2133">
                <a:solidFill>
                  <a:schemeClr val="accent5"/>
                </a:solidFill>
              </a:defRPr>
            </a:lvl8pPr>
            <a:lvl9pPr lvl="8" algn="ctr" rtl="0">
              <a:lnSpc>
                <a:spcPct val="100000"/>
              </a:lnSpc>
              <a:spcBef>
                <a:spcPts val="0"/>
              </a:spcBef>
              <a:spcAft>
                <a:spcPts val="0"/>
              </a:spcAft>
              <a:buNone/>
              <a:defRPr sz="2133">
                <a:solidFill>
                  <a:schemeClr val="accent5"/>
                </a:solidFill>
              </a:defRPr>
            </a:lvl9pPr>
          </a:lstStyle>
          <a:p>
            <a:r>
              <a:rPr lang="es-ES"/>
              <a:t>Haga clic para modificar el estilo de subtítulo del patrón</a:t>
            </a:r>
            <a:endParaRPr/>
          </a:p>
        </p:txBody>
      </p:sp>
      <p:sp>
        <p:nvSpPr>
          <p:cNvPr id="252" name="Google Shape;252;p13"/>
          <p:cNvSpPr txBox="1">
            <a:spLocks noGrp="1"/>
          </p:cNvSpPr>
          <p:nvPr>
            <p:ph type="title" idx="9" hasCustomPrompt="1"/>
          </p:nvPr>
        </p:nvSpPr>
        <p:spPr>
          <a:xfrm>
            <a:off x="3027151" y="4017137"/>
            <a:ext cx="980400" cy="51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4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a:spLocks noGrp="1"/>
          </p:cNvSpPr>
          <p:nvPr>
            <p:ph type="title" idx="13" hasCustomPrompt="1"/>
          </p:nvPr>
        </p:nvSpPr>
        <p:spPr>
          <a:xfrm>
            <a:off x="8173683" y="4018237"/>
            <a:ext cx="980400" cy="51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4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4" name="Google Shape;254;p13"/>
          <p:cNvSpPr txBox="1">
            <a:spLocks noGrp="1"/>
          </p:cNvSpPr>
          <p:nvPr>
            <p:ph type="subTitle" idx="14"/>
          </p:nvPr>
        </p:nvSpPr>
        <p:spPr>
          <a:xfrm>
            <a:off x="1345900" y="4573764"/>
            <a:ext cx="4342800" cy="5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24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24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24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24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24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24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24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2400" b="1">
                <a:solidFill>
                  <a:schemeClr val="accent5"/>
                </a:solidFill>
                <a:latin typeface="Aldrich"/>
                <a:ea typeface="Aldrich"/>
                <a:cs typeface="Aldrich"/>
                <a:sym typeface="Aldrich"/>
              </a:defRPr>
            </a:lvl9pPr>
          </a:lstStyle>
          <a:p>
            <a:r>
              <a:rPr lang="es-ES"/>
              <a:t>Haga clic para modificar el estilo de subtítulo del patrón</a:t>
            </a:r>
            <a:endParaRPr/>
          </a:p>
        </p:txBody>
      </p:sp>
      <p:sp>
        <p:nvSpPr>
          <p:cNvPr id="255" name="Google Shape;255;p13"/>
          <p:cNvSpPr txBox="1">
            <a:spLocks noGrp="1"/>
          </p:cNvSpPr>
          <p:nvPr>
            <p:ph type="subTitle" idx="15"/>
          </p:nvPr>
        </p:nvSpPr>
        <p:spPr>
          <a:xfrm>
            <a:off x="6503300" y="4587231"/>
            <a:ext cx="4342800" cy="5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24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24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24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24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24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24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24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2400" b="1">
                <a:solidFill>
                  <a:schemeClr val="accent5"/>
                </a:solidFill>
                <a:latin typeface="Aldrich"/>
                <a:ea typeface="Aldrich"/>
                <a:cs typeface="Aldrich"/>
                <a:sym typeface="Aldrich"/>
              </a:defRPr>
            </a:lvl9pPr>
          </a:lstStyle>
          <a:p>
            <a:r>
              <a:rPr lang="es-ES"/>
              <a:t>Haga clic para modificar el estilo de subtítulo del patrón</a:t>
            </a:r>
            <a:endParaRPr/>
          </a:p>
        </p:txBody>
      </p:sp>
    </p:spTree>
    <p:extLst>
      <p:ext uri="{BB962C8B-B14F-4D97-AF65-F5344CB8AC3E}">
        <p14:creationId xmlns:p14="http://schemas.microsoft.com/office/powerpoint/2010/main" val="12716211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256"/>
        <p:cNvGrpSpPr/>
        <p:nvPr/>
      </p:nvGrpSpPr>
      <p:grpSpPr>
        <a:xfrm>
          <a:off x="0" y="0"/>
          <a:ext cx="0" cy="0"/>
          <a:chOff x="0" y="0"/>
          <a:chExt cx="0" cy="0"/>
        </a:xfrm>
      </p:grpSpPr>
      <p:sp>
        <p:nvSpPr>
          <p:cNvPr id="257" name="Google Shape;257;p14"/>
          <p:cNvSpPr/>
          <p:nvPr/>
        </p:nvSpPr>
        <p:spPr>
          <a:xfrm flipH="1">
            <a:off x="445295" y="377800"/>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58" name="Google Shape;258;p14"/>
          <p:cNvGrpSpPr/>
          <p:nvPr/>
        </p:nvGrpSpPr>
        <p:grpSpPr>
          <a:xfrm flipH="1">
            <a:off x="-12684" y="-7"/>
            <a:ext cx="12237263" cy="6858025"/>
            <a:chOff x="-9513" y="-6"/>
            <a:chExt cx="9177947" cy="5143519"/>
          </a:xfrm>
        </p:grpSpPr>
        <p:sp>
          <p:nvSpPr>
            <p:cNvPr id="259" name="Google Shape;259;p14"/>
            <p:cNvSpPr/>
            <p:nvPr/>
          </p:nvSpPr>
          <p:spPr>
            <a:xfrm flipH="1">
              <a:off x="109125"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 name="Google Shape;260;p14"/>
            <p:cNvSpPr/>
            <p:nvPr/>
          </p:nvSpPr>
          <p:spPr>
            <a:xfrm flipH="1">
              <a:off x="1100819"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 name="Google Shape;261;p14"/>
            <p:cNvSpPr/>
            <p:nvPr/>
          </p:nvSpPr>
          <p:spPr>
            <a:xfrm flipH="1">
              <a:off x="7055522"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14"/>
            <p:cNvSpPr/>
            <p:nvPr/>
          </p:nvSpPr>
          <p:spPr>
            <a:xfrm rot="10800000" flipH="1">
              <a:off x="8024650" y="2598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 name="Google Shape;263;p14"/>
            <p:cNvSpPr/>
            <p:nvPr/>
          </p:nvSpPr>
          <p:spPr>
            <a:xfrm flipH="1">
              <a:off x="-9513" y="1762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64" name="Google Shape;264;p14"/>
          <p:cNvGrpSpPr/>
          <p:nvPr/>
        </p:nvGrpSpPr>
        <p:grpSpPr>
          <a:xfrm>
            <a:off x="5708554" y="100237"/>
            <a:ext cx="774893" cy="167204"/>
            <a:chOff x="4685288" y="186288"/>
            <a:chExt cx="419375" cy="90485"/>
          </a:xfrm>
        </p:grpSpPr>
        <p:sp>
          <p:nvSpPr>
            <p:cNvPr id="265" name="Google Shape;265;p1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266" name="Google Shape;266;p14"/>
            <p:cNvGrpSpPr/>
            <p:nvPr/>
          </p:nvGrpSpPr>
          <p:grpSpPr>
            <a:xfrm>
              <a:off x="4685288" y="186300"/>
              <a:ext cx="419375" cy="90473"/>
              <a:chOff x="4390000" y="182175"/>
              <a:chExt cx="419375" cy="90473"/>
            </a:xfrm>
          </p:grpSpPr>
          <p:sp>
            <p:nvSpPr>
              <p:cNvPr id="267" name="Google Shape;267;p1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 name="Google Shape;268;p1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269" name="Google Shape;269;p14"/>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270" name="Google Shape;270;p14"/>
          <p:cNvSpPr txBox="1">
            <a:spLocks noGrp="1"/>
          </p:cNvSpPr>
          <p:nvPr>
            <p:ph type="title" idx="2"/>
          </p:nvPr>
        </p:nvSpPr>
        <p:spPr>
          <a:xfrm>
            <a:off x="955484" y="3697159"/>
            <a:ext cx="2572400" cy="7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a:solidFill>
                  <a:schemeClr val="accent5"/>
                </a:solidFill>
              </a:defRPr>
            </a:lvl2pPr>
            <a:lvl3pPr lvl="2" rtl="0">
              <a:spcBef>
                <a:spcPts val="0"/>
              </a:spcBef>
              <a:spcAft>
                <a:spcPts val="0"/>
              </a:spcAft>
              <a:buClr>
                <a:schemeClr val="accent5"/>
              </a:buClr>
              <a:buSzPts val="1800"/>
              <a:buNone/>
              <a:defRPr sz="2400">
                <a:solidFill>
                  <a:schemeClr val="accent5"/>
                </a:solidFill>
              </a:defRPr>
            </a:lvl3pPr>
            <a:lvl4pPr lvl="3" rtl="0">
              <a:spcBef>
                <a:spcPts val="0"/>
              </a:spcBef>
              <a:spcAft>
                <a:spcPts val="0"/>
              </a:spcAft>
              <a:buClr>
                <a:schemeClr val="accent5"/>
              </a:buClr>
              <a:buSzPts val="1800"/>
              <a:buNone/>
              <a:defRPr sz="2400">
                <a:solidFill>
                  <a:schemeClr val="accent5"/>
                </a:solidFill>
              </a:defRPr>
            </a:lvl4pPr>
            <a:lvl5pPr lvl="4" rtl="0">
              <a:spcBef>
                <a:spcPts val="0"/>
              </a:spcBef>
              <a:spcAft>
                <a:spcPts val="0"/>
              </a:spcAft>
              <a:buClr>
                <a:schemeClr val="accent5"/>
              </a:buClr>
              <a:buSzPts val="1800"/>
              <a:buNone/>
              <a:defRPr sz="2400">
                <a:solidFill>
                  <a:schemeClr val="accent5"/>
                </a:solidFill>
              </a:defRPr>
            </a:lvl5pPr>
            <a:lvl6pPr lvl="5" rtl="0">
              <a:spcBef>
                <a:spcPts val="0"/>
              </a:spcBef>
              <a:spcAft>
                <a:spcPts val="0"/>
              </a:spcAft>
              <a:buClr>
                <a:schemeClr val="accent5"/>
              </a:buClr>
              <a:buSzPts val="1800"/>
              <a:buNone/>
              <a:defRPr sz="2400">
                <a:solidFill>
                  <a:schemeClr val="accent5"/>
                </a:solidFill>
              </a:defRPr>
            </a:lvl6pPr>
            <a:lvl7pPr lvl="6" rtl="0">
              <a:spcBef>
                <a:spcPts val="0"/>
              </a:spcBef>
              <a:spcAft>
                <a:spcPts val="0"/>
              </a:spcAft>
              <a:buClr>
                <a:schemeClr val="accent5"/>
              </a:buClr>
              <a:buSzPts val="1800"/>
              <a:buNone/>
              <a:defRPr sz="2400">
                <a:solidFill>
                  <a:schemeClr val="accent5"/>
                </a:solidFill>
              </a:defRPr>
            </a:lvl7pPr>
            <a:lvl8pPr lvl="7" rtl="0">
              <a:spcBef>
                <a:spcPts val="0"/>
              </a:spcBef>
              <a:spcAft>
                <a:spcPts val="0"/>
              </a:spcAft>
              <a:buClr>
                <a:schemeClr val="accent5"/>
              </a:buClr>
              <a:buSzPts val="1800"/>
              <a:buNone/>
              <a:defRPr sz="2400">
                <a:solidFill>
                  <a:schemeClr val="accent5"/>
                </a:solidFill>
              </a:defRPr>
            </a:lvl8pPr>
            <a:lvl9pPr lvl="8" rtl="0">
              <a:spcBef>
                <a:spcPts val="0"/>
              </a:spcBef>
              <a:spcAft>
                <a:spcPts val="0"/>
              </a:spcAft>
              <a:buClr>
                <a:schemeClr val="accent5"/>
              </a:buClr>
              <a:buSzPts val="1800"/>
              <a:buNone/>
              <a:defRPr sz="2400">
                <a:solidFill>
                  <a:schemeClr val="accent5"/>
                </a:solidFill>
              </a:defRPr>
            </a:lvl9pPr>
          </a:lstStyle>
          <a:p>
            <a:r>
              <a:rPr lang="es-ES"/>
              <a:t>Haga clic para modificar el estilo de título del patrón</a:t>
            </a:r>
            <a:endParaRPr/>
          </a:p>
        </p:txBody>
      </p:sp>
      <p:sp>
        <p:nvSpPr>
          <p:cNvPr id="271" name="Google Shape;271;p14"/>
          <p:cNvSpPr txBox="1">
            <a:spLocks noGrp="1"/>
          </p:cNvSpPr>
          <p:nvPr>
            <p:ph type="subTitle" idx="1"/>
          </p:nvPr>
        </p:nvSpPr>
        <p:spPr>
          <a:xfrm>
            <a:off x="956384" y="4674184"/>
            <a:ext cx="2572400" cy="9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s-ES"/>
              <a:t>Haga clic para modificar el estilo de subtítulo del patrón</a:t>
            </a:r>
            <a:endParaRPr/>
          </a:p>
        </p:txBody>
      </p:sp>
      <p:sp>
        <p:nvSpPr>
          <p:cNvPr id="272" name="Google Shape;272;p14"/>
          <p:cNvSpPr txBox="1">
            <a:spLocks noGrp="1"/>
          </p:cNvSpPr>
          <p:nvPr>
            <p:ph type="title" idx="3"/>
          </p:nvPr>
        </p:nvSpPr>
        <p:spPr>
          <a:xfrm>
            <a:off x="3526028" y="3697159"/>
            <a:ext cx="2572400" cy="7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a:solidFill>
                  <a:schemeClr val="accent5"/>
                </a:solidFill>
              </a:defRPr>
            </a:lvl2pPr>
            <a:lvl3pPr lvl="2" rtl="0">
              <a:spcBef>
                <a:spcPts val="0"/>
              </a:spcBef>
              <a:spcAft>
                <a:spcPts val="0"/>
              </a:spcAft>
              <a:buClr>
                <a:schemeClr val="accent5"/>
              </a:buClr>
              <a:buSzPts val="1800"/>
              <a:buNone/>
              <a:defRPr sz="2400">
                <a:solidFill>
                  <a:schemeClr val="accent5"/>
                </a:solidFill>
              </a:defRPr>
            </a:lvl3pPr>
            <a:lvl4pPr lvl="3" rtl="0">
              <a:spcBef>
                <a:spcPts val="0"/>
              </a:spcBef>
              <a:spcAft>
                <a:spcPts val="0"/>
              </a:spcAft>
              <a:buClr>
                <a:schemeClr val="accent5"/>
              </a:buClr>
              <a:buSzPts val="1800"/>
              <a:buNone/>
              <a:defRPr sz="2400">
                <a:solidFill>
                  <a:schemeClr val="accent5"/>
                </a:solidFill>
              </a:defRPr>
            </a:lvl4pPr>
            <a:lvl5pPr lvl="4" rtl="0">
              <a:spcBef>
                <a:spcPts val="0"/>
              </a:spcBef>
              <a:spcAft>
                <a:spcPts val="0"/>
              </a:spcAft>
              <a:buClr>
                <a:schemeClr val="accent5"/>
              </a:buClr>
              <a:buSzPts val="1800"/>
              <a:buNone/>
              <a:defRPr sz="2400">
                <a:solidFill>
                  <a:schemeClr val="accent5"/>
                </a:solidFill>
              </a:defRPr>
            </a:lvl5pPr>
            <a:lvl6pPr lvl="5" rtl="0">
              <a:spcBef>
                <a:spcPts val="0"/>
              </a:spcBef>
              <a:spcAft>
                <a:spcPts val="0"/>
              </a:spcAft>
              <a:buClr>
                <a:schemeClr val="accent5"/>
              </a:buClr>
              <a:buSzPts val="1800"/>
              <a:buNone/>
              <a:defRPr sz="2400">
                <a:solidFill>
                  <a:schemeClr val="accent5"/>
                </a:solidFill>
              </a:defRPr>
            </a:lvl6pPr>
            <a:lvl7pPr lvl="6" rtl="0">
              <a:spcBef>
                <a:spcPts val="0"/>
              </a:spcBef>
              <a:spcAft>
                <a:spcPts val="0"/>
              </a:spcAft>
              <a:buClr>
                <a:schemeClr val="accent5"/>
              </a:buClr>
              <a:buSzPts val="1800"/>
              <a:buNone/>
              <a:defRPr sz="2400">
                <a:solidFill>
                  <a:schemeClr val="accent5"/>
                </a:solidFill>
              </a:defRPr>
            </a:lvl7pPr>
            <a:lvl8pPr lvl="7" rtl="0">
              <a:spcBef>
                <a:spcPts val="0"/>
              </a:spcBef>
              <a:spcAft>
                <a:spcPts val="0"/>
              </a:spcAft>
              <a:buClr>
                <a:schemeClr val="accent5"/>
              </a:buClr>
              <a:buSzPts val="1800"/>
              <a:buNone/>
              <a:defRPr sz="2400">
                <a:solidFill>
                  <a:schemeClr val="accent5"/>
                </a:solidFill>
              </a:defRPr>
            </a:lvl8pPr>
            <a:lvl9pPr lvl="8" rtl="0">
              <a:spcBef>
                <a:spcPts val="0"/>
              </a:spcBef>
              <a:spcAft>
                <a:spcPts val="0"/>
              </a:spcAft>
              <a:buClr>
                <a:schemeClr val="accent5"/>
              </a:buClr>
              <a:buSzPts val="1800"/>
              <a:buNone/>
              <a:defRPr sz="2400">
                <a:solidFill>
                  <a:schemeClr val="accent5"/>
                </a:solidFill>
              </a:defRPr>
            </a:lvl9pPr>
          </a:lstStyle>
          <a:p>
            <a:r>
              <a:rPr lang="es-ES"/>
              <a:t>Haga clic para modificar el estilo de título del patrón</a:t>
            </a:r>
            <a:endParaRPr/>
          </a:p>
        </p:txBody>
      </p:sp>
      <p:sp>
        <p:nvSpPr>
          <p:cNvPr id="273" name="Google Shape;273;p14"/>
          <p:cNvSpPr txBox="1">
            <a:spLocks noGrp="1"/>
          </p:cNvSpPr>
          <p:nvPr>
            <p:ph type="subTitle" idx="4"/>
          </p:nvPr>
        </p:nvSpPr>
        <p:spPr>
          <a:xfrm>
            <a:off x="3526928" y="4674184"/>
            <a:ext cx="2572400" cy="9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s-ES"/>
              <a:t>Haga clic para modificar el estilo de subtítulo del patrón</a:t>
            </a:r>
            <a:endParaRPr/>
          </a:p>
        </p:txBody>
      </p:sp>
      <p:sp>
        <p:nvSpPr>
          <p:cNvPr id="274" name="Google Shape;274;p14"/>
          <p:cNvSpPr txBox="1">
            <a:spLocks noGrp="1"/>
          </p:cNvSpPr>
          <p:nvPr>
            <p:ph type="title" idx="5"/>
          </p:nvPr>
        </p:nvSpPr>
        <p:spPr>
          <a:xfrm>
            <a:off x="6096572" y="3697159"/>
            <a:ext cx="2572400" cy="7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a:solidFill>
                  <a:schemeClr val="accent5"/>
                </a:solidFill>
              </a:defRPr>
            </a:lvl2pPr>
            <a:lvl3pPr lvl="2" rtl="0">
              <a:spcBef>
                <a:spcPts val="0"/>
              </a:spcBef>
              <a:spcAft>
                <a:spcPts val="0"/>
              </a:spcAft>
              <a:buClr>
                <a:schemeClr val="accent5"/>
              </a:buClr>
              <a:buSzPts val="1800"/>
              <a:buNone/>
              <a:defRPr sz="2400">
                <a:solidFill>
                  <a:schemeClr val="accent5"/>
                </a:solidFill>
              </a:defRPr>
            </a:lvl3pPr>
            <a:lvl4pPr lvl="3" rtl="0">
              <a:spcBef>
                <a:spcPts val="0"/>
              </a:spcBef>
              <a:spcAft>
                <a:spcPts val="0"/>
              </a:spcAft>
              <a:buClr>
                <a:schemeClr val="accent5"/>
              </a:buClr>
              <a:buSzPts val="1800"/>
              <a:buNone/>
              <a:defRPr sz="2400">
                <a:solidFill>
                  <a:schemeClr val="accent5"/>
                </a:solidFill>
              </a:defRPr>
            </a:lvl4pPr>
            <a:lvl5pPr lvl="4" rtl="0">
              <a:spcBef>
                <a:spcPts val="0"/>
              </a:spcBef>
              <a:spcAft>
                <a:spcPts val="0"/>
              </a:spcAft>
              <a:buClr>
                <a:schemeClr val="accent5"/>
              </a:buClr>
              <a:buSzPts val="1800"/>
              <a:buNone/>
              <a:defRPr sz="2400">
                <a:solidFill>
                  <a:schemeClr val="accent5"/>
                </a:solidFill>
              </a:defRPr>
            </a:lvl5pPr>
            <a:lvl6pPr lvl="5" rtl="0">
              <a:spcBef>
                <a:spcPts val="0"/>
              </a:spcBef>
              <a:spcAft>
                <a:spcPts val="0"/>
              </a:spcAft>
              <a:buClr>
                <a:schemeClr val="accent5"/>
              </a:buClr>
              <a:buSzPts val="1800"/>
              <a:buNone/>
              <a:defRPr sz="2400">
                <a:solidFill>
                  <a:schemeClr val="accent5"/>
                </a:solidFill>
              </a:defRPr>
            </a:lvl6pPr>
            <a:lvl7pPr lvl="6" rtl="0">
              <a:spcBef>
                <a:spcPts val="0"/>
              </a:spcBef>
              <a:spcAft>
                <a:spcPts val="0"/>
              </a:spcAft>
              <a:buClr>
                <a:schemeClr val="accent5"/>
              </a:buClr>
              <a:buSzPts val="1800"/>
              <a:buNone/>
              <a:defRPr sz="2400">
                <a:solidFill>
                  <a:schemeClr val="accent5"/>
                </a:solidFill>
              </a:defRPr>
            </a:lvl7pPr>
            <a:lvl8pPr lvl="7" rtl="0">
              <a:spcBef>
                <a:spcPts val="0"/>
              </a:spcBef>
              <a:spcAft>
                <a:spcPts val="0"/>
              </a:spcAft>
              <a:buClr>
                <a:schemeClr val="accent5"/>
              </a:buClr>
              <a:buSzPts val="1800"/>
              <a:buNone/>
              <a:defRPr sz="2400">
                <a:solidFill>
                  <a:schemeClr val="accent5"/>
                </a:solidFill>
              </a:defRPr>
            </a:lvl8pPr>
            <a:lvl9pPr lvl="8" rtl="0">
              <a:spcBef>
                <a:spcPts val="0"/>
              </a:spcBef>
              <a:spcAft>
                <a:spcPts val="0"/>
              </a:spcAft>
              <a:buClr>
                <a:schemeClr val="accent5"/>
              </a:buClr>
              <a:buSzPts val="1800"/>
              <a:buNone/>
              <a:defRPr sz="2400">
                <a:solidFill>
                  <a:schemeClr val="accent5"/>
                </a:solidFill>
              </a:defRPr>
            </a:lvl9pPr>
          </a:lstStyle>
          <a:p>
            <a:r>
              <a:rPr lang="es-ES"/>
              <a:t>Haga clic para modificar el estilo de título del patrón</a:t>
            </a:r>
            <a:endParaRPr/>
          </a:p>
        </p:txBody>
      </p:sp>
      <p:sp>
        <p:nvSpPr>
          <p:cNvPr id="275" name="Google Shape;275;p14"/>
          <p:cNvSpPr txBox="1">
            <a:spLocks noGrp="1"/>
          </p:cNvSpPr>
          <p:nvPr>
            <p:ph type="subTitle" idx="6"/>
          </p:nvPr>
        </p:nvSpPr>
        <p:spPr>
          <a:xfrm>
            <a:off x="6097472" y="4674184"/>
            <a:ext cx="2572400" cy="9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s-ES"/>
              <a:t>Haga clic para modificar el estilo de subtítulo del patrón</a:t>
            </a:r>
            <a:endParaRPr/>
          </a:p>
        </p:txBody>
      </p:sp>
      <p:sp>
        <p:nvSpPr>
          <p:cNvPr id="276" name="Google Shape;276;p14"/>
          <p:cNvSpPr txBox="1">
            <a:spLocks noGrp="1"/>
          </p:cNvSpPr>
          <p:nvPr>
            <p:ph type="title" idx="7"/>
          </p:nvPr>
        </p:nvSpPr>
        <p:spPr>
          <a:xfrm>
            <a:off x="8667116" y="3697159"/>
            <a:ext cx="2567600" cy="7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a:solidFill>
                  <a:schemeClr val="accent5"/>
                </a:solidFill>
              </a:defRPr>
            </a:lvl2pPr>
            <a:lvl3pPr lvl="2" rtl="0">
              <a:spcBef>
                <a:spcPts val="0"/>
              </a:spcBef>
              <a:spcAft>
                <a:spcPts val="0"/>
              </a:spcAft>
              <a:buClr>
                <a:schemeClr val="accent5"/>
              </a:buClr>
              <a:buSzPts val="1800"/>
              <a:buNone/>
              <a:defRPr sz="2400">
                <a:solidFill>
                  <a:schemeClr val="accent5"/>
                </a:solidFill>
              </a:defRPr>
            </a:lvl3pPr>
            <a:lvl4pPr lvl="3" rtl="0">
              <a:spcBef>
                <a:spcPts val="0"/>
              </a:spcBef>
              <a:spcAft>
                <a:spcPts val="0"/>
              </a:spcAft>
              <a:buClr>
                <a:schemeClr val="accent5"/>
              </a:buClr>
              <a:buSzPts val="1800"/>
              <a:buNone/>
              <a:defRPr sz="2400">
                <a:solidFill>
                  <a:schemeClr val="accent5"/>
                </a:solidFill>
              </a:defRPr>
            </a:lvl4pPr>
            <a:lvl5pPr lvl="4" rtl="0">
              <a:spcBef>
                <a:spcPts val="0"/>
              </a:spcBef>
              <a:spcAft>
                <a:spcPts val="0"/>
              </a:spcAft>
              <a:buClr>
                <a:schemeClr val="accent5"/>
              </a:buClr>
              <a:buSzPts val="1800"/>
              <a:buNone/>
              <a:defRPr sz="2400">
                <a:solidFill>
                  <a:schemeClr val="accent5"/>
                </a:solidFill>
              </a:defRPr>
            </a:lvl5pPr>
            <a:lvl6pPr lvl="5" rtl="0">
              <a:spcBef>
                <a:spcPts val="0"/>
              </a:spcBef>
              <a:spcAft>
                <a:spcPts val="0"/>
              </a:spcAft>
              <a:buClr>
                <a:schemeClr val="accent5"/>
              </a:buClr>
              <a:buSzPts val="1800"/>
              <a:buNone/>
              <a:defRPr sz="2400">
                <a:solidFill>
                  <a:schemeClr val="accent5"/>
                </a:solidFill>
              </a:defRPr>
            </a:lvl6pPr>
            <a:lvl7pPr lvl="6" rtl="0">
              <a:spcBef>
                <a:spcPts val="0"/>
              </a:spcBef>
              <a:spcAft>
                <a:spcPts val="0"/>
              </a:spcAft>
              <a:buClr>
                <a:schemeClr val="accent5"/>
              </a:buClr>
              <a:buSzPts val="1800"/>
              <a:buNone/>
              <a:defRPr sz="2400">
                <a:solidFill>
                  <a:schemeClr val="accent5"/>
                </a:solidFill>
              </a:defRPr>
            </a:lvl7pPr>
            <a:lvl8pPr lvl="7" rtl="0">
              <a:spcBef>
                <a:spcPts val="0"/>
              </a:spcBef>
              <a:spcAft>
                <a:spcPts val="0"/>
              </a:spcAft>
              <a:buClr>
                <a:schemeClr val="accent5"/>
              </a:buClr>
              <a:buSzPts val="1800"/>
              <a:buNone/>
              <a:defRPr sz="2400">
                <a:solidFill>
                  <a:schemeClr val="accent5"/>
                </a:solidFill>
              </a:defRPr>
            </a:lvl8pPr>
            <a:lvl9pPr lvl="8" rtl="0">
              <a:spcBef>
                <a:spcPts val="0"/>
              </a:spcBef>
              <a:spcAft>
                <a:spcPts val="0"/>
              </a:spcAft>
              <a:buClr>
                <a:schemeClr val="accent5"/>
              </a:buClr>
              <a:buSzPts val="1800"/>
              <a:buNone/>
              <a:defRPr sz="2400">
                <a:solidFill>
                  <a:schemeClr val="accent5"/>
                </a:solidFill>
              </a:defRPr>
            </a:lvl9pPr>
          </a:lstStyle>
          <a:p>
            <a:r>
              <a:rPr lang="es-ES"/>
              <a:t>Haga clic para modificar el estilo de título del patrón</a:t>
            </a:r>
            <a:endParaRPr/>
          </a:p>
        </p:txBody>
      </p:sp>
      <p:sp>
        <p:nvSpPr>
          <p:cNvPr id="277" name="Google Shape;277;p14"/>
          <p:cNvSpPr txBox="1">
            <a:spLocks noGrp="1"/>
          </p:cNvSpPr>
          <p:nvPr>
            <p:ph type="subTitle" idx="8"/>
          </p:nvPr>
        </p:nvSpPr>
        <p:spPr>
          <a:xfrm>
            <a:off x="8668016" y="4674184"/>
            <a:ext cx="2567600" cy="9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s-ES"/>
              <a:t>Haga clic para modificar el estilo de subtítulo del patrón</a:t>
            </a:r>
            <a:endParaRPr/>
          </a:p>
        </p:txBody>
      </p:sp>
      <p:sp>
        <p:nvSpPr>
          <p:cNvPr id="278" name="Google Shape;278;p14"/>
          <p:cNvSpPr txBox="1">
            <a:spLocks noGrp="1"/>
          </p:cNvSpPr>
          <p:nvPr>
            <p:ph type="title" idx="9" hasCustomPrompt="1"/>
          </p:nvPr>
        </p:nvSpPr>
        <p:spPr>
          <a:xfrm>
            <a:off x="955184" y="2247400"/>
            <a:ext cx="25724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333">
                <a:solidFill>
                  <a:schemeClr val="accent3"/>
                </a:solidFill>
              </a:defRPr>
            </a:lvl1pPr>
            <a:lvl2pPr lvl="1" rtl="0">
              <a:spcBef>
                <a:spcPts val="0"/>
              </a:spcBef>
              <a:spcAft>
                <a:spcPts val="0"/>
              </a:spcAft>
              <a:buClr>
                <a:schemeClr val="accent5"/>
              </a:buClr>
              <a:buSzPts val="3000"/>
              <a:buNone/>
              <a:defRPr sz="4000">
                <a:solidFill>
                  <a:schemeClr val="accent5"/>
                </a:solidFill>
              </a:defRPr>
            </a:lvl2pPr>
            <a:lvl3pPr lvl="2" rtl="0">
              <a:spcBef>
                <a:spcPts val="0"/>
              </a:spcBef>
              <a:spcAft>
                <a:spcPts val="0"/>
              </a:spcAft>
              <a:buClr>
                <a:schemeClr val="accent5"/>
              </a:buClr>
              <a:buSzPts val="3000"/>
              <a:buNone/>
              <a:defRPr sz="4000">
                <a:solidFill>
                  <a:schemeClr val="accent5"/>
                </a:solidFill>
              </a:defRPr>
            </a:lvl3pPr>
            <a:lvl4pPr lvl="3" rtl="0">
              <a:spcBef>
                <a:spcPts val="0"/>
              </a:spcBef>
              <a:spcAft>
                <a:spcPts val="0"/>
              </a:spcAft>
              <a:buClr>
                <a:schemeClr val="accent5"/>
              </a:buClr>
              <a:buSzPts val="3000"/>
              <a:buNone/>
              <a:defRPr sz="4000">
                <a:solidFill>
                  <a:schemeClr val="accent5"/>
                </a:solidFill>
              </a:defRPr>
            </a:lvl4pPr>
            <a:lvl5pPr lvl="4" rtl="0">
              <a:spcBef>
                <a:spcPts val="0"/>
              </a:spcBef>
              <a:spcAft>
                <a:spcPts val="0"/>
              </a:spcAft>
              <a:buClr>
                <a:schemeClr val="accent5"/>
              </a:buClr>
              <a:buSzPts val="3000"/>
              <a:buNone/>
              <a:defRPr sz="4000">
                <a:solidFill>
                  <a:schemeClr val="accent5"/>
                </a:solidFill>
              </a:defRPr>
            </a:lvl5pPr>
            <a:lvl6pPr lvl="5" rtl="0">
              <a:spcBef>
                <a:spcPts val="0"/>
              </a:spcBef>
              <a:spcAft>
                <a:spcPts val="0"/>
              </a:spcAft>
              <a:buClr>
                <a:schemeClr val="accent5"/>
              </a:buClr>
              <a:buSzPts val="3000"/>
              <a:buNone/>
              <a:defRPr sz="4000">
                <a:solidFill>
                  <a:schemeClr val="accent5"/>
                </a:solidFill>
              </a:defRPr>
            </a:lvl6pPr>
            <a:lvl7pPr lvl="6" rtl="0">
              <a:spcBef>
                <a:spcPts val="0"/>
              </a:spcBef>
              <a:spcAft>
                <a:spcPts val="0"/>
              </a:spcAft>
              <a:buClr>
                <a:schemeClr val="accent5"/>
              </a:buClr>
              <a:buSzPts val="3000"/>
              <a:buNone/>
              <a:defRPr sz="4000">
                <a:solidFill>
                  <a:schemeClr val="accent5"/>
                </a:solidFill>
              </a:defRPr>
            </a:lvl7pPr>
            <a:lvl8pPr lvl="7" rtl="0">
              <a:spcBef>
                <a:spcPts val="0"/>
              </a:spcBef>
              <a:spcAft>
                <a:spcPts val="0"/>
              </a:spcAft>
              <a:buClr>
                <a:schemeClr val="accent5"/>
              </a:buClr>
              <a:buSzPts val="3000"/>
              <a:buNone/>
              <a:defRPr sz="4000">
                <a:solidFill>
                  <a:schemeClr val="accent5"/>
                </a:solidFill>
              </a:defRPr>
            </a:lvl8pPr>
            <a:lvl9pPr lvl="8" rtl="0">
              <a:spcBef>
                <a:spcPts val="0"/>
              </a:spcBef>
              <a:spcAft>
                <a:spcPts val="0"/>
              </a:spcAft>
              <a:buClr>
                <a:schemeClr val="accent5"/>
              </a:buClr>
              <a:buSzPts val="3000"/>
              <a:buNone/>
              <a:defRPr sz="4000">
                <a:solidFill>
                  <a:schemeClr val="accent5"/>
                </a:solidFill>
              </a:defRPr>
            </a:lvl9pPr>
          </a:lstStyle>
          <a:p>
            <a:r>
              <a:t>xx%</a:t>
            </a:r>
          </a:p>
        </p:txBody>
      </p:sp>
      <p:sp>
        <p:nvSpPr>
          <p:cNvPr id="279" name="Google Shape;279;p14"/>
          <p:cNvSpPr txBox="1">
            <a:spLocks noGrp="1"/>
          </p:cNvSpPr>
          <p:nvPr>
            <p:ph type="title" idx="13" hasCustomPrompt="1"/>
          </p:nvPr>
        </p:nvSpPr>
        <p:spPr>
          <a:xfrm>
            <a:off x="3524928" y="2247400"/>
            <a:ext cx="25724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333">
                <a:solidFill>
                  <a:schemeClr val="accent3"/>
                </a:solidFill>
              </a:defRPr>
            </a:lvl1pPr>
            <a:lvl2pPr lvl="1" rtl="0">
              <a:spcBef>
                <a:spcPts val="0"/>
              </a:spcBef>
              <a:spcAft>
                <a:spcPts val="0"/>
              </a:spcAft>
              <a:buClr>
                <a:schemeClr val="accent5"/>
              </a:buClr>
              <a:buSzPts val="3000"/>
              <a:buNone/>
              <a:defRPr sz="4000">
                <a:solidFill>
                  <a:schemeClr val="accent5"/>
                </a:solidFill>
              </a:defRPr>
            </a:lvl2pPr>
            <a:lvl3pPr lvl="2" rtl="0">
              <a:spcBef>
                <a:spcPts val="0"/>
              </a:spcBef>
              <a:spcAft>
                <a:spcPts val="0"/>
              </a:spcAft>
              <a:buClr>
                <a:schemeClr val="accent5"/>
              </a:buClr>
              <a:buSzPts val="3000"/>
              <a:buNone/>
              <a:defRPr sz="4000">
                <a:solidFill>
                  <a:schemeClr val="accent5"/>
                </a:solidFill>
              </a:defRPr>
            </a:lvl3pPr>
            <a:lvl4pPr lvl="3" rtl="0">
              <a:spcBef>
                <a:spcPts val="0"/>
              </a:spcBef>
              <a:spcAft>
                <a:spcPts val="0"/>
              </a:spcAft>
              <a:buClr>
                <a:schemeClr val="accent5"/>
              </a:buClr>
              <a:buSzPts val="3000"/>
              <a:buNone/>
              <a:defRPr sz="4000">
                <a:solidFill>
                  <a:schemeClr val="accent5"/>
                </a:solidFill>
              </a:defRPr>
            </a:lvl4pPr>
            <a:lvl5pPr lvl="4" rtl="0">
              <a:spcBef>
                <a:spcPts val="0"/>
              </a:spcBef>
              <a:spcAft>
                <a:spcPts val="0"/>
              </a:spcAft>
              <a:buClr>
                <a:schemeClr val="accent5"/>
              </a:buClr>
              <a:buSzPts val="3000"/>
              <a:buNone/>
              <a:defRPr sz="4000">
                <a:solidFill>
                  <a:schemeClr val="accent5"/>
                </a:solidFill>
              </a:defRPr>
            </a:lvl5pPr>
            <a:lvl6pPr lvl="5" rtl="0">
              <a:spcBef>
                <a:spcPts val="0"/>
              </a:spcBef>
              <a:spcAft>
                <a:spcPts val="0"/>
              </a:spcAft>
              <a:buClr>
                <a:schemeClr val="accent5"/>
              </a:buClr>
              <a:buSzPts val="3000"/>
              <a:buNone/>
              <a:defRPr sz="4000">
                <a:solidFill>
                  <a:schemeClr val="accent5"/>
                </a:solidFill>
              </a:defRPr>
            </a:lvl6pPr>
            <a:lvl7pPr lvl="6" rtl="0">
              <a:spcBef>
                <a:spcPts val="0"/>
              </a:spcBef>
              <a:spcAft>
                <a:spcPts val="0"/>
              </a:spcAft>
              <a:buClr>
                <a:schemeClr val="accent5"/>
              </a:buClr>
              <a:buSzPts val="3000"/>
              <a:buNone/>
              <a:defRPr sz="4000">
                <a:solidFill>
                  <a:schemeClr val="accent5"/>
                </a:solidFill>
              </a:defRPr>
            </a:lvl7pPr>
            <a:lvl8pPr lvl="7" rtl="0">
              <a:spcBef>
                <a:spcPts val="0"/>
              </a:spcBef>
              <a:spcAft>
                <a:spcPts val="0"/>
              </a:spcAft>
              <a:buClr>
                <a:schemeClr val="accent5"/>
              </a:buClr>
              <a:buSzPts val="3000"/>
              <a:buNone/>
              <a:defRPr sz="4000">
                <a:solidFill>
                  <a:schemeClr val="accent5"/>
                </a:solidFill>
              </a:defRPr>
            </a:lvl8pPr>
            <a:lvl9pPr lvl="8" rtl="0">
              <a:spcBef>
                <a:spcPts val="0"/>
              </a:spcBef>
              <a:spcAft>
                <a:spcPts val="0"/>
              </a:spcAft>
              <a:buClr>
                <a:schemeClr val="accent5"/>
              </a:buClr>
              <a:buSzPts val="3000"/>
              <a:buNone/>
              <a:defRPr sz="4000">
                <a:solidFill>
                  <a:schemeClr val="accent5"/>
                </a:solidFill>
              </a:defRPr>
            </a:lvl9pPr>
          </a:lstStyle>
          <a:p>
            <a:r>
              <a:t>xx%</a:t>
            </a:r>
          </a:p>
        </p:txBody>
      </p:sp>
      <p:sp>
        <p:nvSpPr>
          <p:cNvPr id="280" name="Google Shape;280;p14"/>
          <p:cNvSpPr txBox="1">
            <a:spLocks noGrp="1"/>
          </p:cNvSpPr>
          <p:nvPr>
            <p:ph type="title" idx="14" hasCustomPrompt="1"/>
          </p:nvPr>
        </p:nvSpPr>
        <p:spPr>
          <a:xfrm>
            <a:off x="6094672" y="2247400"/>
            <a:ext cx="25724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333">
                <a:solidFill>
                  <a:schemeClr val="accent3"/>
                </a:solidFill>
              </a:defRPr>
            </a:lvl1pPr>
            <a:lvl2pPr lvl="1" rtl="0">
              <a:spcBef>
                <a:spcPts val="0"/>
              </a:spcBef>
              <a:spcAft>
                <a:spcPts val="0"/>
              </a:spcAft>
              <a:buClr>
                <a:schemeClr val="accent5"/>
              </a:buClr>
              <a:buSzPts val="3000"/>
              <a:buNone/>
              <a:defRPr sz="4000">
                <a:solidFill>
                  <a:schemeClr val="accent5"/>
                </a:solidFill>
              </a:defRPr>
            </a:lvl2pPr>
            <a:lvl3pPr lvl="2" rtl="0">
              <a:spcBef>
                <a:spcPts val="0"/>
              </a:spcBef>
              <a:spcAft>
                <a:spcPts val="0"/>
              </a:spcAft>
              <a:buClr>
                <a:schemeClr val="accent5"/>
              </a:buClr>
              <a:buSzPts val="3000"/>
              <a:buNone/>
              <a:defRPr sz="4000">
                <a:solidFill>
                  <a:schemeClr val="accent5"/>
                </a:solidFill>
              </a:defRPr>
            </a:lvl3pPr>
            <a:lvl4pPr lvl="3" rtl="0">
              <a:spcBef>
                <a:spcPts val="0"/>
              </a:spcBef>
              <a:spcAft>
                <a:spcPts val="0"/>
              </a:spcAft>
              <a:buClr>
                <a:schemeClr val="accent5"/>
              </a:buClr>
              <a:buSzPts val="3000"/>
              <a:buNone/>
              <a:defRPr sz="4000">
                <a:solidFill>
                  <a:schemeClr val="accent5"/>
                </a:solidFill>
              </a:defRPr>
            </a:lvl4pPr>
            <a:lvl5pPr lvl="4" rtl="0">
              <a:spcBef>
                <a:spcPts val="0"/>
              </a:spcBef>
              <a:spcAft>
                <a:spcPts val="0"/>
              </a:spcAft>
              <a:buClr>
                <a:schemeClr val="accent5"/>
              </a:buClr>
              <a:buSzPts val="3000"/>
              <a:buNone/>
              <a:defRPr sz="4000">
                <a:solidFill>
                  <a:schemeClr val="accent5"/>
                </a:solidFill>
              </a:defRPr>
            </a:lvl5pPr>
            <a:lvl6pPr lvl="5" rtl="0">
              <a:spcBef>
                <a:spcPts val="0"/>
              </a:spcBef>
              <a:spcAft>
                <a:spcPts val="0"/>
              </a:spcAft>
              <a:buClr>
                <a:schemeClr val="accent5"/>
              </a:buClr>
              <a:buSzPts val="3000"/>
              <a:buNone/>
              <a:defRPr sz="4000">
                <a:solidFill>
                  <a:schemeClr val="accent5"/>
                </a:solidFill>
              </a:defRPr>
            </a:lvl6pPr>
            <a:lvl7pPr lvl="6" rtl="0">
              <a:spcBef>
                <a:spcPts val="0"/>
              </a:spcBef>
              <a:spcAft>
                <a:spcPts val="0"/>
              </a:spcAft>
              <a:buClr>
                <a:schemeClr val="accent5"/>
              </a:buClr>
              <a:buSzPts val="3000"/>
              <a:buNone/>
              <a:defRPr sz="4000">
                <a:solidFill>
                  <a:schemeClr val="accent5"/>
                </a:solidFill>
              </a:defRPr>
            </a:lvl7pPr>
            <a:lvl8pPr lvl="7" rtl="0">
              <a:spcBef>
                <a:spcPts val="0"/>
              </a:spcBef>
              <a:spcAft>
                <a:spcPts val="0"/>
              </a:spcAft>
              <a:buClr>
                <a:schemeClr val="accent5"/>
              </a:buClr>
              <a:buSzPts val="3000"/>
              <a:buNone/>
              <a:defRPr sz="4000">
                <a:solidFill>
                  <a:schemeClr val="accent5"/>
                </a:solidFill>
              </a:defRPr>
            </a:lvl8pPr>
            <a:lvl9pPr lvl="8" rtl="0">
              <a:spcBef>
                <a:spcPts val="0"/>
              </a:spcBef>
              <a:spcAft>
                <a:spcPts val="0"/>
              </a:spcAft>
              <a:buClr>
                <a:schemeClr val="accent5"/>
              </a:buClr>
              <a:buSzPts val="3000"/>
              <a:buNone/>
              <a:defRPr sz="4000">
                <a:solidFill>
                  <a:schemeClr val="accent5"/>
                </a:solidFill>
              </a:defRPr>
            </a:lvl9pPr>
          </a:lstStyle>
          <a:p>
            <a:r>
              <a:t>xx%</a:t>
            </a:r>
          </a:p>
        </p:txBody>
      </p:sp>
      <p:sp>
        <p:nvSpPr>
          <p:cNvPr id="281" name="Google Shape;281;p14"/>
          <p:cNvSpPr txBox="1">
            <a:spLocks noGrp="1"/>
          </p:cNvSpPr>
          <p:nvPr>
            <p:ph type="title" idx="15" hasCustomPrompt="1"/>
          </p:nvPr>
        </p:nvSpPr>
        <p:spPr>
          <a:xfrm>
            <a:off x="8664416" y="2247400"/>
            <a:ext cx="25724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333">
                <a:solidFill>
                  <a:schemeClr val="accent3"/>
                </a:solidFill>
              </a:defRPr>
            </a:lvl1pPr>
            <a:lvl2pPr lvl="1" rtl="0">
              <a:spcBef>
                <a:spcPts val="0"/>
              </a:spcBef>
              <a:spcAft>
                <a:spcPts val="0"/>
              </a:spcAft>
              <a:buClr>
                <a:schemeClr val="accent5"/>
              </a:buClr>
              <a:buSzPts val="3000"/>
              <a:buNone/>
              <a:defRPr sz="4000">
                <a:solidFill>
                  <a:schemeClr val="accent5"/>
                </a:solidFill>
              </a:defRPr>
            </a:lvl2pPr>
            <a:lvl3pPr lvl="2" rtl="0">
              <a:spcBef>
                <a:spcPts val="0"/>
              </a:spcBef>
              <a:spcAft>
                <a:spcPts val="0"/>
              </a:spcAft>
              <a:buClr>
                <a:schemeClr val="accent5"/>
              </a:buClr>
              <a:buSzPts val="3000"/>
              <a:buNone/>
              <a:defRPr sz="4000">
                <a:solidFill>
                  <a:schemeClr val="accent5"/>
                </a:solidFill>
              </a:defRPr>
            </a:lvl3pPr>
            <a:lvl4pPr lvl="3" rtl="0">
              <a:spcBef>
                <a:spcPts val="0"/>
              </a:spcBef>
              <a:spcAft>
                <a:spcPts val="0"/>
              </a:spcAft>
              <a:buClr>
                <a:schemeClr val="accent5"/>
              </a:buClr>
              <a:buSzPts val="3000"/>
              <a:buNone/>
              <a:defRPr sz="4000">
                <a:solidFill>
                  <a:schemeClr val="accent5"/>
                </a:solidFill>
              </a:defRPr>
            </a:lvl4pPr>
            <a:lvl5pPr lvl="4" rtl="0">
              <a:spcBef>
                <a:spcPts val="0"/>
              </a:spcBef>
              <a:spcAft>
                <a:spcPts val="0"/>
              </a:spcAft>
              <a:buClr>
                <a:schemeClr val="accent5"/>
              </a:buClr>
              <a:buSzPts val="3000"/>
              <a:buNone/>
              <a:defRPr sz="4000">
                <a:solidFill>
                  <a:schemeClr val="accent5"/>
                </a:solidFill>
              </a:defRPr>
            </a:lvl5pPr>
            <a:lvl6pPr lvl="5" rtl="0">
              <a:spcBef>
                <a:spcPts val="0"/>
              </a:spcBef>
              <a:spcAft>
                <a:spcPts val="0"/>
              </a:spcAft>
              <a:buClr>
                <a:schemeClr val="accent5"/>
              </a:buClr>
              <a:buSzPts val="3000"/>
              <a:buNone/>
              <a:defRPr sz="4000">
                <a:solidFill>
                  <a:schemeClr val="accent5"/>
                </a:solidFill>
              </a:defRPr>
            </a:lvl6pPr>
            <a:lvl7pPr lvl="6" rtl="0">
              <a:spcBef>
                <a:spcPts val="0"/>
              </a:spcBef>
              <a:spcAft>
                <a:spcPts val="0"/>
              </a:spcAft>
              <a:buClr>
                <a:schemeClr val="accent5"/>
              </a:buClr>
              <a:buSzPts val="3000"/>
              <a:buNone/>
              <a:defRPr sz="4000">
                <a:solidFill>
                  <a:schemeClr val="accent5"/>
                </a:solidFill>
              </a:defRPr>
            </a:lvl7pPr>
            <a:lvl8pPr lvl="7" rtl="0">
              <a:spcBef>
                <a:spcPts val="0"/>
              </a:spcBef>
              <a:spcAft>
                <a:spcPts val="0"/>
              </a:spcAft>
              <a:buClr>
                <a:schemeClr val="accent5"/>
              </a:buClr>
              <a:buSzPts val="3000"/>
              <a:buNone/>
              <a:defRPr sz="4000">
                <a:solidFill>
                  <a:schemeClr val="accent5"/>
                </a:solidFill>
              </a:defRPr>
            </a:lvl8pPr>
            <a:lvl9pPr lvl="8" rtl="0">
              <a:spcBef>
                <a:spcPts val="0"/>
              </a:spcBef>
              <a:spcAft>
                <a:spcPts val="0"/>
              </a:spcAft>
              <a:buClr>
                <a:schemeClr val="accent5"/>
              </a:buClr>
              <a:buSzPts val="3000"/>
              <a:buNone/>
              <a:defRPr sz="4000">
                <a:solidFill>
                  <a:schemeClr val="accent5"/>
                </a:solidFill>
              </a:defRPr>
            </a:lvl9pPr>
          </a:lstStyle>
          <a:p>
            <a:r>
              <a:t>xx%</a:t>
            </a:r>
          </a:p>
        </p:txBody>
      </p:sp>
    </p:spTree>
    <p:extLst>
      <p:ext uri="{BB962C8B-B14F-4D97-AF65-F5344CB8AC3E}">
        <p14:creationId xmlns:p14="http://schemas.microsoft.com/office/powerpoint/2010/main" val="36493688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282"/>
        <p:cNvGrpSpPr/>
        <p:nvPr/>
      </p:nvGrpSpPr>
      <p:grpSpPr>
        <a:xfrm>
          <a:off x="0" y="0"/>
          <a:ext cx="0" cy="0"/>
          <a:chOff x="0" y="0"/>
          <a:chExt cx="0" cy="0"/>
        </a:xfrm>
      </p:grpSpPr>
      <p:grpSp>
        <p:nvGrpSpPr>
          <p:cNvPr id="283" name="Google Shape;283;p15"/>
          <p:cNvGrpSpPr/>
          <p:nvPr/>
        </p:nvGrpSpPr>
        <p:grpSpPr>
          <a:xfrm rot="10800000" flipH="1">
            <a:off x="-38084" y="-38097"/>
            <a:ext cx="12288063" cy="6921513"/>
            <a:chOff x="-28563" y="-28573"/>
            <a:chExt cx="9216047" cy="5191135"/>
          </a:xfrm>
        </p:grpSpPr>
        <p:sp>
          <p:nvSpPr>
            <p:cNvPr id="284" name="Google Shape;284;p15"/>
            <p:cNvSpPr/>
            <p:nvPr/>
          </p:nvSpPr>
          <p:spPr>
            <a:xfrm>
              <a:off x="319050" y="283350"/>
              <a:ext cx="8505900" cy="4576800"/>
            </a:xfrm>
            <a:prstGeom prst="roundRect">
              <a:avLst>
                <a:gd name="adj" fmla="val 3396"/>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15"/>
            <p:cNvSpPr/>
            <p:nvPr/>
          </p:nvSpPr>
          <p:spPr>
            <a:xfrm>
              <a:off x="7132742" y="-28573"/>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15"/>
            <p:cNvSpPr/>
            <p:nvPr/>
          </p:nvSpPr>
          <p:spPr>
            <a:xfrm>
              <a:off x="6426313" y="-1905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 name="Google Shape;287;p15"/>
            <p:cNvSpPr/>
            <p:nvPr/>
          </p:nvSpPr>
          <p:spPr>
            <a:xfrm>
              <a:off x="743298" y="389782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 name="Google Shape;288;p15"/>
            <p:cNvSpPr/>
            <p:nvPr/>
          </p:nvSpPr>
          <p:spPr>
            <a:xfrm rot="10800000">
              <a:off x="-2856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15"/>
            <p:cNvSpPr/>
            <p:nvPr/>
          </p:nvSpPr>
          <p:spPr>
            <a:xfrm rot="10800000">
              <a:off x="-19038"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15"/>
            <p:cNvSpPr/>
            <p:nvPr/>
          </p:nvSpPr>
          <p:spPr>
            <a:xfrm>
              <a:off x="799140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91" name="Google Shape;291;p15"/>
          <p:cNvGrpSpPr/>
          <p:nvPr/>
        </p:nvGrpSpPr>
        <p:grpSpPr>
          <a:xfrm>
            <a:off x="5708554" y="100237"/>
            <a:ext cx="774893" cy="167204"/>
            <a:chOff x="4685288" y="186288"/>
            <a:chExt cx="419375" cy="90485"/>
          </a:xfrm>
        </p:grpSpPr>
        <p:sp>
          <p:nvSpPr>
            <p:cNvPr id="292" name="Google Shape;292;p1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293" name="Google Shape;293;p15"/>
            <p:cNvGrpSpPr/>
            <p:nvPr/>
          </p:nvGrpSpPr>
          <p:grpSpPr>
            <a:xfrm>
              <a:off x="4685288" y="186300"/>
              <a:ext cx="419375" cy="90473"/>
              <a:chOff x="4390000" y="182175"/>
              <a:chExt cx="419375" cy="90473"/>
            </a:xfrm>
          </p:grpSpPr>
          <p:sp>
            <p:nvSpPr>
              <p:cNvPr id="294" name="Google Shape;294;p1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1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296" name="Google Shape;296;p15"/>
          <p:cNvSpPr txBox="1">
            <a:spLocks noGrp="1"/>
          </p:cNvSpPr>
          <p:nvPr>
            <p:ph type="title"/>
          </p:nvPr>
        </p:nvSpPr>
        <p:spPr>
          <a:xfrm>
            <a:off x="5184500" y="1208867"/>
            <a:ext cx="5760000" cy="137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28290586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1">
  <p:cSld name="Main point 1">
    <p:bg>
      <p:bgPr>
        <a:solidFill>
          <a:schemeClr val="accent4"/>
        </a:solidFill>
        <a:effectLst/>
      </p:bgPr>
    </p:bg>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rot="359553">
            <a:off x="4572468" y="977598"/>
            <a:ext cx="5030691" cy="3086087"/>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s-ES"/>
              <a:t>Haga clic para modificar el estilo de título del patrón</a:t>
            </a:r>
            <a:endParaRPr/>
          </a:p>
        </p:txBody>
      </p:sp>
      <p:grpSp>
        <p:nvGrpSpPr>
          <p:cNvPr id="299" name="Google Shape;299;p16"/>
          <p:cNvGrpSpPr/>
          <p:nvPr/>
        </p:nvGrpSpPr>
        <p:grpSpPr>
          <a:xfrm>
            <a:off x="0" y="-127200"/>
            <a:ext cx="12192000" cy="7036000"/>
            <a:chOff x="0" y="-95400"/>
            <a:chExt cx="9144000" cy="5277000"/>
          </a:xfrm>
        </p:grpSpPr>
        <p:sp>
          <p:nvSpPr>
            <p:cNvPr id="300" name="Google Shape;300;p16"/>
            <p:cNvSpPr/>
            <p:nvPr/>
          </p:nvSpPr>
          <p:spPr>
            <a:xfrm>
              <a:off x="151475" y="85200"/>
              <a:ext cx="8868795" cy="4973079"/>
            </a:xfrm>
            <a:custGeom>
              <a:avLst/>
              <a:gdLst/>
              <a:ahLst/>
              <a:cxnLst/>
              <a:rect l="l" t="t" r="r" b="b"/>
              <a:pathLst>
                <a:path w="284644" h="160112" extrusionOk="0">
                  <a:moveTo>
                    <a:pt x="273218" y="5812"/>
                  </a:moveTo>
                  <a:cubicBezTo>
                    <a:pt x="276045" y="5812"/>
                    <a:pt x="278338" y="8105"/>
                    <a:pt x="278358" y="10932"/>
                  </a:cubicBezTo>
                  <a:lnTo>
                    <a:pt x="278358" y="149180"/>
                  </a:lnTo>
                  <a:cubicBezTo>
                    <a:pt x="278338" y="152007"/>
                    <a:pt x="276045" y="154300"/>
                    <a:pt x="273218" y="154320"/>
                  </a:cubicBezTo>
                  <a:lnTo>
                    <a:pt x="11426" y="154320"/>
                  </a:lnTo>
                  <a:cubicBezTo>
                    <a:pt x="8599" y="154300"/>
                    <a:pt x="6306" y="152007"/>
                    <a:pt x="6306" y="149180"/>
                  </a:cubicBezTo>
                  <a:lnTo>
                    <a:pt x="6306" y="10932"/>
                  </a:lnTo>
                  <a:cubicBezTo>
                    <a:pt x="6306" y="8105"/>
                    <a:pt x="8599" y="5812"/>
                    <a:pt x="11426" y="5812"/>
                  </a:cubicBezTo>
                  <a:close/>
                  <a:moveTo>
                    <a:pt x="1" y="1"/>
                  </a:moveTo>
                  <a:lnTo>
                    <a:pt x="1" y="160111"/>
                  </a:lnTo>
                  <a:lnTo>
                    <a:pt x="284644" y="160111"/>
                  </a:lnTo>
                  <a:lnTo>
                    <a:pt x="284644" y="1"/>
                  </a:lnTo>
                  <a:close/>
                </a:path>
              </a:pathLst>
            </a:custGeom>
            <a:solidFill>
              <a:schemeClr val="accent1"/>
            </a:solidFill>
            <a:ln w="28575" cap="flat" cmpd="sng">
              <a:solidFill>
                <a:schemeClr val="accent5"/>
              </a:solidFill>
              <a:prstDash val="solid"/>
              <a:miter lim="197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16"/>
            <p:cNvSpPr/>
            <p:nvPr/>
          </p:nvSpPr>
          <p:spPr>
            <a:xfrm>
              <a:off x="0" y="-95400"/>
              <a:ext cx="9144000" cy="5277000"/>
            </a:xfrm>
            <a:prstGeom prst="frame">
              <a:avLst>
                <a:gd name="adj1" fmla="val 422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02" name="Google Shape;302;p16"/>
          <p:cNvGrpSpPr/>
          <p:nvPr/>
        </p:nvGrpSpPr>
        <p:grpSpPr>
          <a:xfrm>
            <a:off x="-48032" y="-31757"/>
            <a:ext cx="12288063" cy="6921513"/>
            <a:chOff x="-28563" y="-28573"/>
            <a:chExt cx="9216047" cy="5191135"/>
          </a:xfrm>
        </p:grpSpPr>
        <p:sp>
          <p:nvSpPr>
            <p:cNvPr id="303" name="Google Shape;303;p16"/>
            <p:cNvSpPr/>
            <p:nvPr/>
          </p:nvSpPr>
          <p:spPr>
            <a:xfrm>
              <a:off x="7132742" y="-28573"/>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16"/>
            <p:cNvSpPr/>
            <p:nvPr/>
          </p:nvSpPr>
          <p:spPr>
            <a:xfrm>
              <a:off x="6426313" y="-1905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16"/>
            <p:cNvSpPr/>
            <p:nvPr/>
          </p:nvSpPr>
          <p:spPr>
            <a:xfrm>
              <a:off x="743298" y="389782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16"/>
            <p:cNvSpPr/>
            <p:nvPr/>
          </p:nvSpPr>
          <p:spPr>
            <a:xfrm rot="10800000">
              <a:off x="-2856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16"/>
            <p:cNvSpPr/>
            <p:nvPr/>
          </p:nvSpPr>
          <p:spPr>
            <a:xfrm rot="10800000">
              <a:off x="-19038"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16"/>
            <p:cNvSpPr/>
            <p:nvPr/>
          </p:nvSpPr>
          <p:spPr>
            <a:xfrm>
              <a:off x="799140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09" name="Google Shape;309;p16"/>
          <p:cNvGrpSpPr/>
          <p:nvPr/>
        </p:nvGrpSpPr>
        <p:grpSpPr>
          <a:xfrm>
            <a:off x="5708554" y="100237"/>
            <a:ext cx="774893" cy="167204"/>
            <a:chOff x="4685288" y="186288"/>
            <a:chExt cx="419375" cy="90485"/>
          </a:xfrm>
        </p:grpSpPr>
        <p:sp>
          <p:nvSpPr>
            <p:cNvPr id="310" name="Google Shape;310;p1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11" name="Google Shape;311;p16"/>
            <p:cNvGrpSpPr/>
            <p:nvPr/>
          </p:nvGrpSpPr>
          <p:grpSpPr>
            <a:xfrm>
              <a:off x="4685288" y="186300"/>
              <a:ext cx="419375" cy="90473"/>
              <a:chOff x="4390000" y="182175"/>
              <a:chExt cx="419375" cy="90473"/>
            </a:xfrm>
          </p:grpSpPr>
          <p:sp>
            <p:nvSpPr>
              <p:cNvPr id="312" name="Google Shape;312;p1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3" name="Google Shape;313;p1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3235182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accent2"/>
        </a:solidFill>
        <a:effectLst/>
      </p:bgPr>
    </p:bg>
    <p:spTree>
      <p:nvGrpSpPr>
        <p:cNvPr id="1" name="Shape 314"/>
        <p:cNvGrpSpPr/>
        <p:nvPr/>
      </p:nvGrpSpPr>
      <p:grpSpPr>
        <a:xfrm>
          <a:off x="0" y="0"/>
          <a:ext cx="0" cy="0"/>
          <a:chOff x="0" y="0"/>
          <a:chExt cx="0" cy="0"/>
        </a:xfrm>
      </p:grpSpPr>
      <p:grpSp>
        <p:nvGrpSpPr>
          <p:cNvPr id="315" name="Google Shape;315;p17"/>
          <p:cNvGrpSpPr/>
          <p:nvPr/>
        </p:nvGrpSpPr>
        <p:grpSpPr>
          <a:xfrm>
            <a:off x="425391" y="377800"/>
            <a:ext cx="11341200" cy="6102400"/>
            <a:chOff x="319043" y="283350"/>
            <a:chExt cx="8505900" cy="4576800"/>
          </a:xfrm>
        </p:grpSpPr>
        <p:sp>
          <p:nvSpPr>
            <p:cNvPr id="316" name="Google Shape;316;p17"/>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7" name="Google Shape;317;p17"/>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18" name="Google Shape;318;p17"/>
          <p:cNvGrpSpPr/>
          <p:nvPr/>
        </p:nvGrpSpPr>
        <p:grpSpPr>
          <a:xfrm rot="10800000" flipH="1">
            <a:off x="406402" y="359067"/>
            <a:ext cx="11379071" cy="6140159"/>
            <a:chOff x="-9513" y="284925"/>
            <a:chExt cx="9036746" cy="4876238"/>
          </a:xfrm>
        </p:grpSpPr>
        <p:sp>
          <p:nvSpPr>
            <p:cNvPr id="319" name="Google Shape;319;p17"/>
            <p:cNvSpPr/>
            <p:nvPr/>
          </p:nvSpPr>
          <p:spPr>
            <a:xfrm>
              <a:off x="6729311" y="284925"/>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17"/>
            <p:cNvSpPr/>
            <p:nvPr/>
          </p:nvSpPr>
          <p:spPr>
            <a:xfrm>
              <a:off x="743298" y="389642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17"/>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17"/>
            <p:cNvSpPr/>
            <p:nvPr/>
          </p:nvSpPr>
          <p:spPr>
            <a:xfrm rot="10800000">
              <a:off x="-9513" y="999323"/>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17"/>
            <p:cNvSpPr/>
            <p:nvPr/>
          </p:nvSpPr>
          <p:spPr>
            <a:xfrm>
              <a:off x="7831151" y="2833475"/>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24" name="Google Shape;324;p17"/>
          <p:cNvGrpSpPr/>
          <p:nvPr/>
        </p:nvGrpSpPr>
        <p:grpSpPr>
          <a:xfrm>
            <a:off x="5708554" y="500286"/>
            <a:ext cx="774893" cy="167204"/>
            <a:chOff x="4685288" y="186288"/>
            <a:chExt cx="419375" cy="90485"/>
          </a:xfrm>
        </p:grpSpPr>
        <p:sp>
          <p:nvSpPr>
            <p:cNvPr id="325" name="Google Shape;325;p17"/>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26" name="Google Shape;326;p17"/>
            <p:cNvGrpSpPr/>
            <p:nvPr/>
          </p:nvGrpSpPr>
          <p:grpSpPr>
            <a:xfrm>
              <a:off x="4685288" y="186300"/>
              <a:ext cx="419375" cy="90473"/>
              <a:chOff x="4390000" y="182175"/>
              <a:chExt cx="419375" cy="90473"/>
            </a:xfrm>
          </p:grpSpPr>
          <p:sp>
            <p:nvSpPr>
              <p:cNvPr id="327" name="Google Shape;327;p17"/>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 name="Google Shape;328;p17"/>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329" name="Google Shape;329;p17"/>
          <p:cNvSpPr txBox="1">
            <a:spLocks noGrp="1"/>
          </p:cNvSpPr>
          <p:nvPr>
            <p:ph type="ctrTitle"/>
          </p:nvPr>
        </p:nvSpPr>
        <p:spPr>
          <a:xfrm>
            <a:off x="4832351" y="2286000"/>
            <a:ext cx="5638800" cy="1719200"/>
          </a:xfrm>
          <a:prstGeom prst="rect">
            <a:avLst/>
          </a:prstGeom>
        </p:spPr>
        <p:txBody>
          <a:bodyPr spcFirstLastPara="1" wrap="square" lIns="0" tIns="0" rIns="0" bIns="0" anchor="b" anchorCtr="0">
            <a:noAutofit/>
          </a:bodyPr>
          <a:lstStyle>
            <a:lvl1pPr lvl="0" rtl="0">
              <a:spcBef>
                <a:spcPts val="0"/>
              </a:spcBef>
              <a:spcAft>
                <a:spcPts val="0"/>
              </a:spcAft>
              <a:buSzPts val="8000"/>
              <a:buNone/>
              <a:defRPr sz="4533"/>
            </a:lvl1pPr>
            <a:lvl2pPr lvl="1" algn="ctr" rtl="0">
              <a:spcBef>
                <a:spcPts val="0"/>
              </a:spcBef>
              <a:spcAft>
                <a:spcPts val="0"/>
              </a:spcAft>
              <a:buSzPts val="3200"/>
              <a:buNone/>
              <a:defRPr sz="4267"/>
            </a:lvl2pPr>
            <a:lvl3pPr lvl="2" algn="ctr" rtl="0">
              <a:spcBef>
                <a:spcPts val="0"/>
              </a:spcBef>
              <a:spcAft>
                <a:spcPts val="0"/>
              </a:spcAft>
              <a:buSzPts val="3200"/>
              <a:buNone/>
              <a:defRPr sz="4267"/>
            </a:lvl3pPr>
            <a:lvl4pPr lvl="3" algn="ctr" rtl="0">
              <a:spcBef>
                <a:spcPts val="0"/>
              </a:spcBef>
              <a:spcAft>
                <a:spcPts val="0"/>
              </a:spcAft>
              <a:buSzPts val="3200"/>
              <a:buNone/>
              <a:defRPr sz="4267"/>
            </a:lvl4pPr>
            <a:lvl5pPr lvl="4" algn="ctr" rtl="0">
              <a:spcBef>
                <a:spcPts val="0"/>
              </a:spcBef>
              <a:spcAft>
                <a:spcPts val="0"/>
              </a:spcAft>
              <a:buSzPts val="3200"/>
              <a:buNone/>
              <a:defRPr sz="4267"/>
            </a:lvl5pPr>
            <a:lvl6pPr lvl="5" algn="ctr" rtl="0">
              <a:spcBef>
                <a:spcPts val="0"/>
              </a:spcBef>
              <a:spcAft>
                <a:spcPts val="0"/>
              </a:spcAft>
              <a:buSzPts val="3200"/>
              <a:buNone/>
              <a:defRPr sz="4267"/>
            </a:lvl6pPr>
            <a:lvl7pPr lvl="6" algn="ctr" rtl="0">
              <a:spcBef>
                <a:spcPts val="0"/>
              </a:spcBef>
              <a:spcAft>
                <a:spcPts val="0"/>
              </a:spcAft>
              <a:buSzPts val="3200"/>
              <a:buNone/>
              <a:defRPr sz="4267"/>
            </a:lvl7pPr>
            <a:lvl8pPr lvl="7" algn="ctr" rtl="0">
              <a:spcBef>
                <a:spcPts val="0"/>
              </a:spcBef>
              <a:spcAft>
                <a:spcPts val="0"/>
              </a:spcAft>
              <a:buSzPts val="3200"/>
              <a:buNone/>
              <a:defRPr sz="4267"/>
            </a:lvl8pPr>
            <a:lvl9pPr lvl="8" algn="ctr" rtl="0">
              <a:spcBef>
                <a:spcPts val="0"/>
              </a:spcBef>
              <a:spcAft>
                <a:spcPts val="0"/>
              </a:spcAft>
              <a:buSzPts val="3200"/>
              <a:buNone/>
              <a:defRPr sz="4267"/>
            </a:lvl9pPr>
          </a:lstStyle>
          <a:p>
            <a:r>
              <a:rPr lang="es-ES"/>
              <a:t>Haga clic para modificar el estilo de título del patrón</a:t>
            </a:r>
            <a:endParaRPr/>
          </a:p>
        </p:txBody>
      </p:sp>
      <p:sp>
        <p:nvSpPr>
          <p:cNvPr id="330" name="Google Shape;330;p17"/>
          <p:cNvSpPr txBox="1">
            <a:spLocks noGrp="1"/>
          </p:cNvSpPr>
          <p:nvPr>
            <p:ph type="subTitle" idx="1"/>
          </p:nvPr>
        </p:nvSpPr>
        <p:spPr>
          <a:xfrm>
            <a:off x="4832351" y="4126967"/>
            <a:ext cx="5638800" cy="448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331" name="Google Shape;331;p17">
            <a:hlinkClick r:id="" action="ppaction://noaction"/>
          </p:cNvPr>
          <p:cNvSpPr txBox="1">
            <a:spLocks noGrp="1"/>
          </p:cNvSpPr>
          <p:nvPr>
            <p:ph type="title" idx="2" hasCustomPrompt="1"/>
          </p:nvPr>
        </p:nvSpPr>
        <p:spPr>
          <a:xfrm>
            <a:off x="1527700" y="2286000"/>
            <a:ext cx="2939200" cy="17144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12800">
                <a:solidFill>
                  <a:schemeClr val="accent3"/>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Tree>
    <p:extLst>
      <p:ext uri="{BB962C8B-B14F-4D97-AF65-F5344CB8AC3E}">
        <p14:creationId xmlns:p14="http://schemas.microsoft.com/office/powerpoint/2010/main" val="49484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4"/>
        <p:cNvGrpSpPr/>
        <p:nvPr/>
      </p:nvGrpSpPr>
      <p:grpSpPr>
        <a:xfrm>
          <a:off x="0" y="0"/>
          <a:ext cx="0" cy="0"/>
          <a:chOff x="0" y="0"/>
          <a:chExt cx="0" cy="0"/>
        </a:xfrm>
      </p:grpSpPr>
      <p:sp>
        <p:nvSpPr>
          <p:cNvPr id="35" name="Google Shape;35;p4"/>
          <p:cNvSpPr/>
          <p:nvPr/>
        </p:nvSpPr>
        <p:spPr>
          <a:xfrm>
            <a:off x="425400" y="377800"/>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6" name="Google Shape;36;p4"/>
          <p:cNvGrpSpPr/>
          <p:nvPr/>
        </p:nvGrpSpPr>
        <p:grpSpPr>
          <a:xfrm>
            <a:off x="5708554" y="100237"/>
            <a:ext cx="774893" cy="167204"/>
            <a:chOff x="4685288" y="186288"/>
            <a:chExt cx="419375" cy="90485"/>
          </a:xfrm>
        </p:grpSpPr>
        <p:sp>
          <p:nvSpPr>
            <p:cNvPr id="37" name="Google Shape;37;p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8" name="Google Shape;38;p4"/>
            <p:cNvGrpSpPr/>
            <p:nvPr/>
          </p:nvGrpSpPr>
          <p:grpSpPr>
            <a:xfrm>
              <a:off x="4685288" y="186300"/>
              <a:ext cx="419375" cy="90473"/>
              <a:chOff x="4390000" y="182175"/>
              <a:chExt cx="419375" cy="90473"/>
            </a:xfrm>
          </p:grpSpPr>
          <p:sp>
            <p:nvSpPr>
              <p:cNvPr id="39" name="Google Shape;39;p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1" name="Google Shape;41;p4"/>
          <p:cNvGrpSpPr/>
          <p:nvPr/>
        </p:nvGrpSpPr>
        <p:grpSpPr>
          <a:xfrm rot="-9602805" flipH="1">
            <a:off x="39124" y="172089"/>
            <a:ext cx="1848160" cy="3607499"/>
            <a:chOff x="409722" y="228600"/>
            <a:chExt cx="1385931" cy="2705253"/>
          </a:xfrm>
        </p:grpSpPr>
        <p:grpSp>
          <p:nvGrpSpPr>
            <p:cNvPr id="42" name="Google Shape;42;p4"/>
            <p:cNvGrpSpPr/>
            <p:nvPr/>
          </p:nvGrpSpPr>
          <p:grpSpPr>
            <a:xfrm rot="-617154" flipH="1">
              <a:off x="575967" y="402323"/>
              <a:ext cx="1053440" cy="2450002"/>
              <a:chOff x="3817855" y="1437512"/>
              <a:chExt cx="541146" cy="1128254"/>
            </a:xfrm>
          </p:grpSpPr>
          <p:sp>
            <p:nvSpPr>
              <p:cNvPr id="43" name="Google Shape;43;p4"/>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4"/>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4"/>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 name="Google Shape;46;p4"/>
          <p:cNvGrpSpPr/>
          <p:nvPr/>
        </p:nvGrpSpPr>
        <p:grpSpPr>
          <a:xfrm>
            <a:off x="-12684" y="3"/>
            <a:ext cx="12237263" cy="6316125"/>
            <a:chOff x="-9513" y="2"/>
            <a:chExt cx="9177947" cy="4737094"/>
          </a:xfrm>
        </p:grpSpPr>
        <p:sp>
          <p:nvSpPr>
            <p:cNvPr id="47" name="Google Shape;47;p4"/>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4"/>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4"/>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 name="Google Shape;50;p4"/>
          <p:cNvSpPr txBox="1">
            <a:spLocks noGrp="1"/>
          </p:cNvSpPr>
          <p:nvPr>
            <p:ph type="body" idx="1"/>
          </p:nvPr>
        </p:nvSpPr>
        <p:spPr>
          <a:xfrm>
            <a:off x="963167" y="2216133"/>
            <a:ext cx="10265600" cy="39220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rgbClr val="434343"/>
              </a:buClr>
              <a:buSzPts val="1200"/>
              <a:buFont typeface="Anaheim"/>
              <a:buChar char="●"/>
              <a:defRPr sz="1600"/>
            </a:lvl1pPr>
            <a:lvl2pPr marL="1219170" lvl="1" indent="-406390">
              <a:spcBef>
                <a:spcPts val="2133"/>
              </a:spcBef>
              <a:spcAft>
                <a:spcPts val="0"/>
              </a:spcAft>
              <a:buClr>
                <a:srgbClr val="434343"/>
              </a:buClr>
              <a:buSzPts val="1200"/>
              <a:buFont typeface="Roboto Condensed Light"/>
              <a:buChar char="○"/>
              <a:defRPr sz="1600"/>
            </a:lvl2pPr>
            <a:lvl3pPr marL="1828754" lvl="2" indent="-406390">
              <a:spcBef>
                <a:spcPts val="0"/>
              </a:spcBef>
              <a:spcAft>
                <a:spcPts val="0"/>
              </a:spcAft>
              <a:buClr>
                <a:srgbClr val="434343"/>
              </a:buClr>
              <a:buSzPts val="1200"/>
              <a:buFont typeface="Roboto Condensed Light"/>
              <a:buChar char="■"/>
              <a:defRPr/>
            </a:lvl3pPr>
            <a:lvl4pPr marL="2438339" lvl="3" indent="-406390">
              <a:spcBef>
                <a:spcPts val="2133"/>
              </a:spcBef>
              <a:spcAft>
                <a:spcPts val="0"/>
              </a:spcAft>
              <a:buClr>
                <a:srgbClr val="434343"/>
              </a:buClr>
              <a:buSzPts val="1200"/>
              <a:buFont typeface="Roboto Condensed Light"/>
              <a:buChar char="●"/>
              <a:defRPr/>
            </a:lvl4pPr>
            <a:lvl5pPr marL="3047924" lvl="4" indent="-406390">
              <a:spcBef>
                <a:spcPts val="2133"/>
              </a:spcBef>
              <a:spcAft>
                <a:spcPts val="0"/>
              </a:spcAft>
              <a:buClr>
                <a:srgbClr val="434343"/>
              </a:buClr>
              <a:buSzPts val="1200"/>
              <a:buFont typeface="Roboto Condensed Light"/>
              <a:buChar char="○"/>
              <a:defRPr/>
            </a:lvl5pPr>
            <a:lvl6pPr marL="3657509" lvl="5" indent="-406390">
              <a:spcBef>
                <a:spcPts val="2133"/>
              </a:spcBef>
              <a:spcAft>
                <a:spcPts val="0"/>
              </a:spcAft>
              <a:buClr>
                <a:srgbClr val="434343"/>
              </a:buClr>
              <a:buSzPts val="1200"/>
              <a:buFont typeface="Roboto Condensed Light"/>
              <a:buChar char="■"/>
              <a:defRPr/>
            </a:lvl6pPr>
            <a:lvl7pPr marL="4267093" lvl="6" indent="-406390">
              <a:spcBef>
                <a:spcPts val="2133"/>
              </a:spcBef>
              <a:spcAft>
                <a:spcPts val="0"/>
              </a:spcAft>
              <a:buClr>
                <a:srgbClr val="434343"/>
              </a:buClr>
              <a:buSzPts val="1200"/>
              <a:buFont typeface="Roboto Condensed Light"/>
              <a:buChar char="●"/>
              <a:defRPr/>
            </a:lvl7pPr>
            <a:lvl8pPr marL="4876678" lvl="7" indent="-406390">
              <a:spcBef>
                <a:spcPts val="2133"/>
              </a:spcBef>
              <a:spcAft>
                <a:spcPts val="0"/>
              </a:spcAft>
              <a:buClr>
                <a:srgbClr val="434343"/>
              </a:buClr>
              <a:buSzPts val="1200"/>
              <a:buFont typeface="Roboto Condensed Light"/>
              <a:buChar char="○"/>
              <a:defRPr/>
            </a:lvl8pPr>
            <a:lvl9pPr marL="5486263" lvl="8" indent="-406390">
              <a:spcBef>
                <a:spcPts val="2133"/>
              </a:spcBef>
              <a:spcAft>
                <a:spcPts val="2133"/>
              </a:spcAft>
              <a:buClr>
                <a:srgbClr val="434343"/>
              </a:buClr>
              <a:buSzPts val="1200"/>
              <a:buFont typeface="Roboto Condensed Light"/>
              <a:buChar char="■"/>
              <a:defRPr/>
            </a:lvl9pPr>
          </a:lstStyle>
          <a:p>
            <a:pPr lvl="0"/>
            <a:r>
              <a:rPr lang="es-ES"/>
              <a:t>Haga clic para modificar los estilos de texto del patrón</a:t>
            </a:r>
          </a:p>
        </p:txBody>
      </p:sp>
      <p:sp>
        <p:nvSpPr>
          <p:cNvPr id="51" name="Google Shape;51;p4"/>
          <p:cNvSpPr txBox="1">
            <a:spLocks noGrp="1"/>
          </p:cNvSpPr>
          <p:nvPr>
            <p:ph type="title"/>
          </p:nvPr>
        </p:nvSpPr>
        <p:spPr>
          <a:xfrm>
            <a:off x="963200" y="707667"/>
            <a:ext cx="10265600" cy="130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52" name="Google Shape;52;p4"/>
          <p:cNvSpPr/>
          <p:nvPr/>
        </p:nvSpPr>
        <p:spPr>
          <a:xfrm>
            <a:off x="8907301" y="5811735"/>
            <a:ext cx="2443207" cy="326407"/>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721904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accent2"/>
        </a:solidFill>
        <a:effectLst/>
      </p:bgPr>
    </p:bg>
    <p:spTree>
      <p:nvGrpSpPr>
        <p:cNvPr id="1" name="Shape 332"/>
        <p:cNvGrpSpPr/>
        <p:nvPr/>
      </p:nvGrpSpPr>
      <p:grpSpPr>
        <a:xfrm>
          <a:off x="0" y="0"/>
          <a:ext cx="0" cy="0"/>
          <a:chOff x="0" y="0"/>
          <a:chExt cx="0" cy="0"/>
        </a:xfrm>
      </p:grpSpPr>
      <p:grpSp>
        <p:nvGrpSpPr>
          <p:cNvPr id="333" name="Google Shape;333;p18"/>
          <p:cNvGrpSpPr/>
          <p:nvPr/>
        </p:nvGrpSpPr>
        <p:grpSpPr>
          <a:xfrm>
            <a:off x="425391" y="377800"/>
            <a:ext cx="11341200" cy="6102400"/>
            <a:chOff x="319043" y="283350"/>
            <a:chExt cx="8505900" cy="4576800"/>
          </a:xfrm>
        </p:grpSpPr>
        <p:sp>
          <p:nvSpPr>
            <p:cNvPr id="334" name="Google Shape;334;p18"/>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 name="Google Shape;335;p18"/>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36" name="Google Shape;336;p18"/>
          <p:cNvGrpSpPr/>
          <p:nvPr/>
        </p:nvGrpSpPr>
        <p:grpSpPr>
          <a:xfrm rot="10800000">
            <a:off x="406402" y="359067"/>
            <a:ext cx="11379071" cy="6140159"/>
            <a:chOff x="-9513" y="284925"/>
            <a:chExt cx="9036746" cy="4876238"/>
          </a:xfrm>
        </p:grpSpPr>
        <p:sp>
          <p:nvSpPr>
            <p:cNvPr id="337" name="Google Shape;337;p18"/>
            <p:cNvSpPr/>
            <p:nvPr/>
          </p:nvSpPr>
          <p:spPr>
            <a:xfrm>
              <a:off x="6729311" y="284925"/>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8" name="Google Shape;338;p18"/>
            <p:cNvSpPr/>
            <p:nvPr/>
          </p:nvSpPr>
          <p:spPr>
            <a:xfrm>
              <a:off x="743298" y="389642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 name="Google Shape;339;p18"/>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 name="Google Shape;340;p18"/>
            <p:cNvSpPr/>
            <p:nvPr/>
          </p:nvSpPr>
          <p:spPr>
            <a:xfrm rot="10800000">
              <a:off x="-9513" y="999323"/>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 name="Google Shape;341;p18"/>
            <p:cNvSpPr/>
            <p:nvPr/>
          </p:nvSpPr>
          <p:spPr>
            <a:xfrm>
              <a:off x="7831151" y="2833475"/>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42" name="Google Shape;342;p18"/>
          <p:cNvGrpSpPr/>
          <p:nvPr/>
        </p:nvGrpSpPr>
        <p:grpSpPr>
          <a:xfrm>
            <a:off x="5708554" y="500286"/>
            <a:ext cx="774893" cy="167204"/>
            <a:chOff x="4685288" y="186288"/>
            <a:chExt cx="419375" cy="90485"/>
          </a:xfrm>
        </p:grpSpPr>
        <p:sp>
          <p:nvSpPr>
            <p:cNvPr id="343" name="Google Shape;343;p18"/>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44" name="Google Shape;344;p18"/>
            <p:cNvGrpSpPr/>
            <p:nvPr/>
          </p:nvGrpSpPr>
          <p:grpSpPr>
            <a:xfrm>
              <a:off x="4685288" y="186300"/>
              <a:ext cx="419375" cy="90473"/>
              <a:chOff x="4390000" y="182175"/>
              <a:chExt cx="419375" cy="90473"/>
            </a:xfrm>
          </p:grpSpPr>
          <p:sp>
            <p:nvSpPr>
              <p:cNvPr id="345" name="Google Shape;345;p18"/>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 name="Google Shape;346;p18"/>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347" name="Google Shape;347;p18"/>
          <p:cNvSpPr txBox="1">
            <a:spLocks noGrp="1"/>
          </p:cNvSpPr>
          <p:nvPr>
            <p:ph type="ctrTitle"/>
          </p:nvPr>
        </p:nvSpPr>
        <p:spPr>
          <a:xfrm flipH="1">
            <a:off x="1720851" y="2286000"/>
            <a:ext cx="5638800" cy="1719200"/>
          </a:xfrm>
          <a:prstGeom prst="rect">
            <a:avLst/>
          </a:prstGeom>
        </p:spPr>
        <p:txBody>
          <a:bodyPr spcFirstLastPara="1" wrap="square" lIns="0" tIns="0" rIns="0" bIns="0" anchor="b" anchorCtr="0">
            <a:noAutofit/>
          </a:bodyPr>
          <a:lstStyle>
            <a:lvl1pPr lvl="0" rtl="0">
              <a:spcBef>
                <a:spcPts val="0"/>
              </a:spcBef>
              <a:spcAft>
                <a:spcPts val="0"/>
              </a:spcAft>
              <a:buSzPts val="8000"/>
              <a:buNone/>
              <a:defRPr sz="4533"/>
            </a:lvl1pPr>
            <a:lvl2pPr lvl="1" algn="ctr" rtl="0">
              <a:spcBef>
                <a:spcPts val="0"/>
              </a:spcBef>
              <a:spcAft>
                <a:spcPts val="0"/>
              </a:spcAft>
              <a:buSzPts val="3200"/>
              <a:buNone/>
              <a:defRPr sz="4267"/>
            </a:lvl2pPr>
            <a:lvl3pPr lvl="2" algn="ctr" rtl="0">
              <a:spcBef>
                <a:spcPts val="0"/>
              </a:spcBef>
              <a:spcAft>
                <a:spcPts val="0"/>
              </a:spcAft>
              <a:buSzPts val="3200"/>
              <a:buNone/>
              <a:defRPr sz="4267"/>
            </a:lvl3pPr>
            <a:lvl4pPr lvl="3" algn="ctr" rtl="0">
              <a:spcBef>
                <a:spcPts val="0"/>
              </a:spcBef>
              <a:spcAft>
                <a:spcPts val="0"/>
              </a:spcAft>
              <a:buSzPts val="3200"/>
              <a:buNone/>
              <a:defRPr sz="4267"/>
            </a:lvl4pPr>
            <a:lvl5pPr lvl="4" algn="ctr" rtl="0">
              <a:spcBef>
                <a:spcPts val="0"/>
              </a:spcBef>
              <a:spcAft>
                <a:spcPts val="0"/>
              </a:spcAft>
              <a:buSzPts val="3200"/>
              <a:buNone/>
              <a:defRPr sz="4267"/>
            </a:lvl5pPr>
            <a:lvl6pPr lvl="5" algn="ctr" rtl="0">
              <a:spcBef>
                <a:spcPts val="0"/>
              </a:spcBef>
              <a:spcAft>
                <a:spcPts val="0"/>
              </a:spcAft>
              <a:buSzPts val="3200"/>
              <a:buNone/>
              <a:defRPr sz="4267"/>
            </a:lvl6pPr>
            <a:lvl7pPr lvl="6" algn="ctr" rtl="0">
              <a:spcBef>
                <a:spcPts val="0"/>
              </a:spcBef>
              <a:spcAft>
                <a:spcPts val="0"/>
              </a:spcAft>
              <a:buSzPts val="3200"/>
              <a:buNone/>
              <a:defRPr sz="4267"/>
            </a:lvl7pPr>
            <a:lvl8pPr lvl="7" algn="ctr" rtl="0">
              <a:spcBef>
                <a:spcPts val="0"/>
              </a:spcBef>
              <a:spcAft>
                <a:spcPts val="0"/>
              </a:spcAft>
              <a:buSzPts val="3200"/>
              <a:buNone/>
              <a:defRPr sz="4267"/>
            </a:lvl8pPr>
            <a:lvl9pPr lvl="8" algn="ctr" rtl="0">
              <a:spcBef>
                <a:spcPts val="0"/>
              </a:spcBef>
              <a:spcAft>
                <a:spcPts val="0"/>
              </a:spcAft>
              <a:buSzPts val="3200"/>
              <a:buNone/>
              <a:defRPr sz="4267"/>
            </a:lvl9pPr>
          </a:lstStyle>
          <a:p>
            <a:r>
              <a:rPr lang="es-ES"/>
              <a:t>Haga clic para modificar el estilo de título del patrón</a:t>
            </a:r>
            <a:endParaRPr/>
          </a:p>
        </p:txBody>
      </p:sp>
      <p:sp>
        <p:nvSpPr>
          <p:cNvPr id="348" name="Google Shape;348;p18"/>
          <p:cNvSpPr txBox="1">
            <a:spLocks noGrp="1"/>
          </p:cNvSpPr>
          <p:nvPr>
            <p:ph type="subTitle" idx="1"/>
          </p:nvPr>
        </p:nvSpPr>
        <p:spPr>
          <a:xfrm flipH="1">
            <a:off x="1720851" y="4126967"/>
            <a:ext cx="5638800" cy="448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349" name="Google Shape;349;p18"/>
          <p:cNvSpPr txBox="1">
            <a:spLocks noGrp="1"/>
          </p:cNvSpPr>
          <p:nvPr>
            <p:ph type="title" idx="2" hasCustomPrompt="1"/>
          </p:nvPr>
        </p:nvSpPr>
        <p:spPr>
          <a:xfrm flipH="1">
            <a:off x="7918351" y="2286000"/>
            <a:ext cx="2552800" cy="17144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12800">
                <a:solidFill>
                  <a:schemeClr val="accent3"/>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Tree>
    <p:extLst>
      <p:ext uri="{BB962C8B-B14F-4D97-AF65-F5344CB8AC3E}">
        <p14:creationId xmlns:p14="http://schemas.microsoft.com/office/powerpoint/2010/main" val="33685659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solidFill>
          <a:schemeClr val="accent2"/>
        </a:solidFill>
        <a:effectLst/>
      </p:bgPr>
    </p:bg>
    <p:spTree>
      <p:nvGrpSpPr>
        <p:cNvPr id="1" name="Shape 350"/>
        <p:cNvGrpSpPr/>
        <p:nvPr/>
      </p:nvGrpSpPr>
      <p:grpSpPr>
        <a:xfrm>
          <a:off x="0" y="0"/>
          <a:ext cx="0" cy="0"/>
          <a:chOff x="0" y="0"/>
          <a:chExt cx="0" cy="0"/>
        </a:xfrm>
      </p:grpSpPr>
      <p:sp>
        <p:nvSpPr>
          <p:cNvPr id="351" name="Google Shape;351;p19"/>
          <p:cNvSpPr/>
          <p:nvPr/>
        </p:nvSpPr>
        <p:spPr>
          <a:xfrm flipH="1">
            <a:off x="425391" y="377800"/>
            <a:ext cx="11341200" cy="61024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2" name="Google Shape;352;p19"/>
          <p:cNvSpPr/>
          <p:nvPr/>
        </p:nvSpPr>
        <p:spPr>
          <a:xfrm rot="10800000" flipH="1">
            <a:off x="4648200" y="772400"/>
            <a:ext cx="6657200" cy="53112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53" name="Google Shape;353;p19"/>
          <p:cNvGrpSpPr/>
          <p:nvPr/>
        </p:nvGrpSpPr>
        <p:grpSpPr>
          <a:xfrm>
            <a:off x="8879504" y="4618849"/>
            <a:ext cx="2406899" cy="1445080"/>
            <a:chOff x="6659628" y="3464137"/>
            <a:chExt cx="1805174" cy="1083810"/>
          </a:xfrm>
        </p:grpSpPr>
        <p:sp>
          <p:nvSpPr>
            <p:cNvPr id="354" name="Google Shape;354;p19"/>
            <p:cNvSpPr/>
            <p:nvPr/>
          </p:nvSpPr>
          <p:spPr>
            <a:xfrm flipH="1">
              <a:off x="6659628" y="3545595"/>
              <a:ext cx="1262868" cy="100235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 name="Google Shape;355;p19"/>
            <p:cNvSpPr/>
            <p:nvPr/>
          </p:nvSpPr>
          <p:spPr>
            <a:xfrm rot="10800000" flipH="1">
              <a:off x="7611614" y="3464137"/>
              <a:ext cx="853189" cy="84569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56" name="Google Shape;356;p19"/>
          <p:cNvSpPr/>
          <p:nvPr/>
        </p:nvSpPr>
        <p:spPr>
          <a:xfrm rot="10800000" flipH="1">
            <a:off x="881567" y="768000"/>
            <a:ext cx="3576000" cy="5315600"/>
          </a:xfrm>
          <a:prstGeom prst="roundRect">
            <a:avLst>
              <a:gd name="adj" fmla="val 6245"/>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7" name="Google Shape;357;p19"/>
          <p:cNvSpPr/>
          <p:nvPr/>
        </p:nvSpPr>
        <p:spPr>
          <a:xfrm flipH="1">
            <a:off x="1262667" y="788946"/>
            <a:ext cx="1371733" cy="109419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8" name="Google Shape;358;p19"/>
          <p:cNvSpPr/>
          <p:nvPr/>
        </p:nvSpPr>
        <p:spPr>
          <a:xfrm flipH="1">
            <a:off x="2047358" y="787538"/>
            <a:ext cx="1072175" cy="8551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59" name="Google Shape;359;p19"/>
          <p:cNvGrpSpPr/>
          <p:nvPr/>
        </p:nvGrpSpPr>
        <p:grpSpPr>
          <a:xfrm>
            <a:off x="5708554" y="500286"/>
            <a:ext cx="774893" cy="167204"/>
            <a:chOff x="4685288" y="186288"/>
            <a:chExt cx="419375" cy="90485"/>
          </a:xfrm>
        </p:grpSpPr>
        <p:sp>
          <p:nvSpPr>
            <p:cNvPr id="360" name="Google Shape;360;p1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61" name="Google Shape;361;p19"/>
            <p:cNvGrpSpPr/>
            <p:nvPr/>
          </p:nvGrpSpPr>
          <p:grpSpPr>
            <a:xfrm>
              <a:off x="4685288" y="186300"/>
              <a:ext cx="419375" cy="90473"/>
              <a:chOff x="4390000" y="182175"/>
              <a:chExt cx="419375" cy="90473"/>
            </a:xfrm>
          </p:grpSpPr>
          <p:sp>
            <p:nvSpPr>
              <p:cNvPr id="362" name="Google Shape;362;p1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 name="Google Shape;363;p1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364" name="Google Shape;364;p19"/>
          <p:cNvSpPr txBox="1">
            <a:spLocks noGrp="1"/>
          </p:cNvSpPr>
          <p:nvPr>
            <p:ph type="ctrTitle"/>
          </p:nvPr>
        </p:nvSpPr>
        <p:spPr>
          <a:xfrm>
            <a:off x="5736933" y="2286000"/>
            <a:ext cx="4498800" cy="1719200"/>
          </a:xfrm>
          <a:prstGeom prst="rect">
            <a:avLst/>
          </a:prstGeom>
        </p:spPr>
        <p:txBody>
          <a:bodyPr spcFirstLastPara="1" wrap="square" lIns="0" tIns="0" rIns="0" bIns="0" anchor="ctr" anchorCtr="0">
            <a:noAutofit/>
          </a:bodyPr>
          <a:lstStyle>
            <a:lvl1pPr lvl="0" rtl="0">
              <a:spcBef>
                <a:spcPts val="0"/>
              </a:spcBef>
              <a:spcAft>
                <a:spcPts val="0"/>
              </a:spcAft>
              <a:buSzPts val="8000"/>
              <a:buNone/>
              <a:defRPr sz="4533"/>
            </a:lvl1pPr>
            <a:lvl2pPr lvl="1" algn="ctr" rtl="0">
              <a:spcBef>
                <a:spcPts val="0"/>
              </a:spcBef>
              <a:spcAft>
                <a:spcPts val="0"/>
              </a:spcAft>
              <a:buSzPts val="3200"/>
              <a:buNone/>
              <a:defRPr sz="4267"/>
            </a:lvl2pPr>
            <a:lvl3pPr lvl="2" algn="ctr" rtl="0">
              <a:spcBef>
                <a:spcPts val="0"/>
              </a:spcBef>
              <a:spcAft>
                <a:spcPts val="0"/>
              </a:spcAft>
              <a:buSzPts val="3200"/>
              <a:buNone/>
              <a:defRPr sz="4267"/>
            </a:lvl3pPr>
            <a:lvl4pPr lvl="3" algn="ctr" rtl="0">
              <a:spcBef>
                <a:spcPts val="0"/>
              </a:spcBef>
              <a:spcAft>
                <a:spcPts val="0"/>
              </a:spcAft>
              <a:buSzPts val="3200"/>
              <a:buNone/>
              <a:defRPr sz="4267"/>
            </a:lvl4pPr>
            <a:lvl5pPr lvl="4" algn="ctr" rtl="0">
              <a:spcBef>
                <a:spcPts val="0"/>
              </a:spcBef>
              <a:spcAft>
                <a:spcPts val="0"/>
              </a:spcAft>
              <a:buSzPts val="3200"/>
              <a:buNone/>
              <a:defRPr sz="4267"/>
            </a:lvl5pPr>
            <a:lvl6pPr lvl="5" algn="ctr" rtl="0">
              <a:spcBef>
                <a:spcPts val="0"/>
              </a:spcBef>
              <a:spcAft>
                <a:spcPts val="0"/>
              </a:spcAft>
              <a:buSzPts val="3200"/>
              <a:buNone/>
              <a:defRPr sz="4267"/>
            </a:lvl6pPr>
            <a:lvl7pPr lvl="6" algn="ctr" rtl="0">
              <a:spcBef>
                <a:spcPts val="0"/>
              </a:spcBef>
              <a:spcAft>
                <a:spcPts val="0"/>
              </a:spcAft>
              <a:buSzPts val="3200"/>
              <a:buNone/>
              <a:defRPr sz="4267"/>
            </a:lvl7pPr>
            <a:lvl8pPr lvl="7" algn="ctr" rtl="0">
              <a:spcBef>
                <a:spcPts val="0"/>
              </a:spcBef>
              <a:spcAft>
                <a:spcPts val="0"/>
              </a:spcAft>
              <a:buSzPts val="3200"/>
              <a:buNone/>
              <a:defRPr sz="4267"/>
            </a:lvl8pPr>
            <a:lvl9pPr lvl="8" algn="ctr" rtl="0">
              <a:spcBef>
                <a:spcPts val="0"/>
              </a:spcBef>
              <a:spcAft>
                <a:spcPts val="0"/>
              </a:spcAft>
              <a:buSzPts val="3200"/>
              <a:buNone/>
              <a:defRPr sz="4267"/>
            </a:lvl9pPr>
          </a:lstStyle>
          <a:p>
            <a:r>
              <a:rPr lang="es-ES"/>
              <a:t>Haga clic para modificar el estilo de título del patrón</a:t>
            </a:r>
            <a:endParaRPr/>
          </a:p>
        </p:txBody>
      </p:sp>
      <p:sp>
        <p:nvSpPr>
          <p:cNvPr id="365" name="Google Shape;365;p19"/>
          <p:cNvSpPr txBox="1">
            <a:spLocks noGrp="1"/>
          </p:cNvSpPr>
          <p:nvPr>
            <p:ph type="subTitle" idx="1"/>
          </p:nvPr>
        </p:nvSpPr>
        <p:spPr>
          <a:xfrm>
            <a:off x="5736933" y="4126967"/>
            <a:ext cx="3816000" cy="780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366" name="Google Shape;366;p19"/>
          <p:cNvSpPr txBox="1">
            <a:spLocks noGrp="1"/>
          </p:cNvSpPr>
          <p:nvPr>
            <p:ph type="title" idx="2" hasCustomPrompt="1"/>
          </p:nvPr>
        </p:nvSpPr>
        <p:spPr>
          <a:xfrm>
            <a:off x="1393167" y="2286000"/>
            <a:ext cx="2552800" cy="17144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12800">
                <a:solidFill>
                  <a:schemeClr val="accent3"/>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Tree>
    <p:extLst>
      <p:ext uri="{BB962C8B-B14F-4D97-AF65-F5344CB8AC3E}">
        <p14:creationId xmlns:p14="http://schemas.microsoft.com/office/powerpoint/2010/main" val="42032470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4">
  <p:cSld name="Section header 4">
    <p:bg>
      <p:bgPr>
        <a:solidFill>
          <a:schemeClr val="accent2"/>
        </a:solidFill>
        <a:effectLst/>
      </p:bgPr>
    </p:bg>
    <p:spTree>
      <p:nvGrpSpPr>
        <p:cNvPr id="1" name="Shape 367"/>
        <p:cNvGrpSpPr/>
        <p:nvPr/>
      </p:nvGrpSpPr>
      <p:grpSpPr>
        <a:xfrm>
          <a:off x="0" y="0"/>
          <a:ext cx="0" cy="0"/>
          <a:chOff x="0" y="0"/>
          <a:chExt cx="0" cy="0"/>
        </a:xfrm>
      </p:grpSpPr>
      <p:sp>
        <p:nvSpPr>
          <p:cNvPr id="368" name="Google Shape;368;p20"/>
          <p:cNvSpPr/>
          <p:nvPr/>
        </p:nvSpPr>
        <p:spPr>
          <a:xfrm flipH="1">
            <a:off x="425391" y="377800"/>
            <a:ext cx="11341200" cy="61024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9" name="Google Shape;369;p20"/>
          <p:cNvSpPr/>
          <p:nvPr/>
        </p:nvSpPr>
        <p:spPr>
          <a:xfrm rot="10800000">
            <a:off x="881567" y="772400"/>
            <a:ext cx="6657200" cy="53112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0" name="Google Shape;370;p20"/>
          <p:cNvSpPr/>
          <p:nvPr/>
        </p:nvSpPr>
        <p:spPr>
          <a:xfrm rot="10800000">
            <a:off x="7729400" y="768000"/>
            <a:ext cx="3576000" cy="5315600"/>
          </a:xfrm>
          <a:prstGeom prst="roundRect">
            <a:avLst>
              <a:gd name="adj" fmla="val 6245"/>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1" name="Google Shape;371;p20"/>
          <p:cNvSpPr/>
          <p:nvPr/>
        </p:nvSpPr>
        <p:spPr>
          <a:xfrm flipH="1">
            <a:off x="1262667" y="776246"/>
            <a:ext cx="1371733" cy="109419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2" name="Google Shape;372;p20"/>
          <p:cNvSpPr/>
          <p:nvPr/>
        </p:nvSpPr>
        <p:spPr>
          <a:xfrm flipH="1">
            <a:off x="2047358" y="774838"/>
            <a:ext cx="1072175" cy="8551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73" name="Google Shape;373;p20"/>
          <p:cNvGrpSpPr/>
          <p:nvPr/>
        </p:nvGrpSpPr>
        <p:grpSpPr>
          <a:xfrm>
            <a:off x="5708554" y="500286"/>
            <a:ext cx="774893" cy="167204"/>
            <a:chOff x="4685288" y="186288"/>
            <a:chExt cx="419375" cy="90485"/>
          </a:xfrm>
        </p:grpSpPr>
        <p:sp>
          <p:nvSpPr>
            <p:cNvPr id="374" name="Google Shape;374;p20"/>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75" name="Google Shape;375;p20"/>
            <p:cNvGrpSpPr/>
            <p:nvPr/>
          </p:nvGrpSpPr>
          <p:grpSpPr>
            <a:xfrm>
              <a:off x="4685288" y="186300"/>
              <a:ext cx="419375" cy="90473"/>
              <a:chOff x="4390000" y="182175"/>
              <a:chExt cx="419375" cy="90473"/>
            </a:xfrm>
          </p:grpSpPr>
          <p:sp>
            <p:nvSpPr>
              <p:cNvPr id="376" name="Google Shape;376;p20"/>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 name="Google Shape;377;p20"/>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378" name="Google Shape;378;p20"/>
          <p:cNvSpPr/>
          <p:nvPr/>
        </p:nvSpPr>
        <p:spPr>
          <a:xfrm rot="10800000" flipH="1">
            <a:off x="9639650" y="5000704"/>
            <a:ext cx="1371733" cy="109419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9" name="Google Shape;379;p20"/>
          <p:cNvSpPr/>
          <p:nvPr/>
        </p:nvSpPr>
        <p:spPr>
          <a:xfrm rot="10800000" flipH="1">
            <a:off x="9154518" y="5241113"/>
            <a:ext cx="1072175" cy="8551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0" name="Google Shape;380;p20"/>
          <p:cNvSpPr txBox="1">
            <a:spLocks noGrp="1"/>
          </p:cNvSpPr>
          <p:nvPr>
            <p:ph type="ctrTitle"/>
          </p:nvPr>
        </p:nvSpPr>
        <p:spPr>
          <a:xfrm flipH="1">
            <a:off x="1957833" y="2286000"/>
            <a:ext cx="4496800" cy="1719200"/>
          </a:xfrm>
          <a:prstGeom prst="rect">
            <a:avLst/>
          </a:prstGeom>
        </p:spPr>
        <p:txBody>
          <a:bodyPr spcFirstLastPara="1" wrap="square" lIns="0" tIns="0" rIns="0" bIns="0" anchor="ctr" anchorCtr="0">
            <a:noAutofit/>
          </a:bodyPr>
          <a:lstStyle>
            <a:lvl1pPr lvl="0" algn="r" rtl="0">
              <a:spcBef>
                <a:spcPts val="0"/>
              </a:spcBef>
              <a:spcAft>
                <a:spcPts val="0"/>
              </a:spcAft>
              <a:buSzPts val="8000"/>
              <a:buNone/>
              <a:defRPr sz="4533"/>
            </a:lvl1pPr>
            <a:lvl2pPr lvl="1" algn="ctr" rtl="0">
              <a:spcBef>
                <a:spcPts val="0"/>
              </a:spcBef>
              <a:spcAft>
                <a:spcPts val="0"/>
              </a:spcAft>
              <a:buSzPts val="3200"/>
              <a:buNone/>
              <a:defRPr sz="4267"/>
            </a:lvl2pPr>
            <a:lvl3pPr lvl="2" algn="ctr" rtl="0">
              <a:spcBef>
                <a:spcPts val="0"/>
              </a:spcBef>
              <a:spcAft>
                <a:spcPts val="0"/>
              </a:spcAft>
              <a:buSzPts val="3200"/>
              <a:buNone/>
              <a:defRPr sz="4267"/>
            </a:lvl3pPr>
            <a:lvl4pPr lvl="3" algn="ctr" rtl="0">
              <a:spcBef>
                <a:spcPts val="0"/>
              </a:spcBef>
              <a:spcAft>
                <a:spcPts val="0"/>
              </a:spcAft>
              <a:buSzPts val="3200"/>
              <a:buNone/>
              <a:defRPr sz="4267"/>
            </a:lvl4pPr>
            <a:lvl5pPr lvl="4" algn="ctr" rtl="0">
              <a:spcBef>
                <a:spcPts val="0"/>
              </a:spcBef>
              <a:spcAft>
                <a:spcPts val="0"/>
              </a:spcAft>
              <a:buSzPts val="3200"/>
              <a:buNone/>
              <a:defRPr sz="4267"/>
            </a:lvl5pPr>
            <a:lvl6pPr lvl="5" algn="ctr" rtl="0">
              <a:spcBef>
                <a:spcPts val="0"/>
              </a:spcBef>
              <a:spcAft>
                <a:spcPts val="0"/>
              </a:spcAft>
              <a:buSzPts val="3200"/>
              <a:buNone/>
              <a:defRPr sz="4267"/>
            </a:lvl6pPr>
            <a:lvl7pPr lvl="6" algn="ctr" rtl="0">
              <a:spcBef>
                <a:spcPts val="0"/>
              </a:spcBef>
              <a:spcAft>
                <a:spcPts val="0"/>
              </a:spcAft>
              <a:buSzPts val="3200"/>
              <a:buNone/>
              <a:defRPr sz="4267"/>
            </a:lvl7pPr>
            <a:lvl8pPr lvl="7" algn="ctr" rtl="0">
              <a:spcBef>
                <a:spcPts val="0"/>
              </a:spcBef>
              <a:spcAft>
                <a:spcPts val="0"/>
              </a:spcAft>
              <a:buSzPts val="3200"/>
              <a:buNone/>
              <a:defRPr sz="4267"/>
            </a:lvl8pPr>
            <a:lvl9pPr lvl="8" algn="ctr" rtl="0">
              <a:spcBef>
                <a:spcPts val="0"/>
              </a:spcBef>
              <a:spcAft>
                <a:spcPts val="0"/>
              </a:spcAft>
              <a:buSzPts val="3200"/>
              <a:buNone/>
              <a:defRPr sz="4267"/>
            </a:lvl9pPr>
          </a:lstStyle>
          <a:p>
            <a:r>
              <a:rPr lang="es-ES"/>
              <a:t>Haga clic para modificar el estilo de título del patrón</a:t>
            </a:r>
            <a:endParaRPr/>
          </a:p>
        </p:txBody>
      </p:sp>
      <p:sp>
        <p:nvSpPr>
          <p:cNvPr id="381" name="Google Shape;381;p20"/>
          <p:cNvSpPr txBox="1">
            <a:spLocks noGrp="1"/>
          </p:cNvSpPr>
          <p:nvPr>
            <p:ph type="subTitle" idx="1"/>
          </p:nvPr>
        </p:nvSpPr>
        <p:spPr>
          <a:xfrm flipH="1">
            <a:off x="2634233" y="4126967"/>
            <a:ext cx="3820400" cy="7772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382" name="Google Shape;382;p20"/>
          <p:cNvSpPr txBox="1">
            <a:spLocks noGrp="1"/>
          </p:cNvSpPr>
          <p:nvPr>
            <p:ph type="title" idx="2" hasCustomPrompt="1"/>
          </p:nvPr>
        </p:nvSpPr>
        <p:spPr>
          <a:xfrm flipH="1">
            <a:off x="8241000" y="2286000"/>
            <a:ext cx="2552800" cy="17144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12800">
                <a:solidFill>
                  <a:schemeClr val="accent3"/>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Tree>
    <p:extLst>
      <p:ext uri="{BB962C8B-B14F-4D97-AF65-F5344CB8AC3E}">
        <p14:creationId xmlns:p14="http://schemas.microsoft.com/office/powerpoint/2010/main" val="6629129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383"/>
        <p:cNvGrpSpPr/>
        <p:nvPr/>
      </p:nvGrpSpPr>
      <p:grpSpPr>
        <a:xfrm>
          <a:off x="0" y="0"/>
          <a:ext cx="0" cy="0"/>
          <a:chOff x="0" y="0"/>
          <a:chExt cx="0" cy="0"/>
        </a:xfrm>
      </p:grpSpPr>
      <p:sp>
        <p:nvSpPr>
          <p:cNvPr id="384" name="Google Shape;384;p21"/>
          <p:cNvSpPr/>
          <p:nvPr/>
        </p:nvSpPr>
        <p:spPr>
          <a:xfrm rot="10800000" flipH="1">
            <a:off x="425400" y="377808"/>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5" name="Google Shape;385;p21"/>
          <p:cNvSpPr/>
          <p:nvPr/>
        </p:nvSpPr>
        <p:spPr>
          <a:xfrm rot="10800000" flipH="1">
            <a:off x="9510323" y="5246691"/>
            <a:ext cx="2149672" cy="161131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6" name="Google Shape;386;p21"/>
          <p:cNvSpPr/>
          <p:nvPr/>
        </p:nvSpPr>
        <p:spPr>
          <a:xfrm rot="10800000" flipH="1">
            <a:off x="8568418" y="5607837"/>
            <a:ext cx="1667719" cy="125017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7" name="Google Shape;387;p21"/>
          <p:cNvSpPr/>
          <p:nvPr/>
        </p:nvSpPr>
        <p:spPr>
          <a:xfrm rot="10800000" flipH="1">
            <a:off x="991064" y="-7"/>
            <a:ext cx="2219867" cy="1686316"/>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8" name="Google Shape;388;p21"/>
          <p:cNvSpPr/>
          <p:nvPr/>
        </p:nvSpPr>
        <p:spPr>
          <a:xfrm flipH="1">
            <a:off x="-12684" y="541881"/>
            <a:ext cx="1525045" cy="144674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9" name="Google Shape;389;p21"/>
          <p:cNvSpPr/>
          <p:nvPr/>
        </p:nvSpPr>
        <p:spPr>
          <a:xfrm flipH="1">
            <a:off x="-12684" y="1712045"/>
            <a:ext cx="1525045" cy="144674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0" name="Google Shape;390;p21"/>
          <p:cNvSpPr/>
          <p:nvPr/>
        </p:nvSpPr>
        <p:spPr>
          <a:xfrm rot="10800000" flipH="1">
            <a:off x="10629803" y="3503565"/>
            <a:ext cx="1594776" cy="151294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91" name="Google Shape;391;p21"/>
          <p:cNvGrpSpPr/>
          <p:nvPr/>
        </p:nvGrpSpPr>
        <p:grpSpPr>
          <a:xfrm>
            <a:off x="5708554" y="100237"/>
            <a:ext cx="774893" cy="167204"/>
            <a:chOff x="4685288" y="186288"/>
            <a:chExt cx="419375" cy="90485"/>
          </a:xfrm>
        </p:grpSpPr>
        <p:sp>
          <p:nvSpPr>
            <p:cNvPr id="392" name="Google Shape;392;p21"/>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93" name="Google Shape;393;p21"/>
            <p:cNvGrpSpPr/>
            <p:nvPr/>
          </p:nvGrpSpPr>
          <p:grpSpPr>
            <a:xfrm>
              <a:off x="4685288" y="186300"/>
              <a:ext cx="419375" cy="90473"/>
              <a:chOff x="4390000" y="182175"/>
              <a:chExt cx="419375" cy="90473"/>
            </a:xfrm>
          </p:grpSpPr>
          <p:sp>
            <p:nvSpPr>
              <p:cNvPr id="394" name="Google Shape;394;p21"/>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 name="Google Shape;395;p21"/>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396" name="Google Shape;396;p21"/>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397" name="Google Shape;397;p21"/>
          <p:cNvGrpSpPr/>
          <p:nvPr/>
        </p:nvGrpSpPr>
        <p:grpSpPr>
          <a:xfrm rot="-338429" flipH="1">
            <a:off x="10304661" y="616855"/>
            <a:ext cx="1848171" cy="3607519"/>
            <a:chOff x="409722" y="228600"/>
            <a:chExt cx="1385931" cy="2705253"/>
          </a:xfrm>
        </p:grpSpPr>
        <p:grpSp>
          <p:nvGrpSpPr>
            <p:cNvPr id="398" name="Google Shape;398;p21"/>
            <p:cNvGrpSpPr/>
            <p:nvPr/>
          </p:nvGrpSpPr>
          <p:grpSpPr>
            <a:xfrm rot="-617154" flipH="1">
              <a:off x="575967" y="402323"/>
              <a:ext cx="1053440" cy="2450002"/>
              <a:chOff x="3817855" y="1437512"/>
              <a:chExt cx="541146" cy="1128254"/>
            </a:xfrm>
          </p:grpSpPr>
          <p:sp>
            <p:nvSpPr>
              <p:cNvPr id="399" name="Google Shape;399;p21"/>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 name="Google Shape;400;p21"/>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01" name="Google Shape;401;p21"/>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7296957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02"/>
        <p:cNvGrpSpPr/>
        <p:nvPr/>
      </p:nvGrpSpPr>
      <p:grpSpPr>
        <a:xfrm>
          <a:off x="0" y="0"/>
          <a:ext cx="0" cy="0"/>
          <a:chOff x="0" y="0"/>
          <a:chExt cx="0" cy="0"/>
        </a:xfrm>
      </p:grpSpPr>
      <p:grpSp>
        <p:nvGrpSpPr>
          <p:cNvPr id="403" name="Google Shape;403;p22"/>
          <p:cNvGrpSpPr/>
          <p:nvPr/>
        </p:nvGrpSpPr>
        <p:grpSpPr>
          <a:xfrm>
            <a:off x="5708554" y="100237"/>
            <a:ext cx="774893" cy="167204"/>
            <a:chOff x="4685288" y="186288"/>
            <a:chExt cx="419375" cy="90485"/>
          </a:xfrm>
        </p:grpSpPr>
        <p:sp>
          <p:nvSpPr>
            <p:cNvPr id="404" name="Google Shape;404;p2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405" name="Google Shape;405;p22"/>
            <p:cNvGrpSpPr/>
            <p:nvPr/>
          </p:nvGrpSpPr>
          <p:grpSpPr>
            <a:xfrm>
              <a:off x="4685288" y="186300"/>
              <a:ext cx="419375" cy="90473"/>
              <a:chOff x="4390000" y="182175"/>
              <a:chExt cx="419375" cy="90473"/>
            </a:xfrm>
          </p:grpSpPr>
          <p:sp>
            <p:nvSpPr>
              <p:cNvPr id="406" name="Google Shape;406;p2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 name="Google Shape;407;p2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408" name="Google Shape;408;p22"/>
          <p:cNvSpPr/>
          <p:nvPr/>
        </p:nvSpPr>
        <p:spPr>
          <a:xfrm rot="10800000" flipH="1">
            <a:off x="425400" y="377808"/>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09" name="Google Shape;409;p22"/>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410" name="Google Shape;410;p22"/>
          <p:cNvGrpSpPr/>
          <p:nvPr/>
        </p:nvGrpSpPr>
        <p:grpSpPr>
          <a:xfrm rot="-1197195">
            <a:off x="39124" y="3073061"/>
            <a:ext cx="1848160" cy="3607499"/>
            <a:chOff x="409722" y="228600"/>
            <a:chExt cx="1385931" cy="2705253"/>
          </a:xfrm>
        </p:grpSpPr>
        <p:grpSp>
          <p:nvGrpSpPr>
            <p:cNvPr id="411" name="Google Shape;411;p22"/>
            <p:cNvGrpSpPr/>
            <p:nvPr/>
          </p:nvGrpSpPr>
          <p:grpSpPr>
            <a:xfrm rot="-617154" flipH="1">
              <a:off x="575967" y="402323"/>
              <a:ext cx="1053440" cy="2450002"/>
              <a:chOff x="3817855" y="1437512"/>
              <a:chExt cx="541146" cy="1128254"/>
            </a:xfrm>
          </p:grpSpPr>
          <p:sp>
            <p:nvSpPr>
              <p:cNvPr id="412" name="Google Shape;412;p2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3" name="Google Shape;413;p2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14" name="Google Shape;414;p2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15" name="Google Shape;415;p22"/>
          <p:cNvGrpSpPr/>
          <p:nvPr/>
        </p:nvGrpSpPr>
        <p:grpSpPr>
          <a:xfrm rot="10800000" flipH="1">
            <a:off x="-12684" y="536520"/>
            <a:ext cx="12237263" cy="6316125"/>
            <a:chOff x="-9513" y="2"/>
            <a:chExt cx="9177947" cy="4737094"/>
          </a:xfrm>
        </p:grpSpPr>
        <p:sp>
          <p:nvSpPr>
            <p:cNvPr id="416" name="Google Shape;416;p22"/>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7" name="Google Shape;417;p22"/>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8" name="Google Shape;418;p22"/>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20705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419"/>
        <p:cNvGrpSpPr/>
        <p:nvPr/>
      </p:nvGrpSpPr>
      <p:grpSpPr>
        <a:xfrm>
          <a:off x="0" y="0"/>
          <a:ext cx="0" cy="0"/>
          <a:chOff x="0" y="0"/>
          <a:chExt cx="0" cy="0"/>
        </a:xfrm>
      </p:grpSpPr>
      <p:grpSp>
        <p:nvGrpSpPr>
          <p:cNvPr id="420" name="Google Shape;420;p23"/>
          <p:cNvGrpSpPr/>
          <p:nvPr/>
        </p:nvGrpSpPr>
        <p:grpSpPr>
          <a:xfrm>
            <a:off x="5708554" y="100237"/>
            <a:ext cx="774893" cy="167204"/>
            <a:chOff x="4685288" y="186288"/>
            <a:chExt cx="419375" cy="90485"/>
          </a:xfrm>
        </p:grpSpPr>
        <p:sp>
          <p:nvSpPr>
            <p:cNvPr id="421" name="Google Shape;421;p2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422" name="Google Shape;422;p23"/>
            <p:cNvGrpSpPr/>
            <p:nvPr/>
          </p:nvGrpSpPr>
          <p:grpSpPr>
            <a:xfrm>
              <a:off x="4685288" y="186300"/>
              <a:ext cx="419375" cy="90473"/>
              <a:chOff x="4390000" y="182175"/>
              <a:chExt cx="419375" cy="90473"/>
            </a:xfrm>
          </p:grpSpPr>
          <p:sp>
            <p:nvSpPr>
              <p:cNvPr id="423" name="Google Shape;423;p2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4" name="Google Shape;424;p2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425" name="Google Shape;425;p23"/>
          <p:cNvSpPr/>
          <p:nvPr/>
        </p:nvSpPr>
        <p:spPr>
          <a:xfrm rot="10800000" flipH="1">
            <a:off x="425400" y="377808"/>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6" name="Google Shape;426;p23"/>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427" name="Google Shape;427;p23"/>
          <p:cNvSpPr/>
          <p:nvPr/>
        </p:nvSpPr>
        <p:spPr>
          <a:xfrm>
            <a:off x="9510323" y="3"/>
            <a:ext cx="2149672" cy="161131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8" name="Google Shape;428;p23"/>
          <p:cNvSpPr/>
          <p:nvPr/>
        </p:nvSpPr>
        <p:spPr>
          <a:xfrm>
            <a:off x="8568418" y="-8"/>
            <a:ext cx="1667719" cy="125017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9" name="Google Shape;429;p23"/>
          <p:cNvSpPr/>
          <p:nvPr/>
        </p:nvSpPr>
        <p:spPr>
          <a:xfrm>
            <a:off x="991064" y="5171702"/>
            <a:ext cx="2219867" cy="1686316"/>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0" name="Google Shape;430;p23"/>
          <p:cNvSpPr/>
          <p:nvPr/>
        </p:nvSpPr>
        <p:spPr>
          <a:xfrm rot="10800000">
            <a:off x="-12684" y="4869389"/>
            <a:ext cx="1525045" cy="144674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1" name="Google Shape;431;p23"/>
          <p:cNvSpPr/>
          <p:nvPr/>
        </p:nvSpPr>
        <p:spPr>
          <a:xfrm rot="10800000">
            <a:off x="-12684" y="3699225"/>
            <a:ext cx="1525045" cy="144674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2" name="Google Shape;432;p23"/>
          <p:cNvSpPr/>
          <p:nvPr/>
        </p:nvSpPr>
        <p:spPr>
          <a:xfrm>
            <a:off x="10629803" y="1841500"/>
            <a:ext cx="1594776" cy="151294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33" name="Google Shape;433;p23"/>
          <p:cNvGrpSpPr/>
          <p:nvPr/>
        </p:nvGrpSpPr>
        <p:grpSpPr>
          <a:xfrm rot="-10461571">
            <a:off x="10304661" y="2633635"/>
            <a:ext cx="1848171" cy="3607519"/>
            <a:chOff x="409722" y="228600"/>
            <a:chExt cx="1385931" cy="2705253"/>
          </a:xfrm>
        </p:grpSpPr>
        <p:grpSp>
          <p:nvGrpSpPr>
            <p:cNvPr id="434" name="Google Shape;434;p23"/>
            <p:cNvGrpSpPr/>
            <p:nvPr/>
          </p:nvGrpSpPr>
          <p:grpSpPr>
            <a:xfrm rot="-617154" flipH="1">
              <a:off x="575967" y="402323"/>
              <a:ext cx="1053440" cy="2450002"/>
              <a:chOff x="3817855" y="1437512"/>
              <a:chExt cx="541146" cy="1128254"/>
            </a:xfrm>
          </p:grpSpPr>
          <p:sp>
            <p:nvSpPr>
              <p:cNvPr id="435" name="Google Shape;435;p23"/>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6" name="Google Shape;436;p23"/>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37" name="Google Shape;437;p23"/>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4057438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1">
  <p:cSld name="Title and body 1">
    <p:bg>
      <p:bgPr>
        <a:solidFill>
          <a:schemeClr val="accent2"/>
        </a:solidFill>
        <a:effectLst/>
      </p:bgPr>
    </p:bg>
    <p:spTree>
      <p:nvGrpSpPr>
        <p:cNvPr id="1" name="Shape 438"/>
        <p:cNvGrpSpPr/>
        <p:nvPr/>
      </p:nvGrpSpPr>
      <p:grpSpPr>
        <a:xfrm>
          <a:off x="0" y="0"/>
          <a:ext cx="0" cy="0"/>
          <a:chOff x="0" y="0"/>
          <a:chExt cx="0" cy="0"/>
        </a:xfrm>
      </p:grpSpPr>
      <p:sp>
        <p:nvSpPr>
          <p:cNvPr id="439" name="Google Shape;439;p24"/>
          <p:cNvSpPr txBox="1">
            <a:spLocks noGrp="1"/>
          </p:cNvSpPr>
          <p:nvPr>
            <p:ph type="body" idx="1"/>
          </p:nvPr>
        </p:nvSpPr>
        <p:spPr>
          <a:xfrm>
            <a:off x="6940300" y="1821767"/>
            <a:ext cx="3979600" cy="4160400"/>
          </a:xfrm>
          <a:prstGeom prst="rect">
            <a:avLst/>
          </a:prstGeom>
        </p:spPr>
        <p:txBody>
          <a:bodyPr spcFirstLastPara="1" wrap="square" lIns="91425" tIns="91425" rIns="91425" bIns="91425" anchor="ctr" anchorCtr="0">
            <a:noAutofit/>
          </a:bodyPr>
          <a:lstStyle>
            <a:lvl1pPr marL="609585" lvl="0" indent="-457189" rtl="0">
              <a:lnSpc>
                <a:spcPct val="100000"/>
              </a:lnSpc>
              <a:spcBef>
                <a:spcPts val="1333"/>
              </a:spcBef>
              <a:spcAft>
                <a:spcPts val="0"/>
              </a:spcAft>
              <a:buClr>
                <a:schemeClr val="accent3"/>
              </a:buClr>
              <a:buSzPts val="1800"/>
              <a:buChar char="●"/>
              <a:defRPr sz="2133">
                <a:solidFill>
                  <a:schemeClr val="accent3"/>
                </a:solidFill>
              </a:defRPr>
            </a:lvl1pPr>
            <a:lvl2pPr marL="1219170" lvl="1" indent="-457189" rtl="0">
              <a:spcBef>
                <a:spcPts val="2133"/>
              </a:spcBef>
              <a:spcAft>
                <a:spcPts val="0"/>
              </a:spcAft>
              <a:buClr>
                <a:schemeClr val="accent3"/>
              </a:buClr>
              <a:buSzPts val="1800"/>
              <a:buChar char="○"/>
              <a:defRPr sz="2400">
                <a:solidFill>
                  <a:schemeClr val="accent3"/>
                </a:solidFill>
              </a:defRPr>
            </a:lvl2pPr>
            <a:lvl3pPr marL="1828754" lvl="2" indent="-457189" rtl="0">
              <a:spcBef>
                <a:spcPts val="2133"/>
              </a:spcBef>
              <a:spcAft>
                <a:spcPts val="0"/>
              </a:spcAft>
              <a:buClr>
                <a:schemeClr val="accent3"/>
              </a:buClr>
              <a:buSzPts val="1800"/>
              <a:buChar char="■"/>
              <a:defRPr sz="2400">
                <a:solidFill>
                  <a:schemeClr val="accent3"/>
                </a:solidFill>
              </a:defRPr>
            </a:lvl3pPr>
            <a:lvl4pPr marL="2438339" lvl="3" indent="-457189" rtl="0">
              <a:spcBef>
                <a:spcPts val="2133"/>
              </a:spcBef>
              <a:spcAft>
                <a:spcPts val="0"/>
              </a:spcAft>
              <a:buClr>
                <a:schemeClr val="accent3"/>
              </a:buClr>
              <a:buSzPts val="1800"/>
              <a:buChar char="●"/>
              <a:defRPr sz="2400">
                <a:solidFill>
                  <a:schemeClr val="accent3"/>
                </a:solidFill>
              </a:defRPr>
            </a:lvl4pPr>
            <a:lvl5pPr marL="3047924" lvl="4" indent="-457189" rtl="0">
              <a:spcBef>
                <a:spcPts val="2133"/>
              </a:spcBef>
              <a:spcAft>
                <a:spcPts val="0"/>
              </a:spcAft>
              <a:buClr>
                <a:schemeClr val="accent3"/>
              </a:buClr>
              <a:buSzPts val="1800"/>
              <a:buChar char="○"/>
              <a:defRPr sz="2400">
                <a:solidFill>
                  <a:schemeClr val="accent3"/>
                </a:solidFill>
              </a:defRPr>
            </a:lvl5pPr>
            <a:lvl6pPr marL="3657509" lvl="5" indent="-457189" rtl="0">
              <a:spcBef>
                <a:spcPts val="2133"/>
              </a:spcBef>
              <a:spcAft>
                <a:spcPts val="0"/>
              </a:spcAft>
              <a:buClr>
                <a:schemeClr val="accent3"/>
              </a:buClr>
              <a:buSzPts val="1800"/>
              <a:buChar char="■"/>
              <a:defRPr sz="2400">
                <a:solidFill>
                  <a:schemeClr val="accent3"/>
                </a:solidFill>
              </a:defRPr>
            </a:lvl6pPr>
            <a:lvl7pPr marL="4267093" lvl="6" indent="-457189" rtl="0">
              <a:spcBef>
                <a:spcPts val="2133"/>
              </a:spcBef>
              <a:spcAft>
                <a:spcPts val="0"/>
              </a:spcAft>
              <a:buClr>
                <a:schemeClr val="accent3"/>
              </a:buClr>
              <a:buSzPts val="1800"/>
              <a:buChar char="●"/>
              <a:defRPr sz="2400">
                <a:solidFill>
                  <a:schemeClr val="accent3"/>
                </a:solidFill>
              </a:defRPr>
            </a:lvl7pPr>
            <a:lvl8pPr marL="4876678" lvl="7" indent="-457189" rtl="0">
              <a:spcBef>
                <a:spcPts val="2133"/>
              </a:spcBef>
              <a:spcAft>
                <a:spcPts val="0"/>
              </a:spcAft>
              <a:buClr>
                <a:schemeClr val="accent3"/>
              </a:buClr>
              <a:buSzPts val="1800"/>
              <a:buChar char="○"/>
              <a:defRPr sz="2400">
                <a:solidFill>
                  <a:schemeClr val="accent3"/>
                </a:solidFill>
              </a:defRPr>
            </a:lvl8pPr>
            <a:lvl9pPr marL="5486263" lvl="8" indent="-457189" rtl="0">
              <a:spcBef>
                <a:spcPts val="2133"/>
              </a:spcBef>
              <a:spcAft>
                <a:spcPts val="2133"/>
              </a:spcAft>
              <a:buClr>
                <a:schemeClr val="accent3"/>
              </a:buClr>
              <a:buSzPts val="1800"/>
              <a:buChar char="■"/>
              <a:defRPr sz="2400">
                <a:solidFill>
                  <a:schemeClr val="accent3"/>
                </a:solidFill>
              </a:defRPr>
            </a:lvl9pPr>
          </a:lstStyle>
          <a:p>
            <a:pPr lvl="0"/>
            <a:r>
              <a:rPr lang="es-ES"/>
              <a:t>Haga clic para modificar los estilos de texto del patrón</a:t>
            </a:r>
          </a:p>
        </p:txBody>
      </p:sp>
      <p:sp>
        <p:nvSpPr>
          <p:cNvPr id="440" name="Google Shape;440;p24"/>
          <p:cNvSpPr txBox="1">
            <a:spLocks noGrp="1"/>
          </p:cNvSpPr>
          <p:nvPr>
            <p:ph type="title"/>
          </p:nvPr>
        </p:nvSpPr>
        <p:spPr>
          <a:xfrm>
            <a:off x="963167" y="707667"/>
            <a:ext cx="1057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441" name="Google Shape;441;p24"/>
          <p:cNvGrpSpPr/>
          <p:nvPr/>
        </p:nvGrpSpPr>
        <p:grpSpPr>
          <a:xfrm flipH="1">
            <a:off x="-596799" y="2754130"/>
            <a:ext cx="1573004" cy="3805655"/>
            <a:chOff x="7907551" y="-114309"/>
            <a:chExt cx="1908059" cy="4616272"/>
          </a:xfrm>
        </p:grpSpPr>
        <p:sp>
          <p:nvSpPr>
            <p:cNvPr id="442" name="Google Shape;442;p24"/>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 name="Google Shape;443;p24"/>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 name="Google Shape;444;p24"/>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 name="Google Shape;445;p24"/>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 name="Google Shape;446;p24"/>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 name="Google Shape;447;p24"/>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 name="Google Shape;448;p24"/>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 name="Google Shape;449;p24"/>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 name="Google Shape;450;p24"/>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 name="Google Shape;451;p24"/>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24"/>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24"/>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 name="Google Shape;454;p24"/>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 name="Google Shape;455;p24"/>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 name="Google Shape;456;p24"/>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 name="Google Shape;457;p24"/>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58" name="Google Shape;458;p24"/>
          <p:cNvGrpSpPr/>
          <p:nvPr/>
        </p:nvGrpSpPr>
        <p:grpSpPr>
          <a:xfrm flipH="1">
            <a:off x="10452297" y="1041401"/>
            <a:ext cx="1847908" cy="3607004"/>
            <a:chOff x="409722" y="228600"/>
            <a:chExt cx="1385931" cy="2705253"/>
          </a:xfrm>
        </p:grpSpPr>
        <p:grpSp>
          <p:nvGrpSpPr>
            <p:cNvPr id="459" name="Google Shape;459;p24"/>
            <p:cNvGrpSpPr/>
            <p:nvPr/>
          </p:nvGrpSpPr>
          <p:grpSpPr>
            <a:xfrm rot="-617154" flipH="1">
              <a:off x="575967" y="402323"/>
              <a:ext cx="1053440" cy="2450002"/>
              <a:chOff x="3817855" y="1437512"/>
              <a:chExt cx="541146" cy="1128254"/>
            </a:xfrm>
          </p:grpSpPr>
          <p:sp>
            <p:nvSpPr>
              <p:cNvPr id="460" name="Google Shape;460;p24"/>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 name="Google Shape;461;p24"/>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62" name="Google Shape;462;p24"/>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463" name="Google Shape;463;p24"/>
          <p:cNvCxnSpPr/>
          <p:nvPr/>
        </p:nvCxnSpPr>
        <p:spPr>
          <a:xfrm>
            <a:off x="642223" y="6432800"/>
            <a:ext cx="1511200" cy="0"/>
          </a:xfrm>
          <a:prstGeom prst="straightConnector1">
            <a:avLst/>
          </a:prstGeom>
          <a:noFill/>
          <a:ln w="19050" cap="flat" cmpd="sng">
            <a:solidFill>
              <a:schemeClr val="accent5"/>
            </a:solidFill>
            <a:prstDash val="solid"/>
            <a:round/>
            <a:headEnd type="none" w="med" len="med"/>
            <a:tailEnd type="none" w="med" len="med"/>
          </a:ln>
        </p:spPr>
      </p:cxnSp>
    </p:spTree>
    <p:extLst>
      <p:ext uri="{BB962C8B-B14F-4D97-AF65-F5344CB8AC3E}">
        <p14:creationId xmlns:p14="http://schemas.microsoft.com/office/powerpoint/2010/main" val="31751747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accent2"/>
        </a:solidFill>
        <a:effectLst/>
      </p:bgPr>
    </p:bg>
    <p:spTree>
      <p:nvGrpSpPr>
        <p:cNvPr id="1" name="Shape 464"/>
        <p:cNvGrpSpPr/>
        <p:nvPr/>
      </p:nvGrpSpPr>
      <p:grpSpPr>
        <a:xfrm>
          <a:off x="0" y="0"/>
          <a:ext cx="0" cy="0"/>
          <a:chOff x="0" y="0"/>
          <a:chExt cx="0" cy="0"/>
        </a:xfrm>
      </p:grpSpPr>
      <p:grpSp>
        <p:nvGrpSpPr>
          <p:cNvPr id="465" name="Google Shape;465;p25"/>
          <p:cNvGrpSpPr/>
          <p:nvPr/>
        </p:nvGrpSpPr>
        <p:grpSpPr>
          <a:xfrm rot="10800000" flipH="1">
            <a:off x="425391" y="377800"/>
            <a:ext cx="11341200" cy="6102400"/>
            <a:chOff x="319043" y="283350"/>
            <a:chExt cx="8505900" cy="4576800"/>
          </a:xfrm>
        </p:grpSpPr>
        <p:sp>
          <p:nvSpPr>
            <p:cNvPr id="466" name="Google Shape;466;p25"/>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 name="Google Shape;467;p25"/>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 name="Google Shape;468;p25"/>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 name="Google Shape;469;p25"/>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70" name="Google Shape;470;p25"/>
          <p:cNvGrpSpPr/>
          <p:nvPr/>
        </p:nvGrpSpPr>
        <p:grpSpPr>
          <a:xfrm flipH="1">
            <a:off x="7840315" y="398667"/>
            <a:ext cx="2961419" cy="1602792"/>
            <a:chOff x="1289186" y="298550"/>
            <a:chExt cx="2221064" cy="1202094"/>
          </a:xfrm>
        </p:grpSpPr>
        <p:sp>
          <p:nvSpPr>
            <p:cNvPr id="471" name="Google Shape;471;p25"/>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25"/>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73" name="Google Shape;473;p25"/>
          <p:cNvGrpSpPr/>
          <p:nvPr/>
        </p:nvGrpSpPr>
        <p:grpSpPr>
          <a:xfrm>
            <a:off x="5708554" y="500286"/>
            <a:ext cx="774893" cy="167204"/>
            <a:chOff x="4685288" y="186288"/>
            <a:chExt cx="419375" cy="90485"/>
          </a:xfrm>
        </p:grpSpPr>
        <p:sp>
          <p:nvSpPr>
            <p:cNvPr id="474" name="Google Shape;474;p2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475" name="Google Shape;475;p25"/>
            <p:cNvGrpSpPr/>
            <p:nvPr/>
          </p:nvGrpSpPr>
          <p:grpSpPr>
            <a:xfrm>
              <a:off x="4685288" y="186300"/>
              <a:ext cx="419375" cy="90473"/>
              <a:chOff x="4390000" y="182175"/>
              <a:chExt cx="419375" cy="90473"/>
            </a:xfrm>
          </p:grpSpPr>
          <p:sp>
            <p:nvSpPr>
              <p:cNvPr id="476" name="Google Shape;476;p2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 name="Google Shape;477;p2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478" name="Google Shape;478;p25"/>
          <p:cNvSpPr txBox="1">
            <a:spLocks noGrp="1"/>
          </p:cNvSpPr>
          <p:nvPr>
            <p:ph type="title"/>
          </p:nvPr>
        </p:nvSpPr>
        <p:spPr>
          <a:xfrm>
            <a:off x="2847400" y="1839467"/>
            <a:ext cx="6497200" cy="213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s-ES"/>
              <a:t>Haga clic para modificar el estilo de título del patrón</a:t>
            </a:r>
            <a:endParaRPr/>
          </a:p>
        </p:txBody>
      </p:sp>
      <p:sp>
        <p:nvSpPr>
          <p:cNvPr id="479" name="Google Shape;479;p25"/>
          <p:cNvSpPr txBox="1">
            <a:spLocks noGrp="1"/>
          </p:cNvSpPr>
          <p:nvPr>
            <p:ph type="subTitle" idx="1"/>
          </p:nvPr>
        </p:nvSpPr>
        <p:spPr>
          <a:xfrm>
            <a:off x="2847400" y="3950667"/>
            <a:ext cx="6497200" cy="10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18806418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480"/>
        <p:cNvGrpSpPr/>
        <p:nvPr/>
      </p:nvGrpSpPr>
      <p:grpSpPr>
        <a:xfrm>
          <a:off x="0" y="0"/>
          <a:ext cx="0" cy="0"/>
          <a:chOff x="0" y="0"/>
          <a:chExt cx="0" cy="0"/>
        </a:xfrm>
      </p:grpSpPr>
      <p:grpSp>
        <p:nvGrpSpPr>
          <p:cNvPr id="481" name="Google Shape;481;p26"/>
          <p:cNvGrpSpPr/>
          <p:nvPr/>
        </p:nvGrpSpPr>
        <p:grpSpPr>
          <a:xfrm flipH="1">
            <a:off x="-12684" y="-7"/>
            <a:ext cx="12237263" cy="6858025"/>
            <a:chOff x="-9513" y="-6"/>
            <a:chExt cx="9177947" cy="5143519"/>
          </a:xfrm>
        </p:grpSpPr>
        <p:sp>
          <p:nvSpPr>
            <p:cNvPr id="482" name="Google Shape;482;p26"/>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 name="Google Shape;483;p26"/>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 name="Google Shape;484;p26"/>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 name="Google Shape;485;p26"/>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 name="Google Shape;486;p26"/>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26"/>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26"/>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89" name="Google Shape;489;p26"/>
          <p:cNvGrpSpPr/>
          <p:nvPr/>
        </p:nvGrpSpPr>
        <p:grpSpPr>
          <a:xfrm flipH="1">
            <a:off x="5728447" y="100237"/>
            <a:ext cx="774893" cy="167204"/>
            <a:chOff x="4685288" y="186288"/>
            <a:chExt cx="419375" cy="90485"/>
          </a:xfrm>
        </p:grpSpPr>
        <p:sp>
          <p:nvSpPr>
            <p:cNvPr id="490" name="Google Shape;490;p2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491" name="Google Shape;491;p26"/>
            <p:cNvGrpSpPr/>
            <p:nvPr/>
          </p:nvGrpSpPr>
          <p:grpSpPr>
            <a:xfrm>
              <a:off x="4685288" y="186300"/>
              <a:ext cx="419375" cy="90473"/>
              <a:chOff x="4390000" y="182175"/>
              <a:chExt cx="419375" cy="90473"/>
            </a:xfrm>
          </p:grpSpPr>
          <p:sp>
            <p:nvSpPr>
              <p:cNvPr id="492" name="Google Shape;492;p2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 name="Google Shape;493;p2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494" name="Google Shape;494;p26"/>
          <p:cNvSpPr txBox="1">
            <a:spLocks noGrp="1"/>
          </p:cNvSpPr>
          <p:nvPr>
            <p:ph type="title"/>
          </p:nvPr>
        </p:nvSpPr>
        <p:spPr>
          <a:xfrm>
            <a:off x="3632200" y="1721984"/>
            <a:ext cx="4927600" cy="92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s-ES"/>
              <a:t>Haga clic para modificar el estilo de título del patrón</a:t>
            </a:r>
            <a:endParaRPr/>
          </a:p>
        </p:txBody>
      </p:sp>
      <p:sp>
        <p:nvSpPr>
          <p:cNvPr id="495" name="Google Shape;495;p26"/>
          <p:cNvSpPr txBox="1">
            <a:spLocks noGrp="1"/>
          </p:cNvSpPr>
          <p:nvPr>
            <p:ph type="subTitle" idx="1"/>
          </p:nvPr>
        </p:nvSpPr>
        <p:spPr>
          <a:xfrm>
            <a:off x="3632200" y="2722817"/>
            <a:ext cx="4927600" cy="2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27478929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accent2"/>
        </a:solidFill>
        <a:effectLst/>
      </p:bgPr>
    </p:bg>
    <p:spTree>
      <p:nvGrpSpPr>
        <p:cNvPr id="1" name="Shape 496"/>
        <p:cNvGrpSpPr/>
        <p:nvPr/>
      </p:nvGrpSpPr>
      <p:grpSpPr>
        <a:xfrm>
          <a:off x="0" y="0"/>
          <a:ext cx="0" cy="0"/>
          <a:chOff x="0" y="0"/>
          <a:chExt cx="0" cy="0"/>
        </a:xfrm>
      </p:grpSpPr>
      <p:sp>
        <p:nvSpPr>
          <p:cNvPr id="497" name="Google Shape;497;p27"/>
          <p:cNvSpPr txBox="1">
            <a:spLocks noGrp="1"/>
          </p:cNvSpPr>
          <p:nvPr>
            <p:ph type="body" idx="1"/>
          </p:nvPr>
        </p:nvSpPr>
        <p:spPr>
          <a:xfrm>
            <a:off x="960000" y="1543267"/>
            <a:ext cx="5453600" cy="3488800"/>
          </a:xfrm>
          <a:prstGeom prst="rect">
            <a:avLst/>
          </a:prstGeom>
        </p:spPr>
        <p:txBody>
          <a:bodyPr spcFirstLastPara="1" wrap="square" lIns="91425" tIns="91425" rIns="91425" bIns="91425" anchor="ctr" anchorCtr="0">
            <a:noAutofit/>
          </a:bodyPr>
          <a:lstStyle>
            <a:lvl1pPr marL="609585" lvl="0" indent="-389457" rtl="0">
              <a:lnSpc>
                <a:spcPct val="100000"/>
              </a:lnSpc>
              <a:spcBef>
                <a:spcPts val="0"/>
              </a:spcBef>
              <a:spcAft>
                <a:spcPts val="0"/>
              </a:spcAft>
              <a:buSzPts val="1000"/>
              <a:buChar char="●"/>
              <a:defRPr sz="2133">
                <a:solidFill>
                  <a:srgbClr val="434343"/>
                </a:solidFill>
              </a:defRPr>
            </a:lvl1pPr>
            <a:lvl2pPr marL="1219170" lvl="1" indent="-423323" rtl="0">
              <a:lnSpc>
                <a:spcPct val="115000"/>
              </a:lnSpc>
              <a:spcBef>
                <a:spcPts val="0"/>
              </a:spcBef>
              <a:spcAft>
                <a:spcPts val="0"/>
              </a:spcAft>
              <a:buSzPts val="1400"/>
              <a:buChar char="○"/>
              <a:defRPr>
                <a:solidFill>
                  <a:srgbClr val="434343"/>
                </a:solidFill>
              </a:defRPr>
            </a:lvl2pPr>
            <a:lvl3pPr marL="1828754" lvl="2" indent="-423323" rtl="0">
              <a:lnSpc>
                <a:spcPct val="115000"/>
              </a:lnSpc>
              <a:spcBef>
                <a:spcPts val="2133"/>
              </a:spcBef>
              <a:spcAft>
                <a:spcPts val="0"/>
              </a:spcAft>
              <a:buSzPts val="1400"/>
              <a:buChar char="■"/>
              <a:defRPr>
                <a:solidFill>
                  <a:srgbClr val="434343"/>
                </a:solidFill>
              </a:defRPr>
            </a:lvl3pPr>
            <a:lvl4pPr marL="2438339" lvl="3" indent="-423323" rtl="0">
              <a:lnSpc>
                <a:spcPct val="115000"/>
              </a:lnSpc>
              <a:spcBef>
                <a:spcPts val="2133"/>
              </a:spcBef>
              <a:spcAft>
                <a:spcPts val="0"/>
              </a:spcAft>
              <a:buSzPts val="1400"/>
              <a:buChar char="●"/>
              <a:defRPr>
                <a:solidFill>
                  <a:srgbClr val="434343"/>
                </a:solidFill>
              </a:defRPr>
            </a:lvl4pPr>
            <a:lvl5pPr marL="3047924" lvl="4" indent="-423323" rtl="0">
              <a:lnSpc>
                <a:spcPct val="115000"/>
              </a:lnSpc>
              <a:spcBef>
                <a:spcPts val="2133"/>
              </a:spcBef>
              <a:spcAft>
                <a:spcPts val="0"/>
              </a:spcAft>
              <a:buSzPts val="1400"/>
              <a:buChar char="○"/>
              <a:defRPr>
                <a:solidFill>
                  <a:srgbClr val="434343"/>
                </a:solidFill>
              </a:defRPr>
            </a:lvl5pPr>
            <a:lvl6pPr marL="3657509" lvl="5" indent="-423323" rtl="0">
              <a:lnSpc>
                <a:spcPct val="115000"/>
              </a:lnSpc>
              <a:spcBef>
                <a:spcPts val="2133"/>
              </a:spcBef>
              <a:spcAft>
                <a:spcPts val="0"/>
              </a:spcAft>
              <a:buSzPts val="1400"/>
              <a:buChar char="■"/>
              <a:defRPr>
                <a:solidFill>
                  <a:srgbClr val="434343"/>
                </a:solidFill>
              </a:defRPr>
            </a:lvl6pPr>
            <a:lvl7pPr marL="4267093" lvl="6" indent="-423323" rtl="0">
              <a:lnSpc>
                <a:spcPct val="115000"/>
              </a:lnSpc>
              <a:spcBef>
                <a:spcPts val="2133"/>
              </a:spcBef>
              <a:spcAft>
                <a:spcPts val="0"/>
              </a:spcAft>
              <a:buSzPts val="1400"/>
              <a:buChar char="●"/>
              <a:defRPr>
                <a:solidFill>
                  <a:srgbClr val="434343"/>
                </a:solidFill>
              </a:defRPr>
            </a:lvl7pPr>
            <a:lvl8pPr marL="4876678" lvl="7" indent="-423323" rtl="0">
              <a:lnSpc>
                <a:spcPct val="115000"/>
              </a:lnSpc>
              <a:spcBef>
                <a:spcPts val="2133"/>
              </a:spcBef>
              <a:spcAft>
                <a:spcPts val="0"/>
              </a:spcAft>
              <a:buSzPts val="1400"/>
              <a:buChar char="○"/>
              <a:defRPr>
                <a:solidFill>
                  <a:srgbClr val="434343"/>
                </a:solidFill>
              </a:defRPr>
            </a:lvl8pPr>
            <a:lvl9pPr marL="5486263" lvl="8" indent="-423323" rtl="0">
              <a:lnSpc>
                <a:spcPct val="115000"/>
              </a:lnSpc>
              <a:spcBef>
                <a:spcPts val="2133"/>
              </a:spcBef>
              <a:spcAft>
                <a:spcPts val="2133"/>
              </a:spcAft>
              <a:buSzPts val="1400"/>
              <a:buChar char="■"/>
              <a:defRPr>
                <a:solidFill>
                  <a:srgbClr val="434343"/>
                </a:solidFill>
              </a:defRPr>
            </a:lvl9pPr>
          </a:lstStyle>
          <a:p>
            <a:pPr lvl="0"/>
            <a:r>
              <a:rPr lang="es-ES"/>
              <a:t>Haga clic para modificar los estilos de texto del patrón</a:t>
            </a:r>
          </a:p>
        </p:txBody>
      </p:sp>
      <p:sp>
        <p:nvSpPr>
          <p:cNvPr id="498" name="Google Shape;498;p27"/>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2726317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accent2"/>
        </a:solidFill>
        <a:effectLst/>
      </p:bgPr>
    </p:bg>
    <p:spTree>
      <p:nvGrpSpPr>
        <p:cNvPr id="1" name="Shape 53"/>
        <p:cNvGrpSpPr/>
        <p:nvPr/>
      </p:nvGrpSpPr>
      <p:grpSpPr>
        <a:xfrm>
          <a:off x="0" y="0"/>
          <a:ext cx="0" cy="0"/>
          <a:chOff x="0" y="0"/>
          <a:chExt cx="0" cy="0"/>
        </a:xfrm>
      </p:grpSpPr>
      <p:sp>
        <p:nvSpPr>
          <p:cNvPr id="54" name="Google Shape;54;p5"/>
          <p:cNvSpPr/>
          <p:nvPr/>
        </p:nvSpPr>
        <p:spPr>
          <a:xfrm flipH="1">
            <a:off x="425391" y="377800"/>
            <a:ext cx="11341200" cy="61024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5"/>
          <p:cNvSpPr/>
          <p:nvPr/>
        </p:nvSpPr>
        <p:spPr>
          <a:xfrm rot="10800000" flipH="1">
            <a:off x="6233467" y="772416"/>
            <a:ext cx="5072000" cy="53112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6" name="Google Shape;56;p5"/>
          <p:cNvGrpSpPr/>
          <p:nvPr/>
        </p:nvGrpSpPr>
        <p:grpSpPr>
          <a:xfrm>
            <a:off x="8879504" y="4618849"/>
            <a:ext cx="2406899" cy="1445080"/>
            <a:chOff x="6659628" y="3464137"/>
            <a:chExt cx="1805174" cy="1083810"/>
          </a:xfrm>
        </p:grpSpPr>
        <p:sp>
          <p:nvSpPr>
            <p:cNvPr id="57" name="Google Shape;57;p5"/>
            <p:cNvSpPr/>
            <p:nvPr/>
          </p:nvSpPr>
          <p:spPr>
            <a:xfrm flipH="1">
              <a:off x="6659628" y="3545595"/>
              <a:ext cx="1262868" cy="100235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5"/>
            <p:cNvSpPr/>
            <p:nvPr/>
          </p:nvSpPr>
          <p:spPr>
            <a:xfrm rot="10800000" flipH="1">
              <a:off x="7611614" y="3464137"/>
              <a:ext cx="853189" cy="84569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 name="Google Shape;59;p5"/>
          <p:cNvSpPr/>
          <p:nvPr/>
        </p:nvSpPr>
        <p:spPr>
          <a:xfrm rot="10800000" flipH="1">
            <a:off x="881567" y="768016"/>
            <a:ext cx="5076800" cy="5315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5"/>
          <p:cNvSpPr/>
          <p:nvPr/>
        </p:nvSpPr>
        <p:spPr>
          <a:xfrm flipH="1">
            <a:off x="1262667" y="788946"/>
            <a:ext cx="1371733" cy="109419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5"/>
          <p:cNvSpPr/>
          <p:nvPr/>
        </p:nvSpPr>
        <p:spPr>
          <a:xfrm flipH="1">
            <a:off x="2047358" y="787538"/>
            <a:ext cx="1072175" cy="8551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5"/>
          <p:cNvSpPr/>
          <p:nvPr/>
        </p:nvSpPr>
        <p:spPr>
          <a:xfrm flipH="1">
            <a:off x="899685" y="2131743"/>
            <a:ext cx="1025243" cy="97267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3" name="Google Shape;63;p5"/>
          <p:cNvGrpSpPr/>
          <p:nvPr/>
        </p:nvGrpSpPr>
        <p:grpSpPr>
          <a:xfrm>
            <a:off x="5708554" y="500286"/>
            <a:ext cx="774893" cy="167204"/>
            <a:chOff x="4685288" y="186288"/>
            <a:chExt cx="419375" cy="90485"/>
          </a:xfrm>
        </p:grpSpPr>
        <p:sp>
          <p:nvSpPr>
            <p:cNvPr id="64" name="Google Shape;64;p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5" name="Google Shape;65;p5"/>
            <p:cNvGrpSpPr/>
            <p:nvPr/>
          </p:nvGrpSpPr>
          <p:grpSpPr>
            <a:xfrm>
              <a:off x="4685288" y="186300"/>
              <a:ext cx="419375" cy="90473"/>
              <a:chOff x="4390000" y="182175"/>
              <a:chExt cx="419375" cy="90473"/>
            </a:xfrm>
          </p:grpSpPr>
          <p:sp>
            <p:nvSpPr>
              <p:cNvPr id="66" name="Google Shape;66;p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8" name="Google Shape;68;p5"/>
          <p:cNvGrpSpPr/>
          <p:nvPr/>
        </p:nvGrpSpPr>
        <p:grpSpPr>
          <a:xfrm rot="-10283466" flipH="1">
            <a:off x="297617" y="190574"/>
            <a:ext cx="721516" cy="2967095"/>
            <a:chOff x="871338" y="1945155"/>
            <a:chExt cx="247109" cy="1016148"/>
          </a:xfrm>
        </p:grpSpPr>
        <p:sp>
          <p:nvSpPr>
            <p:cNvPr id="69" name="Google Shape;69;p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 name="Google Shape;72;p5"/>
          <p:cNvGrpSpPr/>
          <p:nvPr/>
        </p:nvGrpSpPr>
        <p:grpSpPr>
          <a:xfrm rot="-1025565">
            <a:off x="10554279" y="220336"/>
            <a:ext cx="1281565" cy="2616033"/>
            <a:chOff x="3789888" y="1403830"/>
            <a:chExt cx="569113" cy="1161936"/>
          </a:xfrm>
        </p:grpSpPr>
        <p:sp>
          <p:nvSpPr>
            <p:cNvPr id="73" name="Google Shape;73;p5"/>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5"/>
            <p:cNvSpPr/>
            <p:nvPr/>
          </p:nvSpPr>
          <p:spPr>
            <a:xfrm>
              <a:off x="3789888" y="1403830"/>
              <a:ext cx="81102" cy="79229"/>
            </a:xfrm>
            <a:custGeom>
              <a:avLst/>
              <a:gdLst/>
              <a:ahLst/>
              <a:cxnLst/>
              <a:rect l="l" t="t" r="r" b="b"/>
              <a:pathLst>
                <a:path w="4286" h="4187" extrusionOk="0">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5"/>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6" name="Google Shape;76;p5"/>
          <p:cNvSpPr txBox="1">
            <a:spLocks noGrp="1"/>
          </p:cNvSpPr>
          <p:nvPr>
            <p:ph type="subTitle" idx="1"/>
          </p:nvPr>
        </p:nvSpPr>
        <p:spPr>
          <a:xfrm>
            <a:off x="1838767" y="4112807"/>
            <a:ext cx="3162400" cy="1029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
        <p:nvSpPr>
          <p:cNvPr id="77" name="Google Shape;77;p5"/>
          <p:cNvSpPr txBox="1">
            <a:spLocks noGrp="1"/>
          </p:cNvSpPr>
          <p:nvPr>
            <p:ph type="subTitle" idx="2"/>
          </p:nvPr>
        </p:nvSpPr>
        <p:spPr>
          <a:xfrm>
            <a:off x="7188267" y="4112808"/>
            <a:ext cx="3162400" cy="1029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
        <p:nvSpPr>
          <p:cNvPr id="78" name="Google Shape;78;p5"/>
          <p:cNvSpPr/>
          <p:nvPr/>
        </p:nvSpPr>
        <p:spPr>
          <a:xfrm>
            <a:off x="5009399" y="5993262"/>
            <a:ext cx="2173188" cy="290261"/>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5"/>
          <p:cNvSpPr txBox="1">
            <a:spLocks noGrp="1"/>
          </p:cNvSpPr>
          <p:nvPr>
            <p:ph type="title"/>
          </p:nvPr>
        </p:nvSpPr>
        <p:spPr>
          <a:xfrm>
            <a:off x="1701800" y="3517900"/>
            <a:ext cx="3441600" cy="56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r>
              <a:rPr lang="es-ES"/>
              <a:t>Haga clic para modificar el estilo de título del patrón</a:t>
            </a:r>
            <a:endParaRPr/>
          </a:p>
        </p:txBody>
      </p:sp>
      <p:sp>
        <p:nvSpPr>
          <p:cNvPr id="80" name="Google Shape;80;p5"/>
          <p:cNvSpPr txBox="1">
            <a:spLocks noGrp="1"/>
          </p:cNvSpPr>
          <p:nvPr>
            <p:ph type="title" idx="3"/>
          </p:nvPr>
        </p:nvSpPr>
        <p:spPr>
          <a:xfrm>
            <a:off x="7048500" y="3517900"/>
            <a:ext cx="3441600" cy="56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r>
              <a:rPr lang="es-ES"/>
              <a:t>Haga clic para modificar el estilo de título del patrón</a:t>
            </a:r>
            <a:endParaRPr/>
          </a:p>
        </p:txBody>
      </p:sp>
    </p:spTree>
    <p:extLst>
      <p:ext uri="{BB962C8B-B14F-4D97-AF65-F5344CB8AC3E}">
        <p14:creationId xmlns:p14="http://schemas.microsoft.com/office/powerpoint/2010/main" val="15649611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solidFill>
          <a:schemeClr val="accent2"/>
        </a:solidFill>
        <a:effectLst/>
      </p:bgPr>
    </p:bg>
    <p:spTree>
      <p:nvGrpSpPr>
        <p:cNvPr id="1" name="Shape 499"/>
        <p:cNvGrpSpPr/>
        <p:nvPr/>
      </p:nvGrpSpPr>
      <p:grpSpPr>
        <a:xfrm>
          <a:off x="0" y="0"/>
          <a:ext cx="0" cy="0"/>
          <a:chOff x="0" y="0"/>
          <a:chExt cx="0" cy="0"/>
        </a:xfrm>
      </p:grpSpPr>
      <p:sp>
        <p:nvSpPr>
          <p:cNvPr id="500" name="Google Shape;500;p28"/>
          <p:cNvSpPr txBox="1">
            <a:spLocks noGrp="1"/>
          </p:cNvSpPr>
          <p:nvPr>
            <p:ph type="title"/>
          </p:nvPr>
        </p:nvSpPr>
        <p:spPr>
          <a:xfrm>
            <a:off x="944233" y="1310600"/>
            <a:ext cx="4412000" cy="249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501" name="Google Shape;501;p28"/>
          <p:cNvSpPr txBox="1">
            <a:spLocks noGrp="1"/>
          </p:cNvSpPr>
          <p:nvPr>
            <p:ph type="subTitle" idx="1"/>
          </p:nvPr>
        </p:nvSpPr>
        <p:spPr>
          <a:xfrm>
            <a:off x="944233" y="4207800"/>
            <a:ext cx="4412000" cy="133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19104909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solidFill>
          <a:schemeClr val="accent2"/>
        </a:solidFill>
        <a:effectLst/>
      </p:bgPr>
    </p:bg>
    <p:spTree>
      <p:nvGrpSpPr>
        <p:cNvPr id="1" name="Shape 502"/>
        <p:cNvGrpSpPr/>
        <p:nvPr/>
      </p:nvGrpSpPr>
      <p:grpSpPr>
        <a:xfrm>
          <a:off x="0" y="0"/>
          <a:ext cx="0" cy="0"/>
          <a:chOff x="0" y="0"/>
          <a:chExt cx="0" cy="0"/>
        </a:xfrm>
      </p:grpSpPr>
      <p:sp>
        <p:nvSpPr>
          <p:cNvPr id="503" name="Google Shape;503;p29"/>
          <p:cNvSpPr txBox="1">
            <a:spLocks noGrp="1"/>
          </p:cNvSpPr>
          <p:nvPr>
            <p:ph type="title"/>
          </p:nvPr>
        </p:nvSpPr>
        <p:spPr>
          <a:xfrm>
            <a:off x="961189" y="2010317"/>
            <a:ext cx="4106400" cy="1339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504" name="Google Shape;504;p29"/>
          <p:cNvSpPr txBox="1">
            <a:spLocks noGrp="1"/>
          </p:cNvSpPr>
          <p:nvPr>
            <p:ph type="subTitle" idx="1"/>
          </p:nvPr>
        </p:nvSpPr>
        <p:spPr>
          <a:xfrm>
            <a:off x="961189" y="3508084"/>
            <a:ext cx="4106400" cy="133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grpSp>
        <p:nvGrpSpPr>
          <p:cNvPr id="505" name="Google Shape;505;p29"/>
          <p:cNvGrpSpPr/>
          <p:nvPr/>
        </p:nvGrpSpPr>
        <p:grpSpPr>
          <a:xfrm rot="5270711">
            <a:off x="1893836" y="-739526"/>
            <a:ext cx="1847921" cy="3607031"/>
            <a:chOff x="409722" y="228600"/>
            <a:chExt cx="1385931" cy="2705253"/>
          </a:xfrm>
        </p:grpSpPr>
        <p:grpSp>
          <p:nvGrpSpPr>
            <p:cNvPr id="506" name="Google Shape;506;p29"/>
            <p:cNvGrpSpPr/>
            <p:nvPr/>
          </p:nvGrpSpPr>
          <p:grpSpPr>
            <a:xfrm rot="-617154" flipH="1">
              <a:off x="575967" y="402323"/>
              <a:ext cx="1053440" cy="2450002"/>
              <a:chOff x="3817855" y="1437512"/>
              <a:chExt cx="541146" cy="1128254"/>
            </a:xfrm>
          </p:grpSpPr>
          <p:sp>
            <p:nvSpPr>
              <p:cNvPr id="507" name="Google Shape;507;p29"/>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 name="Google Shape;508;p29"/>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09" name="Google Shape;509;p29"/>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0602491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5">
  <p:cSld name="Title and text 5">
    <p:bg>
      <p:bgPr>
        <a:solidFill>
          <a:schemeClr val="accent2"/>
        </a:solidFill>
        <a:effectLst/>
      </p:bgPr>
    </p:bg>
    <p:spTree>
      <p:nvGrpSpPr>
        <p:cNvPr id="1" name="Shape 510"/>
        <p:cNvGrpSpPr/>
        <p:nvPr/>
      </p:nvGrpSpPr>
      <p:grpSpPr>
        <a:xfrm>
          <a:off x="0" y="0"/>
          <a:ext cx="0" cy="0"/>
          <a:chOff x="0" y="0"/>
          <a:chExt cx="0" cy="0"/>
        </a:xfrm>
      </p:grpSpPr>
      <p:sp>
        <p:nvSpPr>
          <p:cNvPr id="511" name="Google Shape;511;p30"/>
          <p:cNvSpPr txBox="1">
            <a:spLocks noGrp="1"/>
          </p:cNvSpPr>
          <p:nvPr>
            <p:ph type="title"/>
          </p:nvPr>
        </p:nvSpPr>
        <p:spPr>
          <a:xfrm>
            <a:off x="6120933" y="2003095"/>
            <a:ext cx="2722800" cy="1256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512" name="Google Shape;512;p30"/>
          <p:cNvSpPr txBox="1">
            <a:spLocks noGrp="1"/>
          </p:cNvSpPr>
          <p:nvPr>
            <p:ph type="subTitle" idx="1"/>
          </p:nvPr>
        </p:nvSpPr>
        <p:spPr>
          <a:xfrm>
            <a:off x="6120923" y="3515305"/>
            <a:ext cx="4108800" cy="133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grpSp>
        <p:nvGrpSpPr>
          <p:cNvPr id="513" name="Google Shape;513;p30"/>
          <p:cNvGrpSpPr/>
          <p:nvPr/>
        </p:nvGrpSpPr>
        <p:grpSpPr>
          <a:xfrm flipH="1">
            <a:off x="9724986" y="752789"/>
            <a:ext cx="1847908" cy="3607004"/>
            <a:chOff x="409722" y="228600"/>
            <a:chExt cx="1385931" cy="2705253"/>
          </a:xfrm>
        </p:grpSpPr>
        <p:grpSp>
          <p:nvGrpSpPr>
            <p:cNvPr id="514" name="Google Shape;514;p30"/>
            <p:cNvGrpSpPr/>
            <p:nvPr/>
          </p:nvGrpSpPr>
          <p:grpSpPr>
            <a:xfrm rot="-617154" flipH="1">
              <a:off x="575967" y="402323"/>
              <a:ext cx="1053440" cy="2450002"/>
              <a:chOff x="3817855" y="1437512"/>
              <a:chExt cx="541146" cy="1128254"/>
            </a:xfrm>
          </p:grpSpPr>
          <p:sp>
            <p:nvSpPr>
              <p:cNvPr id="515" name="Google Shape;515;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 name="Google Shape;516;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17" name="Google Shape;517;p30"/>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8651810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6">
  <p:cSld name="Title and text 6">
    <p:bg>
      <p:bgPr>
        <a:solidFill>
          <a:schemeClr val="accent2"/>
        </a:solidFill>
        <a:effectLst/>
      </p:bgPr>
    </p:bg>
    <p:spTree>
      <p:nvGrpSpPr>
        <p:cNvPr id="1" name="Shape 518"/>
        <p:cNvGrpSpPr/>
        <p:nvPr/>
      </p:nvGrpSpPr>
      <p:grpSpPr>
        <a:xfrm>
          <a:off x="0" y="0"/>
          <a:ext cx="0" cy="0"/>
          <a:chOff x="0" y="0"/>
          <a:chExt cx="0" cy="0"/>
        </a:xfrm>
      </p:grpSpPr>
      <p:sp>
        <p:nvSpPr>
          <p:cNvPr id="519" name="Google Shape;519;p31"/>
          <p:cNvSpPr txBox="1">
            <a:spLocks noGrp="1"/>
          </p:cNvSpPr>
          <p:nvPr>
            <p:ph type="subTitle" idx="1"/>
          </p:nvPr>
        </p:nvSpPr>
        <p:spPr>
          <a:xfrm>
            <a:off x="2101800" y="5562600"/>
            <a:ext cx="7988400" cy="55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sp>
        <p:nvSpPr>
          <p:cNvPr id="520" name="Google Shape;520;p31"/>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521" name="Google Shape;521;p31"/>
          <p:cNvGrpSpPr/>
          <p:nvPr/>
        </p:nvGrpSpPr>
        <p:grpSpPr>
          <a:xfrm rot="10670711">
            <a:off x="9724990" y="752791"/>
            <a:ext cx="1847921" cy="3607031"/>
            <a:chOff x="409722" y="228600"/>
            <a:chExt cx="1385931" cy="2705253"/>
          </a:xfrm>
        </p:grpSpPr>
        <p:grpSp>
          <p:nvGrpSpPr>
            <p:cNvPr id="522" name="Google Shape;522;p31"/>
            <p:cNvGrpSpPr/>
            <p:nvPr/>
          </p:nvGrpSpPr>
          <p:grpSpPr>
            <a:xfrm rot="-617154" flipH="1">
              <a:off x="575967" y="402323"/>
              <a:ext cx="1053440" cy="2450002"/>
              <a:chOff x="3817855" y="1437512"/>
              <a:chExt cx="541146" cy="1128254"/>
            </a:xfrm>
          </p:grpSpPr>
          <p:sp>
            <p:nvSpPr>
              <p:cNvPr id="523" name="Google Shape;523;p31"/>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 name="Google Shape;524;p31"/>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25" name="Google Shape;525;p31"/>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26" name="Google Shape;526;p31"/>
          <p:cNvGrpSpPr/>
          <p:nvPr/>
        </p:nvGrpSpPr>
        <p:grpSpPr>
          <a:xfrm rot="-129289">
            <a:off x="619090" y="2289425"/>
            <a:ext cx="1847921" cy="3607031"/>
            <a:chOff x="409722" y="228600"/>
            <a:chExt cx="1385931" cy="2705253"/>
          </a:xfrm>
        </p:grpSpPr>
        <p:grpSp>
          <p:nvGrpSpPr>
            <p:cNvPr id="527" name="Google Shape;527;p31"/>
            <p:cNvGrpSpPr/>
            <p:nvPr/>
          </p:nvGrpSpPr>
          <p:grpSpPr>
            <a:xfrm rot="-617154" flipH="1">
              <a:off x="575967" y="402323"/>
              <a:ext cx="1053440" cy="2450002"/>
              <a:chOff x="3817855" y="1437512"/>
              <a:chExt cx="541146" cy="1128254"/>
            </a:xfrm>
          </p:grpSpPr>
          <p:sp>
            <p:nvSpPr>
              <p:cNvPr id="528" name="Google Shape;528;p31"/>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 name="Google Shape;529;p31"/>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30" name="Google Shape;530;p31"/>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5544323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7">
  <p:cSld name="Title and text 7">
    <p:bg>
      <p:bgPr>
        <a:solidFill>
          <a:schemeClr val="accent2"/>
        </a:solidFill>
        <a:effectLst/>
      </p:bgPr>
    </p:bg>
    <p:spTree>
      <p:nvGrpSpPr>
        <p:cNvPr id="1" name="Shape 531"/>
        <p:cNvGrpSpPr/>
        <p:nvPr/>
      </p:nvGrpSpPr>
      <p:grpSpPr>
        <a:xfrm>
          <a:off x="0" y="0"/>
          <a:ext cx="0" cy="0"/>
          <a:chOff x="0" y="0"/>
          <a:chExt cx="0" cy="0"/>
        </a:xfrm>
      </p:grpSpPr>
      <p:cxnSp>
        <p:nvCxnSpPr>
          <p:cNvPr id="532" name="Google Shape;532;p32"/>
          <p:cNvCxnSpPr/>
          <p:nvPr/>
        </p:nvCxnSpPr>
        <p:spPr>
          <a:xfrm rot="10800000">
            <a:off x="-165100" y="5562600"/>
            <a:ext cx="7721600" cy="0"/>
          </a:xfrm>
          <a:prstGeom prst="straightConnector1">
            <a:avLst/>
          </a:prstGeom>
          <a:noFill/>
          <a:ln w="28575" cap="flat" cmpd="sng">
            <a:solidFill>
              <a:schemeClr val="accent5"/>
            </a:solidFill>
            <a:prstDash val="solid"/>
            <a:round/>
            <a:headEnd type="none" w="med" len="med"/>
            <a:tailEnd type="none" w="med" len="med"/>
          </a:ln>
        </p:spPr>
      </p:cxnSp>
      <p:sp>
        <p:nvSpPr>
          <p:cNvPr id="533" name="Google Shape;533;p32"/>
          <p:cNvSpPr txBox="1">
            <a:spLocks noGrp="1"/>
          </p:cNvSpPr>
          <p:nvPr>
            <p:ph type="subTitle" idx="1"/>
          </p:nvPr>
        </p:nvSpPr>
        <p:spPr>
          <a:xfrm>
            <a:off x="7069940" y="3123673"/>
            <a:ext cx="3993600" cy="170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sp>
        <p:nvSpPr>
          <p:cNvPr id="534" name="Google Shape;534;p32"/>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535" name="Google Shape;535;p32"/>
          <p:cNvGrpSpPr/>
          <p:nvPr/>
        </p:nvGrpSpPr>
        <p:grpSpPr>
          <a:xfrm>
            <a:off x="247816" y="3961891"/>
            <a:ext cx="1198165" cy="1866591"/>
            <a:chOff x="1029350" y="2586825"/>
            <a:chExt cx="1127225" cy="1756075"/>
          </a:xfrm>
        </p:grpSpPr>
        <p:sp>
          <p:nvSpPr>
            <p:cNvPr id="536" name="Google Shape;536;p32"/>
            <p:cNvSpPr/>
            <p:nvPr/>
          </p:nvSpPr>
          <p:spPr>
            <a:xfrm>
              <a:off x="1293025" y="2586825"/>
              <a:ext cx="608900" cy="818625"/>
            </a:xfrm>
            <a:custGeom>
              <a:avLst/>
              <a:gdLst/>
              <a:ahLst/>
              <a:cxnLst/>
              <a:rect l="l" t="t" r="r" b="b"/>
              <a:pathLst>
                <a:path w="24356" h="32745" extrusionOk="0">
                  <a:moveTo>
                    <a:pt x="12925" y="0"/>
                  </a:moveTo>
                  <a:cubicBezTo>
                    <a:pt x="6916" y="0"/>
                    <a:pt x="1600" y="6659"/>
                    <a:pt x="816" y="15331"/>
                  </a:cubicBezTo>
                  <a:cubicBezTo>
                    <a:pt x="1" y="24385"/>
                    <a:pt x="4437" y="32126"/>
                    <a:pt x="10730" y="32715"/>
                  </a:cubicBezTo>
                  <a:cubicBezTo>
                    <a:pt x="10961" y="32735"/>
                    <a:pt x="11192" y="32745"/>
                    <a:pt x="11422" y="32745"/>
                  </a:cubicBezTo>
                  <a:cubicBezTo>
                    <a:pt x="17396" y="32745"/>
                    <a:pt x="22756" y="26043"/>
                    <a:pt x="23541" y="17368"/>
                  </a:cubicBezTo>
                  <a:cubicBezTo>
                    <a:pt x="24356" y="8360"/>
                    <a:pt x="19919" y="574"/>
                    <a:pt x="13627" y="30"/>
                  </a:cubicBezTo>
                  <a:cubicBezTo>
                    <a:pt x="13392" y="10"/>
                    <a:pt x="13158" y="0"/>
                    <a:pt x="12925" y="0"/>
                  </a:cubicBez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 name="Google Shape;537;p32"/>
            <p:cNvSpPr/>
            <p:nvPr/>
          </p:nvSpPr>
          <p:spPr>
            <a:xfrm>
              <a:off x="1484300" y="2596625"/>
              <a:ext cx="267100" cy="817125"/>
            </a:xfrm>
            <a:custGeom>
              <a:avLst/>
              <a:gdLst/>
              <a:ahLst/>
              <a:cxnLst/>
              <a:rect l="l" t="t" r="r" b="b"/>
              <a:pathLst>
                <a:path w="10684" h="32685" extrusionOk="0">
                  <a:moveTo>
                    <a:pt x="5931" y="1"/>
                  </a:moveTo>
                  <a:lnTo>
                    <a:pt x="4256" y="18742"/>
                  </a:lnTo>
                  <a:lnTo>
                    <a:pt x="408" y="12133"/>
                  </a:lnTo>
                  <a:lnTo>
                    <a:pt x="0" y="12585"/>
                  </a:lnTo>
                  <a:lnTo>
                    <a:pt x="4165" y="19783"/>
                  </a:lnTo>
                  <a:lnTo>
                    <a:pt x="3033" y="32639"/>
                  </a:lnTo>
                  <a:lnTo>
                    <a:pt x="3577" y="32685"/>
                  </a:lnTo>
                  <a:lnTo>
                    <a:pt x="4165" y="26121"/>
                  </a:lnTo>
                  <a:lnTo>
                    <a:pt x="4301" y="26302"/>
                  </a:lnTo>
                  <a:lnTo>
                    <a:pt x="10684" y="19285"/>
                  </a:lnTo>
                  <a:lnTo>
                    <a:pt x="10367" y="18742"/>
                  </a:lnTo>
                  <a:lnTo>
                    <a:pt x="4210" y="25442"/>
                  </a:lnTo>
                  <a:lnTo>
                    <a:pt x="4708" y="19964"/>
                  </a:lnTo>
                  <a:lnTo>
                    <a:pt x="4889" y="19783"/>
                  </a:lnTo>
                  <a:lnTo>
                    <a:pt x="4754" y="19557"/>
                  </a:lnTo>
                  <a:lnTo>
                    <a:pt x="6474" y="46"/>
                  </a:lnTo>
                  <a:lnTo>
                    <a:pt x="5931" y="1"/>
                  </a:ln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 name="Google Shape;538;p32"/>
            <p:cNvSpPr/>
            <p:nvPr/>
          </p:nvSpPr>
          <p:spPr>
            <a:xfrm>
              <a:off x="1089325" y="3411475"/>
              <a:ext cx="1067250" cy="931425"/>
            </a:xfrm>
            <a:custGeom>
              <a:avLst/>
              <a:gdLst/>
              <a:ahLst/>
              <a:cxnLst/>
              <a:rect l="l" t="t" r="r" b="b"/>
              <a:pathLst>
                <a:path w="42690" h="37257" extrusionOk="0">
                  <a:moveTo>
                    <a:pt x="21367" y="0"/>
                  </a:moveTo>
                  <a:cubicBezTo>
                    <a:pt x="9552" y="0"/>
                    <a:pt x="1" y="8330"/>
                    <a:pt x="1" y="18606"/>
                  </a:cubicBezTo>
                  <a:cubicBezTo>
                    <a:pt x="1" y="28882"/>
                    <a:pt x="9552" y="37257"/>
                    <a:pt x="21367" y="37257"/>
                  </a:cubicBezTo>
                  <a:cubicBezTo>
                    <a:pt x="33137" y="37257"/>
                    <a:pt x="42689" y="28882"/>
                    <a:pt x="42689" y="18606"/>
                  </a:cubicBezTo>
                  <a:cubicBezTo>
                    <a:pt x="42689" y="8330"/>
                    <a:pt x="33137" y="0"/>
                    <a:pt x="21367"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 name="Google Shape;539;p32"/>
            <p:cNvSpPr/>
            <p:nvPr/>
          </p:nvSpPr>
          <p:spPr>
            <a:xfrm>
              <a:off x="1316800" y="3456725"/>
              <a:ext cx="613425" cy="363325"/>
            </a:xfrm>
            <a:custGeom>
              <a:avLst/>
              <a:gdLst/>
              <a:ahLst/>
              <a:cxnLst/>
              <a:rect l="l" t="t" r="r" b="b"/>
              <a:pathLst>
                <a:path w="24537" h="14533" extrusionOk="0">
                  <a:moveTo>
                    <a:pt x="12268" y="1"/>
                  </a:moveTo>
                  <a:cubicBezTo>
                    <a:pt x="5478" y="1"/>
                    <a:pt x="1" y="3260"/>
                    <a:pt x="1" y="7289"/>
                  </a:cubicBezTo>
                  <a:cubicBezTo>
                    <a:pt x="1" y="11273"/>
                    <a:pt x="5478" y="14532"/>
                    <a:pt x="12268" y="14532"/>
                  </a:cubicBezTo>
                  <a:cubicBezTo>
                    <a:pt x="19014" y="14532"/>
                    <a:pt x="24536" y="11273"/>
                    <a:pt x="24536" y="7289"/>
                  </a:cubicBezTo>
                  <a:cubicBezTo>
                    <a:pt x="24536" y="3260"/>
                    <a:pt x="19014" y="1"/>
                    <a:pt x="12268" y="1"/>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 name="Google Shape;540;p32"/>
            <p:cNvSpPr/>
            <p:nvPr/>
          </p:nvSpPr>
          <p:spPr>
            <a:xfrm>
              <a:off x="1029350" y="2977250"/>
              <a:ext cx="720925" cy="764525"/>
            </a:xfrm>
            <a:custGeom>
              <a:avLst/>
              <a:gdLst/>
              <a:ahLst/>
              <a:cxnLst/>
              <a:rect l="l" t="t" r="r" b="b"/>
              <a:pathLst>
                <a:path w="28837" h="30581" extrusionOk="0">
                  <a:moveTo>
                    <a:pt x="10477" y="0"/>
                  </a:moveTo>
                  <a:cubicBezTo>
                    <a:pt x="8956" y="0"/>
                    <a:pt x="7502" y="359"/>
                    <a:pt x="6202" y="1118"/>
                  </a:cubicBezTo>
                  <a:cubicBezTo>
                    <a:pt x="725" y="4286"/>
                    <a:pt x="0" y="13204"/>
                    <a:pt x="4572" y="21036"/>
                  </a:cubicBezTo>
                  <a:cubicBezTo>
                    <a:pt x="8010" y="26983"/>
                    <a:pt x="13509" y="30580"/>
                    <a:pt x="18335" y="30580"/>
                  </a:cubicBezTo>
                  <a:cubicBezTo>
                    <a:pt x="19865" y="30580"/>
                    <a:pt x="21327" y="30219"/>
                    <a:pt x="22635" y="29456"/>
                  </a:cubicBezTo>
                  <a:cubicBezTo>
                    <a:pt x="28112" y="26332"/>
                    <a:pt x="28837" y="17414"/>
                    <a:pt x="24310" y="9583"/>
                  </a:cubicBezTo>
                  <a:cubicBezTo>
                    <a:pt x="20832" y="3626"/>
                    <a:pt x="15311" y="0"/>
                    <a:pt x="10477" y="0"/>
                  </a:cubicBez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 name="Google Shape;541;p32"/>
            <p:cNvSpPr/>
            <p:nvPr/>
          </p:nvSpPr>
          <p:spPr>
            <a:xfrm>
              <a:off x="1188925" y="3006300"/>
              <a:ext cx="423275" cy="715275"/>
            </a:xfrm>
            <a:custGeom>
              <a:avLst/>
              <a:gdLst/>
              <a:ahLst/>
              <a:cxnLst/>
              <a:rect l="l" t="t" r="r" b="b"/>
              <a:pathLst>
                <a:path w="16931" h="28611" extrusionOk="0">
                  <a:moveTo>
                    <a:pt x="453" y="1"/>
                  </a:moveTo>
                  <a:lnTo>
                    <a:pt x="0" y="272"/>
                  </a:lnTo>
                  <a:lnTo>
                    <a:pt x="9461" y="16569"/>
                  </a:lnTo>
                  <a:lnTo>
                    <a:pt x="2490" y="13355"/>
                  </a:lnTo>
                  <a:lnTo>
                    <a:pt x="2399" y="13989"/>
                  </a:lnTo>
                  <a:lnTo>
                    <a:pt x="10005" y="17475"/>
                  </a:lnTo>
                  <a:lnTo>
                    <a:pt x="16478" y="28611"/>
                  </a:lnTo>
                  <a:lnTo>
                    <a:pt x="16931" y="28339"/>
                  </a:lnTo>
                  <a:lnTo>
                    <a:pt x="13626" y="22635"/>
                  </a:lnTo>
                  <a:lnTo>
                    <a:pt x="13807" y="22726"/>
                  </a:lnTo>
                  <a:lnTo>
                    <a:pt x="14984" y="13265"/>
                  </a:lnTo>
                  <a:lnTo>
                    <a:pt x="14396" y="13038"/>
                  </a:lnTo>
                  <a:lnTo>
                    <a:pt x="13264" y="22047"/>
                  </a:lnTo>
                  <a:lnTo>
                    <a:pt x="10503" y="17294"/>
                  </a:lnTo>
                  <a:lnTo>
                    <a:pt x="10548" y="17067"/>
                  </a:lnTo>
                  <a:lnTo>
                    <a:pt x="10322" y="16931"/>
                  </a:lnTo>
                  <a:lnTo>
                    <a:pt x="453" y="1"/>
                  </a:ln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 name="Google Shape;542;p32"/>
            <p:cNvSpPr/>
            <p:nvPr/>
          </p:nvSpPr>
          <p:spPr>
            <a:xfrm>
              <a:off x="1497875" y="2904700"/>
              <a:ext cx="607775" cy="817750"/>
            </a:xfrm>
            <a:custGeom>
              <a:avLst/>
              <a:gdLst/>
              <a:ahLst/>
              <a:cxnLst/>
              <a:rect l="l" t="t" r="r" b="b"/>
              <a:pathLst>
                <a:path w="24311" h="32710" extrusionOk="0">
                  <a:moveTo>
                    <a:pt x="12875" y="1"/>
                  </a:moveTo>
                  <a:cubicBezTo>
                    <a:pt x="6883" y="1"/>
                    <a:pt x="1552" y="6688"/>
                    <a:pt x="770" y="15337"/>
                  </a:cubicBezTo>
                  <a:cubicBezTo>
                    <a:pt x="1" y="24345"/>
                    <a:pt x="4437" y="32132"/>
                    <a:pt x="10684" y="32675"/>
                  </a:cubicBezTo>
                  <a:cubicBezTo>
                    <a:pt x="10936" y="32698"/>
                    <a:pt x="11186" y="32710"/>
                    <a:pt x="11436" y="32710"/>
                  </a:cubicBezTo>
                  <a:cubicBezTo>
                    <a:pt x="17428" y="32710"/>
                    <a:pt x="22756" y="26022"/>
                    <a:pt x="23495" y="17374"/>
                  </a:cubicBezTo>
                  <a:cubicBezTo>
                    <a:pt x="24310" y="8365"/>
                    <a:pt x="19874" y="579"/>
                    <a:pt x="13627" y="36"/>
                  </a:cubicBezTo>
                  <a:cubicBezTo>
                    <a:pt x="13375" y="12"/>
                    <a:pt x="13124" y="1"/>
                    <a:pt x="12875" y="1"/>
                  </a:cubicBez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 name="Google Shape;543;p32"/>
            <p:cNvSpPr/>
            <p:nvPr/>
          </p:nvSpPr>
          <p:spPr>
            <a:xfrm>
              <a:off x="1688000" y="2913500"/>
              <a:ext cx="268250" cy="818275"/>
            </a:xfrm>
            <a:custGeom>
              <a:avLst/>
              <a:gdLst/>
              <a:ahLst/>
              <a:cxnLst/>
              <a:rect l="l" t="t" r="r" b="b"/>
              <a:pathLst>
                <a:path w="10730" h="32731" extrusionOk="0">
                  <a:moveTo>
                    <a:pt x="5976" y="1"/>
                  </a:moveTo>
                  <a:lnTo>
                    <a:pt x="4301" y="18787"/>
                  </a:lnTo>
                  <a:lnTo>
                    <a:pt x="453" y="12178"/>
                  </a:lnTo>
                  <a:lnTo>
                    <a:pt x="1" y="12631"/>
                  </a:lnTo>
                  <a:lnTo>
                    <a:pt x="4211" y="19829"/>
                  </a:lnTo>
                  <a:lnTo>
                    <a:pt x="3034" y="32685"/>
                  </a:lnTo>
                  <a:lnTo>
                    <a:pt x="3577" y="32730"/>
                  </a:lnTo>
                  <a:lnTo>
                    <a:pt x="4166" y="26121"/>
                  </a:lnTo>
                  <a:lnTo>
                    <a:pt x="4301" y="26347"/>
                  </a:lnTo>
                  <a:lnTo>
                    <a:pt x="10730" y="19285"/>
                  </a:lnTo>
                  <a:lnTo>
                    <a:pt x="10367" y="18787"/>
                  </a:lnTo>
                  <a:lnTo>
                    <a:pt x="4256" y="25487"/>
                  </a:lnTo>
                  <a:lnTo>
                    <a:pt x="4754" y="20010"/>
                  </a:lnTo>
                  <a:lnTo>
                    <a:pt x="4890" y="19829"/>
                  </a:lnTo>
                  <a:lnTo>
                    <a:pt x="4754" y="19602"/>
                  </a:lnTo>
                  <a:lnTo>
                    <a:pt x="6520" y="91"/>
                  </a:lnTo>
                  <a:lnTo>
                    <a:pt x="5976" y="1"/>
                  </a:ln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44" name="Google Shape;544;p32"/>
          <p:cNvGrpSpPr/>
          <p:nvPr/>
        </p:nvGrpSpPr>
        <p:grpSpPr>
          <a:xfrm rot="4339236" flipH="1">
            <a:off x="9161474" y="4077069"/>
            <a:ext cx="1847964" cy="3607116"/>
            <a:chOff x="409722" y="228600"/>
            <a:chExt cx="1385931" cy="2705253"/>
          </a:xfrm>
        </p:grpSpPr>
        <p:grpSp>
          <p:nvGrpSpPr>
            <p:cNvPr id="545" name="Google Shape;545;p32"/>
            <p:cNvGrpSpPr/>
            <p:nvPr/>
          </p:nvGrpSpPr>
          <p:grpSpPr>
            <a:xfrm rot="-617154" flipH="1">
              <a:off x="575967" y="402323"/>
              <a:ext cx="1053440" cy="2450002"/>
              <a:chOff x="3817855" y="1437512"/>
              <a:chExt cx="541146" cy="1128254"/>
            </a:xfrm>
          </p:grpSpPr>
          <p:sp>
            <p:nvSpPr>
              <p:cNvPr id="546" name="Google Shape;546;p3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 name="Google Shape;547;p3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48" name="Google Shape;548;p32"/>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5378461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8">
  <p:cSld name="Title and text 8">
    <p:bg>
      <p:bgPr>
        <a:solidFill>
          <a:schemeClr val="accent1"/>
        </a:solidFill>
        <a:effectLst/>
      </p:bgPr>
    </p:bg>
    <p:spTree>
      <p:nvGrpSpPr>
        <p:cNvPr id="1" name="Shape 549"/>
        <p:cNvGrpSpPr/>
        <p:nvPr/>
      </p:nvGrpSpPr>
      <p:grpSpPr>
        <a:xfrm>
          <a:off x="0" y="0"/>
          <a:ext cx="0" cy="0"/>
          <a:chOff x="0" y="0"/>
          <a:chExt cx="0" cy="0"/>
        </a:xfrm>
      </p:grpSpPr>
      <p:grpSp>
        <p:nvGrpSpPr>
          <p:cNvPr id="550" name="Google Shape;550;p33"/>
          <p:cNvGrpSpPr/>
          <p:nvPr/>
        </p:nvGrpSpPr>
        <p:grpSpPr>
          <a:xfrm>
            <a:off x="5708554" y="100237"/>
            <a:ext cx="774893" cy="167204"/>
            <a:chOff x="4685288" y="186288"/>
            <a:chExt cx="419375" cy="90485"/>
          </a:xfrm>
        </p:grpSpPr>
        <p:sp>
          <p:nvSpPr>
            <p:cNvPr id="551" name="Google Shape;551;p3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552" name="Google Shape;552;p33"/>
            <p:cNvGrpSpPr/>
            <p:nvPr/>
          </p:nvGrpSpPr>
          <p:grpSpPr>
            <a:xfrm>
              <a:off x="4685288" y="186300"/>
              <a:ext cx="419375" cy="90473"/>
              <a:chOff x="4390000" y="182175"/>
              <a:chExt cx="419375" cy="90473"/>
            </a:xfrm>
          </p:grpSpPr>
          <p:sp>
            <p:nvSpPr>
              <p:cNvPr id="553" name="Google Shape;553;p3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4" name="Google Shape;554;p3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555" name="Google Shape;555;p33"/>
          <p:cNvSpPr/>
          <p:nvPr/>
        </p:nvSpPr>
        <p:spPr>
          <a:xfrm rot="10800000" flipH="1">
            <a:off x="425400" y="377808"/>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6" name="Google Shape;556;p33"/>
          <p:cNvSpPr/>
          <p:nvPr/>
        </p:nvSpPr>
        <p:spPr>
          <a:xfrm>
            <a:off x="9510323" y="-32395"/>
            <a:ext cx="2149672" cy="161131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7" name="Google Shape;557;p33"/>
          <p:cNvSpPr/>
          <p:nvPr/>
        </p:nvSpPr>
        <p:spPr>
          <a:xfrm flipH="1">
            <a:off x="-12684" y="536521"/>
            <a:ext cx="1525045" cy="144674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8" name="Google Shape;558;p33"/>
          <p:cNvSpPr/>
          <p:nvPr/>
        </p:nvSpPr>
        <p:spPr>
          <a:xfrm>
            <a:off x="10629803" y="1809102"/>
            <a:ext cx="1594776" cy="151294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9" name="Google Shape;559;p33"/>
          <p:cNvSpPr txBox="1">
            <a:spLocks noGrp="1"/>
          </p:cNvSpPr>
          <p:nvPr>
            <p:ph type="title"/>
          </p:nvPr>
        </p:nvSpPr>
        <p:spPr>
          <a:xfrm>
            <a:off x="950884" y="4353433"/>
            <a:ext cx="10278800" cy="74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560" name="Google Shape;560;p33"/>
          <p:cNvSpPr txBox="1">
            <a:spLocks noGrp="1"/>
          </p:cNvSpPr>
          <p:nvPr>
            <p:ph type="subTitle" idx="1"/>
          </p:nvPr>
        </p:nvSpPr>
        <p:spPr>
          <a:xfrm>
            <a:off x="950884" y="5170333"/>
            <a:ext cx="10278800" cy="7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36989331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accent2"/>
        </a:solidFill>
        <a:effectLst/>
      </p:bgPr>
    </p:bg>
    <p:spTree>
      <p:nvGrpSpPr>
        <p:cNvPr id="1" name="Shape 561"/>
        <p:cNvGrpSpPr/>
        <p:nvPr/>
      </p:nvGrpSpPr>
      <p:grpSpPr>
        <a:xfrm>
          <a:off x="0" y="0"/>
          <a:ext cx="0" cy="0"/>
          <a:chOff x="0" y="0"/>
          <a:chExt cx="0" cy="0"/>
        </a:xfrm>
      </p:grpSpPr>
      <p:sp>
        <p:nvSpPr>
          <p:cNvPr id="562" name="Google Shape;562;p34"/>
          <p:cNvSpPr/>
          <p:nvPr/>
        </p:nvSpPr>
        <p:spPr>
          <a:xfrm flipH="1">
            <a:off x="425391" y="377800"/>
            <a:ext cx="11341200" cy="61024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63" name="Google Shape;563;p34"/>
          <p:cNvSpPr/>
          <p:nvPr/>
        </p:nvSpPr>
        <p:spPr>
          <a:xfrm rot="10800000" flipH="1">
            <a:off x="6228667" y="768000"/>
            <a:ext cx="5076800" cy="25340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64" name="Google Shape;564;p34"/>
          <p:cNvSpPr/>
          <p:nvPr/>
        </p:nvSpPr>
        <p:spPr>
          <a:xfrm rot="10800000" flipH="1">
            <a:off x="6228667" y="3556000"/>
            <a:ext cx="5076800" cy="2527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65" name="Google Shape;565;p34"/>
          <p:cNvSpPr/>
          <p:nvPr/>
        </p:nvSpPr>
        <p:spPr>
          <a:xfrm rot="10800000" flipH="1">
            <a:off x="881567" y="768000"/>
            <a:ext cx="5076800" cy="5315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66" name="Google Shape;566;p34"/>
          <p:cNvGrpSpPr/>
          <p:nvPr/>
        </p:nvGrpSpPr>
        <p:grpSpPr>
          <a:xfrm>
            <a:off x="864657" y="749737"/>
            <a:ext cx="2219847" cy="2316883"/>
            <a:chOff x="674764" y="590653"/>
            <a:chExt cx="1664885" cy="1737662"/>
          </a:xfrm>
        </p:grpSpPr>
        <p:sp>
          <p:nvSpPr>
            <p:cNvPr id="567" name="Google Shape;567;p34"/>
            <p:cNvSpPr/>
            <p:nvPr/>
          </p:nvSpPr>
          <p:spPr>
            <a:xfrm flipH="1">
              <a:off x="947000" y="591709"/>
              <a:ext cx="1028800" cy="82064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8" name="Google Shape;568;p34"/>
            <p:cNvSpPr/>
            <p:nvPr/>
          </p:nvSpPr>
          <p:spPr>
            <a:xfrm flipH="1">
              <a:off x="1535518" y="590653"/>
              <a:ext cx="804131" cy="6413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9" name="Google Shape;569;p34"/>
            <p:cNvSpPr/>
            <p:nvPr/>
          </p:nvSpPr>
          <p:spPr>
            <a:xfrm flipH="1">
              <a:off x="674764" y="1598807"/>
              <a:ext cx="768932" cy="729508"/>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70" name="Google Shape;570;p34"/>
          <p:cNvGrpSpPr/>
          <p:nvPr/>
        </p:nvGrpSpPr>
        <p:grpSpPr>
          <a:xfrm rot="10800000" flipH="1">
            <a:off x="8917604" y="3532999"/>
            <a:ext cx="2406899" cy="1445080"/>
            <a:chOff x="6659628" y="3464137"/>
            <a:chExt cx="1805174" cy="1083810"/>
          </a:xfrm>
        </p:grpSpPr>
        <p:sp>
          <p:nvSpPr>
            <p:cNvPr id="571" name="Google Shape;571;p34"/>
            <p:cNvSpPr/>
            <p:nvPr/>
          </p:nvSpPr>
          <p:spPr>
            <a:xfrm flipH="1">
              <a:off x="6659628" y="3545595"/>
              <a:ext cx="1262868" cy="100235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2" name="Google Shape;572;p34"/>
            <p:cNvSpPr/>
            <p:nvPr/>
          </p:nvSpPr>
          <p:spPr>
            <a:xfrm rot="10800000" flipH="1">
              <a:off x="7611614" y="3464137"/>
              <a:ext cx="853189" cy="84569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73" name="Google Shape;573;p34"/>
          <p:cNvGrpSpPr/>
          <p:nvPr/>
        </p:nvGrpSpPr>
        <p:grpSpPr>
          <a:xfrm rot="10800000" flipH="1">
            <a:off x="8917604" y="745349"/>
            <a:ext cx="2406899" cy="1445080"/>
            <a:chOff x="6659628" y="3464137"/>
            <a:chExt cx="1805174" cy="1083810"/>
          </a:xfrm>
        </p:grpSpPr>
        <p:sp>
          <p:nvSpPr>
            <p:cNvPr id="574" name="Google Shape;574;p34"/>
            <p:cNvSpPr/>
            <p:nvPr/>
          </p:nvSpPr>
          <p:spPr>
            <a:xfrm flipH="1">
              <a:off x="6659628" y="3545595"/>
              <a:ext cx="1262868" cy="100235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5" name="Google Shape;575;p34"/>
            <p:cNvSpPr/>
            <p:nvPr/>
          </p:nvSpPr>
          <p:spPr>
            <a:xfrm rot="10800000" flipH="1">
              <a:off x="7611614" y="3464137"/>
              <a:ext cx="853189" cy="84569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76" name="Google Shape;576;p34"/>
          <p:cNvGrpSpPr/>
          <p:nvPr/>
        </p:nvGrpSpPr>
        <p:grpSpPr>
          <a:xfrm rot="10800000">
            <a:off x="3757186" y="3782579"/>
            <a:ext cx="2219847" cy="2316883"/>
            <a:chOff x="674764" y="590653"/>
            <a:chExt cx="1664885" cy="1737662"/>
          </a:xfrm>
        </p:grpSpPr>
        <p:sp>
          <p:nvSpPr>
            <p:cNvPr id="577" name="Google Shape;577;p34"/>
            <p:cNvSpPr/>
            <p:nvPr/>
          </p:nvSpPr>
          <p:spPr>
            <a:xfrm flipH="1">
              <a:off x="947000" y="591709"/>
              <a:ext cx="1028800" cy="82064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8" name="Google Shape;578;p34"/>
            <p:cNvSpPr/>
            <p:nvPr/>
          </p:nvSpPr>
          <p:spPr>
            <a:xfrm flipH="1">
              <a:off x="1535518" y="590653"/>
              <a:ext cx="804131" cy="6413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9" name="Google Shape;579;p34"/>
            <p:cNvSpPr/>
            <p:nvPr/>
          </p:nvSpPr>
          <p:spPr>
            <a:xfrm flipH="1">
              <a:off x="674764" y="1598807"/>
              <a:ext cx="768932" cy="729508"/>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80" name="Google Shape;580;p34"/>
          <p:cNvSpPr txBox="1">
            <a:spLocks noGrp="1"/>
          </p:cNvSpPr>
          <p:nvPr>
            <p:ph type="title"/>
          </p:nvPr>
        </p:nvSpPr>
        <p:spPr>
          <a:xfrm>
            <a:off x="1675700" y="2611800"/>
            <a:ext cx="3481200" cy="1634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s-ES"/>
              <a:t>Haga clic para modificar el estilo de título del patrón</a:t>
            </a:r>
            <a:endParaRPr/>
          </a:p>
        </p:txBody>
      </p:sp>
      <p:sp>
        <p:nvSpPr>
          <p:cNvPr id="581" name="Google Shape;581;p34"/>
          <p:cNvSpPr txBox="1">
            <a:spLocks noGrp="1"/>
          </p:cNvSpPr>
          <p:nvPr>
            <p:ph type="title" idx="2"/>
          </p:nvPr>
        </p:nvSpPr>
        <p:spPr>
          <a:xfrm>
            <a:off x="6527800" y="3857768"/>
            <a:ext cx="4419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s-ES"/>
              <a:t>Haga clic para modificar el estilo de título del patrón</a:t>
            </a:r>
            <a:endParaRPr/>
          </a:p>
        </p:txBody>
      </p:sp>
      <p:sp>
        <p:nvSpPr>
          <p:cNvPr id="582" name="Google Shape;582;p34"/>
          <p:cNvSpPr txBox="1">
            <a:spLocks noGrp="1"/>
          </p:cNvSpPr>
          <p:nvPr>
            <p:ph type="subTitle" idx="1"/>
          </p:nvPr>
        </p:nvSpPr>
        <p:spPr>
          <a:xfrm>
            <a:off x="6527800" y="4545621"/>
            <a:ext cx="4419600" cy="12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583" name="Google Shape;583;p34"/>
          <p:cNvSpPr txBox="1">
            <a:spLocks noGrp="1"/>
          </p:cNvSpPr>
          <p:nvPr>
            <p:ph type="title" idx="3"/>
          </p:nvPr>
        </p:nvSpPr>
        <p:spPr>
          <a:xfrm>
            <a:off x="6527800" y="1032379"/>
            <a:ext cx="4419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s-ES"/>
              <a:t>Haga clic para modificar el estilo de título del patrón</a:t>
            </a:r>
            <a:endParaRPr/>
          </a:p>
        </p:txBody>
      </p:sp>
      <p:sp>
        <p:nvSpPr>
          <p:cNvPr id="584" name="Google Shape;584;p34"/>
          <p:cNvSpPr txBox="1">
            <a:spLocks noGrp="1"/>
          </p:cNvSpPr>
          <p:nvPr>
            <p:ph type="subTitle" idx="4"/>
          </p:nvPr>
        </p:nvSpPr>
        <p:spPr>
          <a:xfrm>
            <a:off x="6527800" y="1723477"/>
            <a:ext cx="4419600" cy="12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s-ES"/>
              <a:t>Haga clic para modificar el estilo de subtítulo del patrón</a:t>
            </a:r>
            <a:endParaRPr/>
          </a:p>
        </p:txBody>
      </p:sp>
      <p:grpSp>
        <p:nvGrpSpPr>
          <p:cNvPr id="585" name="Google Shape;585;p34"/>
          <p:cNvGrpSpPr/>
          <p:nvPr/>
        </p:nvGrpSpPr>
        <p:grpSpPr>
          <a:xfrm>
            <a:off x="5708554" y="500286"/>
            <a:ext cx="774893" cy="167204"/>
            <a:chOff x="4685288" y="186288"/>
            <a:chExt cx="419375" cy="90485"/>
          </a:xfrm>
        </p:grpSpPr>
        <p:sp>
          <p:nvSpPr>
            <p:cNvPr id="586" name="Google Shape;586;p3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587" name="Google Shape;587;p34"/>
            <p:cNvGrpSpPr/>
            <p:nvPr/>
          </p:nvGrpSpPr>
          <p:grpSpPr>
            <a:xfrm>
              <a:off x="4685288" y="186300"/>
              <a:ext cx="419375" cy="90473"/>
              <a:chOff x="4390000" y="182175"/>
              <a:chExt cx="419375" cy="90473"/>
            </a:xfrm>
          </p:grpSpPr>
          <p:sp>
            <p:nvSpPr>
              <p:cNvPr id="588" name="Google Shape;588;p3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9" name="Google Shape;589;p3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28810990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590"/>
        <p:cNvGrpSpPr/>
        <p:nvPr/>
      </p:nvGrpSpPr>
      <p:grpSpPr>
        <a:xfrm>
          <a:off x="0" y="0"/>
          <a:ext cx="0" cy="0"/>
          <a:chOff x="0" y="0"/>
          <a:chExt cx="0" cy="0"/>
        </a:xfrm>
      </p:grpSpPr>
      <p:sp>
        <p:nvSpPr>
          <p:cNvPr id="591" name="Google Shape;591;p35"/>
          <p:cNvSpPr/>
          <p:nvPr/>
        </p:nvSpPr>
        <p:spPr>
          <a:xfrm rot="10800000" flipH="1">
            <a:off x="425400" y="377808"/>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2" name="Google Shape;592;p35"/>
          <p:cNvSpPr/>
          <p:nvPr/>
        </p:nvSpPr>
        <p:spPr>
          <a:xfrm rot="10800000">
            <a:off x="551900" y="5246691"/>
            <a:ext cx="2149672" cy="161131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3" name="Google Shape;593;p35"/>
          <p:cNvSpPr/>
          <p:nvPr/>
        </p:nvSpPr>
        <p:spPr>
          <a:xfrm rot="10800000">
            <a:off x="1975759" y="5607837"/>
            <a:ext cx="1667719" cy="125017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4" name="Google Shape;594;p35"/>
          <p:cNvSpPr/>
          <p:nvPr/>
        </p:nvSpPr>
        <p:spPr>
          <a:xfrm rot="10800000">
            <a:off x="9000963" y="-7"/>
            <a:ext cx="2219867" cy="1686316"/>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5" name="Google Shape;595;p35"/>
          <p:cNvSpPr/>
          <p:nvPr/>
        </p:nvSpPr>
        <p:spPr>
          <a:xfrm>
            <a:off x="10699534" y="541881"/>
            <a:ext cx="1525045" cy="144674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6" name="Google Shape;596;p35"/>
          <p:cNvSpPr/>
          <p:nvPr/>
        </p:nvSpPr>
        <p:spPr>
          <a:xfrm>
            <a:off x="10699534" y="1712045"/>
            <a:ext cx="1525045" cy="144674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97" name="Google Shape;597;p35"/>
          <p:cNvSpPr/>
          <p:nvPr/>
        </p:nvSpPr>
        <p:spPr>
          <a:xfrm rot="10800000">
            <a:off x="-12684" y="3503565"/>
            <a:ext cx="1594776" cy="151294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98" name="Google Shape;598;p35"/>
          <p:cNvGrpSpPr/>
          <p:nvPr/>
        </p:nvGrpSpPr>
        <p:grpSpPr>
          <a:xfrm>
            <a:off x="5708554" y="100237"/>
            <a:ext cx="774893" cy="167204"/>
            <a:chOff x="4685288" y="186288"/>
            <a:chExt cx="419375" cy="90485"/>
          </a:xfrm>
        </p:grpSpPr>
        <p:sp>
          <p:nvSpPr>
            <p:cNvPr id="599" name="Google Shape;599;p3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600" name="Google Shape;600;p35"/>
            <p:cNvGrpSpPr/>
            <p:nvPr/>
          </p:nvGrpSpPr>
          <p:grpSpPr>
            <a:xfrm>
              <a:off x="4685288" y="186300"/>
              <a:ext cx="419375" cy="90473"/>
              <a:chOff x="4390000" y="182175"/>
              <a:chExt cx="419375" cy="90473"/>
            </a:xfrm>
          </p:grpSpPr>
          <p:sp>
            <p:nvSpPr>
              <p:cNvPr id="601" name="Google Shape;601;p3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2" name="Google Shape;602;p3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603" name="Google Shape;603;p35"/>
          <p:cNvSpPr txBox="1">
            <a:spLocks noGrp="1"/>
          </p:cNvSpPr>
          <p:nvPr>
            <p:ph type="body" idx="1"/>
          </p:nvPr>
        </p:nvSpPr>
        <p:spPr>
          <a:xfrm>
            <a:off x="1953400" y="2554065"/>
            <a:ext cx="3611600" cy="3186400"/>
          </a:xfrm>
          <a:prstGeom prst="rect">
            <a:avLst/>
          </a:prstGeom>
        </p:spPr>
        <p:txBody>
          <a:bodyPr spcFirstLastPara="1" wrap="square" lIns="91425" tIns="91425" rIns="91425" bIns="91425" anchor="t" anchorCtr="0">
            <a:noAutofit/>
          </a:bodyPr>
          <a:lstStyle>
            <a:lvl1pPr marL="609585" lvl="0" indent="-440256" rtl="0">
              <a:lnSpc>
                <a:spcPct val="100000"/>
              </a:lnSpc>
              <a:spcBef>
                <a:spcPts val="1333"/>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s-ES"/>
              <a:t>Haga clic para modificar los estilos de texto del patrón</a:t>
            </a:r>
          </a:p>
        </p:txBody>
      </p:sp>
      <p:sp>
        <p:nvSpPr>
          <p:cNvPr id="604" name="Google Shape;604;p35"/>
          <p:cNvSpPr txBox="1">
            <a:spLocks noGrp="1"/>
          </p:cNvSpPr>
          <p:nvPr>
            <p:ph type="title"/>
          </p:nvPr>
        </p:nvSpPr>
        <p:spPr>
          <a:xfrm>
            <a:off x="1953400" y="2009833"/>
            <a:ext cx="3611600" cy="56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b="1">
                <a:solidFill>
                  <a:schemeClr val="accent5"/>
                </a:solidFill>
              </a:defRPr>
            </a:lvl2pPr>
            <a:lvl3pPr lvl="2" rtl="0">
              <a:spcBef>
                <a:spcPts val="0"/>
              </a:spcBef>
              <a:spcAft>
                <a:spcPts val="0"/>
              </a:spcAft>
              <a:buClr>
                <a:schemeClr val="accent5"/>
              </a:buClr>
              <a:buSzPts val="1800"/>
              <a:buNone/>
              <a:defRPr sz="2400" b="1">
                <a:solidFill>
                  <a:schemeClr val="accent5"/>
                </a:solidFill>
              </a:defRPr>
            </a:lvl3pPr>
            <a:lvl4pPr lvl="3" rtl="0">
              <a:spcBef>
                <a:spcPts val="0"/>
              </a:spcBef>
              <a:spcAft>
                <a:spcPts val="0"/>
              </a:spcAft>
              <a:buClr>
                <a:schemeClr val="accent5"/>
              </a:buClr>
              <a:buSzPts val="1800"/>
              <a:buNone/>
              <a:defRPr sz="2400" b="1">
                <a:solidFill>
                  <a:schemeClr val="accent5"/>
                </a:solidFill>
              </a:defRPr>
            </a:lvl4pPr>
            <a:lvl5pPr lvl="4" rtl="0">
              <a:spcBef>
                <a:spcPts val="0"/>
              </a:spcBef>
              <a:spcAft>
                <a:spcPts val="0"/>
              </a:spcAft>
              <a:buClr>
                <a:schemeClr val="accent5"/>
              </a:buClr>
              <a:buSzPts val="1800"/>
              <a:buNone/>
              <a:defRPr sz="2400" b="1">
                <a:solidFill>
                  <a:schemeClr val="accent5"/>
                </a:solidFill>
              </a:defRPr>
            </a:lvl5pPr>
            <a:lvl6pPr lvl="5" rtl="0">
              <a:spcBef>
                <a:spcPts val="0"/>
              </a:spcBef>
              <a:spcAft>
                <a:spcPts val="0"/>
              </a:spcAft>
              <a:buClr>
                <a:schemeClr val="accent5"/>
              </a:buClr>
              <a:buSzPts val="1800"/>
              <a:buNone/>
              <a:defRPr sz="2400" b="1">
                <a:solidFill>
                  <a:schemeClr val="accent5"/>
                </a:solidFill>
              </a:defRPr>
            </a:lvl6pPr>
            <a:lvl7pPr lvl="6" rtl="0">
              <a:spcBef>
                <a:spcPts val="0"/>
              </a:spcBef>
              <a:spcAft>
                <a:spcPts val="0"/>
              </a:spcAft>
              <a:buClr>
                <a:schemeClr val="accent5"/>
              </a:buClr>
              <a:buSzPts val="1800"/>
              <a:buNone/>
              <a:defRPr sz="2400" b="1">
                <a:solidFill>
                  <a:schemeClr val="accent5"/>
                </a:solidFill>
              </a:defRPr>
            </a:lvl7pPr>
            <a:lvl8pPr lvl="7" rtl="0">
              <a:spcBef>
                <a:spcPts val="0"/>
              </a:spcBef>
              <a:spcAft>
                <a:spcPts val="0"/>
              </a:spcAft>
              <a:buClr>
                <a:schemeClr val="accent5"/>
              </a:buClr>
              <a:buSzPts val="1800"/>
              <a:buNone/>
              <a:defRPr sz="2400" b="1">
                <a:solidFill>
                  <a:schemeClr val="accent5"/>
                </a:solidFill>
              </a:defRPr>
            </a:lvl8pPr>
            <a:lvl9pPr lvl="8" rtl="0">
              <a:spcBef>
                <a:spcPts val="0"/>
              </a:spcBef>
              <a:spcAft>
                <a:spcPts val="0"/>
              </a:spcAft>
              <a:buClr>
                <a:schemeClr val="accent5"/>
              </a:buClr>
              <a:buSzPts val="1800"/>
              <a:buNone/>
              <a:defRPr sz="2400" b="1">
                <a:solidFill>
                  <a:schemeClr val="accent5"/>
                </a:solidFill>
              </a:defRPr>
            </a:lvl9pPr>
          </a:lstStyle>
          <a:p>
            <a:r>
              <a:rPr lang="es-ES"/>
              <a:t>Haga clic para modificar el estilo de título del patrón</a:t>
            </a:r>
            <a:endParaRPr/>
          </a:p>
        </p:txBody>
      </p:sp>
      <p:sp>
        <p:nvSpPr>
          <p:cNvPr id="605" name="Google Shape;605;p35"/>
          <p:cNvSpPr txBox="1">
            <a:spLocks noGrp="1"/>
          </p:cNvSpPr>
          <p:nvPr>
            <p:ph type="body" idx="2"/>
          </p:nvPr>
        </p:nvSpPr>
        <p:spPr>
          <a:xfrm>
            <a:off x="6627001" y="2554065"/>
            <a:ext cx="3611600" cy="3186400"/>
          </a:xfrm>
          <a:prstGeom prst="rect">
            <a:avLst/>
          </a:prstGeom>
        </p:spPr>
        <p:txBody>
          <a:bodyPr spcFirstLastPara="1" wrap="square" lIns="91425" tIns="91425" rIns="91425" bIns="91425" anchor="t" anchorCtr="0">
            <a:noAutofit/>
          </a:bodyPr>
          <a:lstStyle>
            <a:lvl1pPr marL="609585" lvl="0" indent="-440256" rtl="0">
              <a:lnSpc>
                <a:spcPct val="100000"/>
              </a:lnSpc>
              <a:spcBef>
                <a:spcPts val="1333"/>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s-ES"/>
              <a:t>Haga clic para modificar los estilos de texto del patrón</a:t>
            </a:r>
          </a:p>
        </p:txBody>
      </p:sp>
      <p:sp>
        <p:nvSpPr>
          <p:cNvPr id="606" name="Google Shape;606;p35"/>
          <p:cNvSpPr txBox="1">
            <a:spLocks noGrp="1"/>
          </p:cNvSpPr>
          <p:nvPr>
            <p:ph type="title" idx="3"/>
          </p:nvPr>
        </p:nvSpPr>
        <p:spPr>
          <a:xfrm>
            <a:off x="6627000" y="2009833"/>
            <a:ext cx="3611600" cy="56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b="1">
                <a:solidFill>
                  <a:schemeClr val="accent5"/>
                </a:solidFill>
              </a:defRPr>
            </a:lvl2pPr>
            <a:lvl3pPr lvl="2" rtl="0">
              <a:spcBef>
                <a:spcPts val="0"/>
              </a:spcBef>
              <a:spcAft>
                <a:spcPts val="0"/>
              </a:spcAft>
              <a:buClr>
                <a:schemeClr val="accent5"/>
              </a:buClr>
              <a:buSzPts val="1800"/>
              <a:buNone/>
              <a:defRPr sz="2400" b="1">
                <a:solidFill>
                  <a:schemeClr val="accent5"/>
                </a:solidFill>
              </a:defRPr>
            </a:lvl3pPr>
            <a:lvl4pPr lvl="3" rtl="0">
              <a:spcBef>
                <a:spcPts val="0"/>
              </a:spcBef>
              <a:spcAft>
                <a:spcPts val="0"/>
              </a:spcAft>
              <a:buClr>
                <a:schemeClr val="accent5"/>
              </a:buClr>
              <a:buSzPts val="1800"/>
              <a:buNone/>
              <a:defRPr sz="2400" b="1">
                <a:solidFill>
                  <a:schemeClr val="accent5"/>
                </a:solidFill>
              </a:defRPr>
            </a:lvl4pPr>
            <a:lvl5pPr lvl="4" rtl="0">
              <a:spcBef>
                <a:spcPts val="0"/>
              </a:spcBef>
              <a:spcAft>
                <a:spcPts val="0"/>
              </a:spcAft>
              <a:buClr>
                <a:schemeClr val="accent5"/>
              </a:buClr>
              <a:buSzPts val="1800"/>
              <a:buNone/>
              <a:defRPr sz="2400" b="1">
                <a:solidFill>
                  <a:schemeClr val="accent5"/>
                </a:solidFill>
              </a:defRPr>
            </a:lvl5pPr>
            <a:lvl6pPr lvl="5" rtl="0">
              <a:spcBef>
                <a:spcPts val="0"/>
              </a:spcBef>
              <a:spcAft>
                <a:spcPts val="0"/>
              </a:spcAft>
              <a:buClr>
                <a:schemeClr val="accent5"/>
              </a:buClr>
              <a:buSzPts val="1800"/>
              <a:buNone/>
              <a:defRPr sz="2400" b="1">
                <a:solidFill>
                  <a:schemeClr val="accent5"/>
                </a:solidFill>
              </a:defRPr>
            </a:lvl6pPr>
            <a:lvl7pPr lvl="6" rtl="0">
              <a:spcBef>
                <a:spcPts val="0"/>
              </a:spcBef>
              <a:spcAft>
                <a:spcPts val="0"/>
              </a:spcAft>
              <a:buClr>
                <a:schemeClr val="accent5"/>
              </a:buClr>
              <a:buSzPts val="1800"/>
              <a:buNone/>
              <a:defRPr sz="2400" b="1">
                <a:solidFill>
                  <a:schemeClr val="accent5"/>
                </a:solidFill>
              </a:defRPr>
            </a:lvl7pPr>
            <a:lvl8pPr lvl="7" rtl="0">
              <a:spcBef>
                <a:spcPts val="0"/>
              </a:spcBef>
              <a:spcAft>
                <a:spcPts val="0"/>
              </a:spcAft>
              <a:buClr>
                <a:schemeClr val="accent5"/>
              </a:buClr>
              <a:buSzPts val="1800"/>
              <a:buNone/>
              <a:defRPr sz="2400" b="1">
                <a:solidFill>
                  <a:schemeClr val="accent5"/>
                </a:solidFill>
              </a:defRPr>
            </a:lvl8pPr>
            <a:lvl9pPr lvl="8" rtl="0">
              <a:spcBef>
                <a:spcPts val="0"/>
              </a:spcBef>
              <a:spcAft>
                <a:spcPts val="0"/>
              </a:spcAft>
              <a:buClr>
                <a:schemeClr val="accent5"/>
              </a:buClr>
              <a:buSzPts val="1800"/>
              <a:buNone/>
              <a:defRPr sz="2400" b="1">
                <a:solidFill>
                  <a:schemeClr val="accent5"/>
                </a:solidFill>
              </a:defRPr>
            </a:lvl9pPr>
          </a:lstStyle>
          <a:p>
            <a:r>
              <a:rPr lang="es-ES"/>
              <a:t>Haga clic para modificar el estilo de título del patrón</a:t>
            </a:r>
            <a:endParaRPr/>
          </a:p>
        </p:txBody>
      </p:sp>
      <p:sp>
        <p:nvSpPr>
          <p:cNvPr id="607" name="Google Shape;607;p35"/>
          <p:cNvSpPr txBox="1">
            <a:spLocks noGrp="1"/>
          </p:cNvSpPr>
          <p:nvPr>
            <p:ph type="title" idx="4"/>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10053170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bg>
      <p:bgPr>
        <a:solidFill>
          <a:schemeClr val="accent2"/>
        </a:solidFill>
        <a:effectLst/>
      </p:bgPr>
    </p:bg>
    <p:spTree>
      <p:nvGrpSpPr>
        <p:cNvPr id="1" name="Shape 608"/>
        <p:cNvGrpSpPr/>
        <p:nvPr/>
      </p:nvGrpSpPr>
      <p:grpSpPr>
        <a:xfrm>
          <a:off x="0" y="0"/>
          <a:ext cx="0" cy="0"/>
          <a:chOff x="0" y="0"/>
          <a:chExt cx="0" cy="0"/>
        </a:xfrm>
      </p:grpSpPr>
      <p:grpSp>
        <p:nvGrpSpPr>
          <p:cNvPr id="609" name="Google Shape;609;p36"/>
          <p:cNvGrpSpPr/>
          <p:nvPr/>
        </p:nvGrpSpPr>
        <p:grpSpPr>
          <a:xfrm flipH="1">
            <a:off x="-598984" y="2472415"/>
            <a:ext cx="2171757" cy="4178435"/>
            <a:chOff x="1801099" y="1658647"/>
            <a:chExt cx="720652" cy="1386465"/>
          </a:xfrm>
        </p:grpSpPr>
        <p:sp>
          <p:nvSpPr>
            <p:cNvPr id="610" name="Google Shape;610;p36"/>
            <p:cNvSpPr/>
            <p:nvPr/>
          </p:nvSpPr>
          <p:spPr>
            <a:xfrm>
              <a:off x="1801099" y="3002886"/>
              <a:ext cx="720652" cy="17"/>
            </a:xfrm>
            <a:custGeom>
              <a:avLst/>
              <a:gdLst/>
              <a:ahLst/>
              <a:cxnLst/>
              <a:rect l="l" t="t" r="r" b="b"/>
              <a:pathLst>
                <a:path w="43224" h="1" fill="none" extrusionOk="0">
                  <a:moveTo>
                    <a:pt x="1" y="1"/>
                  </a:moveTo>
                  <a:lnTo>
                    <a:pt x="43223" y="1"/>
                  </a:ln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1" name="Google Shape;611;p36"/>
            <p:cNvSpPr/>
            <p:nvPr/>
          </p:nvSpPr>
          <p:spPr>
            <a:xfrm>
              <a:off x="2012001" y="2361972"/>
              <a:ext cx="451541" cy="683139"/>
            </a:xfrm>
            <a:custGeom>
              <a:avLst/>
              <a:gdLst/>
              <a:ahLst/>
              <a:cxnLst/>
              <a:rect l="l" t="t" r="r" b="b"/>
              <a:pathLst>
                <a:path w="27083" h="40974" extrusionOk="0">
                  <a:moveTo>
                    <a:pt x="4408" y="0"/>
                  </a:moveTo>
                  <a:cubicBezTo>
                    <a:pt x="4408" y="0"/>
                    <a:pt x="0" y="5928"/>
                    <a:pt x="0" y="15107"/>
                  </a:cubicBezTo>
                  <a:cubicBezTo>
                    <a:pt x="0" y="23983"/>
                    <a:pt x="6566" y="36475"/>
                    <a:pt x="8086" y="40974"/>
                  </a:cubicBezTo>
                  <a:lnTo>
                    <a:pt x="18998" y="40974"/>
                  </a:lnTo>
                  <a:cubicBezTo>
                    <a:pt x="19514" y="39484"/>
                    <a:pt x="20548" y="37113"/>
                    <a:pt x="21733" y="34317"/>
                  </a:cubicBezTo>
                  <a:cubicBezTo>
                    <a:pt x="24135" y="28603"/>
                    <a:pt x="27083" y="21065"/>
                    <a:pt x="27083" y="15107"/>
                  </a:cubicBezTo>
                  <a:cubicBezTo>
                    <a:pt x="27083" y="5897"/>
                    <a:pt x="22676" y="0"/>
                    <a:pt x="22676"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2" name="Google Shape;612;p36"/>
            <p:cNvSpPr/>
            <p:nvPr/>
          </p:nvSpPr>
          <p:spPr>
            <a:xfrm>
              <a:off x="2222249" y="2499054"/>
              <a:ext cx="240217" cy="539722"/>
            </a:xfrm>
            <a:custGeom>
              <a:avLst/>
              <a:gdLst/>
              <a:ahLst/>
              <a:cxnLst/>
              <a:rect l="l" t="t" r="r" b="b"/>
              <a:pathLst>
                <a:path w="14408" h="32372" extrusionOk="0">
                  <a:moveTo>
                    <a:pt x="13648" y="0"/>
                  </a:moveTo>
                  <a:lnTo>
                    <a:pt x="13648" y="0"/>
                  </a:lnTo>
                  <a:cubicBezTo>
                    <a:pt x="14043" y="3192"/>
                    <a:pt x="13861" y="6444"/>
                    <a:pt x="13162" y="9605"/>
                  </a:cubicBezTo>
                  <a:cubicBezTo>
                    <a:pt x="11855" y="15411"/>
                    <a:pt x="7295" y="22159"/>
                    <a:pt x="3709" y="27174"/>
                  </a:cubicBezTo>
                  <a:cubicBezTo>
                    <a:pt x="2219" y="29271"/>
                    <a:pt x="882" y="31065"/>
                    <a:pt x="0" y="32372"/>
                  </a:cubicBezTo>
                  <a:lnTo>
                    <a:pt x="6323" y="32372"/>
                  </a:lnTo>
                  <a:cubicBezTo>
                    <a:pt x="6839" y="30882"/>
                    <a:pt x="7873" y="28511"/>
                    <a:pt x="9058" y="25715"/>
                  </a:cubicBezTo>
                  <a:cubicBezTo>
                    <a:pt x="11460" y="20001"/>
                    <a:pt x="14408" y="12463"/>
                    <a:pt x="14408" y="6505"/>
                  </a:cubicBezTo>
                  <a:cubicBezTo>
                    <a:pt x="14408" y="4286"/>
                    <a:pt x="14165" y="2128"/>
                    <a:pt x="136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3" name="Google Shape;613;p36"/>
            <p:cNvSpPr/>
            <p:nvPr/>
          </p:nvSpPr>
          <p:spPr>
            <a:xfrm>
              <a:off x="2085986" y="2295589"/>
              <a:ext cx="304073" cy="96817"/>
            </a:xfrm>
            <a:custGeom>
              <a:avLst/>
              <a:gdLst/>
              <a:ahLst/>
              <a:cxnLst/>
              <a:rect l="l" t="t" r="r" b="b"/>
              <a:pathLst>
                <a:path w="18238" h="5807" extrusionOk="0">
                  <a:moveTo>
                    <a:pt x="0" y="1"/>
                  </a:moveTo>
                  <a:lnTo>
                    <a:pt x="0" y="4013"/>
                  </a:lnTo>
                  <a:cubicBezTo>
                    <a:pt x="0" y="4985"/>
                    <a:pt x="4073" y="5806"/>
                    <a:pt x="9119" y="5806"/>
                  </a:cubicBezTo>
                  <a:cubicBezTo>
                    <a:pt x="14134" y="5806"/>
                    <a:pt x="18238" y="4985"/>
                    <a:pt x="18238" y="4013"/>
                  </a:cubicBezTo>
                  <a:lnTo>
                    <a:pt x="18238" y="1"/>
                  </a:lnTo>
                  <a:close/>
                </a:path>
              </a:pathLst>
            </a:custGeom>
            <a:solidFill>
              <a:schemeClr val="accent1"/>
            </a:solid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4" name="Google Shape;614;p36"/>
            <p:cNvSpPr/>
            <p:nvPr/>
          </p:nvSpPr>
          <p:spPr>
            <a:xfrm>
              <a:off x="2085469" y="2265182"/>
              <a:ext cx="304590" cy="60321"/>
            </a:xfrm>
            <a:custGeom>
              <a:avLst/>
              <a:gdLst/>
              <a:ahLst/>
              <a:cxnLst/>
              <a:rect l="l" t="t" r="r" b="b"/>
              <a:pathLst>
                <a:path w="18269" h="3618" extrusionOk="0">
                  <a:moveTo>
                    <a:pt x="9119" y="1"/>
                  </a:moveTo>
                  <a:cubicBezTo>
                    <a:pt x="4074" y="1"/>
                    <a:pt x="1" y="822"/>
                    <a:pt x="1" y="1825"/>
                  </a:cubicBezTo>
                  <a:cubicBezTo>
                    <a:pt x="1" y="2828"/>
                    <a:pt x="4074" y="3618"/>
                    <a:pt x="9119" y="3618"/>
                  </a:cubicBezTo>
                  <a:cubicBezTo>
                    <a:pt x="14165" y="3618"/>
                    <a:pt x="18269" y="2828"/>
                    <a:pt x="18269" y="1825"/>
                  </a:cubicBezTo>
                  <a:cubicBezTo>
                    <a:pt x="18269" y="822"/>
                    <a:pt x="14165" y="1"/>
                    <a:pt x="9119" y="1"/>
                  </a:cubicBezTo>
                  <a:close/>
                </a:path>
              </a:pathLst>
            </a:custGeom>
            <a:solidFill>
              <a:schemeClr val="accent6"/>
            </a:solid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5" name="Google Shape;615;p36"/>
            <p:cNvSpPr/>
            <p:nvPr/>
          </p:nvSpPr>
          <p:spPr>
            <a:xfrm>
              <a:off x="2106758" y="2273800"/>
              <a:ext cx="261508" cy="40564"/>
            </a:xfrm>
            <a:custGeom>
              <a:avLst/>
              <a:gdLst/>
              <a:ahLst/>
              <a:cxnLst/>
              <a:rect l="l" t="t" r="r" b="b"/>
              <a:pathLst>
                <a:path w="15685" h="2433" extrusionOk="0">
                  <a:moveTo>
                    <a:pt x="7842" y="1"/>
                  </a:moveTo>
                  <a:cubicBezTo>
                    <a:pt x="3526" y="1"/>
                    <a:pt x="0" y="578"/>
                    <a:pt x="0" y="1308"/>
                  </a:cubicBezTo>
                  <a:cubicBezTo>
                    <a:pt x="0" y="2037"/>
                    <a:pt x="3526" y="2432"/>
                    <a:pt x="7842" y="2432"/>
                  </a:cubicBezTo>
                  <a:cubicBezTo>
                    <a:pt x="12189" y="2432"/>
                    <a:pt x="15685" y="2037"/>
                    <a:pt x="15685" y="1308"/>
                  </a:cubicBezTo>
                  <a:cubicBezTo>
                    <a:pt x="15685" y="578"/>
                    <a:pt x="12189" y="1"/>
                    <a:pt x="78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6" name="Google Shape;616;p36"/>
            <p:cNvSpPr/>
            <p:nvPr/>
          </p:nvSpPr>
          <p:spPr>
            <a:xfrm>
              <a:off x="2085469" y="1852212"/>
              <a:ext cx="117091" cy="458644"/>
            </a:xfrm>
            <a:custGeom>
              <a:avLst/>
              <a:gdLst/>
              <a:ahLst/>
              <a:cxnLst/>
              <a:rect l="l" t="t" r="r" b="b"/>
              <a:pathLst>
                <a:path w="7023" h="27509" fill="none" extrusionOk="0">
                  <a:moveTo>
                    <a:pt x="1" y="0"/>
                  </a:moveTo>
                  <a:cubicBezTo>
                    <a:pt x="1" y="0"/>
                    <a:pt x="5958" y="12767"/>
                    <a:pt x="7022" y="27508"/>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7" name="Google Shape;617;p36"/>
            <p:cNvSpPr/>
            <p:nvPr/>
          </p:nvSpPr>
          <p:spPr>
            <a:xfrm>
              <a:off x="2114860" y="2133949"/>
              <a:ext cx="70975" cy="46133"/>
            </a:xfrm>
            <a:custGeom>
              <a:avLst/>
              <a:gdLst/>
              <a:ahLst/>
              <a:cxnLst/>
              <a:rect l="l" t="t" r="r" b="b"/>
              <a:pathLst>
                <a:path w="4257" h="2767" fill="none" extrusionOk="0">
                  <a:moveTo>
                    <a:pt x="1" y="0"/>
                  </a:moveTo>
                  <a:lnTo>
                    <a:pt x="4256" y="2766"/>
                  </a:ln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8" name="Google Shape;618;p36"/>
            <p:cNvSpPr/>
            <p:nvPr/>
          </p:nvSpPr>
          <p:spPr>
            <a:xfrm>
              <a:off x="2099656" y="2119245"/>
              <a:ext cx="30427" cy="29927"/>
            </a:xfrm>
            <a:custGeom>
              <a:avLst/>
              <a:gdLst/>
              <a:ahLst/>
              <a:cxnLst/>
              <a:rect l="l" t="t" r="r" b="b"/>
              <a:pathLst>
                <a:path w="1825" h="1795" extrusionOk="0">
                  <a:moveTo>
                    <a:pt x="913" y="1"/>
                  </a:moveTo>
                  <a:cubicBezTo>
                    <a:pt x="396" y="1"/>
                    <a:pt x="1" y="396"/>
                    <a:pt x="1" y="882"/>
                  </a:cubicBezTo>
                  <a:cubicBezTo>
                    <a:pt x="1" y="1399"/>
                    <a:pt x="396" y="1794"/>
                    <a:pt x="913" y="1794"/>
                  </a:cubicBezTo>
                  <a:cubicBezTo>
                    <a:pt x="1399" y="1794"/>
                    <a:pt x="1825" y="1399"/>
                    <a:pt x="1825" y="882"/>
                  </a:cubicBezTo>
                  <a:cubicBezTo>
                    <a:pt x="1825" y="396"/>
                    <a:pt x="1399" y="1"/>
                    <a:pt x="913" y="1"/>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9" name="Google Shape;619;p36"/>
            <p:cNvSpPr/>
            <p:nvPr/>
          </p:nvSpPr>
          <p:spPr>
            <a:xfrm>
              <a:off x="2091554" y="2176510"/>
              <a:ext cx="73492" cy="131279"/>
            </a:xfrm>
            <a:custGeom>
              <a:avLst/>
              <a:gdLst/>
              <a:ahLst/>
              <a:cxnLst/>
              <a:rect l="l" t="t" r="r" b="b"/>
              <a:pathLst>
                <a:path w="4408" h="7874" fill="none" extrusionOk="0">
                  <a:moveTo>
                    <a:pt x="0" y="1"/>
                  </a:moveTo>
                  <a:cubicBezTo>
                    <a:pt x="0" y="1"/>
                    <a:pt x="3162" y="4864"/>
                    <a:pt x="4408" y="7873"/>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0" name="Google Shape;620;p36"/>
            <p:cNvSpPr/>
            <p:nvPr/>
          </p:nvSpPr>
          <p:spPr>
            <a:xfrm>
              <a:off x="2039358" y="2206400"/>
              <a:ext cx="94283" cy="39547"/>
            </a:xfrm>
            <a:custGeom>
              <a:avLst/>
              <a:gdLst/>
              <a:ahLst/>
              <a:cxnLst/>
              <a:rect l="l" t="t" r="r" b="b"/>
              <a:pathLst>
                <a:path w="5655" h="2372" fill="none" extrusionOk="0">
                  <a:moveTo>
                    <a:pt x="1" y="1"/>
                  </a:moveTo>
                  <a:cubicBezTo>
                    <a:pt x="1" y="1"/>
                    <a:pt x="3891" y="1490"/>
                    <a:pt x="5654" y="2372"/>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1" name="Google Shape;621;p36"/>
            <p:cNvSpPr/>
            <p:nvPr/>
          </p:nvSpPr>
          <p:spPr>
            <a:xfrm>
              <a:off x="2080918" y="2165874"/>
              <a:ext cx="21808" cy="21291"/>
            </a:xfrm>
            <a:custGeom>
              <a:avLst/>
              <a:gdLst/>
              <a:ahLst/>
              <a:cxnLst/>
              <a:rect l="l" t="t" r="r" b="b"/>
              <a:pathLst>
                <a:path w="1308" h="1277" extrusionOk="0">
                  <a:moveTo>
                    <a:pt x="638" y="0"/>
                  </a:moveTo>
                  <a:cubicBezTo>
                    <a:pt x="274" y="0"/>
                    <a:pt x="0" y="274"/>
                    <a:pt x="0" y="639"/>
                  </a:cubicBezTo>
                  <a:cubicBezTo>
                    <a:pt x="0" y="1003"/>
                    <a:pt x="274" y="1277"/>
                    <a:pt x="638" y="1277"/>
                  </a:cubicBezTo>
                  <a:cubicBezTo>
                    <a:pt x="1003" y="1277"/>
                    <a:pt x="1307" y="1003"/>
                    <a:pt x="1307" y="639"/>
                  </a:cubicBezTo>
                  <a:cubicBezTo>
                    <a:pt x="1307" y="274"/>
                    <a:pt x="1003" y="0"/>
                    <a:pt x="638"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2" name="Google Shape;622;p36"/>
            <p:cNvSpPr/>
            <p:nvPr/>
          </p:nvSpPr>
          <p:spPr>
            <a:xfrm>
              <a:off x="2027205" y="2194247"/>
              <a:ext cx="24342" cy="24342"/>
            </a:xfrm>
            <a:custGeom>
              <a:avLst/>
              <a:gdLst/>
              <a:ahLst/>
              <a:cxnLst/>
              <a:rect l="l" t="t" r="r" b="b"/>
              <a:pathLst>
                <a:path w="1460" h="1460" extrusionOk="0">
                  <a:moveTo>
                    <a:pt x="730" y="0"/>
                  </a:moveTo>
                  <a:cubicBezTo>
                    <a:pt x="335" y="0"/>
                    <a:pt x="0" y="335"/>
                    <a:pt x="0" y="730"/>
                  </a:cubicBezTo>
                  <a:cubicBezTo>
                    <a:pt x="0" y="1155"/>
                    <a:pt x="335" y="1459"/>
                    <a:pt x="730" y="1459"/>
                  </a:cubicBezTo>
                  <a:cubicBezTo>
                    <a:pt x="1125" y="1459"/>
                    <a:pt x="1459" y="1155"/>
                    <a:pt x="1459" y="730"/>
                  </a:cubicBezTo>
                  <a:cubicBezTo>
                    <a:pt x="1459" y="335"/>
                    <a:pt x="1125" y="0"/>
                    <a:pt x="73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3" name="Google Shape;623;p36"/>
            <p:cNvSpPr/>
            <p:nvPr/>
          </p:nvSpPr>
          <p:spPr>
            <a:xfrm>
              <a:off x="2255727" y="1670300"/>
              <a:ext cx="44616" cy="641074"/>
            </a:xfrm>
            <a:custGeom>
              <a:avLst/>
              <a:gdLst/>
              <a:ahLst/>
              <a:cxnLst/>
              <a:rect l="l" t="t" r="r" b="b"/>
              <a:pathLst>
                <a:path w="2676" h="38451" fill="none" extrusionOk="0">
                  <a:moveTo>
                    <a:pt x="2675" y="0"/>
                  </a:moveTo>
                  <a:cubicBezTo>
                    <a:pt x="2675" y="0"/>
                    <a:pt x="669" y="24590"/>
                    <a:pt x="1" y="38451"/>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4" name="Google Shape;624;p36"/>
            <p:cNvSpPr/>
            <p:nvPr/>
          </p:nvSpPr>
          <p:spPr>
            <a:xfrm>
              <a:off x="2286635" y="1768091"/>
              <a:ext cx="63372" cy="72492"/>
            </a:xfrm>
            <a:custGeom>
              <a:avLst/>
              <a:gdLst/>
              <a:ahLst/>
              <a:cxnLst/>
              <a:rect l="l" t="t" r="r" b="b"/>
              <a:pathLst>
                <a:path w="3801" h="4348" fill="none" extrusionOk="0">
                  <a:moveTo>
                    <a:pt x="3800" y="1"/>
                  </a:moveTo>
                  <a:cubicBezTo>
                    <a:pt x="3800" y="1"/>
                    <a:pt x="1581" y="2463"/>
                    <a:pt x="1" y="4347"/>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5" name="Google Shape;625;p36"/>
            <p:cNvSpPr/>
            <p:nvPr/>
          </p:nvSpPr>
          <p:spPr>
            <a:xfrm>
              <a:off x="2226337" y="1712360"/>
              <a:ext cx="63872" cy="85146"/>
            </a:xfrm>
            <a:custGeom>
              <a:avLst/>
              <a:gdLst/>
              <a:ahLst/>
              <a:cxnLst/>
              <a:rect l="l" t="t" r="r" b="b"/>
              <a:pathLst>
                <a:path w="3831" h="5107" fill="none" extrusionOk="0">
                  <a:moveTo>
                    <a:pt x="1" y="0"/>
                  </a:moveTo>
                  <a:cubicBezTo>
                    <a:pt x="1" y="0"/>
                    <a:pt x="2584" y="3465"/>
                    <a:pt x="3831" y="5107"/>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6" name="Google Shape;626;p36"/>
            <p:cNvSpPr/>
            <p:nvPr/>
          </p:nvSpPr>
          <p:spPr>
            <a:xfrm>
              <a:off x="2276499" y="1863865"/>
              <a:ext cx="89715" cy="121142"/>
            </a:xfrm>
            <a:custGeom>
              <a:avLst/>
              <a:gdLst/>
              <a:ahLst/>
              <a:cxnLst/>
              <a:rect l="l" t="t" r="r" b="b"/>
              <a:pathLst>
                <a:path w="5381" h="7266" fill="none" extrusionOk="0">
                  <a:moveTo>
                    <a:pt x="5381" y="1"/>
                  </a:moveTo>
                  <a:cubicBezTo>
                    <a:pt x="5381" y="1"/>
                    <a:pt x="2220" y="4499"/>
                    <a:pt x="1" y="7265"/>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7" name="Google Shape;627;p36"/>
            <p:cNvSpPr/>
            <p:nvPr/>
          </p:nvSpPr>
          <p:spPr>
            <a:xfrm>
              <a:off x="2217718" y="1984978"/>
              <a:ext cx="53735" cy="72992"/>
            </a:xfrm>
            <a:custGeom>
              <a:avLst/>
              <a:gdLst/>
              <a:ahLst/>
              <a:cxnLst/>
              <a:rect l="l" t="t" r="r" b="b"/>
              <a:pathLst>
                <a:path w="3223" h="4378" fill="none" extrusionOk="0">
                  <a:moveTo>
                    <a:pt x="1" y="0"/>
                  </a:moveTo>
                  <a:cubicBezTo>
                    <a:pt x="974" y="1550"/>
                    <a:pt x="2038" y="2979"/>
                    <a:pt x="3223" y="4377"/>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8" name="Google Shape;628;p36"/>
            <p:cNvSpPr/>
            <p:nvPr/>
          </p:nvSpPr>
          <p:spPr>
            <a:xfrm>
              <a:off x="2263329" y="2135966"/>
              <a:ext cx="49167" cy="47150"/>
            </a:xfrm>
            <a:custGeom>
              <a:avLst/>
              <a:gdLst/>
              <a:ahLst/>
              <a:cxnLst/>
              <a:rect l="l" t="t" r="r" b="b"/>
              <a:pathLst>
                <a:path w="2949" h="2828" fill="none" extrusionOk="0">
                  <a:moveTo>
                    <a:pt x="2949" y="1"/>
                  </a:moveTo>
                  <a:cubicBezTo>
                    <a:pt x="2949" y="1"/>
                    <a:pt x="1004" y="1855"/>
                    <a:pt x="1" y="2828"/>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9" name="Google Shape;629;p36"/>
            <p:cNvSpPr/>
            <p:nvPr/>
          </p:nvSpPr>
          <p:spPr>
            <a:xfrm>
              <a:off x="2304890" y="2115711"/>
              <a:ext cx="26359" cy="26359"/>
            </a:xfrm>
            <a:custGeom>
              <a:avLst/>
              <a:gdLst/>
              <a:ahLst/>
              <a:cxnLst/>
              <a:rect l="l" t="t" r="r" b="b"/>
              <a:pathLst>
                <a:path w="1581" h="1581" extrusionOk="0">
                  <a:moveTo>
                    <a:pt x="790" y="0"/>
                  </a:moveTo>
                  <a:cubicBezTo>
                    <a:pt x="365" y="0"/>
                    <a:pt x="0" y="335"/>
                    <a:pt x="0" y="790"/>
                  </a:cubicBezTo>
                  <a:cubicBezTo>
                    <a:pt x="0" y="1216"/>
                    <a:pt x="365" y="1581"/>
                    <a:pt x="790" y="1581"/>
                  </a:cubicBezTo>
                  <a:cubicBezTo>
                    <a:pt x="1216" y="1581"/>
                    <a:pt x="1581" y="1216"/>
                    <a:pt x="1581" y="790"/>
                  </a:cubicBezTo>
                  <a:cubicBezTo>
                    <a:pt x="1581" y="335"/>
                    <a:pt x="1216" y="0"/>
                    <a:pt x="79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0" name="Google Shape;630;p36"/>
            <p:cNvSpPr/>
            <p:nvPr/>
          </p:nvSpPr>
          <p:spPr>
            <a:xfrm>
              <a:off x="2204048" y="1971792"/>
              <a:ext cx="26876" cy="26376"/>
            </a:xfrm>
            <a:custGeom>
              <a:avLst/>
              <a:gdLst/>
              <a:ahLst/>
              <a:cxnLst/>
              <a:rect l="l" t="t" r="r" b="b"/>
              <a:pathLst>
                <a:path w="1612" h="1582" extrusionOk="0">
                  <a:moveTo>
                    <a:pt x="821" y="1"/>
                  </a:moveTo>
                  <a:cubicBezTo>
                    <a:pt x="365" y="1"/>
                    <a:pt x="0" y="366"/>
                    <a:pt x="0" y="791"/>
                  </a:cubicBezTo>
                  <a:cubicBezTo>
                    <a:pt x="0" y="1247"/>
                    <a:pt x="365" y="1581"/>
                    <a:pt x="821" y="1581"/>
                  </a:cubicBezTo>
                  <a:cubicBezTo>
                    <a:pt x="1247" y="1581"/>
                    <a:pt x="1611" y="1247"/>
                    <a:pt x="1611" y="791"/>
                  </a:cubicBezTo>
                  <a:cubicBezTo>
                    <a:pt x="1611" y="366"/>
                    <a:pt x="1247" y="1"/>
                    <a:pt x="821" y="1"/>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1" name="Google Shape;631;p36"/>
            <p:cNvSpPr/>
            <p:nvPr/>
          </p:nvSpPr>
          <p:spPr>
            <a:xfrm>
              <a:off x="2288669" y="1658647"/>
              <a:ext cx="23325" cy="23325"/>
            </a:xfrm>
            <a:custGeom>
              <a:avLst/>
              <a:gdLst/>
              <a:ahLst/>
              <a:cxnLst/>
              <a:rect l="l" t="t" r="r" b="b"/>
              <a:pathLst>
                <a:path w="1399" h="1399" extrusionOk="0">
                  <a:moveTo>
                    <a:pt x="699" y="0"/>
                  </a:moveTo>
                  <a:cubicBezTo>
                    <a:pt x="304" y="0"/>
                    <a:pt x="0" y="304"/>
                    <a:pt x="0" y="699"/>
                  </a:cubicBezTo>
                  <a:cubicBezTo>
                    <a:pt x="0" y="1095"/>
                    <a:pt x="304" y="1399"/>
                    <a:pt x="699" y="1399"/>
                  </a:cubicBezTo>
                  <a:cubicBezTo>
                    <a:pt x="1095" y="1399"/>
                    <a:pt x="1399" y="1095"/>
                    <a:pt x="1399" y="699"/>
                  </a:cubicBezTo>
                  <a:cubicBezTo>
                    <a:pt x="1399" y="304"/>
                    <a:pt x="1095" y="0"/>
                    <a:pt x="699"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2" name="Google Shape;632;p36"/>
            <p:cNvSpPr/>
            <p:nvPr/>
          </p:nvSpPr>
          <p:spPr>
            <a:xfrm>
              <a:off x="2214684" y="1700707"/>
              <a:ext cx="22825" cy="22808"/>
            </a:xfrm>
            <a:custGeom>
              <a:avLst/>
              <a:gdLst/>
              <a:ahLst/>
              <a:cxnLst/>
              <a:rect l="l" t="t" r="r" b="b"/>
              <a:pathLst>
                <a:path w="1369" h="1368" extrusionOk="0">
                  <a:moveTo>
                    <a:pt x="700" y="0"/>
                  </a:moveTo>
                  <a:cubicBezTo>
                    <a:pt x="305" y="0"/>
                    <a:pt x="1" y="304"/>
                    <a:pt x="1" y="699"/>
                  </a:cubicBezTo>
                  <a:cubicBezTo>
                    <a:pt x="1" y="1064"/>
                    <a:pt x="305" y="1368"/>
                    <a:pt x="700" y="1368"/>
                  </a:cubicBezTo>
                  <a:cubicBezTo>
                    <a:pt x="1064" y="1368"/>
                    <a:pt x="1368" y="1064"/>
                    <a:pt x="1368" y="699"/>
                  </a:cubicBezTo>
                  <a:cubicBezTo>
                    <a:pt x="1368" y="304"/>
                    <a:pt x="1064" y="0"/>
                    <a:pt x="70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3" name="Google Shape;633;p36"/>
            <p:cNvSpPr/>
            <p:nvPr/>
          </p:nvSpPr>
          <p:spPr>
            <a:xfrm>
              <a:off x="2300322" y="2124313"/>
              <a:ext cx="136331" cy="183481"/>
            </a:xfrm>
            <a:custGeom>
              <a:avLst/>
              <a:gdLst/>
              <a:ahLst/>
              <a:cxnLst/>
              <a:rect l="l" t="t" r="r" b="b"/>
              <a:pathLst>
                <a:path w="8177" h="11005" fill="none" extrusionOk="0">
                  <a:moveTo>
                    <a:pt x="0" y="11004"/>
                  </a:moveTo>
                  <a:cubicBezTo>
                    <a:pt x="0" y="11004"/>
                    <a:pt x="4377" y="3466"/>
                    <a:pt x="8177" y="1"/>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4" name="Google Shape;634;p36"/>
            <p:cNvSpPr/>
            <p:nvPr/>
          </p:nvSpPr>
          <p:spPr>
            <a:xfrm>
              <a:off x="2342882" y="2169925"/>
              <a:ext cx="8636" cy="58287"/>
            </a:xfrm>
            <a:custGeom>
              <a:avLst/>
              <a:gdLst/>
              <a:ahLst/>
              <a:cxnLst/>
              <a:rect l="l" t="t" r="r" b="b"/>
              <a:pathLst>
                <a:path w="518" h="3496" fill="none" extrusionOk="0">
                  <a:moveTo>
                    <a:pt x="1" y="0"/>
                  </a:moveTo>
                  <a:cubicBezTo>
                    <a:pt x="335" y="1125"/>
                    <a:pt x="517" y="2311"/>
                    <a:pt x="517" y="3496"/>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5" name="Google Shape;635;p36"/>
            <p:cNvSpPr/>
            <p:nvPr/>
          </p:nvSpPr>
          <p:spPr>
            <a:xfrm>
              <a:off x="2380892" y="2171442"/>
              <a:ext cx="63356" cy="15722"/>
            </a:xfrm>
            <a:custGeom>
              <a:avLst/>
              <a:gdLst/>
              <a:ahLst/>
              <a:cxnLst/>
              <a:rect l="l" t="t" r="r" b="b"/>
              <a:pathLst>
                <a:path w="3800" h="943" fill="none" extrusionOk="0">
                  <a:moveTo>
                    <a:pt x="0" y="943"/>
                  </a:moveTo>
                  <a:cubicBezTo>
                    <a:pt x="0" y="943"/>
                    <a:pt x="2402" y="122"/>
                    <a:pt x="3800" y="1"/>
                  </a:cubicBezTo>
                </a:path>
              </a:pathLst>
            </a:custGeom>
            <a:no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6" name="Google Shape;636;p36"/>
            <p:cNvSpPr/>
            <p:nvPr/>
          </p:nvSpPr>
          <p:spPr>
            <a:xfrm>
              <a:off x="2329712" y="2148136"/>
              <a:ext cx="26876" cy="26876"/>
            </a:xfrm>
            <a:custGeom>
              <a:avLst/>
              <a:gdLst/>
              <a:ahLst/>
              <a:cxnLst/>
              <a:rect l="l" t="t" r="r" b="b"/>
              <a:pathLst>
                <a:path w="1612" h="1612" extrusionOk="0">
                  <a:moveTo>
                    <a:pt x="791" y="0"/>
                  </a:moveTo>
                  <a:cubicBezTo>
                    <a:pt x="365" y="0"/>
                    <a:pt x="0" y="365"/>
                    <a:pt x="0" y="821"/>
                  </a:cubicBezTo>
                  <a:cubicBezTo>
                    <a:pt x="0" y="1247"/>
                    <a:pt x="365" y="1611"/>
                    <a:pt x="791" y="1611"/>
                  </a:cubicBezTo>
                  <a:cubicBezTo>
                    <a:pt x="1247" y="1611"/>
                    <a:pt x="1611" y="1247"/>
                    <a:pt x="1611" y="821"/>
                  </a:cubicBezTo>
                  <a:cubicBezTo>
                    <a:pt x="1611" y="365"/>
                    <a:pt x="1247" y="0"/>
                    <a:pt x="79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7" name="Google Shape;637;p36"/>
            <p:cNvSpPr/>
            <p:nvPr/>
          </p:nvSpPr>
          <p:spPr>
            <a:xfrm>
              <a:off x="2440690" y="2158272"/>
              <a:ext cx="26359" cy="26359"/>
            </a:xfrm>
            <a:custGeom>
              <a:avLst/>
              <a:gdLst/>
              <a:ahLst/>
              <a:cxnLst/>
              <a:rect l="l" t="t" r="r" b="b"/>
              <a:pathLst>
                <a:path w="1581" h="1581" extrusionOk="0">
                  <a:moveTo>
                    <a:pt x="790" y="0"/>
                  </a:moveTo>
                  <a:cubicBezTo>
                    <a:pt x="334" y="0"/>
                    <a:pt x="0" y="365"/>
                    <a:pt x="0" y="791"/>
                  </a:cubicBezTo>
                  <a:cubicBezTo>
                    <a:pt x="0" y="1247"/>
                    <a:pt x="334" y="1581"/>
                    <a:pt x="790" y="1581"/>
                  </a:cubicBezTo>
                  <a:cubicBezTo>
                    <a:pt x="1216" y="1581"/>
                    <a:pt x="1581" y="1247"/>
                    <a:pt x="1581" y="791"/>
                  </a:cubicBezTo>
                  <a:cubicBezTo>
                    <a:pt x="1581" y="365"/>
                    <a:pt x="1216" y="0"/>
                    <a:pt x="79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8" name="Google Shape;638;p36"/>
            <p:cNvSpPr/>
            <p:nvPr/>
          </p:nvSpPr>
          <p:spPr>
            <a:xfrm>
              <a:off x="2433088" y="2102024"/>
              <a:ext cx="26359" cy="26876"/>
            </a:xfrm>
            <a:custGeom>
              <a:avLst/>
              <a:gdLst/>
              <a:ahLst/>
              <a:cxnLst/>
              <a:rect l="l" t="t" r="r" b="b"/>
              <a:pathLst>
                <a:path w="1581" h="1612" extrusionOk="0">
                  <a:moveTo>
                    <a:pt x="790" y="0"/>
                  </a:moveTo>
                  <a:cubicBezTo>
                    <a:pt x="335" y="0"/>
                    <a:pt x="0" y="365"/>
                    <a:pt x="0" y="791"/>
                  </a:cubicBezTo>
                  <a:cubicBezTo>
                    <a:pt x="0" y="1247"/>
                    <a:pt x="335" y="1611"/>
                    <a:pt x="790" y="1611"/>
                  </a:cubicBezTo>
                  <a:cubicBezTo>
                    <a:pt x="1216" y="1611"/>
                    <a:pt x="1581" y="1247"/>
                    <a:pt x="1581" y="791"/>
                  </a:cubicBezTo>
                  <a:cubicBezTo>
                    <a:pt x="1581" y="365"/>
                    <a:pt x="1216" y="0"/>
                    <a:pt x="79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39" name="Google Shape;639;p36"/>
          <p:cNvSpPr/>
          <p:nvPr/>
        </p:nvSpPr>
        <p:spPr>
          <a:xfrm>
            <a:off x="8790801" y="315202"/>
            <a:ext cx="2443207" cy="326407"/>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640" name="Google Shape;640;p36"/>
          <p:cNvGrpSpPr/>
          <p:nvPr/>
        </p:nvGrpSpPr>
        <p:grpSpPr>
          <a:xfrm rot="3718461" flipH="1">
            <a:off x="9504226" y="3886563"/>
            <a:ext cx="1848039" cy="3607260"/>
            <a:chOff x="409722" y="228600"/>
            <a:chExt cx="1385931" cy="2705253"/>
          </a:xfrm>
        </p:grpSpPr>
        <p:grpSp>
          <p:nvGrpSpPr>
            <p:cNvPr id="641" name="Google Shape;641;p36"/>
            <p:cNvGrpSpPr/>
            <p:nvPr/>
          </p:nvGrpSpPr>
          <p:grpSpPr>
            <a:xfrm rot="-617154" flipH="1">
              <a:off x="575967" y="402323"/>
              <a:ext cx="1053440" cy="2450002"/>
              <a:chOff x="3817855" y="1437512"/>
              <a:chExt cx="541146" cy="1128254"/>
            </a:xfrm>
          </p:grpSpPr>
          <p:sp>
            <p:nvSpPr>
              <p:cNvPr id="642" name="Google Shape;642;p36"/>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3" name="Google Shape;643;p3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44" name="Google Shape;644;p36"/>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45" name="Google Shape;645;p36"/>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646" name="Google Shape;646;p36"/>
          <p:cNvSpPr txBox="1">
            <a:spLocks noGrp="1"/>
          </p:cNvSpPr>
          <p:nvPr>
            <p:ph type="body" idx="1"/>
          </p:nvPr>
        </p:nvSpPr>
        <p:spPr>
          <a:xfrm>
            <a:off x="6088800" y="1714636"/>
            <a:ext cx="5145200" cy="43260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s-ES"/>
              <a:t>Haga clic para modificar los estilos de texto del patrón</a:t>
            </a:r>
          </a:p>
        </p:txBody>
      </p:sp>
      <p:sp>
        <p:nvSpPr>
          <p:cNvPr id="647" name="Google Shape;647;p36"/>
          <p:cNvSpPr txBox="1">
            <a:spLocks noGrp="1"/>
          </p:cNvSpPr>
          <p:nvPr>
            <p:ph type="body" idx="2"/>
          </p:nvPr>
        </p:nvSpPr>
        <p:spPr>
          <a:xfrm>
            <a:off x="958000" y="1714503"/>
            <a:ext cx="5120000" cy="43260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SzPts val="1800"/>
              <a:buChar char="●"/>
              <a:defRPr sz="1600"/>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s-ES"/>
              <a:t>Haga clic para modificar los estilos de texto del patrón</a:t>
            </a:r>
          </a:p>
        </p:txBody>
      </p:sp>
    </p:spTree>
    <p:extLst>
      <p:ext uri="{BB962C8B-B14F-4D97-AF65-F5344CB8AC3E}">
        <p14:creationId xmlns:p14="http://schemas.microsoft.com/office/powerpoint/2010/main" val="24234891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648"/>
        <p:cNvGrpSpPr/>
        <p:nvPr/>
      </p:nvGrpSpPr>
      <p:grpSpPr>
        <a:xfrm>
          <a:off x="0" y="0"/>
          <a:ext cx="0" cy="0"/>
          <a:chOff x="0" y="0"/>
          <a:chExt cx="0" cy="0"/>
        </a:xfrm>
      </p:grpSpPr>
      <p:grpSp>
        <p:nvGrpSpPr>
          <p:cNvPr id="649" name="Google Shape;649;p37"/>
          <p:cNvGrpSpPr/>
          <p:nvPr/>
        </p:nvGrpSpPr>
        <p:grpSpPr>
          <a:xfrm>
            <a:off x="-130109" y="-7"/>
            <a:ext cx="12548329" cy="6871177"/>
            <a:chOff x="-97582" y="-6"/>
            <a:chExt cx="9411247" cy="5153383"/>
          </a:xfrm>
        </p:grpSpPr>
        <p:sp>
          <p:nvSpPr>
            <p:cNvPr id="650" name="Google Shape;650;p37"/>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1" name="Google Shape;651;p37"/>
            <p:cNvSpPr/>
            <p:nvPr/>
          </p:nvSpPr>
          <p:spPr>
            <a:xfrm flipH="1">
              <a:off x="399046"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2" name="Google Shape;652;p37"/>
            <p:cNvSpPr/>
            <p:nvPr/>
          </p:nvSpPr>
          <p:spPr>
            <a:xfrm flipH="1">
              <a:off x="1314444"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3" name="Google Shape;653;p37"/>
            <p:cNvSpPr/>
            <p:nvPr/>
          </p:nvSpPr>
          <p:spPr>
            <a:xfrm flipH="1">
              <a:off x="6735804"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4" name="Google Shape;654;p37"/>
            <p:cNvSpPr/>
            <p:nvPr/>
          </p:nvSpPr>
          <p:spPr>
            <a:xfrm rot="10800000" flipH="1">
              <a:off x="8009700"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5" name="Google Shape;655;p37"/>
            <p:cNvSpPr/>
            <p:nvPr/>
          </p:nvSpPr>
          <p:spPr>
            <a:xfrm flipH="1">
              <a:off x="-24431"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656" name="Google Shape;656;p37"/>
            <p:cNvGrpSpPr/>
            <p:nvPr/>
          </p:nvGrpSpPr>
          <p:grpSpPr>
            <a:xfrm>
              <a:off x="4281415" y="75177"/>
              <a:ext cx="581170" cy="125403"/>
              <a:chOff x="4685288" y="186288"/>
              <a:chExt cx="419375" cy="90485"/>
            </a:xfrm>
          </p:grpSpPr>
          <p:sp>
            <p:nvSpPr>
              <p:cNvPr id="657" name="Google Shape;657;p37"/>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658" name="Google Shape;658;p37"/>
              <p:cNvGrpSpPr/>
              <p:nvPr/>
            </p:nvGrpSpPr>
            <p:grpSpPr>
              <a:xfrm>
                <a:off x="4685288" y="186300"/>
                <a:ext cx="419375" cy="90473"/>
                <a:chOff x="4390000" y="182175"/>
                <a:chExt cx="419375" cy="90473"/>
              </a:xfrm>
            </p:grpSpPr>
            <p:sp>
              <p:nvSpPr>
                <p:cNvPr id="659" name="Google Shape;659;p37"/>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0" name="Google Shape;660;p37"/>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661" name="Google Shape;661;p37"/>
            <p:cNvGrpSpPr/>
            <p:nvPr/>
          </p:nvGrpSpPr>
          <p:grpSpPr>
            <a:xfrm rot="-1102275">
              <a:off x="239301" y="2899434"/>
              <a:ext cx="541146" cy="2225370"/>
              <a:chOff x="871338" y="1945155"/>
              <a:chExt cx="247109" cy="1016148"/>
            </a:xfrm>
          </p:grpSpPr>
          <p:sp>
            <p:nvSpPr>
              <p:cNvPr id="662" name="Google Shape;662;p37"/>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3" name="Google Shape;663;p37"/>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4" name="Google Shape;664;p37"/>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65" name="Google Shape;665;p37"/>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66" name="Google Shape;666;p37"/>
          <p:cNvSpPr txBox="1">
            <a:spLocks noGrp="1"/>
          </p:cNvSpPr>
          <p:nvPr>
            <p:ph type="subTitle" idx="1"/>
          </p:nvPr>
        </p:nvSpPr>
        <p:spPr>
          <a:xfrm>
            <a:off x="8600560" y="3985508"/>
            <a:ext cx="2022800" cy="4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b="1">
                <a:latin typeface="Aldrich"/>
                <a:ea typeface="Aldrich"/>
                <a:cs typeface="Aldrich"/>
                <a:sym typeface="Aldrich"/>
              </a:defRPr>
            </a:lvl1pPr>
            <a:lvl2pPr lvl="1" algn="ctr" rtl="0">
              <a:lnSpc>
                <a:spcPct val="100000"/>
              </a:lnSpc>
              <a:spcBef>
                <a:spcPts val="0"/>
              </a:spcBef>
              <a:spcAft>
                <a:spcPts val="0"/>
              </a:spcAft>
              <a:buNone/>
              <a:defRPr b="1">
                <a:latin typeface="Aldrich"/>
                <a:ea typeface="Aldrich"/>
                <a:cs typeface="Aldrich"/>
                <a:sym typeface="Aldrich"/>
              </a:defRPr>
            </a:lvl2pPr>
            <a:lvl3pPr lvl="2" algn="ctr" rtl="0">
              <a:lnSpc>
                <a:spcPct val="100000"/>
              </a:lnSpc>
              <a:spcBef>
                <a:spcPts val="0"/>
              </a:spcBef>
              <a:spcAft>
                <a:spcPts val="0"/>
              </a:spcAft>
              <a:buNone/>
              <a:defRPr b="1">
                <a:latin typeface="Aldrich"/>
                <a:ea typeface="Aldrich"/>
                <a:cs typeface="Aldrich"/>
                <a:sym typeface="Aldrich"/>
              </a:defRPr>
            </a:lvl3pPr>
            <a:lvl4pPr lvl="3" algn="ctr" rtl="0">
              <a:lnSpc>
                <a:spcPct val="100000"/>
              </a:lnSpc>
              <a:spcBef>
                <a:spcPts val="0"/>
              </a:spcBef>
              <a:spcAft>
                <a:spcPts val="0"/>
              </a:spcAft>
              <a:buNone/>
              <a:defRPr b="1">
                <a:latin typeface="Aldrich"/>
                <a:ea typeface="Aldrich"/>
                <a:cs typeface="Aldrich"/>
                <a:sym typeface="Aldrich"/>
              </a:defRPr>
            </a:lvl4pPr>
            <a:lvl5pPr lvl="4" algn="ctr" rtl="0">
              <a:lnSpc>
                <a:spcPct val="100000"/>
              </a:lnSpc>
              <a:spcBef>
                <a:spcPts val="0"/>
              </a:spcBef>
              <a:spcAft>
                <a:spcPts val="0"/>
              </a:spcAft>
              <a:buNone/>
              <a:defRPr b="1">
                <a:latin typeface="Aldrich"/>
                <a:ea typeface="Aldrich"/>
                <a:cs typeface="Aldrich"/>
                <a:sym typeface="Aldrich"/>
              </a:defRPr>
            </a:lvl5pPr>
            <a:lvl6pPr lvl="5" algn="ctr" rtl="0">
              <a:lnSpc>
                <a:spcPct val="100000"/>
              </a:lnSpc>
              <a:spcBef>
                <a:spcPts val="0"/>
              </a:spcBef>
              <a:spcAft>
                <a:spcPts val="0"/>
              </a:spcAft>
              <a:buNone/>
              <a:defRPr b="1">
                <a:latin typeface="Aldrich"/>
                <a:ea typeface="Aldrich"/>
                <a:cs typeface="Aldrich"/>
                <a:sym typeface="Aldrich"/>
              </a:defRPr>
            </a:lvl6pPr>
            <a:lvl7pPr lvl="6" algn="ctr" rtl="0">
              <a:lnSpc>
                <a:spcPct val="100000"/>
              </a:lnSpc>
              <a:spcBef>
                <a:spcPts val="0"/>
              </a:spcBef>
              <a:spcAft>
                <a:spcPts val="0"/>
              </a:spcAft>
              <a:buNone/>
              <a:defRPr b="1">
                <a:latin typeface="Aldrich"/>
                <a:ea typeface="Aldrich"/>
                <a:cs typeface="Aldrich"/>
                <a:sym typeface="Aldrich"/>
              </a:defRPr>
            </a:lvl7pPr>
            <a:lvl8pPr lvl="7" algn="ctr" rtl="0">
              <a:lnSpc>
                <a:spcPct val="100000"/>
              </a:lnSpc>
              <a:spcBef>
                <a:spcPts val="0"/>
              </a:spcBef>
              <a:spcAft>
                <a:spcPts val="0"/>
              </a:spcAft>
              <a:buNone/>
              <a:defRPr b="1">
                <a:latin typeface="Aldrich"/>
                <a:ea typeface="Aldrich"/>
                <a:cs typeface="Aldrich"/>
                <a:sym typeface="Aldrich"/>
              </a:defRPr>
            </a:lvl8pPr>
            <a:lvl9pPr lvl="8" algn="ctr" rtl="0">
              <a:lnSpc>
                <a:spcPct val="100000"/>
              </a:lnSpc>
              <a:spcBef>
                <a:spcPts val="0"/>
              </a:spcBef>
              <a:spcAft>
                <a:spcPts val="0"/>
              </a:spcAft>
              <a:buNone/>
              <a:defRPr b="1">
                <a:latin typeface="Aldrich"/>
                <a:ea typeface="Aldrich"/>
                <a:cs typeface="Aldrich"/>
                <a:sym typeface="Aldrich"/>
              </a:defRPr>
            </a:lvl9pPr>
          </a:lstStyle>
          <a:p>
            <a:r>
              <a:rPr lang="es-ES"/>
              <a:t>Haga clic para modificar el estilo de subtítulo del patrón</a:t>
            </a:r>
            <a:endParaRPr/>
          </a:p>
        </p:txBody>
      </p:sp>
      <p:sp>
        <p:nvSpPr>
          <p:cNvPr id="667" name="Google Shape;667;p37"/>
          <p:cNvSpPr txBox="1">
            <a:spLocks noGrp="1"/>
          </p:cNvSpPr>
          <p:nvPr>
            <p:ph type="subTitle" idx="2"/>
          </p:nvPr>
        </p:nvSpPr>
        <p:spPr>
          <a:xfrm>
            <a:off x="7996160" y="4497473"/>
            <a:ext cx="3231600" cy="7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lnSpc>
                <a:spcPct val="100000"/>
              </a:lnSpc>
              <a:spcBef>
                <a:spcPts val="0"/>
              </a:spcBef>
              <a:spcAft>
                <a:spcPts val="0"/>
              </a:spcAft>
              <a:buNone/>
              <a:defRPr sz="2133"/>
            </a:lvl2pPr>
            <a:lvl3pPr lvl="2" algn="ctr" rtl="0">
              <a:lnSpc>
                <a:spcPct val="100000"/>
              </a:lnSpc>
              <a:spcBef>
                <a:spcPts val="0"/>
              </a:spcBef>
              <a:spcAft>
                <a:spcPts val="0"/>
              </a:spcAft>
              <a:buNone/>
              <a:defRPr sz="2133"/>
            </a:lvl3pPr>
            <a:lvl4pPr lvl="3" algn="ctr" rtl="0">
              <a:lnSpc>
                <a:spcPct val="100000"/>
              </a:lnSpc>
              <a:spcBef>
                <a:spcPts val="0"/>
              </a:spcBef>
              <a:spcAft>
                <a:spcPts val="0"/>
              </a:spcAft>
              <a:buNone/>
              <a:defRPr sz="2133"/>
            </a:lvl4pPr>
            <a:lvl5pPr lvl="4" algn="ctr" rtl="0">
              <a:lnSpc>
                <a:spcPct val="100000"/>
              </a:lnSpc>
              <a:spcBef>
                <a:spcPts val="0"/>
              </a:spcBef>
              <a:spcAft>
                <a:spcPts val="0"/>
              </a:spcAft>
              <a:buNone/>
              <a:defRPr sz="2133"/>
            </a:lvl5pPr>
            <a:lvl6pPr lvl="5" algn="ctr" rtl="0">
              <a:lnSpc>
                <a:spcPct val="100000"/>
              </a:lnSpc>
              <a:spcBef>
                <a:spcPts val="0"/>
              </a:spcBef>
              <a:spcAft>
                <a:spcPts val="0"/>
              </a:spcAft>
              <a:buNone/>
              <a:defRPr sz="2133"/>
            </a:lvl6pPr>
            <a:lvl7pPr lvl="6" algn="ctr" rtl="0">
              <a:lnSpc>
                <a:spcPct val="100000"/>
              </a:lnSpc>
              <a:spcBef>
                <a:spcPts val="0"/>
              </a:spcBef>
              <a:spcAft>
                <a:spcPts val="0"/>
              </a:spcAft>
              <a:buNone/>
              <a:defRPr sz="2133"/>
            </a:lvl7pPr>
            <a:lvl8pPr lvl="7" algn="ctr" rtl="0">
              <a:lnSpc>
                <a:spcPct val="100000"/>
              </a:lnSpc>
              <a:spcBef>
                <a:spcPts val="0"/>
              </a:spcBef>
              <a:spcAft>
                <a:spcPts val="0"/>
              </a:spcAft>
              <a:buNone/>
              <a:defRPr sz="2133"/>
            </a:lvl8pPr>
            <a:lvl9pPr lvl="8" algn="ctr" rtl="0">
              <a:lnSpc>
                <a:spcPct val="100000"/>
              </a:lnSpc>
              <a:spcBef>
                <a:spcPts val="0"/>
              </a:spcBef>
              <a:spcAft>
                <a:spcPts val="0"/>
              </a:spcAft>
              <a:buNone/>
              <a:defRPr sz="2133"/>
            </a:lvl9pPr>
          </a:lstStyle>
          <a:p>
            <a:r>
              <a:rPr lang="es-ES"/>
              <a:t>Haga clic para modificar el estilo de subtítulo del patrón</a:t>
            </a:r>
            <a:endParaRPr/>
          </a:p>
        </p:txBody>
      </p:sp>
      <p:sp>
        <p:nvSpPr>
          <p:cNvPr id="668" name="Google Shape;668;p37"/>
          <p:cNvSpPr txBox="1">
            <a:spLocks noGrp="1"/>
          </p:cNvSpPr>
          <p:nvPr>
            <p:ph type="subTitle" idx="3"/>
          </p:nvPr>
        </p:nvSpPr>
        <p:spPr>
          <a:xfrm>
            <a:off x="5084600" y="3985508"/>
            <a:ext cx="2022800" cy="4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b="1">
                <a:latin typeface="Aldrich"/>
                <a:ea typeface="Aldrich"/>
                <a:cs typeface="Aldrich"/>
                <a:sym typeface="Aldrich"/>
              </a:defRPr>
            </a:lvl1pPr>
            <a:lvl2pPr lvl="1" algn="ctr" rtl="0">
              <a:lnSpc>
                <a:spcPct val="100000"/>
              </a:lnSpc>
              <a:spcBef>
                <a:spcPts val="0"/>
              </a:spcBef>
              <a:spcAft>
                <a:spcPts val="0"/>
              </a:spcAft>
              <a:buNone/>
              <a:defRPr b="1">
                <a:latin typeface="Aldrich"/>
                <a:ea typeface="Aldrich"/>
                <a:cs typeface="Aldrich"/>
                <a:sym typeface="Aldrich"/>
              </a:defRPr>
            </a:lvl2pPr>
            <a:lvl3pPr lvl="2" algn="ctr" rtl="0">
              <a:lnSpc>
                <a:spcPct val="100000"/>
              </a:lnSpc>
              <a:spcBef>
                <a:spcPts val="0"/>
              </a:spcBef>
              <a:spcAft>
                <a:spcPts val="0"/>
              </a:spcAft>
              <a:buNone/>
              <a:defRPr b="1">
                <a:latin typeface="Aldrich"/>
                <a:ea typeface="Aldrich"/>
                <a:cs typeface="Aldrich"/>
                <a:sym typeface="Aldrich"/>
              </a:defRPr>
            </a:lvl3pPr>
            <a:lvl4pPr lvl="3" algn="ctr" rtl="0">
              <a:lnSpc>
                <a:spcPct val="100000"/>
              </a:lnSpc>
              <a:spcBef>
                <a:spcPts val="0"/>
              </a:spcBef>
              <a:spcAft>
                <a:spcPts val="0"/>
              </a:spcAft>
              <a:buNone/>
              <a:defRPr b="1">
                <a:latin typeface="Aldrich"/>
                <a:ea typeface="Aldrich"/>
                <a:cs typeface="Aldrich"/>
                <a:sym typeface="Aldrich"/>
              </a:defRPr>
            </a:lvl4pPr>
            <a:lvl5pPr lvl="4" algn="ctr" rtl="0">
              <a:lnSpc>
                <a:spcPct val="100000"/>
              </a:lnSpc>
              <a:spcBef>
                <a:spcPts val="0"/>
              </a:spcBef>
              <a:spcAft>
                <a:spcPts val="0"/>
              </a:spcAft>
              <a:buNone/>
              <a:defRPr b="1">
                <a:latin typeface="Aldrich"/>
                <a:ea typeface="Aldrich"/>
                <a:cs typeface="Aldrich"/>
                <a:sym typeface="Aldrich"/>
              </a:defRPr>
            </a:lvl5pPr>
            <a:lvl6pPr lvl="5" algn="ctr" rtl="0">
              <a:lnSpc>
                <a:spcPct val="100000"/>
              </a:lnSpc>
              <a:spcBef>
                <a:spcPts val="0"/>
              </a:spcBef>
              <a:spcAft>
                <a:spcPts val="0"/>
              </a:spcAft>
              <a:buNone/>
              <a:defRPr b="1">
                <a:latin typeface="Aldrich"/>
                <a:ea typeface="Aldrich"/>
                <a:cs typeface="Aldrich"/>
                <a:sym typeface="Aldrich"/>
              </a:defRPr>
            </a:lvl6pPr>
            <a:lvl7pPr lvl="6" algn="ctr" rtl="0">
              <a:lnSpc>
                <a:spcPct val="100000"/>
              </a:lnSpc>
              <a:spcBef>
                <a:spcPts val="0"/>
              </a:spcBef>
              <a:spcAft>
                <a:spcPts val="0"/>
              </a:spcAft>
              <a:buNone/>
              <a:defRPr b="1">
                <a:latin typeface="Aldrich"/>
                <a:ea typeface="Aldrich"/>
                <a:cs typeface="Aldrich"/>
                <a:sym typeface="Aldrich"/>
              </a:defRPr>
            </a:lvl7pPr>
            <a:lvl8pPr lvl="7" algn="ctr" rtl="0">
              <a:lnSpc>
                <a:spcPct val="100000"/>
              </a:lnSpc>
              <a:spcBef>
                <a:spcPts val="0"/>
              </a:spcBef>
              <a:spcAft>
                <a:spcPts val="0"/>
              </a:spcAft>
              <a:buNone/>
              <a:defRPr b="1">
                <a:latin typeface="Aldrich"/>
                <a:ea typeface="Aldrich"/>
                <a:cs typeface="Aldrich"/>
                <a:sym typeface="Aldrich"/>
              </a:defRPr>
            </a:lvl8pPr>
            <a:lvl9pPr lvl="8" algn="ctr" rtl="0">
              <a:lnSpc>
                <a:spcPct val="100000"/>
              </a:lnSpc>
              <a:spcBef>
                <a:spcPts val="0"/>
              </a:spcBef>
              <a:spcAft>
                <a:spcPts val="0"/>
              </a:spcAft>
              <a:buNone/>
              <a:defRPr b="1">
                <a:latin typeface="Aldrich"/>
                <a:ea typeface="Aldrich"/>
                <a:cs typeface="Aldrich"/>
                <a:sym typeface="Aldrich"/>
              </a:defRPr>
            </a:lvl9pPr>
          </a:lstStyle>
          <a:p>
            <a:r>
              <a:rPr lang="es-ES"/>
              <a:t>Haga clic para modificar el estilo de subtítulo del patrón</a:t>
            </a:r>
            <a:endParaRPr/>
          </a:p>
        </p:txBody>
      </p:sp>
      <p:sp>
        <p:nvSpPr>
          <p:cNvPr id="669" name="Google Shape;669;p37"/>
          <p:cNvSpPr txBox="1">
            <a:spLocks noGrp="1"/>
          </p:cNvSpPr>
          <p:nvPr>
            <p:ph type="subTitle" idx="4"/>
          </p:nvPr>
        </p:nvSpPr>
        <p:spPr>
          <a:xfrm>
            <a:off x="4480200" y="4497473"/>
            <a:ext cx="3231600" cy="7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lnSpc>
                <a:spcPct val="100000"/>
              </a:lnSpc>
              <a:spcBef>
                <a:spcPts val="0"/>
              </a:spcBef>
              <a:spcAft>
                <a:spcPts val="0"/>
              </a:spcAft>
              <a:buNone/>
              <a:defRPr sz="2133"/>
            </a:lvl2pPr>
            <a:lvl3pPr lvl="2" algn="ctr" rtl="0">
              <a:lnSpc>
                <a:spcPct val="100000"/>
              </a:lnSpc>
              <a:spcBef>
                <a:spcPts val="0"/>
              </a:spcBef>
              <a:spcAft>
                <a:spcPts val="0"/>
              </a:spcAft>
              <a:buNone/>
              <a:defRPr sz="2133"/>
            </a:lvl3pPr>
            <a:lvl4pPr lvl="3" algn="ctr" rtl="0">
              <a:lnSpc>
                <a:spcPct val="100000"/>
              </a:lnSpc>
              <a:spcBef>
                <a:spcPts val="0"/>
              </a:spcBef>
              <a:spcAft>
                <a:spcPts val="0"/>
              </a:spcAft>
              <a:buNone/>
              <a:defRPr sz="2133"/>
            </a:lvl4pPr>
            <a:lvl5pPr lvl="4" algn="ctr" rtl="0">
              <a:lnSpc>
                <a:spcPct val="100000"/>
              </a:lnSpc>
              <a:spcBef>
                <a:spcPts val="0"/>
              </a:spcBef>
              <a:spcAft>
                <a:spcPts val="0"/>
              </a:spcAft>
              <a:buNone/>
              <a:defRPr sz="2133"/>
            </a:lvl5pPr>
            <a:lvl6pPr lvl="5" algn="ctr" rtl="0">
              <a:lnSpc>
                <a:spcPct val="100000"/>
              </a:lnSpc>
              <a:spcBef>
                <a:spcPts val="0"/>
              </a:spcBef>
              <a:spcAft>
                <a:spcPts val="0"/>
              </a:spcAft>
              <a:buNone/>
              <a:defRPr sz="2133"/>
            </a:lvl6pPr>
            <a:lvl7pPr lvl="6" algn="ctr" rtl="0">
              <a:lnSpc>
                <a:spcPct val="100000"/>
              </a:lnSpc>
              <a:spcBef>
                <a:spcPts val="0"/>
              </a:spcBef>
              <a:spcAft>
                <a:spcPts val="0"/>
              </a:spcAft>
              <a:buNone/>
              <a:defRPr sz="2133"/>
            </a:lvl7pPr>
            <a:lvl8pPr lvl="7" algn="ctr" rtl="0">
              <a:lnSpc>
                <a:spcPct val="100000"/>
              </a:lnSpc>
              <a:spcBef>
                <a:spcPts val="0"/>
              </a:spcBef>
              <a:spcAft>
                <a:spcPts val="0"/>
              </a:spcAft>
              <a:buNone/>
              <a:defRPr sz="2133"/>
            </a:lvl8pPr>
            <a:lvl9pPr lvl="8" algn="ctr" rtl="0">
              <a:lnSpc>
                <a:spcPct val="100000"/>
              </a:lnSpc>
              <a:spcBef>
                <a:spcPts val="0"/>
              </a:spcBef>
              <a:spcAft>
                <a:spcPts val="0"/>
              </a:spcAft>
              <a:buNone/>
              <a:defRPr sz="2133"/>
            </a:lvl9pPr>
          </a:lstStyle>
          <a:p>
            <a:r>
              <a:rPr lang="es-ES"/>
              <a:t>Haga clic para modificar el estilo de subtítulo del patrón</a:t>
            </a:r>
            <a:endParaRPr/>
          </a:p>
        </p:txBody>
      </p:sp>
      <p:sp>
        <p:nvSpPr>
          <p:cNvPr id="670" name="Google Shape;670;p37"/>
          <p:cNvSpPr txBox="1">
            <a:spLocks noGrp="1"/>
          </p:cNvSpPr>
          <p:nvPr>
            <p:ph type="subTitle" idx="5"/>
          </p:nvPr>
        </p:nvSpPr>
        <p:spPr>
          <a:xfrm>
            <a:off x="1568640" y="3985508"/>
            <a:ext cx="2022800" cy="41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b="1">
                <a:latin typeface="Aldrich"/>
                <a:ea typeface="Aldrich"/>
                <a:cs typeface="Aldrich"/>
                <a:sym typeface="Aldrich"/>
              </a:defRPr>
            </a:lvl1pPr>
            <a:lvl2pPr lvl="1" algn="ctr" rtl="0">
              <a:lnSpc>
                <a:spcPct val="100000"/>
              </a:lnSpc>
              <a:spcBef>
                <a:spcPts val="0"/>
              </a:spcBef>
              <a:spcAft>
                <a:spcPts val="0"/>
              </a:spcAft>
              <a:buNone/>
              <a:defRPr b="1">
                <a:latin typeface="Aldrich"/>
                <a:ea typeface="Aldrich"/>
                <a:cs typeface="Aldrich"/>
                <a:sym typeface="Aldrich"/>
              </a:defRPr>
            </a:lvl2pPr>
            <a:lvl3pPr lvl="2" algn="ctr" rtl="0">
              <a:lnSpc>
                <a:spcPct val="100000"/>
              </a:lnSpc>
              <a:spcBef>
                <a:spcPts val="0"/>
              </a:spcBef>
              <a:spcAft>
                <a:spcPts val="0"/>
              </a:spcAft>
              <a:buNone/>
              <a:defRPr b="1">
                <a:latin typeface="Aldrich"/>
                <a:ea typeface="Aldrich"/>
                <a:cs typeface="Aldrich"/>
                <a:sym typeface="Aldrich"/>
              </a:defRPr>
            </a:lvl3pPr>
            <a:lvl4pPr lvl="3" algn="ctr" rtl="0">
              <a:lnSpc>
                <a:spcPct val="100000"/>
              </a:lnSpc>
              <a:spcBef>
                <a:spcPts val="0"/>
              </a:spcBef>
              <a:spcAft>
                <a:spcPts val="0"/>
              </a:spcAft>
              <a:buNone/>
              <a:defRPr b="1">
                <a:latin typeface="Aldrich"/>
                <a:ea typeface="Aldrich"/>
                <a:cs typeface="Aldrich"/>
                <a:sym typeface="Aldrich"/>
              </a:defRPr>
            </a:lvl4pPr>
            <a:lvl5pPr lvl="4" algn="ctr" rtl="0">
              <a:lnSpc>
                <a:spcPct val="100000"/>
              </a:lnSpc>
              <a:spcBef>
                <a:spcPts val="0"/>
              </a:spcBef>
              <a:spcAft>
                <a:spcPts val="0"/>
              </a:spcAft>
              <a:buNone/>
              <a:defRPr b="1">
                <a:latin typeface="Aldrich"/>
                <a:ea typeface="Aldrich"/>
                <a:cs typeface="Aldrich"/>
                <a:sym typeface="Aldrich"/>
              </a:defRPr>
            </a:lvl5pPr>
            <a:lvl6pPr lvl="5" algn="ctr" rtl="0">
              <a:lnSpc>
                <a:spcPct val="100000"/>
              </a:lnSpc>
              <a:spcBef>
                <a:spcPts val="0"/>
              </a:spcBef>
              <a:spcAft>
                <a:spcPts val="0"/>
              </a:spcAft>
              <a:buNone/>
              <a:defRPr b="1">
                <a:latin typeface="Aldrich"/>
                <a:ea typeface="Aldrich"/>
                <a:cs typeface="Aldrich"/>
                <a:sym typeface="Aldrich"/>
              </a:defRPr>
            </a:lvl6pPr>
            <a:lvl7pPr lvl="6" algn="ctr" rtl="0">
              <a:lnSpc>
                <a:spcPct val="100000"/>
              </a:lnSpc>
              <a:spcBef>
                <a:spcPts val="0"/>
              </a:spcBef>
              <a:spcAft>
                <a:spcPts val="0"/>
              </a:spcAft>
              <a:buNone/>
              <a:defRPr b="1">
                <a:latin typeface="Aldrich"/>
                <a:ea typeface="Aldrich"/>
                <a:cs typeface="Aldrich"/>
                <a:sym typeface="Aldrich"/>
              </a:defRPr>
            </a:lvl7pPr>
            <a:lvl8pPr lvl="7" algn="ctr" rtl="0">
              <a:lnSpc>
                <a:spcPct val="100000"/>
              </a:lnSpc>
              <a:spcBef>
                <a:spcPts val="0"/>
              </a:spcBef>
              <a:spcAft>
                <a:spcPts val="0"/>
              </a:spcAft>
              <a:buNone/>
              <a:defRPr b="1">
                <a:latin typeface="Aldrich"/>
                <a:ea typeface="Aldrich"/>
                <a:cs typeface="Aldrich"/>
                <a:sym typeface="Aldrich"/>
              </a:defRPr>
            </a:lvl8pPr>
            <a:lvl9pPr lvl="8" algn="ctr" rtl="0">
              <a:lnSpc>
                <a:spcPct val="100000"/>
              </a:lnSpc>
              <a:spcBef>
                <a:spcPts val="0"/>
              </a:spcBef>
              <a:spcAft>
                <a:spcPts val="0"/>
              </a:spcAft>
              <a:buNone/>
              <a:defRPr b="1">
                <a:latin typeface="Aldrich"/>
                <a:ea typeface="Aldrich"/>
                <a:cs typeface="Aldrich"/>
                <a:sym typeface="Aldrich"/>
              </a:defRPr>
            </a:lvl9pPr>
          </a:lstStyle>
          <a:p>
            <a:r>
              <a:rPr lang="es-ES"/>
              <a:t>Haga clic para modificar el estilo de subtítulo del patrón</a:t>
            </a:r>
            <a:endParaRPr/>
          </a:p>
        </p:txBody>
      </p:sp>
      <p:sp>
        <p:nvSpPr>
          <p:cNvPr id="671" name="Google Shape;671;p37"/>
          <p:cNvSpPr txBox="1">
            <a:spLocks noGrp="1"/>
          </p:cNvSpPr>
          <p:nvPr>
            <p:ph type="subTitle" idx="6"/>
          </p:nvPr>
        </p:nvSpPr>
        <p:spPr>
          <a:xfrm>
            <a:off x="964240" y="4497473"/>
            <a:ext cx="3231600" cy="72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lvl1pPr>
            <a:lvl2pPr lvl="1" algn="ctr" rtl="0">
              <a:lnSpc>
                <a:spcPct val="100000"/>
              </a:lnSpc>
              <a:spcBef>
                <a:spcPts val="0"/>
              </a:spcBef>
              <a:spcAft>
                <a:spcPts val="0"/>
              </a:spcAft>
              <a:buNone/>
              <a:defRPr sz="2133"/>
            </a:lvl2pPr>
            <a:lvl3pPr lvl="2" algn="ctr" rtl="0">
              <a:lnSpc>
                <a:spcPct val="100000"/>
              </a:lnSpc>
              <a:spcBef>
                <a:spcPts val="0"/>
              </a:spcBef>
              <a:spcAft>
                <a:spcPts val="0"/>
              </a:spcAft>
              <a:buNone/>
              <a:defRPr sz="2133"/>
            </a:lvl3pPr>
            <a:lvl4pPr lvl="3" algn="ctr" rtl="0">
              <a:lnSpc>
                <a:spcPct val="100000"/>
              </a:lnSpc>
              <a:spcBef>
                <a:spcPts val="0"/>
              </a:spcBef>
              <a:spcAft>
                <a:spcPts val="0"/>
              </a:spcAft>
              <a:buNone/>
              <a:defRPr sz="2133"/>
            </a:lvl4pPr>
            <a:lvl5pPr lvl="4" algn="ctr" rtl="0">
              <a:lnSpc>
                <a:spcPct val="100000"/>
              </a:lnSpc>
              <a:spcBef>
                <a:spcPts val="0"/>
              </a:spcBef>
              <a:spcAft>
                <a:spcPts val="0"/>
              </a:spcAft>
              <a:buNone/>
              <a:defRPr sz="2133"/>
            </a:lvl5pPr>
            <a:lvl6pPr lvl="5" algn="ctr" rtl="0">
              <a:lnSpc>
                <a:spcPct val="100000"/>
              </a:lnSpc>
              <a:spcBef>
                <a:spcPts val="0"/>
              </a:spcBef>
              <a:spcAft>
                <a:spcPts val="0"/>
              </a:spcAft>
              <a:buNone/>
              <a:defRPr sz="2133"/>
            </a:lvl6pPr>
            <a:lvl7pPr lvl="6" algn="ctr" rtl="0">
              <a:lnSpc>
                <a:spcPct val="100000"/>
              </a:lnSpc>
              <a:spcBef>
                <a:spcPts val="0"/>
              </a:spcBef>
              <a:spcAft>
                <a:spcPts val="0"/>
              </a:spcAft>
              <a:buNone/>
              <a:defRPr sz="2133"/>
            </a:lvl7pPr>
            <a:lvl8pPr lvl="7" algn="ctr" rtl="0">
              <a:lnSpc>
                <a:spcPct val="100000"/>
              </a:lnSpc>
              <a:spcBef>
                <a:spcPts val="0"/>
              </a:spcBef>
              <a:spcAft>
                <a:spcPts val="0"/>
              </a:spcAft>
              <a:buNone/>
              <a:defRPr sz="2133"/>
            </a:lvl8pPr>
            <a:lvl9pPr lvl="8" algn="ctr" rtl="0">
              <a:lnSpc>
                <a:spcPct val="100000"/>
              </a:lnSpc>
              <a:spcBef>
                <a:spcPts val="0"/>
              </a:spcBef>
              <a:spcAft>
                <a:spcPts val="0"/>
              </a:spcAft>
              <a:buNone/>
              <a:defRPr sz="2133"/>
            </a:lvl9pPr>
          </a:lstStyle>
          <a:p>
            <a:r>
              <a:rPr lang="es-ES"/>
              <a:t>Haga clic para modificar el estilo de subtítulo del patrón</a:t>
            </a:r>
            <a:endParaRPr/>
          </a:p>
        </p:txBody>
      </p:sp>
      <p:sp>
        <p:nvSpPr>
          <p:cNvPr id="672" name="Google Shape;672;p37"/>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119264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1"/>
        <p:cNvGrpSpPr/>
        <p:nvPr/>
      </p:nvGrpSpPr>
      <p:grpSpPr>
        <a:xfrm>
          <a:off x="0" y="0"/>
          <a:ext cx="0" cy="0"/>
          <a:chOff x="0" y="0"/>
          <a:chExt cx="0" cy="0"/>
        </a:xfrm>
      </p:grpSpPr>
      <p:sp>
        <p:nvSpPr>
          <p:cNvPr id="82" name="Google Shape;82;p6"/>
          <p:cNvSpPr/>
          <p:nvPr/>
        </p:nvSpPr>
        <p:spPr>
          <a:xfrm>
            <a:off x="425400" y="377800"/>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3" name="Google Shape;83;p6"/>
          <p:cNvGrpSpPr/>
          <p:nvPr/>
        </p:nvGrpSpPr>
        <p:grpSpPr>
          <a:xfrm>
            <a:off x="5708554" y="100237"/>
            <a:ext cx="774893" cy="167204"/>
            <a:chOff x="4685288" y="186288"/>
            <a:chExt cx="419375" cy="90485"/>
          </a:xfrm>
        </p:grpSpPr>
        <p:sp>
          <p:nvSpPr>
            <p:cNvPr id="84" name="Google Shape;84;p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5" name="Google Shape;85;p6"/>
            <p:cNvGrpSpPr/>
            <p:nvPr/>
          </p:nvGrpSpPr>
          <p:grpSpPr>
            <a:xfrm>
              <a:off x="4685288" y="186300"/>
              <a:ext cx="419375" cy="90473"/>
              <a:chOff x="4390000" y="182175"/>
              <a:chExt cx="419375" cy="90473"/>
            </a:xfrm>
          </p:grpSpPr>
          <p:sp>
            <p:nvSpPr>
              <p:cNvPr id="86" name="Google Shape;86;p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8" name="Google Shape;88;p6"/>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89" name="Google Shape;89;p6"/>
          <p:cNvGrpSpPr/>
          <p:nvPr/>
        </p:nvGrpSpPr>
        <p:grpSpPr>
          <a:xfrm rot="-9602805" flipH="1">
            <a:off x="39124" y="172089"/>
            <a:ext cx="1848160" cy="3607499"/>
            <a:chOff x="409722" y="228600"/>
            <a:chExt cx="1385931" cy="2705253"/>
          </a:xfrm>
        </p:grpSpPr>
        <p:grpSp>
          <p:nvGrpSpPr>
            <p:cNvPr id="90" name="Google Shape;90;p6"/>
            <p:cNvGrpSpPr/>
            <p:nvPr/>
          </p:nvGrpSpPr>
          <p:grpSpPr>
            <a:xfrm rot="-617154" flipH="1">
              <a:off x="575967" y="402323"/>
              <a:ext cx="1053440" cy="2450002"/>
              <a:chOff x="3817855" y="1437512"/>
              <a:chExt cx="541146" cy="1128254"/>
            </a:xfrm>
          </p:grpSpPr>
          <p:sp>
            <p:nvSpPr>
              <p:cNvPr id="91" name="Google Shape;91;p6"/>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3" name="Google Shape;93;p6"/>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 name="Google Shape;94;p6"/>
          <p:cNvGrpSpPr/>
          <p:nvPr/>
        </p:nvGrpSpPr>
        <p:grpSpPr>
          <a:xfrm>
            <a:off x="-12684" y="3"/>
            <a:ext cx="12237263" cy="6316125"/>
            <a:chOff x="-9513" y="2"/>
            <a:chExt cx="9177947" cy="4737094"/>
          </a:xfrm>
        </p:grpSpPr>
        <p:sp>
          <p:nvSpPr>
            <p:cNvPr id="95" name="Google Shape;95;p6"/>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6"/>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6"/>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923614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673"/>
        <p:cNvGrpSpPr/>
        <p:nvPr/>
      </p:nvGrpSpPr>
      <p:grpSpPr>
        <a:xfrm>
          <a:off x="0" y="0"/>
          <a:ext cx="0" cy="0"/>
          <a:chOff x="0" y="0"/>
          <a:chExt cx="0" cy="0"/>
        </a:xfrm>
      </p:grpSpPr>
      <p:grpSp>
        <p:nvGrpSpPr>
          <p:cNvPr id="674" name="Google Shape;674;p38"/>
          <p:cNvGrpSpPr/>
          <p:nvPr/>
        </p:nvGrpSpPr>
        <p:grpSpPr>
          <a:xfrm>
            <a:off x="-130109" y="-7"/>
            <a:ext cx="12548329" cy="6871177"/>
            <a:chOff x="-97582" y="-6"/>
            <a:chExt cx="9411247" cy="5153383"/>
          </a:xfrm>
        </p:grpSpPr>
        <p:sp>
          <p:nvSpPr>
            <p:cNvPr id="675" name="Google Shape;675;p38"/>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6" name="Google Shape;676;p38"/>
            <p:cNvSpPr/>
            <p:nvPr/>
          </p:nvSpPr>
          <p:spPr>
            <a:xfrm flipH="1">
              <a:off x="399046"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7" name="Google Shape;677;p38"/>
            <p:cNvSpPr/>
            <p:nvPr/>
          </p:nvSpPr>
          <p:spPr>
            <a:xfrm flipH="1">
              <a:off x="1314444"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8" name="Google Shape;678;p38"/>
            <p:cNvSpPr/>
            <p:nvPr/>
          </p:nvSpPr>
          <p:spPr>
            <a:xfrm flipH="1">
              <a:off x="6735804"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9" name="Google Shape;679;p38"/>
            <p:cNvSpPr/>
            <p:nvPr/>
          </p:nvSpPr>
          <p:spPr>
            <a:xfrm rot="10800000" flipH="1">
              <a:off x="8009700"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680" name="Google Shape;680;p38"/>
            <p:cNvGrpSpPr/>
            <p:nvPr/>
          </p:nvGrpSpPr>
          <p:grpSpPr>
            <a:xfrm>
              <a:off x="4281415" y="75177"/>
              <a:ext cx="581170" cy="125403"/>
              <a:chOff x="4685288" y="186288"/>
              <a:chExt cx="419375" cy="90485"/>
            </a:xfrm>
          </p:grpSpPr>
          <p:sp>
            <p:nvSpPr>
              <p:cNvPr id="681" name="Google Shape;681;p38"/>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682" name="Google Shape;682;p38"/>
              <p:cNvGrpSpPr/>
              <p:nvPr/>
            </p:nvGrpSpPr>
            <p:grpSpPr>
              <a:xfrm>
                <a:off x="4685288" y="186300"/>
                <a:ext cx="419375" cy="90473"/>
                <a:chOff x="4390000" y="182175"/>
                <a:chExt cx="419375" cy="90473"/>
              </a:xfrm>
            </p:grpSpPr>
            <p:sp>
              <p:nvSpPr>
                <p:cNvPr id="683" name="Google Shape;683;p38"/>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4" name="Google Shape;684;p38"/>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685" name="Google Shape;685;p38"/>
            <p:cNvGrpSpPr/>
            <p:nvPr/>
          </p:nvGrpSpPr>
          <p:grpSpPr>
            <a:xfrm rot="-1102275">
              <a:off x="239301" y="2899434"/>
              <a:ext cx="541146" cy="2225370"/>
              <a:chOff x="871338" y="1945155"/>
              <a:chExt cx="247109" cy="1016148"/>
            </a:xfrm>
          </p:grpSpPr>
          <p:sp>
            <p:nvSpPr>
              <p:cNvPr id="686" name="Google Shape;686;p38"/>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7" name="Google Shape;687;p38"/>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8" name="Google Shape;688;p38"/>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89" name="Google Shape;689;p38"/>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90" name="Google Shape;690;p38"/>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691" name="Google Shape;691;p38"/>
          <p:cNvSpPr txBox="1">
            <a:spLocks noGrp="1"/>
          </p:cNvSpPr>
          <p:nvPr>
            <p:ph type="title" idx="2"/>
          </p:nvPr>
        </p:nvSpPr>
        <p:spPr>
          <a:xfrm>
            <a:off x="1274853" y="3301384"/>
            <a:ext cx="3862000" cy="57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b="1"/>
            </a:lvl1pPr>
            <a:lvl2pPr lvl="1" algn="ctr" rtl="0">
              <a:spcBef>
                <a:spcPts val="0"/>
              </a:spcBef>
              <a:spcAft>
                <a:spcPts val="0"/>
              </a:spcAft>
              <a:buSzPts val="1800"/>
              <a:buNone/>
              <a:defRPr sz="2400" b="1"/>
            </a:lvl2pPr>
            <a:lvl3pPr lvl="2" algn="ctr" rtl="0">
              <a:spcBef>
                <a:spcPts val="0"/>
              </a:spcBef>
              <a:spcAft>
                <a:spcPts val="0"/>
              </a:spcAft>
              <a:buSzPts val="1800"/>
              <a:buNone/>
              <a:defRPr sz="2400" b="1"/>
            </a:lvl3pPr>
            <a:lvl4pPr lvl="3" algn="ctr" rtl="0">
              <a:spcBef>
                <a:spcPts val="0"/>
              </a:spcBef>
              <a:spcAft>
                <a:spcPts val="0"/>
              </a:spcAft>
              <a:buSzPts val="1800"/>
              <a:buNone/>
              <a:defRPr sz="2400" b="1"/>
            </a:lvl4pPr>
            <a:lvl5pPr lvl="4" algn="ctr" rtl="0">
              <a:spcBef>
                <a:spcPts val="0"/>
              </a:spcBef>
              <a:spcAft>
                <a:spcPts val="0"/>
              </a:spcAft>
              <a:buSzPts val="1800"/>
              <a:buNone/>
              <a:defRPr sz="2400" b="1"/>
            </a:lvl5pPr>
            <a:lvl6pPr lvl="5" algn="ctr" rtl="0">
              <a:spcBef>
                <a:spcPts val="0"/>
              </a:spcBef>
              <a:spcAft>
                <a:spcPts val="0"/>
              </a:spcAft>
              <a:buSzPts val="1800"/>
              <a:buNone/>
              <a:defRPr sz="2400" b="1"/>
            </a:lvl6pPr>
            <a:lvl7pPr lvl="6" algn="ctr" rtl="0">
              <a:spcBef>
                <a:spcPts val="0"/>
              </a:spcBef>
              <a:spcAft>
                <a:spcPts val="0"/>
              </a:spcAft>
              <a:buSzPts val="1800"/>
              <a:buNone/>
              <a:defRPr sz="2400" b="1"/>
            </a:lvl7pPr>
            <a:lvl8pPr lvl="7" algn="ctr" rtl="0">
              <a:spcBef>
                <a:spcPts val="0"/>
              </a:spcBef>
              <a:spcAft>
                <a:spcPts val="0"/>
              </a:spcAft>
              <a:buSzPts val="1800"/>
              <a:buNone/>
              <a:defRPr sz="2400" b="1"/>
            </a:lvl8pPr>
            <a:lvl9pPr lvl="8" algn="ctr" rtl="0">
              <a:spcBef>
                <a:spcPts val="0"/>
              </a:spcBef>
              <a:spcAft>
                <a:spcPts val="0"/>
              </a:spcAft>
              <a:buSzPts val="1800"/>
              <a:buNone/>
              <a:defRPr sz="2400" b="1"/>
            </a:lvl9pPr>
          </a:lstStyle>
          <a:p>
            <a:r>
              <a:rPr lang="es-ES"/>
              <a:t>Haga clic para modificar el estilo de título del patrón</a:t>
            </a:r>
            <a:endParaRPr/>
          </a:p>
        </p:txBody>
      </p:sp>
      <p:sp>
        <p:nvSpPr>
          <p:cNvPr id="692" name="Google Shape;692;p38"/>
          <p:cNvSpPr txBox="1">
            <a:spLocks noGrp="1"/>
          </p:cNvSpPr>
          <p:nvPr>
            <p:ph type="subTitle" idx="1"/>
          </p:nvPr>
        </p:nvSpPr>
        <p:spPr>
          <a:xfrm>
            <a:off x="1274853" y="3829316"/>
            <a:ext cx="3862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s-ES"/>
              <a:t>Haga clic para modificar el estilo de subtítulo del patrón</a:t>
            </a:r>
            <a:endParaRPr/>
          </a:p>
        </p:txBody>
      </p:sp>
      <p:sp>
        <p:nvSpPr>
          <p:cNvPr id="693" name="Google Shape;693;p38"/>
          <p:cNvSpPr txBox="1">
            <a:spLocks noGrp="1"/>
          </p:cNvSpPr>
          <p:nvPr>
            <p:ph type="title" idx="3"/>
          </p:nvPr>
        </p:nvSpPr>
        <p:spPr>
          <a:xfrm>
            <a:off x="1274853" y="1787767"/>
            <a:ext cx="3862000" cy="57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b="1"/>
            </a:lvl1pPr>
            <a:lvl2pPr lvl="1" algn="ctr" rtl="0">
              <a:spcBef>
                <a:spcPts val="0"/>
              </a:spcBef>
              <a:spcAft>
                <a:spcPts val="0"/>
              </a:spcAft>
              <a:buSzPts val="1800"/>
              <a:buNone/>
              <a:defRPr sz="2400" b="1"/>
            </a:lvl2pPr>
            <a:lvl3pPr lvl="2" algn="ctr" rtl="0">
              <a:spcBef>
                <a:spcPts val="0"/>
              </a:spcBef>
              <a:spcAft>
                <a:spcPts val="0"/>
              </a:spcAft>
              <a:buSzPts val="1800"/>
              <a:buNone/>
              <a:defRPr sz="2400" b="1"/>
            </a:lvl3pPr>
            <a:lvl4pPr lvl="3" algn="ctr" rtl="0">
              <a:spcBef>
                <a:spcPts val="0"/>
              </a:spcBef>
              <a:spcAft>
                <a:spcPts val="0"/>
              </a:spcAft>
              <a:buSzPts val="1800"/>
              <a:buNone/>
              <a:defRPr sz="2400" b="1"/>
            </a:lvl4pPr>
            <a:lvl5pPr lvl="4" algn="ctr" rtl="0">
              <a:spcBef>
                <a:spcPts val="0"/>
              </a:spcBef>
              <a:spcAft>
                <a:spcPts val="0"/>
              </a:spcAft>
              <a:buSzPts val="1800"/>
              <a:buNone/>
              <a:defRPr sz="2400" b="1"/>
            </a:lvl5pPr>
            <a:lvl6pPr lvl="5" algn="ctr" rtl="0">
              <a:spcBef>
                <a:spcPts val="0"/>
              </a:spcBef>
              <a:spcAft>
                <a:spcPts val="0"/>
              </a:spcAft>
              <a:buSzPts val="1800"/>
              <a:buNone/>
              <a:defRPr sz="2400" b="1"/>
            </a:lvl6pPr>
            <a:lvl7pPr lvl="6" algn="ctr" rtl="0">
              <a:spcBef>
                <a:spcPts val="0"/>
              </a:spcBef>
              <a:spcAft>
                <a:spcPts val="0"/>
              </a:spcAft>
              <a:buSzPts val="1800"/>
              <a:buNone/>
              <a:defRPr sz="2400" b="1"/>
            </a:lvl7pPr>
            <a:lvl8pPr lvl="7" algn="ctr" rtl="0">
              <a:spcBef>
                <a:spcPts val="0"/>
              </a:spcBef>
              <a:spcAft>
                <a:spcPts val="0"/>
              </a:spcAft>
              <a:buSzPts val="1800"/>
              <a:buNone/>
              <a:defRPr sz="2400" b="1"/>
            </a:lvl8pPr>
            <a:lvl9pPr lvl="8" algn="ctr" rtl="0">
              <a:spcBef>
                <a:spcPts val="0"/>
              </a:spcBef>
              <a:spcAft>
                <a:spcPts val="0"/>
              </a:spcAft>
              <a:buSzPts val="1800"/>
              <a:buNone/>
              <a:defRPr sz="2400" b="1"/>
            </a:lvl9pPr>
          </a:lstStyle>
          <a:p>
            <a:r>
              <a:rPr lang="es-ES"/>
              <a:t>Haga clic para modificar el estilo de título del patrón</a:t>
            </a:r>
            <a:endParaRPr/>
          </a:p>
        </p:txBody>
      </p:sp>
      <p:sp>
        <p:nvSpPr>
          <p:cNvPr id="694" name="Google Shape;694;p38"/>
          <p:cNvSpPr txBox="1">
            <a:spLocks noGrp="1"/>
          </p:cNvSpPr>
          <p:nvPr>
            <p:ph type="subTitle" idx="4"/>
          </p:nvPr>
        </p:nvSpPr>
        <p:spPr>
          <a:xfrm>
            <a:off x="1274853" y="2315633"/>
            <a:ext cx="3862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s-ES"/>
              <a:t>Haga clic para modificar el estilo de subtítulo del patrón</a:t>
            </a:r>
            <a:endParaRPr/>
          </a:p>
        </p:txBody>
      </p:sp>
      <p:sp>
        <p:nvSpPr>
          <p:cNvPr id="695" name="Google Shape;695;p38"/>
          <p:cNvSpPr txBox="1">
            <a:spLocks noGrp="1"/>
          </p:cNvSpPr>
          <p:nvPr>
            <p:ph type="title" idx="5"/>
          </p:nvPr>
        </p:nvSpPr>
        <p:spPr>
          <a:xfrm>
            <a:off x="1274853" y="4815000"/>
            <a:ext cx="3862000" cy="57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400" b="1"/>
            </a:lvl1pPr>
            <a:lvl2pPr lvl="1" algn="ctr" rtl="0">
              <a:spcBef>
                <a:spcPts val="0"/>
              </a:spcBef>
              <a:spcAft>
                <a:spcPts val="0"/>
              </a:spcAft>
              <a:buSzPts val="1800"/>
              <a:buNone/>
              <a:defRPr sz="2400" b="1"/>
            </a:lvl2pPr>
            <a:lvl3pPr lvl="2" algn="ctr" rtl="0">
              <a:spcBef>
                <a:spcPts val="0"/>
              </a:spcBef>
              <a:spcAft>
                <a:spcPts val="0"/>
              </a:spcAft>
              <a:buSzPts val="1800"/>
              <a:buNone/>
              <a:defRPr sz="2400" b="1"/>
            </a:lvl3pPr>
            <a:lvl4pPr lvl="3" algn="ctr" rtl="0">
              <a:spcBef>
                <a:spcPts val="0"/>
              </a:spcBef>
              <a:spcAft>
                <a:spcPts val="0"/>
              </a:spcAft>
              <a:buSzPts val="1800"/>
              <a:buNone/>
              <a:defRPr sz="2400" b="1"/>
            </a:lvl4pPr>
            <a:lvl5pPr lvl="4" algn="ctr" rtl="0">
              <a:spcBef>
                <a:spcPts val="0"/>
              </a:spcBef>
              <a:spcAft>
                <a:spcPts val="0"/>
              </a:spcAft>
              <a:buSzPts val="1800"/>
              <a:buNone/>
              <a:defRPr sz="2400" b="1"/>
            </a:lvl5pPr>
            <a:lvl6pPr lvl="5" algn="ctr" rtl="0">
              <a:spcBef>
                <a:spcPts val="0"/>
              </a:spcBef>
              <a:spcAft>
                <a:spcPts val="0"/>
              </a:spcAft>
              <a:buSzPts val="1800"/>
              <a:buNone/>
              <a:defRPr sz="2400" b="1"/>
            </a:lvl6pPr>
            <a:lvl7pPr lvl="6" algn="ctr" rtl="0">
              <a:spcBef>
                <a:spcPts val="0"/>
              </a:spcBef>
              <a:spcAft>
                <a:spcPts val="0"/>
              </a:spcAft>
              <a:buSzPts val="1800"/>
              <a:buNone/>
              <a:defRPr sz="2400" b="1"/>
            </a:lvl7pPr>
            <a:lvl8pPr lvl="7" algn="ctr" rtl="0">
              <a:spcBef>
                <a:spcPts val="0"/>
              </a:spcBef>
              <a:spcAft>
                <a:spcPts val="0"/>
              </a:spcAft>
              <a:buSzPts val="1800"/>
              <a:buNone/>
              <a:defRPr sz="2400" b="1"/>
            </a:lvl8pPr>
            <a:lvl9pPr lvl="8" algn="ctr" rtl="0">
              <a:spcBef>
                <a:spcPts val="0"/>
              </a:spcBef>
              <a:spcAft>
                <a:spcPts val="0"/>
              </a:spcAft>
              <a:buSzPts val="1800"/>
              <a:buNone/>
              <a:defRPr sz="2400" b="1"/>
            </a:lvl9pPr>
          </a:lstStyle>
          <a:p>
            <a:r>
              <a:rPr lang="es-ES"/>
              <a:t>Haga clic para modificar el estilo de título del patrón</a:t>
            </a:r>
            <a:endParaRPr/>
          </a:p>
        </p:txBody>
      </p:sp>
      <p:sp>
        <p:nvSpPr>
          <p:cNvPr id="696" name="Google Shape;696;p38"/>
          <p:cNvSpPr txBox="1">
            <a:spLocks noGrp="1"/>
          </p:cNvSpPr>
          <p:nvPr>
            <p:ph type="subTitle" idx="6"/>
          </p:nvPr>
        </p:nvSpPr>
        <p:spPr>
          <a:xfrm>
            <a:off x="1274853" y="5343000"/>
            <a:ext cx="3862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11733519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97"/>
        <p:cNvGrpSpPr/>
        <p:nvPr/>
      </p:nvGrpSpPr>
      <p:grpSpPr>
        <a:xfrm>
          <a:off x="0" y="0"/>
          <a:ext cx="0" cy="0"/>
          <a:chOff x="0" y="0"/>
          <a:chExt cx="0" cy="0"/>
        </a:xfrm>
      </p:grpSpPr>
      <p:grpSp>
        <p:nvGrpSpPr>
          <p:cNvPr id="698" name="Google Shape;698;p39"/>
          <p:cNvGrpSpPr/>
          <p:nvPr/>
        </p:nvGrpSpPr>
        <p:grpSpPr>
          <a:xfrm>
            <a:off x="-12684" y="3"/>
            <a:ext cx="12237263" cy="6858013"/>
            <a:chOff x="-9513" y="2"/>
            <a:chExt cx="9177947" cy="5143510"/>
          </a:xfrm>
        </p:grpSpPr>
        <p:sp>
          <p:nvSpPr>
            <p:cNvPr id="699" name="Google Shape;699;p39"/>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0" name="Google Shape;700;p39"/>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1" name="Google Shape;701;p39"/>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2" name="Google Shape;702;p39"/>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3" name="Google Shape;703;p39"/>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4" name="Google Shape;704;p39"/>
          <p:cNvGrpSpPr/>
          <p:nvPr/>
        </p:nvGrpSpPr>
        <p:grpSpPr>
          <a:xfrm>
            <a:off x="5708554" y="100237"/>
            <a:ext cx="774893" cy="167204"/>
            <a:chOff x="4685288" y="186288"/>
            <a:chExt cx="419375" cy="90485"/>
          </a:xfrm>
        </p:grpSpPr>
        <p:sp>
          <p:nvSpPr>
            <p:cNvPr id="705" name="Google Shape;705;p3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706" name="Google Shape;706;p39"/>
            <p:cNvGrpSpPr/>
            <p:nvPr/>
          </p:nvGrpSpPr>
          <p:grpSpPr>
            <a:xfrm>
              <a:off x="4685288" y="186300"/>
              <a:ext cx="419375" cy="90473"/>
              <a:chOff x="4390000" y="182175"/>
              <a:chExt cx="419375" cy="90473"/>
            </a:xfrm>
          </p:grpSpPr>
          <p:sp>
            <p:nvSpPr>
              <p:cNvPr id="707" name="Google Shape;707;p3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8" name="Google Shape;708;p3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709" name="Google Shape;709;p39"/>
          <p:cNvSpPr txBox="1">
            <a:spLocks noGrp="1"/>
          </p:cNvSpPr>
          <p:nvPr>
            <p:ph type="subTitle" idx="1"/>
          </p:nvPr>
        </p:nvSpPr>
        <p:spPr>
          <a:xfrm>
            <a:off x="2823687" y="4305312"/>
            <a:ext cx="1864800" cy="540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400" b="1">
                <a:solidFill>
                  <a:schemeClr val="accent5"/>
                </a:solidFill>
                <a:latin typeface="Aldrich"/>
                <a:ea typeface="Aldrich"/>
                <a:cs typeface="Aldrich"/>
                <a:sym typeface="Aldrich"/>
              </a:defRPr>
            </a:lvl1pPr>
            <a:lvl2pPr lvl="1" algn="r" rtl="0">
              <a:lnSpc>
                <a:spcPct val="100000"/>
              </a:lnSpc>
              <a:spcBef>
                <a:spcPts val="0"/>
              </a:spcBef>
              <a:spcAft>
                <a:spcPts val="0"/>
              </a:spcAft>
              <a:buNone/>
              <a:defRPr b="1">
                <a:solidFill>
                  <a:schemeClr val="accent5"/>
                </a:solidFill>
                <a:latin typeface="Aldrich"/>
                <a:ea typeface="Aldrich"/>
                <a:cs typeface="Aldrich"/>
                <a:sym typeface="Aldrich"/>
              </a:defRPr>
            </a:lvl2pPr>
            <a:lvl3pPr lvl="2" algn="r" rtl="0">
              <a:lnSpc>
                <a:spcPct val="100000"/>
              </a:lnSpc>
              <a:spcBef>
                <a:spcPts val="0"/>
              </a:spcBef>
              <a:spcAft>
                <a:spcPts val="0"/>
              </a:spcAft>
              <a:buNone/>
              <a:defRPr b="1">
                <a:solidFill>
                  <a:schemeClr val="accent5"/>
                </a:solidFill>
                <a:latin typeface="Aldrich"/>
                <a:ea typeface="Aldrich"/>
                <a:cs typeface="Aldrich"/>
                <a:sym typeface="Aldrich"/>
              </a:defRPr>
            </a:lvl3pPr>
            <a:lvl4pPr lvl="3" algn="r" rtl="0">
              <a:lnSpc>
                <a:spcPct val="100000"/>
              </a:lnSpc>
              <a:spcBef>
                <a:spcPts val="0"/>
              </a:spcBef>
              <a:spcAft>
                <a:spcPts val="0"/>
              </a:spcAft>
              <a:buNone/>
              <a:defRPr b="1">
                <a:solidFill>
                  <a:schemeClr val="accent5"/>
                </a:solidFill>
                <a:latin typeface="Aldrich"/>
                <a:ea typeface="Aldrich"/>
                <a:cs typeface="Aldrich"/>
                <a:sym typeface="Aldrich"/>
              </a:defRPr>
            </a:lvl4pPr>
            <a:lvl5pPr lvl="4" algn="r" rtl="0">
              <a:lnSpc>
                <a:spcPct val="100000"/>
              </a:lnSpc>
              <a:spcBef>
                <a:spcPts val="0"/>
              </a:spcBef>
              <a:spcAft>
                <a:spcPts val="0"/>
              </a:spcAft>
              <a:buNone/>
              <a:defRPr b="1">
                <a:solidFill>
                  <a:schemeClr val="accent5"/>
                </a:solidFill>
                <a:latin typeface="Aldrich"/>
                <a:ea typeface="Aldrich"/>
                <a:cs typeface="Aldrich"/>
                <a:sym typeface="Aldrich"/>
              </a:defRPr>
            </a:lvl5pPr>
            <a:lvl6pPr lvl="5" algn="r" rtl="0">
              <a:lnSpc>
                <a:spcPct val="100000"/>
              </a:lnSpc>
              <a:spcBef>
                <a:spcPts val="0"/>
              </a:spcBef>
              <a:spcAft>
                <a:spcPts val="0"/>
              </a:spcAft>
              <a:buNone/>
              <a:defRPr b="1">
                <a:solidFill>
                  <a:schemeClr val="accent5"/>
                </a:solidFill>
                <a:latin typeface="Aldrich"/>
                <a:ea typeface="Aldrich"/>
                <a:cs typeface="Aldrich"/>
                <a:sym typeface="Aldrich"/>
              </a:defRPr>
            </a:lvl6pPr>
            <a:lvl7pPr lvl="6" algn="r" rtl="0">
              <a:lnSpc>
                <a:spcPct val="100000"/>
              </a:lnSpc>
              <a:spcBef>
                <a:spcPts val="0"/>
              </a:spcBef>
              <a:spcAft>
                <a:spcPts val="0"/>
              </a:spcAft>
              <a:buNone/>
              <a:defRPr b="1">
                <a:solidFill>
                  <a:schemeClr val="accent5"/>
                </a:solidFill>
                <a:latin typeface="Aldrich"/>
                <a:ea typeface="Aldrich"/>
                <a:cs typeface="Aldrich"/>
                <a:sym typeface="Aldrich"/>
              </a:defRPr>
            </a:lvl7pPr>
            <a:lvl8pPr lvl="7" algn="r" rtl="0">
              <a:lnSpc>
                <a:spcPct val="100000"/>
              </a:lnSpc>
              <a:spcBef>
                <a:spcPts val="0"/>
              </a:spcBef>
              <a:spcAft>
                <a:spcPts val="0"/>
              </a:spcAft>
              <a:buNone/>
              <a:defRPr b="1">
                <a:solidFill>
                  <a:schemeClr val="accent5"/>
                </a:solidFill>
                <a:latin typeface="Aldrich"/>
                <a:ea typeface="Aldrich"/>
                <a:cs typeface="Aldrich"/>
                <a:sym typeface="Aldrich"/>
              </a:defRPr>
            </a:lvl8pPr>
            <a:lvl9pPr lvl="8" algn="r" rtl="0">
              <a:lnSpc>
                <a:spcPct val="100000"/>
              </a:lnSpc>
              <a:spcBef>
                <a:spcPts val="0"/>
              </a:spcBef>
              <a:spcAft>
                <a:spcPts val="0"/>
              </a:spcAft>
              <a:buNone/>
              <a:defRPr b="1">
                <a:solidFill>
                  <a:schemeClr val="accent5"/>
                </a:solidFill>
                <a:latin typeface="Aldrich"/>
                <a:ea typeface="Aldrich"/>
                <a:cs typeface="Aldrich"/>
                <a:sym typeface="Aldrich"/>
              </a:defRPr>
            </a:lvl9pPr>
          </a:lstStyle>
          <a:p>
            <a:r>
              <a:rPr lang="es-ES"/>
              <a:t>Haga clic para modificar el estilo de subtítulo del patrón</a:t>
            </a:r>
            <a:endParaRPr/>
          </a:p>
        </p:txBody>
      </p:sp>
      <p:sp>
        <p:nvSpPr>
          <p:cNvPr id="710" name="Google Shape;710;p39"/>
          <p:cNvSpPr txBox="1">
            <a:spLocks noGrp="1"/>
          </p:cNvSpPr>
          <p:nvPr>
            <p:ph type="subTitle" idx="2"/>
          </p:nvPr>
        </p:nvSpPr>
        <p:spPr>
          <a:xfrm>
            <a:off x="7503513" y="4305312"/>
            <a:ext cx="1864800" cy="54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400" b="1">
                <a:solidFill>
                  <a:schemeClr val="accent5"/>
                </a:solidFill>
                <a:latin typeface="Aldrich"/>
                <a:ea typeface="Aldrich"/>
                <a:cs typeface="Aldrich"/>
                <a:sym typeface="Aldrich"/>
              </a:defRPr>
            </a:lvl1pPr>
            <a:lvl2pPr lvl="1" rtl="0">
              <a:lnSpc>
                <a:spcPct val="100000"/>
              </a:lnSpc>
              <a:spcBef>
                <a:spcPts val="0"/>
              </a:spcBef>
              <a:spcAft>
                <a:spcPts val="0"/>
              </a:spcAft>
              <a:buNone/>
              <a:defRPr b="1">
                <a:solidFill>
                  <a:schemeClr val="accent5"/>
                </a:solidFill>
                <a:latin typeface="Aldrich"/>
                <a:ea typeface="Aldrich"/>
                <a:cs typeface="Aldrich"/>
                <a:sym typeface="Aldrich"/>
              </a:defRPr>
            </a:lvl2pPr>
            <a:lvl3pPr lvl="2" rtl="0">
              <a:lnSpc>
                <a:spcPct val="100000"/>
              </a:lnSpc>
              <a:spcBef>
                <a:spcPts val="0"/>
              </a:spcBef>
              <a:spcAft>
                <a:spcPts val="0"/>
              </a:spcAft>
              <a:buNone/>
              <a:defRPr b="1">
                <a:solidFill>
                  <a:schemeClr val="accent5"/>
                </a:solidFill>
                <a:latin typeface="Aldrich"/>
                <a:ea typeface="Aldrich"/>
                <a:cs typeface="Aldrich"/>
                <a:sym typeface="Aldrich"/>
              </a:defRPr>
            </a:lvl3pPr>
            <a:lvl4pPr lvl="3" rtl="0">
              <a:lnSpc>
                <a:spcPct val="100000"/>
              </a:lnSpc>
              <a:spcBef>
                <a:spcPts val="0"/>
              </a:spcBef>
              <a:spcAft>
                <a:spcPts val="0"/>
              </a:spcAft>
              <a:buNone/>
              <a:defRPr b="1">
                <a:solidFill>
                  <a:schemeClr val="accent5"/>
                </a:solidFill>
                <a:latin typeface="Aldrich"/>
                <a:ea typeface="Aldrich"/>
                <a:cs typeface="Aldrich"/>
                <a:sym typeface="Aldrich"/>
              </a:defRPr>
            </a:lvl4pPr>
            <a:lvl5pPr lvl="4" rtl="0">
              <a:lnSpc>
                <a:spcPct val="100000"/>
              </a:lnSpc>
              <a:spcBef>
                <a:spcPts val="0"/>
              </a:spcBef>
              <a:spcAft>
                <a:spcPts val="0"/>
              </a:spcAft>
              <a:buNone/>
              <a:defRPr b="1">
                <a:solidFill>
                  <a:schemeClr val="accent5"/>
                </a:solidFill>
                <a:latin typeface="Aldrich"/>
                <a:ea typeface="Aldrich"/>
                <a:cs typeface="Aldrich"/>
                <a:sym typeface="Aldrich"/>
              </a:defRPr>
            </a:lvl5pPr>
            <a:lvl6pPr lvl="5" rtl="0">
              <a:lnSpc>
                <a:spcPct val="100000"/>
              </a:lnSpc>
              <a:spcBef>
                <a:spcPts val="0"/>
              </a:spcBef>
              <a:spcAft>
                <a:spcPts val="0"/>
              </a:spcAft>
              <a:buNone/>
              <a:defRPr b="1">
                <a:solidFill>
                  <a:schemeClr val="accent5"/>
                </a:solidFill>
                <a:latin typeface="Aldrich"/>
                <a:ea typeface="Aldrich"/>
                <a:cs typeface="Aldrich"/>
                <a:sym typeface="Aldrich"/>
              </a:defRPr>
            </a:lvl6pPr>
            <a:lvl7pPr lvl="6" rtl="0">
              <a:lnSpc>
                <a:spcPct val="100000"/>
              </a:lnSpc>
              <a:spcBef>
                <a:spcPts val="0"/>
              </a:spcBef>
              <a:spcAft>
                <a:spcPts val="0"/>
              </a:spcAft>
              <a:buNone/>
              <a:defRPr b="1">
                <a:solidFill>
                  <a:schemeClr val="accent5"/>
                </a:solidFill>
                <a:latin typeface="Aldrich"/>
                <a:ea typeface="Aldrich"/>
                <a:cs typeface="Aldrich"/>
                <a:sym typeface="Aldrich"/>
              </a:defRPr>
            </a:lvl7pPr>
            <a:lvl8pPr lvl="7" rtl="0">
              <a:lnSpc>
                <a:spcPct val="100000"/>
              </a:lnSpc>
              <a:spcBef>
                <a:spcPts val="0"/>
              </a:spcBef>
              <a:spcAft>
                <a:spcPts val="0"/>
              </a:spcAft>
              <a:buNone/>
              <a:defRPr b="1">
                <a:solidFill>
                  <a:schemeClr val="accent5"/>
                </a:solidFill>
                <a:latin typeface="Aldrich"/>
                <a:ea typeface="Aldrich"/>
                <a:cs typeface="Aldrich"/>
                <a:sym typeface="Aldrich"/>
              </a:defRPr>
            </a:lvl8pPr>
            <a:lvl9pPr lvl="8" rtl="0">
              <a:lnSpc>
                <a:spcPct val="100000"/>
              </a:lnSpc>
              <a:spcBef>
                <a:spcPts val="0"/>
              </a:spcBef>
              <a:spcAft>
                <a:spcPts val="0"/>
              </a:spcAft>
              <a:buNone/>
              <a:defRPr b="1">
                <a:solidFill>
                  <a:schemeClr val="accent5"/>
                </a:solidFill>
                <a:latin typeface="Aldrich"/>
                <a:ea typeface="Aldrich"/>
                <a:cs typeface="Aldrich"/>
                <a:sym typeface="Aldrich"/>
              </a:defRPr>
            </a:lvl9pPr>
          </a:lstStyle>
          <a:p>
            <a:r>
              <a:rPr lang="es-ES"/>
              <a:t>Haga clic para modificar el estilo de subtítulo del patrón</a:t>
            </a:r>
            <a:endParaRPr/>
          </a:p>
        </p:txBody>
      </p:sp>
      <p:sp>
        <p:nvSpPr>
          <p:cNvPr id="711" name="Google Shape;711;p39"/>
          <p:cNvSpPr txBox="1">
            <a:spLocks noGrp="1"/>
          </p:cNvSpPr>
          <p:nvPr>
            <p:ph type="subTitle" idx="3"/>
          </p:nvPr>
        </p:nvSpPr>
        <p:spPr>
          <a:xfrm>
            <a:off x="1730487" y="4860329"/>
            <a:ext cx="2958000" cy="612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5"/>
              </a:buClr>
              <a:buSzPts val="1600"/>
              <a:buNone/>
              <a:defRPr sz="2133">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2133"/>
              </a:spcBef>
              <a:spcAft>
                <a:spcPts val="0"/>
              </a:spcAft>
              <a:buClr>
                <a:schemeClr val="accent5"/>
              </a:buClr>
              <a:buSzPts val="1400"/>
              <a:buNone/>
              <a:defRPr>
                <a:solidFill>
                  <a:schemeClr val="accent5"/>
                </a:solidFill>
              </a:defRPr>
            </a:lvl3pPr>
            <a:lvl4pPr lvl="3" rtl="0">
              <a:spcBef>
                <a:spcPts val="2133"/>
              </a:spcBef>
              <a:spcAft>
                <a:spcPts val="0"/>
              </a:spcAft>
              <a:buClr>
                <a:schemeClr val="accent5"/>
              </a:buClr>
              <a:buSzPts val="1400"/>
              <a:buNone/>
              <a:defRPr>
                <a:solidFill>
                  <a:schemeClr val="accent5"/>
                </a:solidFill>
              </a:defRPr>
            </a:lvl4pPr>
            <a:lvl5pPr lvl="4" rtl="0">
              <a:spcBef>
                <a:spcPts val="2133"/>
              </a:spcBef>
              <a:spcAft>
                <a:spcPts val="0"/>
              </a:spcAft>
              <a:buClr>
                <a:schemeClr val="accent5"/>
              </a:buClr>
              <a:buSzPts val="1400"/>
              <a:buNone/>
              <a:defRPr>
                <a:solidFill>
                  <a:schemeClr val="accent5"/>
                </a:solidFill>
              </a:defRPr>
            </a:lvl5pPr>
            <a:lvl6pPr lvl="5" rtl="0">
              <a:spcBef>
                <a:spcPts val="2133"/>
              </a:spcBef>
              <a:spcAft>
                <a:spcPts val="0"/>
              </a:spcAft>
              <a:buClr>
                <a:schemeClr val="accent5"/>
              </a:buClr>
              <a:buSzPts val="1400"/>
              <a:buNone/>
              <a:defRPr>
                <a:solidFill>
                  <a:schemeClr val="accent5"/>
                </a:solidFill>
              </a:defRPr>
            </a:lvl6pPr>
            <a:lvl7pPr lvl="6" rtl="0">
              <a:spcBef>
                <a:spcPts val="2133"/>
              </a:spcBef>
              <a:spcAft>
                <a:spcPts val="0"/>
              </a:spcAft>
              <a:buClr>
                <a:schemeClr val="accent5"/>
              </a:buClr>
              <a:buSzPts val="1400"/>
              <a:buNone/>
              <a:defRPr>
                <a:solidFill>
                  <a:schemeClr val="accent5"/>
                </a:solidFill>
              </a:defRPr>
            </a:lvl7pPr>
            <a:lvl8pPr lvl="7" rtl="0">
              <a:spcBef>
                <a:spcPts val="2133"/>
              </a:spcBef>
              <a:spcAft>
                <a:spcPts val="0"/>
              </a:spcAft>
              <a:buClr>
                <a:schemeClr val="accent5"/>
              </a:buClr>
              <a:buSzPts val="1400"/>
              <a:buNone/>
              <a:defRPr>
                <a:solidFill>
                  <a:schemeClr val="accent5"/>
                </a:solidFill>
              </a:defRPr>
            </a:lvl8pPr>
            <a:lvl9pPr lvl="8" rtl="0">
              <a:spcBef>
                <a:spcPts val="2133"/>
              </a:spcBef>
              <a:spcAft>
                <a:spcPts val="2133"/>
              </a:spcAft>
              <a:buClr>
                <a:schemeClr val="accent5"/>
              </a:buClr>
              <a:buSzPts val="1400"/>
              <a:buNone/>
              <a:defRPr>
                <a:solidFill>
                  <a:schemeClr val="accent5"/>
                </a:solidFill>
              </a:defRPr>
            </a:lvl9pPr>
          </a:lstStyle>
          <a:p>
            <a:r>
              <a:rPr lang="es-ES"/>
              <a:t>Haga clic para modificar el estilo de subtítulo del patrón</a:t>
            </a:r>
            <a:endParaRPr/>
          </a:p>
        </p:txBody>
      </p:sp>
      <p:sp>
        <p:nvSpPr>
          <p:cNvPr id="712" name="Google Shape;712;p39"/>
          <p:cNvSpPr txBox="1">
            <a:spLocks noGrp="1"/>
          </p:cNvSpPr>
          <p:nvPr>
            <p:ph type="subTitle" idx="4"/>
          </p:nvPr>
        </p:nvSpPr>
        <p:spPr>
          <a:xfrm>
            <a:off x="7503513" y="4860329"/>
            <a:ext cx="2958000" cy="61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5"/>
              </a:buClr>
              <a:buSzPts val="1600"/>
              <a:buNone/>
              <a:defRPr sz="2133">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2133"/>
              </a:spcBef>
              <a:spcAft>
                <a:spcPts val="0"/>
              </a:spcAft>
              <a:buClr>
                <a:schemeClr val="accent5"/>
              </a:buClr>
              <a:buSzPts val="1400"/>
              <a:buNone/>
              <a:defRPr>
                <a:solidFill>
                  <a:schemeClr val="accent5"/>
                </a:solidFill>
              </a:defRPr>
            </a:lvl3pPr>
            <a:lvl4pPr lvl="3" rtl="0">
              <a:spcBef>
                <a:spcPts val="2133"/>
              </a:spcBef>
              <a:spcAft>
                <a:spcPts val="0"/>
              </a:spcAft>
              <a:buClr>
                <a:schemeClr val="accent5"/>
              </a:buClr>
              <a:buSzPts val="1400"/>
              <a:buNone/>
              <a:defRPr>
                <a:solidFill>
                  <a:schemeClr val="accent5"/>
                </a:solidFill>
              </a:defRPr>
            </a:lvl4pPr>
            <a:lvl5pPr lvl="4" rtl="0">
              <a:spcBef>
                <a:spcPts val="2133"/>
              </a:spcBef>
              <a:spcAft>
                <a:spcPts val="0"/>
              </a:spcAft>
              <a:buClr>
                <a:schemeClr val="accent5"/>
              </a:buClr>
              <a:buSzPts val="1400"/>
              <a:buNone/>
              <a:defRPr>
                <a:solidFill>
                  <a:schemeClr val="accent5"/>
                </a:solidFill>
              </a:defRPr>
            </a:lvl5pPr>
            <a:lvl6pPr lvl="5" rtl="0">
              <a:spcBef>
                <a:spcPts val="2133"/>
              </a:spcBef>
              <a:spcAft>
                <a:spcPts val="0"/>
              </a:spcAft>
              <a:buClr>
                <a:schemeClr val="accent5"/>
              </a:buClr>
              <a:buSzPts val="1400"/>
              <a:buNone/>
              <a:defRPr>
                <a:solidFill>
                  <a:schemeClr val="accent5"/>
                </a:solidFill>
              </a:defRPr>
            </a:lvl6pPr>
            <a:lvl7pPr lvl="6" rtl="0">
              <a:spcBef>
                <a:spcPts val="2133"/>
              </a:spcBef>
              <a:spcAft>
                <a:spcPts val="0"/>
              </a:spcAft>
              <a:buClr>
                <a:schemeClr val="accent5"/>
              </a:buClr>
              <a:buSzPts val="1400"/>
              <a:buNone/>
              <a:defRPr>
                <a:solidFill>
                  <a:schemeClr val="accent5"/>
                </a:solidFill>
              </a:defRPr>
            </a:lvl7pPr>
            <a:lvl8pPr lvl="7" rtl="0">
              <a:spcBef>
                <a:spcPts val="2133"/>
              </a:spcBef>
              <a:spcAft>
                <a:spcPts val="0"/>
              </a:spcAft>
              <a:buClr>
                <a:schemeClr val="accent5"/>
              </a:buClr>
              <a:buSzPts val="1400"/>
              <a:buNone/>
              <a:defRPr>
                <a:solidFill>
                  <a:schemeClr val="accent5"/>
                </a:solidFill>
              </a:defRPr>
            </a:lvl8pPr>
            <a:lvl9pPr lvl="8" rtl="0">
              <a:spcBef>
                <a:spcPts val="2133"/>
              </a:spcBef>
              <a:spcAft>
                <a:spcPts val="2133"/>
              </a:spcAft>
              <a:buClr>
                <a:schemeClr val="accent5"/>
              </a:buClr>
              <a:buSzPts val="1400"/>
              <a:buNone/>
              <a:defRPr>
                <a:solidFill>
                  <a:schemeClr val="accent5"/>
                </a:solidFill>
              </a:defRPr>
            </a:lvl9pPr>
          </a:lstStyle>
          <a:p>
            <a:r>
              <a:rPr lang="es-ES"/>
              <a:t>Haga clic para modificar el estilo de subtítulo del patrón</a:t>
            </a:r>
            <a:endParaRPr/>
          </a:p>
        </p:txBody>
      </p:sp>
      <p:sp>
        <p:nvSpPr>
          <p:cNvPr id="713" name="Google Shape;713;p39"/>
          <p:cNvSpPr txBox="1">
            <a:spLocks noGrp="1"/>
          </p:cNvSpPr>
          <p:nvPr>
            <p:ph type="subTitle" idx="5"/>
          </p:nvPr>
        </p:nvSpPr>
        <p:spPr>
          <a:xfrm>
            <a:off x="2823687" y="2279521"/>
            <a:ext cx="1864800" cy="540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400" b="1">
                <a:solidFill>
                  <a:schemeClr val="accent5"/>
                </a:solidFill>
                <a:latin typeface="Aldrich"/>
                <a:ea typeface="Aldrich"/>
                <a:cs typeface="Aldrich"/>
                <a:sym typeface="Aldrich"/>
              </a:defRPr>
            </a:lvl1pPr>
            <a:lvl2pPr lvl="1" algn="r" rtl="0">
              <a:lnSpc>
                <a:spcPct val="100000"/>
              </a:lnSpc>
              <a:spcBef>
                <a:spcPts val="0"/>
              </a:spcBef>
              <a:spcAft>
                <a:spcPts val="0"/>
              </a:spcAft>
              <a:buNone/>
              <a:defRPr b="1">
                <a:solidFill>
                  <a:schemeClr val="accent5"/>
                </a:solidFill>
                <a:latin typeface="Aldrich"/>
                <a:ea typeface="Aldrich"/>
                <a:cs typeface="Aldrich"/>
                <a:sym typeface="Aldrich"/>
              </a:defRPr>
            </a:lvl2pPr>
            <a:lvl3pPr lvl="2" algn="r" rtl="0">
              <a:lnSpc>
                <a:spcPct val="100000"/>
              </a:lnSpc>
              <a:spcBef>
                <a:spcPts val="0"/>
              </a:spcBef>
              <a:spcAft>
                <a:spcPts val="0"/>
              </a:spcAft>
              <a:buNone/>
              <a:defRPr b="1">
                <a:solidFill>
                  <a:schemeClr val="accent5"/>
                </a:solidFill>
                <a:latin typeface="Aldrich"/>
                <a:ea typeface="Aldrich"/>
                <a:cs typeface="Aldrich"/>
                <a:sym typeface="Aldrich"/>
              </a:defRPr>
            </a:lvl3pPr>
            <a:lvl4pPr lvl="3" algn="r" rtl="0">
              <a:lnSpc>
                <a:spcPct val="100000"/>
              </a:lnSpc>
              <a:spcBef>
                <a:spcPts val="0"/>
              </a:spcBef>
              <a:spcAft>
                <a:spcPts val="0"/>
              </a:spcAft>
              <a:buNone/>
              <a:defRPr b="1">
                <a:solidFill>
                  <a:schemeClr val="accent5"/>
                </a:solidFill>
                <a:latin typeface="Aldrich"/>
                <a:ea typeface="Aldrich"/>
                <a:cs typeface="Aldrich"/>
                <a:sym typeface="Aldrich"/>
              </a:defRPr>
            </a:lvl4pPr>
            <a:lvl5pPr lvl="4" algn="r" rtl="0">
              <a:lnSpc>
                <a:spcPct val="100000"/>
              </a:lnSpc>
              <a:spcBef>
                <a:spcPts val="0"/>
              </a:spcBef>
              <a:spcAft>
                <a:spcPts val="0"/>
              </a:spcAft>
              <a:buNone/>
              <a:defRPr b="1">
                <a:solidFill>
                  <a:schemeClr val="accent5"/>
                </a:solidFill>
                <a:latin typeface="Aldrich"/>
                <a:ea typeface="Aldrich"/>
                <a:cs typeface="Aldrich"/>
                <a:sym typeface="Aldrich"/>
              </a:defRPr>
            </a:lvl5pPr>
            <a:lvl6pPr lvl="5" algn="r" rtl="0">
              <a:lnSpc>
                <a:spcPct val="100000"/>
              </a:lnSpc>
              <a:spcBef>
                <a:spcPts val="0"/>
              </a:spcBef>
              <a:spcAft>
                <a:spcPts val="0"/>
              </a:spcAft>
              <a:buNone/>
              <a:defRPr b="1">
                <a:solidFill>
                  <a:schemeClr val="accent5"/>
                </a:solidFill>
                <a:latin typeface="Aldrich"/>
                <a:ea typeface="Aldrich"/>
                <a:cs typeface="Aldrich"/>
                <a:sym typeface="Aldrich"/>
              </a:defRPr>
            </a:lvl6pPr>
            <a:lvl7pPr lvl="6" algn="r" rtl="0">
              <a:lnSpc>
                <a:spcPct val="100000"/>
              </a:lnSpc>
              <a:spcBef>
                <a:spcPts val="0"/>
              </a:spcBef>
              <a:spcAft>
                <a:spcPts val="0"/>
              </a:spcAft>
              <a:buNone/>
              <a:defRPr b="1">
                <a:solidFill>
                  <a:schemeClr val="accent5"/>
                </a:solidFill>
                <a:latin typeface="Aldrich"/>
                <a:ea typeface="Aldrich"/>
                <a:cs typeface="Aldrich"/>
                <a:sym typeface="Aldrich"/>
              </a:defRPr>
            </a:lvl7pPr>
            <a:lvl8pPr lvl="7" algn="r" rtl="0">
              <a:lnSpc>
                <a:spcPct val="100000"/>
              </a:lnSpc>
              <a:spcBef>
                <a:spcPts val="0"/>
              </a:spcBef>
              <a:spcAft>
                <a:spcPts val="0"/>
              </a:spcAft>
              <a:buNone/>
              <a:defRPr b="1">
                <a:solidFill>
                  <a:schemeClr val="accent5"/>
                </a:solidFill>
                <a:latin typeface="Aldrich"/>
                <a:ea typeface="Aldrich"/>
                <a:cs typeface="Aldrich"/>
                <a:sym typeface="Aldrich"/>
              </a:defRPr>
            </a:lvl8pPr>
            <a:lvl9pPr lvl="8" algn="r" rtl="0">
              <a:lnSpc>
                <a:spcPct val="100000"/>
              </a:lnSpc>
              <a:spcBef>
                <a:spcPts val="0"/>
              </a:spcBef>
              <a:spcAft>
                <a:spcPts val="0"/>
              </a:spcAft>
              <a:buNone/>
              <a:defRPr b="1">
                <a:solidFill>
                  <a:schemeClr val="accent5"/>
                </a:solidFill>
                <a:latin typeface="Aldrich"/>
                <a:ea typeface="Aldrich"/>
                <a:cs typeface="Aldrich"/>
                <a:sym typeface="Aldrich"/>
              </a:defRPr>
            </a:lvl9pPr>
          </a:lstStyle>
          <a:p>
            <a:r>
              <a:rPr lang="es-ES"/>
              <a:t>Haga clic para modificar el estilo de subtítulo del patrón</a:t>
            </a:r>
            <a:endParaRPr/>
          </a:p>
        </p:txBody>
      </p:sp>
      <p:sp>
        <p:nvSpPr>
          <p:cNvPr id="714" name="Google Shape;714;p39"/>
          <p:cNvSpPr txBox="1">
            <a:spLocks noGrp="1"/>
          </p:cNvSpPr>
          <p:nvPr>
            <p:ph type="subTitle" idx="6"/>
          </p:nvPr>
        </p:nvSpPr>
        <p:spPr>
          <a:xfrm>
            <a:off x="7503513" y="2279521"/>
            <a:ext cx="1864800" cy="54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400" b="1">
                <a:solidFill>
                  <a:schemeClr val="accent5"/>
                </a:solidFill>
                <a:latin typeface="Aldrich"/>
                <a:ea typeface="Aldrich"/>
                <a:cs typeface="Aldrich"/>
                <a:sym typeface="Aldrich"/>
              </a:defRPr>
            </a:lvl1pPr>
            <a:lvl2pPr lvl="1" rtl="0">
              <a:lnSpc>
                <a:spcPct val="100000"/>
              </a:lnSpc>
              <a:spcBef>
                <a:spcPts val="0"/>
              </a:spcBef>
              <a:spcAft>
                <a:spcPts val="0"/>
              </a:spcAft>
              <a:buNone/>
              <a:defRPr b="1">
                <a:solidFill>
                  <a:schemeClr val="accent5"/>
                </a:solidFill>
                <a:latin typeface="Aldrich"/>
                <a:ea typeface="Aldrich"/>
                <a:cs typeface="Aldrich"/>
                <a:sym typeface="Aldrich"/>
              </a:defRPr>
            </a:lvl2pPr>
            <a:lvl3pPr lvl="2" rtl="0">
              <a:lnSpc>
                <a:spcPct val="100000"/>
              </a:lnSpc>
              <a:spcBef>
                <a:spcPts val="0"/>
              </a:spcBef>
              <a:spcAft>
                <a:spcPts val="0"/>
              </a:spcAft>
              <a:buNone/>
              <a:defRPr b="1">
                <a:solidFill>
                  <a:schemeClr val="accent5"/>
                </a:solidFill>
                <a:latin typeface="Aldrich"/>
                <a:ea typeface="Aldrich"/>
                <a:cs typeface="Aldrich"/>
                <a:sym typeface="Aldrich"/>
              </a:defRPr>
            </a:lvl3pPr>
            <a:lvl4pPr lvl="3" rtl="0">
              <a:lnSpc>
                <a:spcPct val="100000"/>
              </a:lnSpc>
              <a:spcBef>
                <a:spcPts val="0"/>
              </a:spcBef>
              <a:spcAft>
                <a:spcPts val="0"/>
              </a:spcAft>
              <a:buNone/>
              <a:defRPr b="1">
                <a:solidFill>
                  <a:schemeClr val="accent5"/>
                </a:solidFill>
                <a:latin typeface="Aldrich"/>
                <a:ea typeface="Aldrich"/>
                <a:cs typeface="Aldrich"/>
                <a:sym typeface="Aldrich"/>
              </a:defRPr>
            </a:lvl4pPr>
            <a:lvl5pPr lvl="4" rtl="0">
              <a:lnSpc>
                <a:spcPct val="100000"/>
              </a:lnSpc>
              <a:spcBef>
                <a:spcPts val="0"/>
              </a:spcBef>
              <a:spcAft>
                <a:spcPts val="0"/>
              </a:spcAft>
              <a:buNone/>
              <a:defRPr b="1">
                <a:solidFill>
                  <a:schemeClr val="accent5"/>
                </a:solidFill>
                <a:latin typeface="Aldrich"/>
                <a:ea typeface="Aldrich"/>
                <a:cs typeface="Aldrich"/>
                <a:sym typeface="Aldrich"/>
              </a:defRPr>
            </a:lvl5pPr>
            <a:lvl6pPr lvl="5" rtl="0">
              <a:lnSpc>
                <a:spcPct val="100000"/>
              </a:lnSpc>
              <a:spcBef>
                <a:spcPts val="0"/>
              </a:spcBef>
              <a:spcAft>
                <a:spcPts val="0"/>
              </a:spcAft>
              <a:buNone/>
              <a:defRPr b="1">
                <a:solidFill>
                  <a:schemeClr val="accent5"/>
                </a:solidFill>
                <a:latin typeface="Aldrich"/>
                <a:ea typeface="Aldrich"/>
                <a:cs typeface="Aldrich"/>
                <a:sym typeface="Aldrich"/>
              </a:defRPr>
            </a:lvl6pPr>
            <a:lvl7pPr lvl="6" rtl="0">
              <a:lnSpc>
                <a:spcPct val="100000"/>
              </a:lnSpc>
              <a:spcBef>
                <a:spcPts val="0"/>
              </a:spcBef>
              <a:spcAft>
                <a:spcPts val="0"/>
              </a:spcAft>
              <a:buNone/>
              <a:defRPr b="1">
                <a:solidFill>
                  <a:schemeClr val="accent5"/>
                </a:solidFill>
                <a:latin typeface="Aldrich"/>
                <a:ea typeface="Aldrich"/>
                <a:cs typeface="Aldrich"/>
                <a:sym typeface="Aldrich"/>
              </a:defRPr>
            </a:lvl7pPr>
            <a:lvl8pPr lvl="7" rtl="0">
              <a:lnSpc>
                <a:spcPct val="100000"/>
              </a:lnSpc>
              <a:spcBef>
                <a:spcPts val="0"/>
              </a:spcBef>
              <a:spcAft>
                <a:spcPts val="0"/>
              </a:spcAft>
              <a:buNone/>
              <a:defRPr b="1">
                <a:solidFill>
                  <a:schemeClr val="accent5"/>
                </a:solidFill>
                <a:latin typeface="Aldrich"/>
                <a:ea typeface="Aldrich"/>
                <a:cs typeface="Aldrich"/>
                <a:sym typeface="Aldrich"/>
              </a:defRPr>
            </a:lvl8pPr>
            <a:lvl9pPr lvl="8" rtl="0">
              <a:lnSpc>
                <a:spcPct val="100000"/>
              </a:lnSpc>
              <a:spcBef>
                <a:spcPts val="0"/>
              </a:spcBef>
              <a:spcAft>
                <a:spcPts val="0"/>
              </a:spcAft>
              <a:buNone/>
              <a:defRPr b="1">
                <a:solidFill>
                  <a:schemeClr val="accent5"/>
                </a:solidFill>
                <a:latin typeface="Aldrich"/>
                <a:ea typeface="Aldrich"/>
                <a:cs typeface="Aldrich"/>
                <a:sym typeface="Aldrich"/>
              </a:defRPr>
            </a:lvl9pPr>
          </a:lstStyle>
          <a:p>
            <a:r>
              <a:rPr lang="es-ES"/>
              <a:t>Haga clic para modificar el estilo de subtítulo del patrón</a:t>
            </a:r>
            <a:endParaRPr/>
          </a:p>
        </p:txBody>
      </p:sp>
      <p:sp>
        <p:nvSpPr>
          <p:cNvPr id="715" name="Google Shape;715;p39"/>
          <p:cNvSpPr txBox="1">
            <a:spLocks noGrp="1"/>
          </p:cNvSpPr>
          <p:nvPr>
            <p:ph type="subTitle" idx="7"/>
          </p:nvPr>
        </p:nvSpPr>
        <p:spPr>
          <a:xfrm>
            <a:off x="1730487" y="2834652"/>
            <a:ext cx="2958000" cy="612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5"/>
              </a:buClr>
              <a:buSzPts val="1600"/>
              <a:buNone/>
              <a:defRPr sz="2133">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2133"/>
              </a:spcBef>
              <a:spcAft>
                <a:spcPts val="0"/>
              </a:spcAft>
              <a:buClr>
                <a:schemeClr val="accent5"/>
              </a:buClr>
              <a:buSzPts val="1400"/>
              <a:buNone/>
              <a:defRPr>
                <a:solidFill>
                  <a:schemeClr val="accent5"/>
                </a:solidFill>
              </a:defRPr>
            </a:lvl3pPr>
            <a:lvl4pPr lvl="3" rtl="0">
              <a:spcBef>
                <a:spcPts val="2133"/>
              </a:spcBef>
              <a:spcAft>
                <a:spcPts val="0"/>
              </a:spcAft>
              <a:buClr>
                <a:schemeClr val="accent5"/>
              </a:buClr>
              <a:buSzPts val="1400"/>
              <a:buNone/>
              <a:defRPr>
                <a:solidFill>
                  <a:schemeClr val="accent5"/>
                </a:solidFill>
              </a:defRPr>
            </a:lvl4pPr>
            <a:lvl5pPr lvl="4" rtl="0">
              <a:spcBef>
                <a:spcPts val="2133"/>
              </a:spcBef>
              <a:spcAft>
                <a:spcPts val="0"/>
              </a:spcAft>
              <a:buClr>
                <a:schemeClr val="accent5"/>
              </a:buClr>
              <a:buSzPts val="1400"/>
              <a:buNone/>
              <a:defRPr>
                <a:solidFill>
                  <a:schemeClr val="accent5"/>
                </a:solidFill>
              </a:defRPr>
            </a:lvl5pPr>
            <a:lvl6pPr lvl="5" rtl="0">
              <a:spcBef>
                <a:spcPts val="2133"/>
              </a:spcBef>
              <a:spcAft>
                <a:spcPts val="0"/>
              </a:spcAft>
              <a:buClr>
                <a:schemeClr val="accent5"/>
              </a:buClr>
              <a:buSzPts val="1400"/>
              <a:buNone/>
              <a:defRPr>
                <a:solidFill>
                  <a:schemeClr val="accent5"/>
                </a:solidFill>
              </a:defRPr>
            </a:lvl6pPr>
            <a:lvl7pPr lvl="6" rtl="0">
              <a:spcBef>
                <a:spcPts val="2133"/>
              </a:spcBef>
              <a:spcAft>
                <a:spcPts val="0"/>
              </a:spcAft>
              <a:buClr>
                <a:schemeClr val="accent5"/>
              </a:buClr>
              <a:buSzPts val="1400"/>
              <a:buNone/>
              <a:defRPr>
                <a:solidFill>
                  <a:schemeClr val="accent5"/>
                </a:solidFill>
              </a:defRPr>
            </a:lvl7pPr>
            <a:lvl8pPr lvl="7" rtl="0">
              <a:spcBef>
                <a:spcPts val="2133"/>
              </a:spcBef>
              <a:spcAft>
                <a:spcPts val="0"/>
              </a:spcAft>
              <a:buClr>
                <a:schemeClr val="accent5"/>
              </a:buClr>
              <a:buSzPts val="1400"/>
              <a:buNone/>
              <a:defRPr>
                <a:solidFill>
                  <a:schemeClr val="accent5"/>
                </a:solidFill>
              </a:defRPr>
            </a:lvl8pPr>
            <a:lvl9pPr lvl="8" rtl="0">
              <a:spcBef>
                <a:spcPts val="2133"/>
              </a:spcBef>
              <a:spcAft>
                <a:spcPts val="2133"/>
              </a:spcAft>
              <a:buClr>
                <a:schemeClr val="accent5"/>
              </a:buClr>
              <a:buSzPts val="1400"/>
              <a:buNone/>
              <a:defRPr>
                <a:solidFill>
                  <a:schemeClr val="accent5"/>
                </a:solidFill>
              </a:defRPr>
            </a:lvl9pPr>
          </a:lstStyle>
          <a:p>
            <a:r>
              <a:rPr lang="es-ES"/>
              <a:t>Haga clic para modificar el estilo de subtítulo del patrón</a:t>
            </a:r>
            <a:endParaRPr/>
          </a:p>
        </p:txBody>
      </p:sp>
      <p:sp>
        <p:nvSpPr>
          <p:cNvPr id="716" name="Google Shape;716;p39"/>
          <p:cNvSpPr txBox="1">
            <a:spLocks noGrp="1"/>
          </p:cNvSpPr>
          <p:nvPr>
            <p:ph type="subTitle" idx="8"/>
          </p:nvPr>
        </p:nvSpPr>
        <p:spPr>
          <a:xfrm>
            <a:off x="7503513" y="2834652"/>
            <a:ext cx="2958000" cy="61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5"/>
              </a:buClr>
              <a:buSzPts val="1600"/>
              <a:buNone/>
              <a:defRPr sz="2133">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2133"/>
              </a:spcBef>
              <a:spcAft>
                <a:spcPts val="0"/>
              </a:spcAft>
              <a:buClr>
                <a:schemeClr val="accent5"/>
              </a:buClr>
              <a:buSzPts val="1400"/>
              <a:buNone/>
              <a:defRPr>
                <a:solidFill>
                  <a:schemeClr val="accent5"/>
                </a:solidFill>
              </a:defRPr>
            </a:lvl3pPr>
            <a:lvl4pPr lvl="3" rtl="0">
              <a:spcBef>
                <a:spcPts val="2133"/>
              </a:spcBef>
              <a:spcAft>
                <a:spcPts val="0"/>
              </a:spcAft>
              <a:buClr>
                <a:schemeClr val="accent5"/>
              </a:buClr>
              <a:buSzPts val="1400"/>
              <a:buNone/>
              <a:defRPr>
                <a:solidFill>
                  <a:schemeClr val="accent5"/>
                </a:solidFill>
              </a:defRPr>
            </a:lvl4pPr>
            <a:lvl5pPr lvl="4" rtl="0">
              <a:spcBef>
                <a:spcPts val="2133"/>
              </a:spcBef>
              <a:spcAft>
                <a:spcPts val="0"/>
              </a:spcAft>
              <a:buClr>
                <a:schemeClr val="accent5"/>
              </a:buClr>
              <a:buSzPts val="1400"/>
              <a:buNone/>
              <a:defRPr>
                <a:solidFill>
                  <a:schemeClr val="accent5"/>
                </a:solidFill>
              </a:defRPr>
            </a:lvl5pPr>
            <a:lvl6pPr lvl="5" rtl="0">
              <a:spcBef>
                <a:spcPts val="2133"/>
              </a:spcBef>
              <a:spcAft>
                <a:spcPts val="0"/>
              </a:spcAft>
              <a:buClr>
                <a:schemeClr val="accent5"/>
              </a:buClr>
              <a:buSzPts val="1400"/>
              <a:buNone/>
              <a:defRPr>
                <a:solidFill>
                  <a:schemeClr val="accent5"/>
                </a:solidFill>
              </a:defRPr>
            </a:lvl6pPr>
            <a:lvl7pPr lvl="6" rtl="0">
              <a:spcBef>
                <a:spcPts val="2133"/>
              </a:spcBef>
              <a:spcAft>
                <a:spcPts val="0"/>
              </a:spcAft>
              <a:buClr>
                <a:schemeClr val="accent5"/>
              </a:buClr>
              <a:buSzPts val="1400"/>
              <a:buNone/>
              <a:defRPr>
                <a:solidFill>
                  <a:schemeClr val="accent5"/>
                </a:solidFill>
              </a:defRPr>
            </a:lvl7pPr>
            <a:lvl8pPr lvl="7" rtl="0">
              <a:spcBef>
                <a:spcPts val="2133"/>
              </a:spcBef>
              <a:spcAft>
                <a:spcPts val="0"/>
              </a:spcAft>
              <a:buClr>
                <a:schemeClr val="accent5"/>
              </a:buClr>
              <a:buSzPts val="1400"/>
              <a:buNone/>
              <a:defRPr>
                <a:solidFill>
                  <a:schemeClr val="accent5"/>
                </a:solidFill>
              </a:defRPr>
            </a:lvl8pPr>
            <a:lvl9pPr lvl="8" rtl="0">
              <a:spcBef>
                <a:spcPts val="2133"/>
              </a:spcBef>
              <a:spcAft>
                <a:spcPts val="2133"/>
              </a:spcAft>
              <a:buClr>
                <a:schemeClr val="accent5"/>
              </a:buClr>
              <a:buSzPts val="1400"/>
              <a:buNone/>
              <a:defRPr>
                <a:solidFill>
                  <a:schemeClr val="accent5"/>
                </a:solidFill>
              </a:defRPr>
            </a:lvl9pPr>
          </a:lstStyle>
          <a:p>
            <a:r>
              <a:rPr lang="es-ES"/>
              <a:t>Haga clic para modificar el estilo de subtítulo del patrón</a:t>
            </a:r>
            <a:endParaRPr/>
          </a:p>
        </p:txBody>
      </p:sp>
      <p:sp>
        <p:nvSpPr>
          <p:cNvPr id="717" name="Google Shape;717;p39"/>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718" name="Google Shape;718;p39"/>
          <p:cNvGrpSpPr/>
          <p:nvPr/>
        </p:nvGrpSpPr>
        <p:grpSpPr>
          <a:xfrm rot="10308110">
            <a:off x="10304835" y="988625"/>
            <a:ext cx="1847944" cy="3607075"/>
            <a:chOff x="409722" y="228600"/>
            <a:chExt cx="1385931" cy="2705253"/>
          </a:xfrm>
        </p:grpSpPr>
        <p:grpSp>
          <p:nvGrpSpPr>
            <p:cNvPr id="719" name="Google Shape;719;p39"/>
            <p:cNvGrpSpPr/>
            <p:nvPr/>
          </p:nvGrpSpPr>
          <p:grpSpPr>
            <a:xfrm rot="-617154" flipH="1">
              <a:off x="575967" y="402323"/>
              <a:ext cx="1053440" cy="2450002"/>
              <a:chOff x="3817855" y="1437512"/>
              <a:chExt cx="541146" cy="1128254"/>
            </a:xfrm>
          </p:grpSpPr>
          <p:sp>
            <p:nvSpPr>
              <p:cNvPr id="720" name="Google Shape;720;p39"/>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1" name="Google Shape;721;p39"/>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22" name="Google Shape;722;p39"/>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23" name="Google Shape;723;p39"/>
          <p:cNvGrpSpPr/>
          <p:nvPr/>
        </p:nvGrpSpPr>
        <p:grpSpPr>
          <a:xfrm rot="-2972274">
            <a:off x="717700" y="3747550"/>
            <a:ext cx="1848064" cy="3607311"/>
            <a:chOff x="409722" y="228600"/>
            <a:chExt cx="1385931" cy="2705253"/>
          </a:xfrm>
        </p:grpSpPr>
        <p:grpSp>
          <p:nvGrpSpPr>
            <p:cNvPr id="724" name="Google Shape;724;p39"/>
            <p:cNvGrpSpPr/>
            <p:nvPr/>
          </p:nvGrpSpPr>
          <p:grpSpPr>
            <a:xfrm rot="-617154" flipH="1">
              <a:off x="575967" y="402323"/>
              <a:ext cx="1053440" cy="2450002"/>
              <a:chOff x="3817855" y="1437512"/>
              <a:chExt cx="541146" cy="1128254"/>
            </a:xfrm>
          </p:grpSpPr>
          <p:sp>
            <p:nvSpPr>
              <p:cNvPr id="725" name="Google Shape;725;p39"/>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6" name="Google Shape;726;p39"/>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27" name="Google Shape;727;p39"/>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3844920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728"/>
        <p:cNvGrpSpPr/>
        <p:nvPr/>
      </p:nvGrpSpPr>
      <p:grpSpPr>
        <a:xfrm>
          <a:off x="0" y="0"/>
          <a:ext cx="0" cy="0"/>
          <a:chOff x="0" y="0"/>
          <a:chExt cx="0" cy="0"/>
        </a:xfrm>
      </p:grpSpPr>
      <p:grpSp>
        <p:nvGrpSpPr>
          <p:cNvPr id="729" name="Google Shape;729;p40"/>
          <p:cNvGrpSpPr/>
          <p:nvPr/>
        </p:nvGrpSpPr>
        <p:grpSpPr>
          <a:xfrm flipH="1">
            <a:off x="-12684" y="-7"/>
            <a:ext cx="12237263" cy="6858025"/>
            <a:chOff x="-9513" y="-6"/>
            <a:chExt cx="9177947" cy="5143519"/>
          </a:xfrm>
        </p:grpSpPr>
        <p:sp>
          <p:nvSpPr>
            <p:cNvPr id="730" name="Google Shape;730;p40"/>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1" name="Google Shape;731;p40"/>
            <p:cNvSpPr/>
            <p:nvPr/>
          </p:nvSpPr>
          <p:spPr>
            <a:xfrm flipH="1">
              <a:off x="109125"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2" name="Google Shape;732;p40"/>
            <p:cNvSpPr/>
            <p:nvPr/>
          </p:nvSpPr>
          <p:spPr>
            <a:xfrm flipH="1">
              <a:off x="1100819"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3" name="Google Shape;733;p40"/>
            <p:cNvSpPr/>
            <p:nvPr/>
          </p:nvSpPr>
          <p:spPr>
            <a:xfrm flipH="1">
              <a:off x="6750722"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4" name="Google Shape;734;p40"/>
            <p:cNvSpPr/>
            <p:nvPr/>
          </p:nvSpPr>
          <p:spPr>
            <a:xfrm rot="10800000" flipH="1">
              <a:off x="8024650" y="24328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5" name="Google Shape;735;p40"/>
            <p:cNvSpPr/>
            <p:nvPr/>
          </p:nvSpPr>
          <p:spPr>
            <a:xfrm rot="10800000" flipH="1">
              <a:off x="8024650" y="2598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6" name="Google Shape;736;p40"/>
            <p:cNvSpPr/>
            <p:nvPr/>
          </p:nvSpPr>
          <p:spPr>
            <a:xfrm flipH="1">
              <a:off x="-9513" y="2600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7" name="Google Shape;737;p40"/>
          <p:cNvGrpSpPr/>
          <p:nvPr/>
        </p:nvGrpSpPr>
        <p:grpSpPr>
          <a:xfrm>
            <a:off x="5708554" y="100237"/>
            <a:ext cx="774893" cy="167204"/>
            <a:chOff x="4685288" y="186288"/>
            <a:chExt cx="419375" cy="90485"/>
          </a:xfrm>
        </p:grpSpPr>
        <p:sp>
          <p:nvSpPr>
            <p:cNvPr id="738" name="Google Shape;738;p40"/>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739" name="Google Shape;739;p40"/>
            <p:cNvGrpSpPr/>
            <p:nvPr/>
          </p:nvGrpSpPr>
          <p:grpSpPr>
            <a:xfrm>
              <a:off x="4685288" y="186300"/>
              <a:ext cx="419375" cy="90473"/>
              <a:chOff x="4390000" y="182175"/>
              <a:chExt cx="419375" cy="90473"/>
            </a:xfrm>
          </p:grpSpPr>
          <p:sp>
            <p:nvSpPr>
              <p:cNvPr id="740" name="Google Shape;740;p40"/>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1" name="Google Shape;741;p40"/>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742" name="Google Shape;742;p40"/>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743" name="Google Shape;743;p40"/>
          <p:cNvSpPr txBox="1">
            <a:spLocks noGrp="1"/>
          </p:cNvSpPr>
          <p:nvPr>
            <p:ph type="title" idx="2"/>
          </p:nvPr>
        </p:nvSpPr>
        <p:spPr>
          <a:xfrm>
            <a:off x="950015" y="2172599"/>
            <a:ext cx="2572400" cy="7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a:solidFill>
                  <a:schemeClr val="accent5"/>
                </a:solidFill>
              </a:defRPr>
            </a:lvl2pPr>
            <a:lvl3pPr lvl="2" rtl="0">
              <a:spcBef>
                <a:spcPts val="0"/>
              </a:spcBef>
              <a:spcAft>
                <a:spcPts val="0"/>
              </a:spcAft>
              <a:buClr>
                <a:schemeClr val="accent5"/>
              </a:buClr>
              <a:buSzPts val="1800"/>
              <a:buNone/>
              <a:defRPr sz="2400">
                <a:solidFill>
                  <a:schemeClr val="accent5"/>
                </a:solidFill>
              </a:defRPr>
            </a:lvl3pPr>
            <a:lvl4pPr lvl="3" rtl="0">
              <a:spcBef>
                <a:spcPts val="0"/>
              </a:spcBef>
              <a:spcAft>
                <a:spcPts val="0"/>
              </a:spcAft>
              <a:buClr>
                <a:schemeClr val="accent5"/>
              </a:buClr>
              <a:buSzPts val="1800"/>
              <a:buNone/>
              <a:defRPr sz="2400">
                <a:solidFill>
                  <a:schemeClr val="accent5"/>
                </a:solidFill>
              </a:defRPr>
            </a:lvl4pPr>
            <a:lvl5pPr lvl="4" rtl="0">
              <a:spcBef>
                <a:spcPts val="0"/>
              </a:spcBef>
              <a:spcAft>
                <a:spcPts val="0"/>
              </a:spcAft>
              <a:buClr>
                <a:schemeClr val="accent5"/>
              </a:buClr>
              <a:buSzPts val="1800"/>
              <a:buNone/>
              <a:defRPr sz="2400">
                <a:solidFill>
                  <a:schemeClr val="accent5"/>
                </a:solidFill>
              </a:defRPr>
            </a:lvl5pPr>
            <a:lvl6pPr lvl="5" rtl="0">
              <a:spcBef>
                <a:spcPts val="0"/>
              </a:spcBef>
              <a:spcAft>
                <a:spcPts val="0"/>
              </a:spcAft>
              <a:buClr>
                <a:schemeClr val="accent5"/>
              </a:buClr>
              <a:buSzPts val="1800"/>
              <a:buNone/>
              <a:defRPr sz="2400">
                <a:solidFill>
                  <a:schemeClr val="accent5"/>
                </a:solidFill>
              </a:defRPr>
            </a:lvl6pPr>
            <a:lvl7pPr lvl="6" rtl="0">
              <a:spcBef>
                <a:spcPts val="0"/>
              </a:spcBef>
              <a:spcAft>
                <a:spcPts val="0"/>
              </a:spcAft>
              <a:buClr>
                <a:schemeClr val="accent5"/>
              </a:buClr>
              <a:buSzPts val="1800"/>
              <a:buNone/>
              <a:defRPr sz="2400">
                <a:solidFill>
                  <a:schemeClr val="accent5"/>
                </a:solidFill>
              </a:defRPr>
            </a:lvl7pPr>
            <a:lvl8pPr lvl="7" rtl="0">
              <a:spcBef>
                <a:spcPts val="0"/>
              </a:spcBef>
              <a:spcAft>
                <a:spcPts val="0"/>
              </a:spcAft>
              <a:buClr>
                <a:schemeClr val="accent5"/>
              </a:buClr>
              <a:buSzPts val="1800"/>
              <a:buNone/>
              <a:defRPr sz="2400">
                <a:solidFill>
                  <a:schemeClr val="accent5"/>
                </a:solidFill>
              </a:defRPr>
            </a:lvl8pPr>
            <a:lvl9pPr lvl="8" rtl="0">
              <a:spcBef>
                <a:spcPts val="0"/>
              </a:spcBef>
              <a:spcAft>
                <a:spcPts val="0"/>
              </a:spcAft>
              <a:buClr>
                <a:schemeClr val="accent5"/>
              </a:buClr>
              <a:buSzPts val="1800"/>
              <a:buNone/>
              <a:defRPr sz="2400">
                <a:solidFill>
                  <a:schemeClr val="accent5"/>
                </a:solidFill>
              </a:defRPr>
            </a:lvl9pPr>
          </a:lstStyle>
          <a:p>
            <a:r>
              <a:rPr lang="es-ES"/>
              <a:t>Haga clic para modificar el estilo de título del patrón</a:t>
            </a:r>
            <a:endParaRPr/>
          </a:p>
        </p:txBody>
      </p:sp>
      <p:sp>
        <p:nvSpPr>
          <p:cNvPr id="744" name="Google Shape;744;p40"/>
          <p:cNvSpPr txBox="1">
            <a:spLocks noGrp="1"/>
          </p:cNvSpPr>
          <p:nvPr>
            <p:ph type="subTitle" idx="1"/>
          </p:nvPr>
        </p:nvSpPr>
        <p:spPr>
          <a:xfrm>
            <a:off x="950015" y="4572584"/>
            <a:ext cx="2572400" cy="9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s-ES"/>
              <a:t>Haga clic para modificar el estilo de subtítulo del patrón</a:t>
            </a:r>
            <a:endParaRPr/>
          </a:p>
        </p:txBody>
      </p:sp>
      <p:sp>
        <p:nvSpPr>
          <p:cNvPr id="745" name="Google Shape;745;p40"/>
          <p:cNvSpPr txBox="1">
            <a:spLocks noGrp="1"/>
          </p:cNvSpPr>
          <p:nvPr>
            <p:ph type="title" idx="3"/>
          </p:nvPr>
        </p:nvSpPr>
        <p:spPr>
          <a:xfrm>
            <a:off x="3520759" y="2173703"/>
            <a:ext cx="2572400" cy="7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a:solidFill>
                  <a:schemeClr val="accent5"/>
                </a:solidFill>
              </a:defRPr>
            </a:lvl2pPr>
            <a:lvl3pPr lvl="2" rtl="0">
              <a:spcBef>
                <a:spcPts val="0"/>
              </a:spcBef>
              <a:spcAft>
                <a:spcPts val="0"/>
              </a:spcAft>
              <a:buClr>
                <a:schemeClr val="accent5"/>
              </a:buClr>
              <a:buSzPts val="1800"/>
              <a:buNone/>
              <a:defRPr sz="2400">
                <a:solidFill>
                  <a:schemeClr val="accent5"/>
                </a:solidFill>
              </a:defRPr>
            </a:lvl3pPr>
            <a:lvl4pPr lvl="3" rtl="0">
              <a:spcBef>
                <a:spcPts val="0"/>
              </a:spcBef>
              <a:spcAft>
                <a:spcPts val="0"/>
              </a:spcAft>
              <a:buClr>
                <a:schemeClr val="accent5"/>
              </a:buClr>
              <a:buSzPts val="1800"/>
              <a:buNone/>
              <a:defRPr sz="2400">
                <a:solidFill>
                  <a:schemeClr val="accent5"/>
                </a:solidFill>
              </a:defRPr>
            </a:lvl4pPr>
            <a:lvl5pPr lvl="4" rtl="0">
              <a:spcBef>
                <a:spcPts val="0"/>
              </a:spcBef>
              <a:spcAft>
                <a:spcPts val="0"/>
              </a:spcAft>
              <a:buClr>
                <a:schemeClr val="accent5"/>
              </a:buClr>
              <a:buSzPts val="1800"/>
              <a:buNone/>
              <a:defRPr sz="2400">
                <a:solidFill>
                  <a:schemeClr val="accent5"/>
                </a:solidFill>
              </a:defRPr>
            </a:lvl5pPr>
            <a:lvl6pPr lvl="5" rtl="0">
              <a:spcBef>
                <a:spcPts val="0"/>
              </a:spcBef>
              <a:spcAft>
                <a:spcPts val="0"/>
              </a:spcAft>
              <a:buClr>
                <a:schemeClr val="accent5"/>
              </a:buClr>
              <a:buSzPts val="1800"/>
              <a:buNone/>
              <a:defRPr sz="2400">
                <a:solidFill>
                  <a:schemeClr val="accent5"/>
                </a:solidFill>
              </a:defRPr>
            </a:lvl6pPr>
            <a:lvl7pPr lvl="6" rtl="0">
              <a:spcBef>
                <a:spcPts val="0"/>
              </a:spcBef>
              <a:spcAft>
                <a:spcPts val="0"/>
              </a:spcAft>
              <a:buClr>
                <a:schemeClr val="accent5"/>
              </a:buClr>
              <a:buSzPts val="1800"/>
              <a:buNone/>
              <a:defRPr sz="2400">
                <a:solidFill>
                  <a:schemeClr val="accent5"/>
                </a:solidFill>
              </a:defRPr>
            </a:lvl7pPr>
            <a:lvl8pPr lvl="7" rtl="0">
              <a:spcBef>
                <a:spcPts val="0"/>
              </a:spcBef>
              <a:spcAft>
                <a:spcPts val="0"/>
              </a:spcAft>
              <a:buClr>
                <a:schemeClr val="accent5"/>
              </a:buClr>
              <a:buSzPts val="1800"/>
              <a:buNone/>
              <a:defRPr sz="2400">
                <a:solidFill>
                  <a:schemeClr val="accent5"/>
                </a:solidFill>
              </a:defRPr>
            </a:lvl8pPr>
            <a:lvl9pPr lvl="8" rtl="0">
              <a:spcBef>
                <a:spcPts val="0"/>
              </a:spcBef>
              <a:spcAft>
                <a:spcPts val="0"/>
              </a:spcAft>
              <a:buClr>
                <a:schemeClr val="accent5"/>
              </a:buClr>
              <a:buSzPts val="1800"/>
              <a:buNone/>
              <a:defRPr sz="2400">
                <a:solidFill>
                  <a:schemeClr val="accent5"/>
                </a:solidFill>
              </a:defRPr>
            </a:lvl9pPr>
          </a:lstStyle>
          <a:p>
            <a:r>
              <a:rPr lang="es-ES"/>
              <a:t>Haga clic para modificar el estilo de título del patrón</a:t>
            </a:r>
            <a:endParaRPr/>
          </a:p>
        </p:txBody>
      </p:sp>
      <p:sp>
        <p:nvSpPr>
          <p:cNvPr id="746" name="Google Shape;746;p40"/>
          <p:cNvSpPr txBox="1">
            <a:spLocks noGrp="1"/>
          </p:cNvSpPr>
          <p:nvPr>
            <p:ph type="subTitle" idx="4"/>
          </p:nvPr>
        </p:nvSpPr>
        <p:spPr>
          <a:xfrm>
            <a:off x="3520759" y="4573567"/>
            <a:ext cx="2572400" cy="9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s-ES"/>
              <a:t>Haga clic para modificar el estilo de subtítulo del patrón</a:t>
            </a:r>
            <a:endParaRPr/>
          </a:p>
        </p:txBody>
      </p:sp>
      <p:sp>
        <p:nvSpPr>
          <p:cNvPr id="747" name="Google Shape;747;p40"/>
          <p:cNvSpPr txBox="1">
            <a:spLocks noGrp="1"/>
          </p:cNvSpPr>
          <p:nvPr>
            <p:ph type="title" idx="5"/>
          </p:nvPr>
        </p:nvSpPr>
        <p:spPr>
          <a:xfrm>
            <a:off x="6091503" y="2172617"/>
            <a:ext cx="2572400" cy="7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a:solidFill>
                  <a:schemeClr val="accent5"/>
                </a:solidFill>
              </a:defRPr>
            </a:lvl2pPr>
            <a:lvl3pPr lvl="2" rtl="0">
              <a:spcBef>
                <a:spcPts val="0"/>
              </a:spcBef>
              <a:spcAft>
                <a:spcPts val="0"/>
              </a:spcAft>
              <a:buClr>
                <a:schemeClr val="accent5"/>
              </a:buClr>
              <a:buSzPts val="1800"/>
              <a:buNone/>
              <a:defRPr sz="2400">
                <a:solidFill>
                  <a:schemeClr val="accent5"/>
                </a:solidFill>
              </a:defRPr>
            </a:lvl3pPr>
            <a:lvl4pPr lvl="3" rtl="0">
              <a:spcBef>
                <a:spcPts val="0"/>
              </a:spcBef>
              <a:spcAft>
                <a:spcPts val="0"/>
              </a:spcAft>
              <a:buClr>
                <a:schemeClr val="accent5"/>
              </a:buClr>
              <a:buSzPts val="1800"/>
              <a:buNone/>
              <a:defRPr sz="2400">
                <a:solidFill>
                  <a:schemeClr val="accent5"/>
                </a:solidFill>
              </a:defRPr>
            </a:lvl4pPr>
            <a:lvl5pPr lvl="4" rtl="0">
              <a:spcBef>
                <a:spcPts val="0"/>
              </a:spcBef>
              <a:spcAft>
                <a:spcPts val="0"/>
              </a:spcAft>
              <a:buClr>
                <a:schemeClr val="accent5"/>
              </a:buClr>
              <a:buSzPts val="1800"/>
              <a:buNone/>
              <a:defRPr sz="2400">
                <a:solidFill>
                  <a:schemeClr val="accent5"/>
                </a:solidFill>
              </a:defRPr>
            </a:lvl5pPr>
            <a:lvl6pPr lvl="5" rtl="0">
              <a:spcBef>
                <a:spcPts val="0"/>
              </a:spcBef>
              <a:spcAft>
                <a:spcPts val="0"/>
              </a:spcAft>
              <a:buClr>
                <a:schemeClr val="accent5"/>
              </a:buClr>
              <a:buSzPts val="1800"/>
              <a:buNone/>
              <a:defRPr sz="2400">
                <a:solidFill>
                  <a:schemeClr val="accent5"/>
                </a:solidFill>
              </a:defRPr>
            </a:lvl6pPr>
            <a:lvl7pPr lvl="6" rtl="0">
              <a:spcBef>
                <a:spcPts val="0"/>
              </a:spcBef>
              <a:spcAft>
                <a:spcPts val="0"/>
              </a:spcAft>
              <a:buClr>
                <a:schemeClr val="accent5"/>
              </a:buClr>
              <a:buSzPts val="1800"/>
              <a:buNone/>
              <a:defRPr sz="2400">
                <a:solidFill>
                  <a:schemeClr val="accent5"/>
                </a:solidFill>
              </a:defRPr>
            </a:lvl7pPr>
            <a:lvl8pPr lvl="7" rtl="0">
              <a:spcBef>
                <a:spcPts val="0"/>
              </a:spcBef>
              <a:spcAft>
                <a:spcPts val="0"/>
              </a:spcAft>
              <a:buClr>
                <a:schemeClr val="accent5"/>
              </a:buClr>
              <a:buSzPts val="1800"/>
              <a:buNone/>
              <a:defRPr sz="2400">
                <a:solidFill>
                  <a:schemeClr val="accent5"/>
                </a:solidFill>
              </a:defRPr>
            </a:lvl8pPr>
            <a:lvl9pPr lvl="8" rtl="0">
              <a:spcBef>
                <a:spcPts val="0"/>
              </a:spcBef>
              <a:spcAft>
                <a:spcPts val="0"/>
              </a:spcAft>
              <a:buClr>
                <a:schemeClr val="accent5"/>
              </a:buClr>
              <a:buSzPts val="1800"/>
              <a:buNone/>
              <a:defRPr sz="2400">
                <a:solidFill>
                  <a:schemeClr val="accent5"/>
                </a:solidFill>
              </a:defRPr>
            </a:lvl9pPr>
          </a:lstStyle>
          <a:p>
            <a:r>
              <a:rPr lang="es-ES"/>
              <a:t>Haga clic para modificar el estilo de título del patrón</a:t>
            </a:r>
            <a:endParaRPr/>
          </a:p>
        </p:txBody>
      </p:sp>
      <p:sp>
        <p:nvSpPr>
          <p:cNvPr id="748" name="Google Shape;748;p40"/>
          <p:cNvSpPr txBox="1">
            <a:spLocks noGrp="1"/>
          </p:cNvSpPr>
          <p:nvPr>
            <p:ph type="subTitle" idx="6"/>
          </p:nvPr>
        </p:nvSpPr>
        <p:spPr>
          <a:xfrm>
            <a:off x="6091503" y="4572600"/>
            <a:ext cx="2572400" cy="9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s-ES"/>
              <a:t>Haga clic para modificar el estilo de subtítulo del patrón</a:t>
            </a:r>
            <a:endParaRPr/>
          </a:p>
        </p:txBody>
      </p:sp>
      <p:sp>
        <p:nvSpPr>
          <p:cNvPr id="749" name="Google Shape;749;p40"/>
          <p:cNvSpPr txBox="1">
            <a:spLocks noGrp="1"/>
          </p:cNvSpPr>
          <p:nvPr>
            <p:ph type="title" idx="7"/>
          </p:nvPr>
        </p:nvSpPr>
        <p:spPr>
          <a:xfrm>
            <a:off x="8674385" y="2173720"/>
            <a:ext cx="2567600" cy="7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a:solidFill>
                  <a:schemeClr val="accent5"/>
                </a:solidFill>
              </a:defRPr>
            </a:lvl2pPr>
            <a:lvl3pPr lvl="2" rtl="0">
              <a:spcBef>
                <a:spcPts val="0"/>
              </a:spcBef>
              <a:spcAft>
                <a:spcPts val="0"/>
              </a:spcAft>
              <a:buClr>
                <a:schemeClr val="accent5"/>
              </a:buClr>
              <a:buSzPts val="1800"/>
              <a:buNone/>
              <a:defRPr sz="2400">
                <a:solidFill>
                  <a:schemeClr val="accent5"/>
                </a:solidFill>
              </a:defRPr>
            </a:lvl3pPr>
            <a:lvl4pPr lvl="3" rtl="0">
              <a:spcBef>
                <a:spcPts val="0"/>
              </a:spcBef>
              <a:spcAft>
                <a:spcPts val="0"/>
              </a:spcAft>
              <a:buClr>
                <a:schemeClr val="accent5"/>
              </a:buClr>
              <a:buSzPts val="1800"/>
              <a:buNone/>
              <a:defRPr sz="2400">
                <a:solidFill>
                  <a:schemeClr val="accent5"/>
                </a:solidFill>
              </a:defRPr>
            </a:lvl4pPr>
            <a:lvl5pPr lvl="4" rtl="0">
              <a:spcBef>
                <a:spcPts val="0"/>
              </a:spcBef>
              <a:spcAft>
                <a:spcPts val="0"/>
              </a:spcAft>
              <a:buClr>
                <a:schemeClr val="accent5"/>
              </a:buClr>
              <a:buSzPts val="1800"/>
              <a:buNone/>
              <a:defRPr sz="2400">
                <a:solidFill>
                  <a:schemeClr val="accent5"/>
                </a:solidFill>
              </a:defRPr>
            </a:lvl5pPr>
            <a:lvl6pPr lvl="5" rtl="0">
              <a:spcBef>
                <a:spcPts val="0"/>
              </a:spcBef>
              <a:spcAft>
                <a:spcPts val="0"/>
              </a:spcAft>
              <a:buClr>
                <a:schemeClr val="accent5"/>
              </a:buClr>
              <a:buSzPts val="1800"/>
              <a:buNone/>
              <a:defRPr sz="2400">
                <a:solidFill>
                  <a:schemeClr val="accent5"/>
                </a:solidFill>
              </a:defRPr>
            </a:lvl6pPr>
            <a:lvl7pPr lvl="6" rtl="0">
              <a:spcBef>
                <a:spcPts val="0"/>
              </a:spcBef>
              <a:spcAft>
                <a:spcPts val="0"/>
              </a:spcAft>
              <a:buClr>
                <a:schemeClr val="accent5"/>
              </a:buClr>
              <a:buSzPts val="1800"/>
              <a:buNone/>
              <a:defRPr sz="2400">
                <a:solidFill>
                  <a:schemeClr val="accent5"/>
                </a:solidFill>
              </a:defRPr>
            </a:lvl7pPr>
            <a:lvl8pPr lvl="7" rtl="0">
              <a:spcBef>
                <a:spcPts val="0"/>
              </a:spcBef>
              <a:spcAft>
                <a:spcPts val="0"/>
              </a:spcAft>
              <a:buClr>
                <a:schemeClr val="accent5"/>
              </a:buClr>
              <a:buSzPts val="1800"/>
              <a:buNone/>
              <a:defRPr sz="2400">
                <a:solidFill>
                  <a:schemeClr val="accent5"/>
                </a:solidFill>
              </a:defRPr>
            </a:lvl8pPr>
            <a:lvl9pPr lvl="8" rtl="0">
              <a:spcBef>
                <a:spcPts val="0"/>
              </a:spcBef>
              <a:spcAft>
                <a:spcPts val="0"/>
              </a:spcAft>
              <a:buClr>
                <a:schemeClr val="accent5"/>
              </a:buClr>
              <a:buSzPts val="1800"/>
              <a:buNone/>
              <a:defRPr sz="2400">
                <a:solidFill>
                  <a:schemeClr val="accent5"/>
                </a:solidFill>
              </a:defRPr>
            </a:lvl9pPr>
          </a:lstStyle>
          <a:p>
            <a:r>
              <a:rPr lang="es-ES"/>
              <a:t>Haga clic para modificar el estilo de título del patrón</a:t>
            </a:r>
            <a:endParaRPr/>
          </a:p>
        </p:txBody>
      </p:sp>
      <p:sp>
        <p:nvSpPr>
          <p:cNvPr id="750" name="Google Shape;750;p40"/>
          <p:cNvSpPr txBox="1">
            <a:spLocks noGrp="1"/>
          </p:cNvSpPr>
          <p:nvPr>
            <p:ph type="subTitle" idx="8"/>
          </p:nvPr>
        </p:nvSpPr>
        <p:spPr>
          <a:xfrm>
            <a:off x="8674385" y="4573572"/>
            <a:ext cx="2567600" cy="9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37524671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751"/>
        <p:cNvGrpSpPr/>
        <p:nvPr/>
      </p:nvGrpSpPr>
      <p:grpSpPr>
        <a:xfrm>
          <a:off x="0" y="0"/>
          <a:ext cx="0" cy="0"/>
          <a:chOff x="0" y="0"/>
          <a:chExt cx="0" cy="0"/>
        </a:xfrm>
      </p:grpSpPr>
      <p:grpSp>
        <p:nvGrpSpPr>
          <p:cNvPr id="752" name="Google Shape;752;p41"/>
          <p:cNvGrpSpPr/>
          <p:nvPr/>
        </p:nvGrpSpPr>
        <p:grpSpPr>
          <a:xfrm flipH="1">
            <a:off x="-32575" y="-38871"/>
            <a:ext cx="12237293" cy="6922289"/>
            <a:chOff x="-9546" y="-29154"/>
            <a:chExt cx="9177970" cy="5191717"/>
          </a:xfrm>
        </p:grpSpPr>
        <p:sp>
          <p:nvSpPr>
            <p:cNvPr id="753" name="Google Shape;753;p41"/>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4" name="Google Shape;754;p41"/>
            <p:cNvSpPr/>
            <p:nvPr/>
          </p:nvSpPr>
          <p:spPr>
            <a:xfrm>
              <a:off x="7068464" y="-29154"/>
              <a:ext cx="1600279" cy="119956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5" name="Google Shape;755;p41"/>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6" name="Google Shape;756;p41"/>
            <p:cNvSpPr/>
            <p:nvPr/>
          </p:nvSpPr>
          <p:spPr>
            <a:xfrm>
              <a:off x="743289" y="389782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7" name="Google Shape;757;p41"/>
            <p:cNvSpPr/>
            <p:nvPr/>
          </p:nvSpPr>
          <p:spPr>
            <a:xfrm rot="10800000">
              <a:off x="-9546" y="3670090"/>
              <a:ext cx="1124791"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8" name="Google Shape;758;p41"/>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59" name="Google Shape;759;p41"/>
          <p:cNvGrpSpPr/>
          <p:nvPr/>
        </p:nvGrpSpPr>
        <p:grpSpPr>
          <a:xfrm>
            <a:off x="5708554" y="100237"/>
            <a:ext cx="774893" cy="167204"/>
            <a:chOff x="4685288" y="186288"/>
            <a:chExt cx="419375" cy="90485"/>
          </a:xfrm>
        </p:grpSpPr>
        <p:sp>
          <p:nvSpPr>
            <p:cNvPr id="760" name="Google Shape;760;p41"/>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761" name="Google Shape;761;p41"/>
            <p:cNvGrpSpPr/>
            <p:nvPr/>
          </p:nvGrpSpPr>
          <p:grpSpPr>
            <a:xfrm>
              <a:off x="4685288" y="186300"/>
              <a:ext cx="419375" cy="90473"/>
              <a:chOff x="4390000" y="182175"/>
              <a:chExt cx="419375" cy="90473"/>
            </a:xfrm>
          </p:grpSpPr>
          <p:sp>
            <p:nvSpPr>
              <p:cNvPr id="762" name="Google Shape;762;p41"/>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3" name="Google Shape;763;p41"/>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764" name="Google Shape;764;p41"/>
          <p:cNvSpPr txBox="1">
            <a:spLocks noGrp="1"/>
          </p:cNvSpPr>
          <p:nvPr>
            <p:ph type="subTitle" idx="1"/>
          </p:nvPr>
        </p:nvSpPr>
        <p:spPr>
          <a:xfrm>
            <a:off x="8226261" y="2888921"/>
            <a:ext cx="3018400" cy="59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
        <p:nvSpPr>
          <p:cNvPr id="765" name="Google Shape;765;p41"/>
          <p:cNvSpPr txBox="1">
            <a:spLocks noGrp="1"/>
          </p:cNvSpPr>
          <p:nvPr>
            <p:ph type="subTitle" idx="2"/>
          </p:nvPr>
        </p:nvSpPr>
        <p:spPr>
          <a:xfrm>
            <a:off x="5127848" y="2480847"/>
            <a:ext cx="1936800" cy="3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2133">
                <a:latin typeface="Aldrich"/>
                <a:ea typeface="Aldrich"/>
                <a:cs typeface="Aldrich"/>
                <a:sym typeface="Aldrich"/>
              </a:defRPr>
            </a:lvl2pPr>
            <a:lvl3pPr lvl="2" algn="ctr" rtl="0">
              <a:lnSpc>
                <a:spcPct val="100000"/>
              </a:lnSpc>
              <a:spcBef>
                <a:spcPts val="0"/>
              </a:spcBef>
              <a:spcAft>
                <a:spcPts val="0"/>
              </a:spcAft>
              <a:buSzPts val="1600"/>
              <a:buFont typeface="Aldrich"/>
              <a:buNone/>
              <a:defRPr sz="2133">
                <a:latin typeface="Aldrich"/>
                <a:ea typeface="Aldrich"/>
                <a:cs typeface="Aldrich"/>
                <a:sym typeface="Aldrich"/>
              </a:defRPr>
            </a:lvl3pPr>
            <a:lvl4pPr lvl="3" algn="ctr" rtl="0">
              <a:lnSpc>
                <a:spcPct val="100000"/>
              </a:lnSpc>
              <a:spcBef>
                <a:spcPts val="0"/>
              </a:spcBef>
              <a:spcAft>
                <a:spcPts val="0"/>
              </a:spcAft>
              <a:buSzPts val="1600"/>
              <a:buFont typeface="Aldrich"/>
              <a:buNone/>
              <a:defRPr sz="2133">
                <a:latin typeface="Aldrich"/>
                <a:ea typeface="Aldrich"/>
                <a:cs typeface="Aldrich"/>
                <a:sym typeface="Aldrich"/>
              </a:defRPr>
            </a:lvl4pPr>
            <a:lvl5pPr lvl="4" algn="ctr" rtl="0">
              <a:lnSpc>
                <a:spcPct val="100000"/>
              </a:lnSpc>
              <a:spcBef>
                <a:spcPts val="0"/>
              </a:spcBef>
              <a:spcAft>
                <a:spcPts val="0"/>
              </a:spcAft>
              <a:buSzPts val="1600"/>
              <a:buFont typeface="Aldrich"/>
              <a:buNone/>
              <a:defRPr sz="2133">
                <a:latin typeface="Aldrich"/>
                <a:ea typeface="Aldrich"/>
                <a:cs typeface="Aldrich"/>
                <a:sym typeface="Aldrich"/>
              </a:defRPr>
            </a:lvl5pPr>
            <a:lvl6pPr lvl="5" algn="ctr" rtl="0">
              <a:lnSpc>
                <a:spcPct val="100000"/>
              </a:lnSpc>
              <a:spcBef>
                <a:spcPts val="0"/>
              </a:spcBef>
              <a:spcAft>
                <a:spcPts val="0"/>
              </a:spcAft>
              <a:buSzPts val="1600"/>
              <a:buFont typeface="Aldrich"/>
              <a:buNone/>
              <a:defRPr sz="2133">
                <a:latin typeface="Aldrich"/>
                <a:ea typeface="Aldrich"/>
                <a:cs typeface="Aldrich"/>
                <a:sym typeface="Aldrich"/>
              </a:defRPr>
            </a:lvl6pPr>
            <a:lvl7pPr lvl="6" algn="ctr" rtl="0">
              <a:lnSpc>
                <a:spcPct val="100000"/>
              </a:lnSpc>
              <a:spcBef>
                <a:spcPts val="0"/>
              </a:spcBef>
              <a:spcAft>
                <a:spcPts val="0"/>
              </a:spcAft>
              <a:buSzPts val="1600"/>
              <a:buFont typeface="Aldrich"/>
              <a:buNone/>
              <a:defRPr sz="2133">
                <a:latin typeface="Aldrich"/>
                <a:ea typeface="Aldrich"/>
                <a:cs typeface="Aldrich"/>
                <a:sym typeface="Aldrich"/>
              </a:defRPr>
            </a:lvl7pPr>
            <a:lvl8pPr lvl="7" algn="ctr" rtl="0">
              <a:lnSpc>
                <a:spcPct val="100000"/>
              </a:lnSpc>
              <a:spcBef>
                <a:spcPts val="0"/>
              </a:spcBef>
              <a:spcAft>
                <a:spcPts val="0"/>
              </a:spcAft>
              <a:buSzPts val="1600"/>
              <a:buFont typeface="Aldrich"/>
              <a:buNone/>
              <a:defRPr sz="2133">
                <a:latin typeface="Aldrich"/>
                <a:ea typeface="Aldrich"/>
                <a:cs typeface="Aldrich"/>
                <a:sym typeface="Aldrich"/>
              </a:defRPr>
            </a:lvl8pPr>
            <a:lvl9pPr lvl="8" algn="ctr" rtl="0">
              <a:lnSpc>
                <a:spcPct val="100000"/>
              </a:lnSpc>
              <a:spcBef>
                <a:spcPts val="0"/>
              </a:spcBef>
              <a:spcAft>
                <a:spcPts val="0"/>
              </a:spcAft>
              <a:buSzPts val="1600"/>
              <a:buFont typeface="Aldrich"/>
              <a:buNone/>
              <a:defRPr sz="2133">
                <a:latin typeface="Aldrich"/>
                <a:ea typeface="Aldrich"/>
                <a:cs typeface="Aldrich"/>
                <a:sym typeface="Aldrich"/>
              </a:defRPr>
            </a:lvl9pPr>
          </a:lstStyle>
          <a:p>
            <a:r>
              <a:rPr lang="es-ES"/>
              <a:t>Haga clic para modificar el estilo de subtítulo del patrón</a:t>
            </a:r>
            <a:endParaRPr/>
          </a:p>
        </p:txBody>
      </p:sp>
      <p:sp>
        <p:nvSpPr>
          <p:cNvPr id="766" name="Google Shape;766;p41"/>
          <p:cNvSpPr txBox="1">
            <a:spLocks noGrp="1"/>
          </p:cNvSpPr>
          <p:nvPr>
            <p:ph type="subTitle" idx="3"/>
          </p:nvPr>
        </p:nvSpPr>
        <p:spPr>
          <a:xfrm>
            <a:off x="4584448" y="2887521"/>
            <a:ext cx="3023600" cy="59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
        <p:nvSpPr>
          <p:cNvPr id="767" name="Google Shape;767;p41"/>
          <p:cNvSpPr txBox="1">
            <a:spLocks noGrp="1"/>
          </p:cNvSpPr>
          <p:nvPr>
            <p:ph type="subTitle" idx="4"/>
          </p:nvPr>
        </p:nvSpPr>
        <p:spPr>
          <a:xfrm>
            <a:off x="1488167" y="2478647"/>
            <a:ext cx="1936800" cy="3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2133">
                <a:latin typeface="Aldrich"/>
                <a:ea typeface="Aldrich"/>
                <a:cs typeface="Aldrich"/>
                <a:sym typeface="Aldrich"/>
              </a:defRPr>
            </a:lvl2pPr>
            <a:lvl3pPr lvl="2" algn="ctr" rtl="0">
              <a:lnSpc>
                <a:spcPct val="100000"/>
              </a:lnSpc>
              <a:spcBef>
                <a:spcPts val="0"/>
              </a:spcBef>
              <a:spcAft>
                <a:spcPts val="0"/>
              </a:spcAft>
              <a:buSzPts val="1600"/>
              <a:buFont typeface="Aldrich"/>
              <a:buNone/>
              <a:defRPr sz="2133">
                <a:latin typeface="Aldrich"/>
                <a:ea typeface="Aldrich"/>
                <a:cs typeface="Aldrich"/>
                <a:sym typeface="Aldrich"/>
              </a:defRPr>
            </a:lvl3pPr>
            <a:lvl4pPr lvl="3" algn="ctr" rtl="0">
              <a:lnSpc>
                <a:spcPct val="100000"/>
              </a:lnSpc>
              <a:spcBef>
                <a:spcPts val="0"/>
              </a:spcBef>
              <a:spcAft>
                <a:spcPts val="0"/>
              </a:spcAft>
              <a:buSzPts val="1600"/>
              <a:buFont typeface="Aldrich"/>
              <a:buNone/>
              <a:defRPr sz="2133">
                <a:latin typeface="Aldrich"/>
                <a:ea typeface="Aldrich"/>
                <a:cs typeface="Aldrich"/>
                <a:sym typeface="Aldrich"/>
              </a:defRPr>
            </a:lvl4pPr>
            <a:lvl5pPr lvl="4" algn="ctr" rtl="0">
              <a:lnSpc>
                <a:spcPct val="100000"/>
              </a:lnSpc>
              <a:spcBef>
                <a:spcPts val="0"/>
              </a:spcBef>
              <a:spcAft>
                <a:spcPts val="0"/>
              </a:spcAft>
              <a:buSzPts val="1600"/>
              <a:buFont typeface="Aldrich"/>
              <a:buNone/>
              <a:defRPr sz="2133">
                <a:latin typeface="Aldrich"/>
                <a:ea typeface="Aldrich"/>
                <a:cs typeface="Aldrich"/>
                <a:sym typeface="Aldrich"/>
              </a:defRPr>
            </a:lvl5pPr>
            <a:lvl6pPr lvl="5" algn="ctr" rtl="0">
              <a:lnSpc>
                <a:spcPct val="100000"/>
              </a:lnSpc>
              <a:spcBef>
                <a:spcPts val="0"/>
              </a:spcBef>
              <a:spcAft>
                <a:spcPts val="0"/>
              </a:spcAft>
              <a:buSzPts val="1600"/>
              <a:buFont typeface="Aldrich"/>
              <a:buNone/>
              <a:defRPr sz="2133">
                <a:latin typeface="Aldrich"/>
                <a:ea typeface="Aldrich"/>
                <a:cs typeface="Aldrich"/>
                <a:sym typeface="Aldrich"/>
              </a:defRPr>
            </a:lvl6pPr>
            <a:lvl7pPr lvl="6" algn="ctr" rtl="0">
              <a:lnSpc>
                <a:spcPct val="100000"/>
              </a:lnSpc>
              <a:spcBef>
                <a:spcPts val="0"/>
              </a:spcBef>
              <a:spcAft>
                <a:spcPts val="0"/>
              </a:spcAft>
              <a:buSzPts val="1600"/>
              <a:buFont typeface="Aldrich"/>
              <a:buNone/>
              <a:defRPr sz="2133">
                <a:latin typeface="Aldrich"/>
                <a:ea typeface="Aldrich"/>
                <a:cs typeface="Aldrich"/>
                <a:sym typeface="Aldrich"/>
              </a:defRPr>
            </a:lvl7pPr>
            <a:lvl8pPr lvl="7" algn="ctr" rtl="0">
              <a:lnSpc>
                <a:spcPct val="100000"/>
              </a:lnSpc>
              <a:spcBef>
                <a:spcPts val="0"/>
              </a:spcBef>
              <a:spcAft>
                <a:spcPts val="0"/>
              </a:spcAft>
              <a:buSzPts val="1600"/>
              <a:buFont typeface="Aldrich"/>
              <a:buNone/>
              <a:defRPr sz="2133">
                <a:latin typeface="Aldrich"/>
                <a:ea typeface="Aldrich"/>
                <a:cs typeface="Aldrich"/>
                <a:sym typeface="Aldrich"/>
              </a:defRPr>
            </a:lvl8pPr>
            <a:lvl9pPr lvl="8" algn="ctr" rtl="0">
              <a:lnSpc>
                <a:spcPct val="100000"/>
              </a:lnSpc>
              <a:spcBef>
                <a:spcPts val="0"/>
              </a:spcBef>
              <a:spcAft>
                <a:spcPts val="0"/>
              </a:spcAft>
              <a:buSzPts val="1600"/>
              <a:buFont typeface="Aldrich"/>
              <a:buNone/>
              <a:defRPr sz="2133">
                <a:latin typeface="Aldrich"/>
                <a:ea typeface="Aldrich"/>
                <a:cs typeface="Aldrich"/>
                <a:sym typeface="Aldrich"/>
              </a:defRPr>
            </a:lvl9pPr>
          </a:lstStyle>
          <a:p>
            <a:r>
              <a:rPr lang="es-ES"/>
              <a:t>Haga clic para modificar el estilo de subtítulo del patrón</a:t>
            </a:r>
            <a:endParaRPr/>
          </a:p>
        </p:txBody>
      </p:sp>
      <p:sp>
        <p:nvSpPr>
          <p:cNvPr id="768" name="Google Shape;768;p41"/>
          <p:cNvSpPr txBox="1">
            <a:spLocks noGrp="1"/>
          </p:cNvSpPr>
          <p:nvPr>
            <p:ph type="subTitle" idx="5"/>
          </p:nvPr>
        </p:nvSpPr>
        <p:spPr>
          <a:xfrm>
            <a:off x="947367" y="2888921"/>
            <a:ext cx="3018400" cy="59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
        <p:nvSpPr>
          <p:cNvPr id="769" name="Google Shape;769;p41"/>
          <p:cNvSpPr txBox="1">
            <a:spLocks noGrp="1"/>
          </p:cNvSpPr>
          <p:nvPr>
            <p:ph type="subTitle" idx="6"/>
          </p:nvPr>
        </p:nvSpPr>
        <p:spPr>
          <a:xfrm>
            <a:off x="8767061" y="2480847"/>
            <a:ext cx="1936800" cy="3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2133">
                <a:latin typeface="Aldrich"/>
                <a:ea typeface="Aldrich"/>
                <a:cs typeface="Aldrich"/>
                <a:sym typeface="Aldrich"/>
              </a:defRPr>
            </a:lvl2pPr>
            <a:lvl3pPr lvl="2" algn="ctr" rtl="0">
              <a:lnSpc>
                <a:spcPct val="100000"/>
              </a:lnSpc>
              <a:spcBef>
                <a:spcPts val="0"/>
              </a:spcBef>
              <a:spcAft>
                <a:spcPts val="0"/>
              </a:spcAft>
              <a:buSzPts val="1600"/>
              <a:buFont typeface="Aldrich"/>
              <a:buNone/>
              <a:defRPr sz="2133">
                <a:latin typeface="Aldrich"/>
                <a:ea typeface="Aldrich"/>
                <a:cs typeface="Aldrich"/>
                <a:sym typeface="Aldrich"/>
              </a:defRPr>
            </a:lvl3pPr>
            <a:lvl4pPr lvl="3" algn="ctr" rtl="0">
              <a:lnSpc>
                <a:spcPct val="100000"/>
              </a:lnSpc>
              <a:spcBef>
                <a:spcPts val="0"/>
              </a:spcBef>
              <a:spcAft>
                <a:spcPts val="0"/>
              </a:spcAft>
              <a:buSzPts val="1600"/>
              <a:buFont typeface="Aldrich"/>
              <a:buNone/>
              <a:defRPr sz="2133">
                <a:latin typeface="Aldrich"/>
                <a:ea typeface="Aldrich"/>
                <a:cs typeface="Aldrich"/>
                <a:sym typeface="Aldrich"/>
              </a:defRPr>
            </a:lvl4pPr>
            <a:lvl5pPr lvl="4" algn="ctr" rtl="0">
              <a:lnSpc>
                <a:spcPct val="100000"/>
              </a:lnSpc>
              <a:spcBef>
                <a:spcPts val="0"/>
              </a:spcBef>
              <a:spcAft>
                <a:spcPts val="0"/>
              </a:spcAft>
              <a:buSzPts val="1600"/>
              <a:buFont typeface="Aldrich"/>
              <a:buNone/>
              <a:defRPr sz="2133">
                <a:latin typeface="Aldrich"/>
                <a:ea typeface="Aldrich"/>
                <a:cs typeface="Aldrich"/>
                <a:sym typeface="Aldrich"/>
              </a:defRPr>
            </a:lvl5pPr>
            <a:lvl6pPr lvl="5" algn="ctr" rtl="0">
              <a:lnSpc>
                <a:spcPct val="100000"/>
              </a:lnSpc>
              <a:spcBef>
                <a:spcPts val="0"/>
              </a:spcBef>
              <a:spcAft>
                <a:spcPts val="0"/>
              </a:spcAft>
              <a:buSzPts val="1600"/>
              <a:buFont typeface="Aldrich"/>
              <a:buNone/>
              <a:defRPr sz="2133">
                <a:latin typeface="Aldrich"/>
                <a:ea typeface="Aldrich"/>
                <a:cs typeface="Aldrich"/>
                <a:sym typeface="Aldrich"/>
              </a:defRPr>
            </a:lvl6pPr>
            <a:lvl7pPr lvl="6" algn="ctr" rtl="0">
              <a:lnSpc>
                <a:spcPct val="100000"/>
              </a:lnSpc>
              <a:spcBef>
                <a:spcPts val="0"/>
              </a:spcBef>
              <a:spcAft>
                <a:spcPts val="0"/>
              </a:spcAft>
              <a:buSzPts val="1600"/>
              <a:buFont typeface="Aldrich"/>
              <a:buNone/>
              <a:defRPr sz="2133">
                <a:latin typeface="Aldrich"/>
                <a:ea typeface="Aldrich"/>
                <a:cs typeface="Aldrich"/>
                <a:sym typeface="Aldrich"/>
              </a:defRPr>
            </a:lvl7pPr>
            <a:lvl8pPr lvl="7" algn="ctr" rtl="0">
              <a:lnSpc>
                <a:spcPct val="100000"/>
              </a:lnSpc>
              <a:spcBef>
                <a:spcPts val="0"/>
              </a:spcBef>
              <a:spcAft>
                <a:spcPts val="0"/>
              </a:spcAft>
              <a:buSzPts val="1600"/>
              <a:buFont typeface="Aldrich"/>
              <a:buNone/>
              <a:defRPr sz="2133">
                <a:latin typeface="Aldrich"/>
                <a:ea typeface="Aldrich"/>
                <a:cs typeface="Aldrich"/>
                <a:sym typeface="Aldrich"/>
              </a:defRPr>
            </a:lvl8pPr>
            <a:lvl9pPr lvl="8" algn="ctr" rtl="0">
              <a:lnSpc>
                <a:spcPct val="100000"/>
              </a:lnSpc>
              <a:spcBef>
                <a:spcPts val="0"/>
              </a:spcBef>
              <a:spcAft>
                <a:spcPts val="0"/>
              </a:spcAft>
              <a:buSzPts val="1600"/>
              <a:buFont typeface="Aldrich"/>
              <a:buNone/>
              <a:defRPr sz="2133">
                <a:latin typeface="Aldrich"/>
                <a:ea typeface="Aldrich"/>
                <a:cs typeface="Aldrich"/>
                <a:sym typeface="Aldrich"/>
              </a:defRPr>
            </a:lvl9pPr>
          </a:lstStyle>
          <a:p>
            <a:r>
              <a:rPr lang="es-ES"/>
              <a:t>Haga clic para modificar el estilo de subtítulo del patrón</a:t>
            </a:r>
            <a:endParaRPr/>
          </a:p>
        </p:txBody>
      </p:sp>
      <p:sp>
        <p:nvSpPr>
          <p:cNvPr id="770" name="Google Shape;770;p41"/>
          <p:cNvSpPr txBox="1">
            <a:spLocks noGrp="1"/>
          </p:cNvSpPr>
          <p:nvPr>
            <p:ph type="subTitle" idx="7"/>
          </p:nvPr>
        </p:nvSpPr>
        <p:spPr>
          <a:xfrm>
            <a:off x="8226261" y="5194767"/>
            <a:ext cx="3018400" cy="59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
        <p:nvSpPr>
          <p:cNvPr id="771" name="Google Shape;771;p41"/>
          <p:cNvSpPr txBox="1">
            <a:spLocks noGrp="1"/>
          </p:cNvSpPr>
          <p:nvPr>
            <p:ph type="subTitle" idx="8"/>
          </p:nvPr>
        </p:nvSpPr>
        <p:spPr>
          <a:xfrm>
            <a:off x="4586813" y="5194767"/>
            <a:ext cx="3018400" cy="59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
        <p:nvSpPr>
          <p:cNvPr id="772" name="Google Shape;772;p41"/>
          <p:cNvSpPr txBox="1">
            <a:spLocks noGrp="1"/>
          </p:cNvSpPr>
          <p:nvPr>
            <p:ph type="subTitle" idx="9"/>
          </p:nvPr>
        </p:nvSpPr>
        <p:spPr>
          <a:xfrm>
            <a:off x="947367" y="5194767"/>
            <a:ext cx="3018400" cy="59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67"/>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
        <p:nvSpPr>
          <p:cNvPr id="773" name="Google Shape;773;p41"/>
          <p:cNvSpPr txBox="1">
            <a:spLocks noGrp="1"/>
          </p:cNvSpPr>
          <p:nvPr>
            <p:ph type="subTitle" idx="13"/>
          </p:nvPr>
        </p:nvSpPr>
        <p:spPr>
          <a:xfrm>
            <a:off x="5127848" y="4786028"/>
            <a:ext cx="1936800" cy="3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2133">
                <a:latin typeface="Aldrich"/>
                <a:ea typeface="Aldrich"/>
                <a:cs typeface="Aldrich"/>
                <a:sym typeface="Aldrich"/>
              </a:defRPr>
            </a:lvl2pPr>
            <a:lvl3pPr lvl="2" algn="ctr" rtl="0">
              <a:lnSpc>
                <a:spcPct val="100000"/>
              </a:lnSpc>
              <a:spcBef>
                <a:spcPts val="0"/>
              </a:spcBef>
              <a:spcAft>
                <a:spcPts val="0"/>
              </a:spcAft>
              <a:buSzPts val="1600"/>
              <a:buFont typeface="Aldrich"/>
              <a:buNone/>
              <a:defRPr sz="2133">
                <a:latin typeface="Aldrich"/>
                <a:ea typeface="Aldrich"/>
                <a:cs typeface="Aldrich"/>
                <a:sym typeface="Aldrich"/>
              </a:defRPr>
            </a:lvl3pPr>
            <a:lvl4pPr lvl="3" algn="ctr" rtl="0">
              <a:lnSpc>
                <a:spcPct val="100000"/>
              </a:lnSpc>
              <a:spcBef>
                <a:spcPts val="0"/>
              </a:spcBef>
              <a:spcAft>
                <a:spcPts val="0"/>
              </a:spcAft>
              <a:buSzPts val="1600"/>
              <a:buFont typeface="Aldrich"/>
              <a:buNone/>
              <a:defRPr sz="2133">
                <a:latin typeface="Aldrich"/>
                <a:ea typeface="Aldrich"/>
                <a:cs typeface="Aldrich"/>
                <a:sym typeface="Aldrich"/>
              </a:defRPr>
            </a:lvl4pPr>
            <a:lvl5pPr lvl="4" algn="ctr" rtl="0">
              <a:lnSpc>
                <a:spcPct val="100000"/>
              </a:lnSpc>
              <a:spcBef>
                <a:spcPts val="0"/>
              </a:spcBef>
              <a:spcAft>
                <a:spcPts val="0"/>
              </a:spcAft>
              <a:buSzPts val="1600"/>
              <a:buFont typeface="Aldrich"/>
              <a:buNone/>
              <a:defRPr sz="2133">
                <a:latin typeface="Aldrich"/>
                <a:ea typeface="Aldrich"/>
                <a:cs typeface="Aldrich"/>
                <a:sym typeface="Aldrich"/>
              </a:defRPr>
            </a:lvl5pPr>
            <a:lvl6pPr lvl="5" algn="ctr" rtl="0">
              <a:lnSpc>
                <a:spcPct val="100000"/>
              </a:lnSpc>
              <a:spcBef>
                <a:spcPts val="0"/>
              </a:spcBef>
              <a:spcAft>
                <a:spcPts val="0"/>
              </a:spcAft>
              <a:buSzPts val="1600"/>
              <a:buFont typeface="Aldrich"/>
              <a:buNone/>
              <a:defRPr sz="2133">
                <a:latin typeface="Aldrich"/>
                <a:ea typeface="Aldrich"/>
                <a:cs typeface="Aldrich"/>
                <a:sym typeface="Aldrich"/>
              </a:defRPr>
            </a:lvl6pPr>
            <a:lvl7pPr lvl="6" algn="ctr" rtl="0">
              <a:lnSpc>
                <a:spcPct val="100000"/>
              </a:lnSpc>
              <a:spcBef>
                <a:spcPts val="0"/>
              </a:spcBef>
              <a:spcAft>
                <a:spcPts val="0"/>
              </a:spcAft>
              <a:buSzPts val="1600"/>
              <a:buFont typeface="Aldrich"/>
              <a:buNone/>
              <a:defRPr sz="2133">
                <a:latin typeface="Aldrich"/>
                <a:ea typeface="Aldrich"/>
                <a:cs typeface="Aldrich"/>
                <a:sym typeface="Aldrich"/>
              </a:defRPr>
            </a:lvl7pPr>
            <a:lvl8pPr lvl="7" algn="ctr" rtl="0">
              <a:lnSpc>
                <a:spcPct val="100000"/>
              </a:lnSpc>
              <a:spcBef>
                <a:spcPts val="0"/>
              </a:spcBef>
              <a:spcAft>
                <a:spcPts val="0"/>
              </a:spcAft>
              <a:buSzPts val="1600"/>
              <a:buFont typeface="Aldrich"/>
              <a:buNone/>
              <a:defRPr sz="2133">
                <a:latin typeface="Aldrich"/>
                <a:ea typeface="Aldrich"/>
                <a:cs typeface="Aldrich"/>
                <a:sym typeface="Aldrich"/>
              </a:defRPr>
            </a:lvl8pPr>
            <a:lvl9pPr lvl="8" algn="ctr" rtl="0">
              <a:lnSpc>
                <a:spcPct val="100000"/>
              </a:lnSpc>
              <a:spcBef>
                <a:spcPts val="0"/>
              </a:spcBef>
              <a:spcAft>
                <a:spcPts val="0"/>
              </a:spcAft>
              <a:buSzPts val="1600"/>
              <a:buFont typeface="Aldrich"/>
              <a:buNone/>
              <a:defRPr sz="2133">
                <a:latin typeface="Aldrich"/>
                <a:ea typeface="Aldrich"/>
                <a:cs typeface="Aldrich"/>
                <a:sym typeface="Aldrich"/>
              </a:defRPr>
            </a:lvl9pPr>
          </a:lstStyle>
          <a:p>
            <a:r>
              <a:rPr lang="es-ES"/>
              <a:t>Haga clic para modificar el estilo de subtítulo del patrón</a:t>
            </a:r>
            <a:endParaRPr/>
          </a:p>
        </p:txBody>
      </p:sp>
      <p:sp>
        <p:nvSpPr>
          <p:cNvPr id="774" name="Google Shape;774;p41"/>
          <p:cNvSpPr txBox="1">
            <a:spLocks noGrp="1"/>
          </p:cNvSpPr>
          <p:nvPr>
            <p:ph type="subTitle" idx="14"/>
          </p:nvPr>
        </p:nvSpPr>
        <p:spPr>
          <a:xfrm>
            <a:off x="1488167" y="4786028"/>
            <a:ext cx="1936800" cy="3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2133">
                <a:latin typeface="Aldrich"/>
                <a:ea typeface="Aldrich"/>
                <a:cs typeface="Aldrich"/>
                <a:sym typeface="Aldrich"/>
              </a:defRPr>
            </a:lvl2pPr>
            <a:lvl3pPr lvl="2" algn="ctr" rtl="0">
              <a:lnSpc>
                <a:spcPct val="100000"/>
              </a:lnSpc>
              <a:spcBef>
                <a:spcPts val="0"/>
              </a:spcBef>
              <a:spcAft>
                <a:spcPts val="0"/>
              </a:spcAft>
              <a:buSzPts val="1600"/>
              <a:buFont typeface="Aldrich"/>
              <a:buNone/>
              <a:defRPr sz="2133">
                <a:latin typeface="Aldrich"/>
                <a:ea typeface="Aldrich"/>
                <a:cs typeface="Aldrich"/>
                <a:sym typeface="Aldrich"/>
              </a:defRPr>
            </a:lvl3pPr>
            <a:lvl4pPr lvl="3" algn="ctr" rtl="0">
              <a:lnSpc>
                <a:spcPct val="100000"/>
              </a:lnSpc>
              <a:spcBef>
                <a:spcPts val="0"/>
              </a:spcBef>
              <a:spcAft>
                <a:spcPts val="0"/>
              </a:spcAft>
              <a:buSzPts val="1600"/>
              <a:buFont typeface="Aldrich"/>
              <a:buNone/>
              <a:defRPr sz="2133">
                <a:latin typeface="Aldrich"/>
                <a:ea typeface="Aldrich"/>
                <a:cs typeface="Aldrich"/>
                <a:sym typeface="Aldrich"/>
              </a:defRPr>
            </a:lvl4pPr>
            <a:lvl5pPr lvl="4" algn="ctr" rtl="0">
              <a:lnSpc>
                <a:spcPct val="100000"/>
              </a:lnSpc>
              <a:spcBef>
                <a:spcPts val="0"/>
              </a:spcBef>
              <a:spcAft>
                <a:spcPts val="0"/>
              </a:spcAft>
              <a:buSzPts val="1600"/>
              <a:buFont typeface="Aldrich"/>
              <a:buNone/>
              <a:defRPr sz="2133">
                <a:latin typeface="Aldrich"/>
                <a:ea typeface="Aldrich"/>
                <a:cs typeface="Aldrich"/>
                <a:sym typeface="Aldrich"/>
              </a:defRPr>
            </a:lvl5pPr>
            <a:lvl6pPr lvl="5" algn="ctr" rtl="0">
              <a:lnSpc>
                <a:spcPct val="100000"/>
              </a:lnSpc>
              <a:spcBef>
                <a:spcPts val="0"/>
              </a:spcBef>
              <a:spcAft>
                <a:spcPts val="0"/>
              </a:spcAft>
              <a:buSzPts val="1600"/>
              <a:buFont typeface="Aldrich"/>
              <a:buNone/>
              <a:defRPr sz="2133">
                <a:latin typeface="Aldrich"/>
                <a:ea typeface="Aldrich"/>
                <a:cs typeface="Aldrich"/>
                <a:sym typeface="Aldrich"/>
              </a:defRPr>
            </a:lvl6pPr>
            <a:lvl7pPr lvl="6" algn="ctr" rtl="0">
              <a:lnSpc>
                <a:spcPct val="100000"/>
              </a:lnSpc>
              <a:spcBef>
                <a:spcPts val="0"/>
              </a:spcBef>
              <a:spcAft>
                <a:spcPts val="0"/>
              </a:spcAft>
              <a:buSzPts val="1600"/>
              <a:buFont typeface="Aldrich"/>
              <a:buNone/>
              <a:defRPr sz="2133">
                <a:latin typeface="Aldrich"/>
                <a:ea typeface="Aldrich"/>
                <a:cs typeface="Aldrich"/>
                <a:sym typeface="Aldrich"/>
              </a:defRPr>
            </a:lvl7pPr>
            <a:lvl8pPr lvl="7" algn="ctr" rtl="0">
              <a:lnSpc>
                <a:spcPct val="100000"/>
              </a:lnSpc>
              <a:spcBef>
                <a:spcPts val="0"/>
              </a:spcBef>
              <a:spcAft>
                <a:spcPts val="0"/>
              </a:spcAft>
              <a:buSzPts val="1600"/>
              <a:buFont typeface="Aldrich"/>
              <a:buNone/>
              <a:defRPr sz="2133">
                <a:latin typeface="Aldrich"/>
                <a:ea typeface="Aldrich"/>
                <a:cs typeface="Aldrich"/>
                <a:sym typeface="Aldrich"/>
              </a:defRPr>
            </a:lvl8pPr>
            <a:lvl9pPr lvl="8" algn="ctr" rtl="0">
              <a:lnSpc>
                <a:spcPct val="100000"/>
              </a:lnSpc>
              <a:spcBef>
                <a:spcPts val="0"/>
              </a:spcBef>
              <a:spcAft>
                <a:spcPts val="0"/>
              </a:spcAft>
              <a:buSzPts val="1600"/>
              <a:buFont typeface="Aldrich"/>
              <a:buNone/>
              <a:defRPr sz="2133">
                <a:latin typeface="Aldrich"/>
                <a:ea typeface="Aldrich"/>
                <a:cs typeface="Aldrich"/>
                <a:sym typeface="Aldrich"/>
              </a:defRPr>
            </a:lvl9pPr>
          </a:lstStyle>
          <a:p>
            <a:r>
              <a:rPr lang="es-ES"/>
              <a:t>Haga clic para modificar el estilo de subtítulo del patrón</a:t>
            </a:r>
            <a:endParaRPr/>
          </a:p>
        </p:txBody>
      </p:sp>
      <p:sp>
        <p:nvSpPr>
          <p:cNvPr id="775" name="Google Shape;775;p41"/>
          <p:cNvSpPr txBox="1">
            <a:spLocks noGrp="1"/>
          </p:cNvSpPr>
          <p:nvPr>
            <p:ph type="subTitle" idx="15"/>
          </p:nvPr>
        </p:nvSpPr>
        <p:spPr>
          <a:xfrm>
            <a:off x="8767061" y="4786028"/>
            <a:ext cx="1936800" cy="33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Aldrich"/>
              <a:buNone/>
              <a:defRPr b="1">
                <a:latin typeface="Aldrich"/>
                <a:ea typeface="Aldrich"/>
                <a:cs typeface="Aldrich"/>
                <a:sym typeface="Aldrich"/>
              </a:defRPr>
            </a:lvl1pPr>
            <a:lvl2pPr lvl="1" algn="ctr" rtl="0">
              <a:lnSpc>
                <a:spcPct val="100000"/>
              </a:lnSpc>
              <a:spcBef>
                <a:spcPts val="0"/>
              </a:spcBef>
              <a:spcAft>
                <a:spcPts val="0"/>
              </a:spcAft>
              <a:buSzPts val="1600"/>
              <a:buFont typeface="Aldrich"/>
              <a:buNone/>
              <a:defRPr sz="2133">
                <a:latin typeface="Aldrich"/>
                <a:ea typeface="Aldrich"/>
                <a:cs typeface="Aldrich"/>
                <a:sym typeface="Aldrich"/>
              </a:defRPr>
            </a:lvl2pPr>
            <a:lvl3pPr lvl="2" algn="ctr" rtl="0">
              <a:lnSpc>
                <a:spcPct val="100000"/>
              </a:lnSpc>
              <a:spcBef>
                <a:spcPts val="0"/>
              </a:spcBef>
              <a:spcAft>
                <a:spcPts val="0"/>
              </a:spcAft>
              <a:buSzPts val="1600"/>
              <a:buFont typeface="Aldrich"/>
              <a:buNone/>
              <a:defRPr sz="2133">
                <a:latin typeface="Aldrich"/>
                <a:ea typeface="Aldrich"/>
                <a:cs typeface="Aldrich"/>
                <a:sym typeface="Aldrich"/>
              </a:defRPr>
            </a:lvl3pPr>
            <a:lvl4pPr lvl="3" algn="ctr" rtl="0">
              <a:lnSpc>
                <a:spcPct val="100000"/>
              </a:lnSpc>
              <a:spcBef>
                <a:spcPts val="0"/>
              </a:spcBef>
              <a:spcAft>
                <a:spcPts val="0"/>
              </a:spcAft>
              <a:buSzPts val="1600"/>
              <a:buFont typeface="Aldrich"/>
              <a:buNone/>
              <a:defRPr sz="2133">
                <a:latin typeface="Aldrich"/>
                <a:ea typeface="Aldrich"/>
                <a:cs typeface="Aldrich"/>
                <a:sym typeface="Aldrich"/>
              </a:defRPr>
            </a:lvl4pPr>
            <a:lvl5pPr lvl="4" algn="ctr" rtl="0">
              <a:lnSpc>
                <a:spcPct val="100000"/>
              </a:lnSpc>
              <a:spcBef>
                <a:spcPts val="0"/>
              </a:spcBef>
              <a:spcAft>
                <a:spcPts val="0"/>
              </a:spcAft>
              <a:buSzPts val="1600"/>
              <a:buFont typeface="Aldrich"/>
              <a:buNone/>
              <a:defRPr sz="2133">
                <a:latin typeface="Aldrich"/>
                <a:ea typeface="Aldrich"/>
                <a:cs typeface="Aldrich"/>
                <a:sym typeface="Aldrich"/>
              </a:defRPr>
            </a:lvl5pPr>
            <a:lvl6pPr lvl="5" algn="ctr" rtl="0">
              <a:lnSpc>
                <a:spcPct val="100000"/>
              </a:lnSpc>
              <a:spcBef>
                <a:spcPts val="0"/>
              </a:spcBef>
              <a:spcAft>
                <a:spcPts val="0"/>
              </a:spcAft>
              <a:buSzPts val="1600"/>
              <a:buFont typeface="Aldrich"/>
              <a:buNone/>
              <a:defRPr sz="2133">
                <a:latin typeface="Aldrich"/>
                <a:ea typeface="Aldrich"/>
                <a:cs typeface="Aldrich"/>
                <a:sym typeface="Aldrich"/>
              </a:defRPr>
            </a:lvl6pPr>
            <a:lvl7pPr lvl="6" algn="ctr" rtl="0">
              <a:lnSpc>
                <a:spcPct val="100000"/>
              </a:lnSpc>
              <a:spcBef>
                <a:spcPts val="0"/>
              </a:spcBef>
              <a:spcAft>
                <a:spcPts val="0"/>
              </a:spcAft>
              <a:buSzPts val="1600"/>
              <a:buFont typeface="Aldrich"/>
              <a:buNone/>
              <a:defRPr sz="2133">
                <a:latin typeface="Aldrich"/>
                <a:ea typeface="Aldrich"/>
                <a:cs typeface="Aldrich"/>
                <a:sym typeface="Aldrich"/>
              </a:defRPr>
            </a:lvl7pPr>
            <a:lvl8pPr lvl="7" algn="ctr" rtl="0">
              <a:lnSpc>
                <a:spcPct val="100000"/>
              </a:lnSpc>
              <a:spcBef>
                <a:spcPts val="0"/>
              </a:spcBef>
              <a:spcAft>
                <a:spcPts val="0"/>
              </a:spcAft>
              <a:buSzPts val="1600"/>
              <a:buFont typeface="Aldrich"/>
              <a:buNone/>
              <a:defRPr sz="2133">
                <a:latin typeface="Aldrich"/>
                <a:ea typeface="Aldrich"/>
                <a:cs typeface="Aldrich"/>
                <a:sym typeface="Aldrich"/>
              </a:defRPr>
            </a:lvl8pPr>
            <a:lvl9pPr lvl="8" algn="ctr" rtl="0">
              <a:lnSpc>
                <a:spcPct val="100000"/>
              </a:lnSpc>
              <a:spcBef>
                <a:spcPts val="0"/>
              </a:spcBef>
              <a:spcAft>
                <a:spcPts val="0"/>
              </a:spcAft>
              <a:buSzPts val="1600"/>
              <a:buFont typeface="Aldrich"/>
              <a:buNone/>
              <a:defRPr sz="2133">
                <a:latin typeface="Aldrich"/>
                <a:ea typeface="Aldrich"/>
                <a:cs typeface="Aldrich"/>
                <a:sym typeface="Aldrich"/>
              </a:defRPr>
            </a:lvl9pPr>
          </a:lstStyle>
          <a:p>
            <a:r>
              <a:rPr lang="es-ES"/>
              <a:t>Haga clic para modificar el estilo de subtítulo del patrón</a:t>
            </a:r>
            <a:endParaRPr/>
          </a:p>
        </p:txBody>
      </p:sp>
      <p:sp>
        <p:nvSpPr>
          <p:cNvPr id="776" name="Google Shape;776;p41"/>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777" name="Google Shape;777;p41"/>
          <p:cNvGrpSpPr/>
          <p:nvPr/>
        </p:nvGrpSpPr>
        <p:grpSpPr>
          <a:xfrm rot="1877870">
            <a:off x="-107840" y="217537"/>
            <a:ext cx="1847955" cy="3607096"/>
            <a:chOff x="409722" y="228600"/>
            <a:chExt cx="1385931" cy="2705253"/>
          </a:xfrm>
        </p:grpSpPr>
        <p:grpSp>
          <p:nvGrpSpPr>
            <p:cNvPr id="778" name="Google Shape;778;p41"/>
            <p:cNvGrpSpPr/>
            <p:nvPr/>
          </p:nvGrpSpPr>
          <p:grpSpPr>
            <a:xfrm rot="-617154" flipH="1">
              <a:off x="575967" y="402323"/>
              <a:ext cx="1053440" cy="2450002"/>
              <a:chOff x="3817855" y="1437512"/>
              <a:chExt cx="541146" cy="1128254"/>
            </a:xfrm>
          </p:grpSpPr>
          <p:sp>
            <p:nvSpPr>
              <p:cNvPr id="779" name="Google Shape;779;p41"/>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0" name="Google Shape;780;p41"/>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81" name="Google Shape;781;p41"/>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82" name="Google Shape;782;p41"/>
          <p:cNvGrpSpPr/>
          <p:nvPr/>
        </p:nvGrpSpPr>
        <p:grpSpPr>
          <a:xfrm rot="128945" flipH="1">
            <a:off x="10865146" y="2351225"/>
            <a:ext cx="1847913" cy="3607017"/>
            <a:chOff x="409722" y="228600"/>
            <a:chExt cx="1385931" cy="2705253"/>
          </a:xfrm>
        </p:grpSpPr>
        <p:grpSp>
          <p:nvGrpSpPr>
            <p:cNvPr id="783" name="Google Shape;783;p41"/>
            <p:cNvGrpSpPr/>
            <p:nvPr/>
          </p:nvGrpSpPr>
          <p:grpSpPr>
            <a:xfrm rot="-617154" flipH="1">
              <a:off x="575967" y="402323"/>
              <a:ext cx="1053440" cy="2450002"/>
              <a:chOff x="3817855" y="1437512"/>
              <a:chExt cx="541146" cy="1128254"/>
            </a:xfrm>
          </p:grpSpPr>
          <p:sp>
            <p:nvSpPr>
              <p:cNvPr id="784" name="Google Shape;784;p41"/>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5" name="Google Shape;785;p41"/>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86" name="Google Shape;786;p41"/>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6990130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787"/>
        <p:cNvGrpSpPr/>
        <p:nvPr/>
      </p:nvGrpSpPr>
      <p:grpSpPr>
        <a:xfrm>
          <a:off x="0" y="0"/>
          <a:ext cx="0" cy="0"/>
          <a:chOff x="0" y="0"/>
          <a:chExt cx="0" cy="0"/>
        </a:xfrm>
      </p:grpSpPr>
      <p:grpSp>
        <p:nvGrpSpPr>
          <p:cNvPr id="788" name="Google Shape;788;p42"/>
          <p:cNvGrpSpPr/>
          <p:nvPr/>
        </p:nvGrpSpPr>
        <p:grpSpPr>
          <a:xfrm>
            <a:off x="-12684" y="-7"/>
            <a:ext cx="12237263" cy="6858025"/>
            <a:chOff x="-9513" y="-6"/>
            <a:chExt cx="9177947" cy="5143519"/>
          </a:xfrm>
        </p:grpSpPr>
        <p:sp>
          <p:nvSpPr>
            <p:cNvPr id="789" name="Google Shape;789;p42"/>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0" name="Google Shape;790;p42"/>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1" name="Google Shape;791;p42"/>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2" name="Google Shape;792;p42"/>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3" name="Google Shape;793;p42"/>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4" name="Google Shape;794;p42"/>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5" name="Google Shape;795;p42"/>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96" name="Google Shape;796;p42"/>
          <p:cNvGrpSpPr/>
          <p:nvPr/>
        </p:nvGrpSpPr>
        <p:grpSpPr>
          <a:xfrm>
            <a:off x="5708554" y="100237"/>
            <a:ext cx="774893" cy="167204"/>
            <a:chOff x="4685288" y="186288"/>
            <a:chExt cx="419375" cy="90485"/>
          </a:xfrm>
        </p:grpSpPr>
        <p:sp>
          <p:nvSpPr>
            <p:cNvPr id="797" name="Google Shape;797;p4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798" name="Google Shape;798;p42"/>
            <p:cNvGrpSpPr/>
            <p:nvPr/>
          </p:nvGrpSpPr>
          <p:grpSpPr>
            <a:xfrm>
              <a:off x="4685288" y="186300"/>
              <a:ext cx="419375" cy="90473"/>
              <a:chOff x="4390000" y="182175"/>
              <a:chExt cx="419375" cy="90473"/>
            </a:xfrm>
          </p:grpSpPr>
          <p:sp>
            <p:nvSpPr>
              <p:cNvPr id="799" name="Google Shape;799;p4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0" name="Google Shape;800;p4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801" name="Google Shape;801;p42"/>
          <p:cNvSpPr txBox="1">
            <a:spLocks noGrp="1"/>
          </p:cNvSpPr>
          <p:nvPr>
            <p:ph type="title" hasCustomPrompt="1"/>
          </p:nvPr>
        </p:nvSpPr>
        <p:spPr>
          <a:xfrm>
            <a:off x="3357992" y="2759289"/>
            <a:ext cx="5476000" cy="774800"/>
          </a:xfrm>
          <a:prstGeom prst="rect">
            <a:avLst/>
          </a:prstGeom>
        </p:spPr>
        <p:txBody>
          <a:bodyPr spcFirstLastPara="1" wrap="square" lIns="91425" tIns="0" rIns="91425" bIns="0" anchor="ctr" anchorCtr="0">
            <a:noAutofit/>
          </a:bodyPr>
          <a:lstStyle>
            <a:lvl1pPr lvl="0" algn="ctr" rtl="0">
              <a:spcBef>
                <a:spcPts val="0"/>
              </a:spcBef>
              <a:spcAft>
                <a:spcPts val="0"/>
              </a:spcAft>
              <a:buSzPts val="12000"/>
              <a:buNone/>
              <a:defRPr sz="6400" b="1"/>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802" name="Google Shape;802;p42"/>
          <p:cNvSpPr txBox="1">
            <a:spLocks noGrp="1"/>
          </p:cNvSpPr>
          <p:nvPr>
            <p:ph type="title" idx="2" hasCustomPrompt="1"/>
          </p:nvPr>
        </p:nvSpPr>
        <p:spPr>
          <a:xfrm>
            <a:off x="3025200" y="955893"/>
            <a:ext cx="6141600" cy="774800"/>
          </a:xfrm>
          <a:prstGeom prst="rect">
            <a:avLst/>
          </a:prstGeom>
        </p:spPr>
        <p:txBody>
          <a:bodyPr spcFirstLastPara="1" wrap="square" lIns="91425" tIns="0" rIns="91425" bIns="0" anchor="ctr" anchorCtr="0">
            <a:noAutofit/>
          </a:bodyPr>
          <a:lstStyle>
            <a:lvl1pPr lvl="0" algn="ctr" rtl="0">
              <a:spcBef>
                <a:spcPts val="0"/>
              </a:spcBef>
              <a:spcAft>
                <a:spcPts val="0"/>
              </a:spcAft>
              <a:buSzPts val="12000"/>
              <a:buNone/>
              <a:defRPr sz="6400" b="1"/>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803" name="Google Shape;803;p42"/>
          <p:cNvSpPr txBox="1">
            <a:spLocks noGrp="1"/>
          </p:cNvSpPr>
          <p:nvPr>
            <p:ph type="title" idx="3" hasCustomPrompt="1"/>
          </p:nvPr>
        </p:nvSpPr>
        <p:spPr>
          <a:xfrm>
            <a:off x="3357992" y="4563523"/>
            <a:ext cx="5476000" cy="774800"/>
          </a:xfrm>
          <a:prstGeom prst="rect">
            <a:avLst/>
          </a:prstGeom>
        </p:spPr>
        <p:txBody>
          <a:bodyPr spcFirstLastPara="1" wrap="square" lIns="91425" tIns="0" rIns="91425" bIns="0" anchor="ctr" anchorCtr="0">
            <a:noAutofit/>
          </a:bodyPr>
          <a:lstStyle>
            <a:lvl1pPr lvl="0" algn="ctr" rtl="0">
              <a:spcBef>
                <a:spcPts val="0"/>
              </a:spcBef>
              <a:spcAft>
                <a:spcPts val="0"/>
              </a:spcAft>
              <a:buSzPts val="12000"/>
              <a:buNone/>
              <a:defRPr sz="6400" b="1"/>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804" name="Google Shape;804;p42"/>
          <p:cNvSpPr txBox="1">
            <a:spLocks noGrp="1"/>
          </p:cNvSpPr>
          <p:nvPr>
            <p:ph type="subTitle" idx="1"/>
          </p:nvPr>
        </p:nvSpPr>
        <p:spPr>
          <a:xfrm>
            <a:off x="3358009" y="3624872"/>
            <a:ext cx="5476000" cy="6300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2400"/>
            </a:lvl2pPr>
            <a:lvl3pPr lvl="2" rtl="0">
              <a:lnSpc>
                <a:spcPct val="100000"/>
              </a:lnSpc>
              <a:spcBef>
                <a:spcPts val="0"/>
              </a:spcBef>
              <a:spcAft>
                <a:spcPts val="0"/>
              </a:spcAft>
              <a:buSzPts val="1800"/>
              <a:buNone/>
              <a:defRPr sz="2400"/>
            </a:lvl3pPr>
            <a:lvl4pPr lvl="3" rtl="0">
              <a:lnSpc>
                <a:spcPct val="100000"/>
              </a:lnSpc>
              <a:spcBef>
                <a:spcPts val="0"/>
              </a:spcBef>
              <a:spcAft>
                <a:spcPts val="0"/>
              </a:spcAft>
              <a:buSzPts val="1800"/>
              <a:buNone/>
              <a:defRPr sz="2400"/>
            </a:lvl4pPr>
            <a:lvl5pPr lvl="4" rtl="0">
              <a:lnSpc>
                <a:spcPct val="100000"/>
              </a:lnSpc>
              <a:spcBef>
                <a:spcPts val="0"/>
              </a:spcBef>
              <a:spcAft>
                <a:spcPts val="0"/>
              </a:spcAft>
              <a:buSzPts val="1800"/>
              <a:buNone/>
              <a:defRPr sz="2400"/>
            </a:lvl5pPr>
            <a:lvl6pPr lvl="5" rtl="0">
              <a:lnSpc>
                <a:spcPct val="100000"/>
              </a:lnSpc>
              <a:spcBef>
                <a:spcPts val="0"/>
              </a:spcBef>
              <a:spcAft>
                <a:spcPts val="0"/>
              </a:spcAft>
              <a:buSzPts val="1800"/>
              <a:buNone/>
              <a:defRPr sz="2400"/>
            </a:lvl6pPr>
            <a:lvl7pPr lvl="6" rtl="0">
              <a:lnSpc>
                <a:spcPct val="100000"/>
              </a:lnSpc>
              <a:spcBef>
                <a:spcPts val="0"/>
              </a:spcBef>
              <a:spcAft>
                <a:spcPts val="0"/>
              </a:spcAft>
              <a:buSzPts val="1800"/>
              <a:buNone/>
              <a:defRPr sz="2400"/>
            </a:lvl7pPr>
            <a:lvl8pPr lvl="7" rtl="0">
              <a:lnSpc>
                <a:spcPct val="100000"/>
              </a:lnSpc>
              <a:spcBef>
                <a:spcPts val="0"/>
              </a:spcBef>
              <a:spcAft>
                <a:spcPts val="0"/>
              </a:spcAft>
              <a:buSzPts val="1800"/>
              <a:buNone/>
              <a:defRPr sz="2400"/>
            </a:lvl8pPr>
            <a:lvl9pPr lvl="8" rtl="0">
              <a:lnSpc>
                <a:spcPct val="100000"/>
              </a:lnSpc>
              <a:spcBef>
                <a:spcPts val="0"/>
              </a:spcBef>
              <a:spcAft>
                <a:spcPts val="0"/>
              </a:spcAft>
              <a:buSzPts val="1800"/>
              <a:buNone/>
              <a:defRPr sz="2400"/>
            </a:lvl9pPr>
          </a:lstStyle>
          <a:p>
            <a:r>
              <a:rPr lang="es-ES"/>
              <a:t>Haga clic para modificar el estilo de subtítulo del patrón</a:t>
            </a:r>
            <a:endParaRPr/>
          </a:p>
        </p:txBody>
      </p:sp>
      <p:sp>
        <p:nvSpPr>
          <p:cNvPr id="805" name="Google Shape;805;p42"/>
          <p:cNvSpPr txBox="1">
            <a:spLocks noGrp="1"/>
          </p:cNvSpPr>
          <p:nvPr>
            <p:ph type="subTitle" idx="4"/>
          </p:nvPr>
        </p:nvSpPr>
        <p:spPr>
          <a:xfrm>
            <a:off x="3358009" y="1821472"/>
            <a:ext cx="5476000" cy="6300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2400"/>
            </a:lvl2pPr>
            <a:lvl3pPr lvl="2" rtl="0">
              <a:lnSpc>
                <a:spcPct val="100000"/>
              </a:lnSpc>
              <a:spcBef>
                <a:spcPts val="0"/>
              </a:spcBef>
              <a:spcAft>
                <a:spcPts val="0"/>
              </a:spcAft>
              <a:buSzPts val="1800"/>
              <a:buNone/>
              <a:defRPr sz="2400"/>
            </a:lvl3pPr>
            <a:lvl4pPr lvl="3" rtl="0">
              <a:lnSpc>
                <a:spcPct val="100000"/>
              </a:lnSpc>
              <a:spcBef>
                <a:spcPts val="0"/>
              </a:spcBef>
              <a:spcAft>
                <a:spcPts val="0"/>
              </a:spcAft>
              <a:buSzPts val="1800"/>
              <a:buNone/>
              <a:defRPr sz="2400"/>
            </a:lvl4pPr>
            <a:lvl5pPr lvl="4" rtl="0">
              <a:lnSpc>
                <a:spcPct val="100000"/>
              </a:lnSpc>
              <a:spcBef>
                <a:spcPts val="0"/>
              </a:spcBef>
              <a:spcAft>
                <a:spcPts val="0"/>
              </a:spcAft>
              <a:buSzPts val="1800"/>
              <a:buNone/>
              <a:defRPr sz="2400"/>
            </a:lvl5pPr>
            <a:lvl6pPr lvl="5" rtl="0">
              <a:lnSpc>
                <a:spcPct val="100000"/>
              </a:lnSpc>
              <a:spcBef>
                <a:spcPts val="0"/>
              </a:spcBef>
              <a:spcAft>
                <a:spcPts val="0"/>
              </a:spcAft>
              <a:buSzPts val="1800"/>
              <a:buNone/>
              <a:defRPr sz="2400"/>
            </a:lvl6pPr>
            <a:lvl7pPr lvl="6" rtl="0">
              <a:lnSpc>
                <a:spcPct val="100000"/>
              </a:lnSpc>
              <a:spcBef>
                <a:spcPts val="0"/>
              </a:spcBef>
              <a:spcAft>
                <a:spcPts val="0"/>
              </a:spcAft>
              <a:buSzPts val="1800"/>
              <a:buNone/>
              <a:defRPr sz="2400"/>
            </a:lvl7pPr>
            <a:lvl8pPr lvl="7" rtl="0">
              <a:lnSpc>
                <a:spcPct val="100000"/>
              </a:lnSpc>
              <a:spcBef>
                <a:spcPts val="0"/>
              </a:spcBef>
              <a:spcAft>
                <a:spcPts val="0"/>
              </a:spcAft>
              <a:buSzPts val="1800"/>
              <a:buNone/>
              <a:defRPr sz="2400"/>
            </a:lvl8pPr>
            <a:lvl9pPr lvl="8" rtl="0">
              <a:lnSpc>
                <a:spcPct val="100000"/>
              </a:lnSpc>
              <a:spcBef>
                <a:spcPts val="0"/>
              </a:spcBef>
              <a:spcAft>
                <a:spcPts val="0"/>
              </a:spcAft>
              <a:buSzPts val="1800"/>
              <a:buNone/>
              <a:defRPr sz="2400"/>
            </a:lvl9pPr>
          </a:lstStyle>
          <a:p>
            <a:r>
              <a:rPr lang="es-ES"/>
              <a:t>Haga clic para modificar el estilo de subtítulo del patrón</a:t>
            </a:r>
            <a:endParaRPr/>
          </a:p>
        </p:txBody>
      </p:sp>
      <p:sp>
        <p:nvSpPr>
          <p:cNvPr id="806" name="Google Shape;806;p42"/>
          <p:cNvSpPr txBox="1">
            <a:spLocks noGrp="1"/>
          </p:cNvSpPr>
          <p:nvPr>
            <p:ph type="subTitle" idx="5"/>
          </p:nvPr>
        </p:nvSpPr>
        <p:spPr>
          <a:xfrm>
            <a:off x="3357991" y="5449907"/>
            <a:ext cx="5476000" cy="6300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2400"/>
            </a:lvl2pPr>
            <a:lvl3pPr lvl="2" rtl="0">
              <a:lnSpc>
                <a:spcPct val="100000"/>
              </a:lnSpc>
              <a:spcBef>
                <a:spcPts val="0"/>
              </a:spcBef>
              <a:spcAft>
                <a:spcPts val="0"/>
              </a:spcAft>
              <a:buSzPts val="1800"/>
              <a:buNone/>
              <a:defRPr sz="2400"/>
            </a:lvl3pPr>
            <a:lvl4pPr lvl="3" rtl="0">
              <a:lnSpc>
                <a:spcPct val="100000"/>
              </a:lnSpc>
              <a:spcBef>
                <a:spcPts val="0"/>
              </a:spcBef>
              <a:spcAft>
                <a:spcPts val="0"/>
              </a:spcAft>
              <a:buSzPts val="1800"/>
              <a:buNone/>
              <a:defRPr sz="2400"/>
            </a:lvl4pPr>
            <a:lvl5pPr lvl="4" rtl="0">
              <a:lnSpc>
                <a:spcPct val="100000"/>
              </a:lnSpc>
              <a:spcBef>
                <a:spcPts val="0"/>
              </a:spcBef>
              <a:spcAft>
                <a:spcPts val="0"/>
              </a:spcAft>
              <a:buSzPts val="1800"/>
              <a:buNone/>
              <a:defRPr sz="2400"/>
            </a:lvl5pPr>
            <a:lvl6pPr lvl="5" rtl="0">
              <a:lnSpc>
                <a:spcPct val="100000"/>
              </a:lnSpc>
              <a:spcBef>
                <a:spcPts val="0"/>
              </a:spcBef>
              <a:spcAft>
                <a:spcPts val="0"/>
              </a:spcAft>
              <a:buSzPts val="1800"/>
              <a:buNone/>
              <a:defRPr sz="2400"/>
            </a:lvl6pPr>
            <a:lvl7pPr lvl="6" rtl="0">
              <a:lnSpc>
                <a:spcPct val="100000"/>
              </a:lnSpc>
              <a:spcBef>
                <a:spcPts val="0"/>
              </a:spcBef>
              <a:spcAft>
                <a:spcPts val="0"/>
              </a:spcAft>
              <a:buSzPts val="1800"/>
              <a:buNone/>
              <a:defRPr sz="2400"/>
            </a:lvl7pPr>
            <a:lvl8pPr lvl="7" rtl="0">
              <a:lnSpc>
                <a:spcPct val="100000"/>
              </a:lnSpc>
              <a:spcBef>
                <a:spcPts val="0"/>
              </a:spcBef>
              <a:spcAft>
                <a:spcPts val="0"/>
              </a:spcAft>
              <a:buSzPts val="1800"/>
              <a:buNone/>
              <a:defRPr sz="2400"/>
            </a:lvl8pPr>
            <a:lvl9pPr lvl="8" rtl="0">
              <a:lnSpc>
                <a:spcPct val="100000"/>
              </a:lnSpc>
              <a:spcBef>
                <a:spcPts val="0"/>
              </a:spcBef>
              <a:spcAft>
                <a:spcPts val="0"/>
              </a:spcAft>
              <a:buSzPts val="1800"/>
              <a:buNone/>
              <a:defRPr sz="2400"/>
            </a:lvl9pPr>
          </a:lstStyle>
          <a:p>
            <a:r>
              <a:rPr lang="es-ES"/>
              <a:t>Haga clic para modificar el estilo de subtítulo del patrón</a:t>
            </a:r>
            <a:endParaRPr/>
          </a:p>
        </p:txBody>
      </p:sp>
    </p:spTree>
    <p:extLst>
      <p:ext uri="{BB962C8B-B14F-4D97-AF65-F5344CB8AC3E}">
        <p14:creationId xmlns:p14="http://schemas.microsoft.com/office/powerpoint/2010/main" val="22777473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807"/>
        <p:cNvGrpSpPr/>
        <p:nvPr/>
      </p:nvGrpSpPr>
      <p:grpSpPr>
        <a:xfrm>
          <a:off x="0" y="0"/>
          <a:ext cx="0" cy="0"/>
          <a:chOff x="0" y="0"/>
          <a:chExt cx="0" cy="0"/>
        </a:xfrm>
      </p:grpSpPr>
      <p:sp>
        <p:nvSpPr>
          <p:cNvPr id="808" name="Google Shape;808;p43"/>
          <p:cNvSpPr/>
          <p:nvPr/>
        </p:nvSpPr>
        <p:spPr>
          <a:xfrm>
            <a:off x="425400" y="377800"/>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09" name="Google Shape;809;p43"/>
          <p:cNvGrpSpPr/>
          <p:nvPr/>
        </p:nvGrpSpPr>
        <p:grpSpPr>
          <a:xfrm flipH="1">
            <a:off x="464" y="-7"/>
            <a:ext cx="11741515" cy="6858025"/>
            <a:chOff x="362298" y="-6"/>
            <a:chExt cx="8806136" cy="5143519"/>
          </a:xfrm>
        </p:grpSpPr>
        <p:sp>
          <p:nvSpPr>
            <p:cNvPr id="810" name="Google Shape;810;p43"/>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1" name="Google Shape;811;p43"/>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2" name="Google Shape;812;p43"/>
            <p:cNvSpPr/>
            <p:nvPr/>
          </p:nvSpPr>
          <p:spPr>
            <a:xfrm>
              <a:off x="362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3" name="Google Shape;813;p43"/>
            <p:cNvSpPr/>
            <p:nvPr/>
          </p:nvSpPr>
          <p:spPr>
            <a:xfrm>
              <a:off x="7972352" y="1076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814" name="Google Shape;814;p43"/>
          <p:cNvSpPr/>
          <p:nvPr/>
        </p:nvSpPr>
        <p:spPr>
          <a:xfrm rot="10800000" flipH="1">
            <a:off x="10604964" y="2603500"/>
            <a:ext cx="1594776" cy="151294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15" name="Google Shape;815;p43"/>
          <p:cNvGrpSpPr/>
          <p:nvPr/>
        </p:nvGrpSpPr>
        <p:grpSpPr>
          <a:xfrm>
            <a:off x="5708554" y="100237"/>
            <a:ext cx="774893" cy="167204"/>
            <a:chOff x="4685288" y="186288"/>
            <a:chExt cx="419375" cy="90485"/>
          </a:xfrm>
        </p:grpSpPr>
        <p:sp>
          <p:nvSpPr>
            <p:cNvPr id="816" name="Google Shape;816;p4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817" name="Google Shape;817;p43"/>
            <p:cNvGrpSpPr/>
            <p:nvPr/>
          </p:nvGrpSpPr>
          <p:grpSpPr>
            <a:xfrm>
              <a:off x="4685288" y="186300"/>
              <a:ext cx="419375" cy="90473"/>
              <a:chOff x="4390000" y="182175"/>
              <a:chExt cx="419375" cy="90473"/>
            </a:xfrm>
          </p:grpSpPr>
          <p:sp>
            <p:nvSpPr>
              <p:cNvPr id="818" name="Google Shape;818;p4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9" name="Google Shape;819;p4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820" name="Google Shape;820;p43"/>
          <p:cNvSpPr txBox="1">
            <a:spLocks noGrp="1"/>
          </p:cNvSpPr>
          <p:nvPr>
            <p:ph type="subTitle" idx="1"/>
          </p:nvPr>
        </p:nvSpPr>
        <p:spPr>
          <a:xfrm>
            <a:off x="1397067" y="5120800"/>
            <a:ext cx="4370000" cy="77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821" name="Google Shape;821;p43"/>
          <p:cNvSpPr txBox="1">
            <a:spLocks noGrp="1"/>
          </p:cNvSpPr>
          <p:nvPr>
            <p:ph type="subTitle" idx="2"/>
          </p:nvPr>
        </p:nvSpPr>
        <p:spPr>
          <a:xfrm>
            <a:off x="6424933" y="5120800"/>
            <a:ext cx="4370000" cy="77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822" name="Google Shape;822;p43"/>
          <p:cNvSpPr txBox="1">
            <a:spLocks noGrp="1"/>
          </p:cNvSpPr>
          <p:nvPr>
            <p:ph type="title" hasCustomPrompt="1"/>
          </p:nvPr>
        </p:nvSpPr>
        <p:spPr>
          <a:xfrm>
            <a:off x="6424933" y="4403900"/>
            <a:ext cx="4370000" cy="51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000" b="1"/>
            </a:lvl1pPr>
            <a:lvl2pPr lvl="1"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2pPr>
            <a:lvl3pPr lvl="2"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3pPr>
            <a:lvl4pPr lvl="3"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4pPr>
            <a:lvl5pPr lvl="4"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5pPr>
            <a:lvl6pPr lvl="5"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6pPr>
            <a:lvl7pPr lvl="6"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7pPr>
            <a:lvl8pPr lvl="7"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8pPr>
            <a:lvl9pPr lvl="8"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9pPr>
          </a:lstStyle>
          <a:p>
            <a:r>
              <a:t>xx%</a:t>
            </a:r>
          </a:p>
        </p:txBody>
      </p:sp>
      <p:sp>
        <p:nvSpPr>
          <p:cNvPr id="823" name="Google Shape;823;p43"/>
          <p:cNvSpPr txBox="1">
            <a:spLocks noGrp="1"/>
          </p:cNvSpPr>
          <p:nvPr>
            <p:ph type="title" idx="3" hasCustomPrompt="1"/>
          </p:nvPr>
        </p:nvSpPr>
        <p:spPr>
          <a:xfrm>
            <a:off x="1397067" y="4403900"/>
            <a:ext cx="4370000" cy="51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000" b="1"/>
            </a:lvl1pPr>
            <a:lvl2pPr lvl="1"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2pPr>
            <a:lvl3pPr lvl="2"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3pPr>
            <a:lvl4pPr lvl="3"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4pPr>
            <a:lvl5pPr lvl="4"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5pPr>
            <a:lvl6pPr lvl="5"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6pPr>
            <a:lvl7pPr lvl="6"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7pPr>
            <a:lvl8pPr lvl="7"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8pPr>
            <a:lvl9pPr lvl="8"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9pPr>
          </a:lstStyle>
          <a:p>
            <a:r>
              <a:t>xx%</a:t>
            </a:r>
          </a:p>
        </p:txBody>
      </p:sp>
      <p:sp>
        <p:nvSpPr>
          <p:cNvPr id="824" name="Google Shape;824;p43"/>
          <p:cNvSpPr txBox="1">
            <a:spLocks noGrp="1"/>
          </p:cNvSpPr>
          <p:nvPr>
            <p:ph type="subTitle" idx="4"/>
          </p:nvPr>
        </p:nvSpPr>
        <p:spPr>
          <a:xfrm>
            <a:off x="1397067" y="2892333"/>
            <a:ext cx="4370000" cy="77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825" name="Google Shape;825;p43"/>
          <p:cNvSpPr txBox="1">
            <a:spLocks noGrp="1"/>
          </p:cNvSpPr>
          <p:nvPr>
            <p:ph type="subTitle" idx="5"/>
          </p:nvPr>
        </p:nvSpPr>
        <p:spPr>
          <a:xfrm>
            <a:off x="6424933" y="2892333"/>
            <a:ext cx="4370000" cy="77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826" name="Google Shape;826;p43"/>
          <p:cNvSpPr txBox="1">
            <a:spLocks noGrp="1"/>
          </p:cNvSpPr>
          <p:nvPr>
            <p:ph type="title" idx="6" hasCustomPrompt="1"/>
          </p:nvPr>
        </p:nvSpPr>
        <p:spPr>
          <a:xfrm>
            <a:off x="6424933" y="2181400"/>
            <a:ext cx="4370000" cy="51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000" b="1"/>
            </a:lvl1pPr>
            <a:lvl2pPr lvl="1"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2pPr>
            <a:lvl3pPr lvl="2"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3pPr>
            <a:lvl4pPr lvl="3"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4pPr>
            <a:lvl5pPr lvl="4"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5pPr>
            <a:lvl6pPr lvl="5"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6pPr>
            <a:lvl7pPr lvl="6"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7pPr>
            <a:lvl8pPr lvl="7"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8pPr>
            <a:lvl9pPr lvl="8"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9pPr>
          </a:lstStyle>
          <a:p>
            <a:r>
              <a:t>xx%</a:t>
            </a:r>
          </a:p>
        </p:txBody>
      </p:sp>
      <p:sp>
        <p:nvSpPr>
          <p:cNvPr id="827" name="Google Shape;827;p43"/>
          <p:cNvSpPr txBox="1">
            <a:spLocks noGrp="1"/>
          </p:cNvSpPr>
          <p:nvPr>
            <p:ph type="title" idx="7" hasCustomPrompt="1"/>
          </p:nvPr>
        </p:nvSpPr>
        <p:spPr>
          <a:xfrm>
            <a:off x="1397067" y="2181400"/>
            <a:ext cx="4370000" cy="51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000" b="1"/>
            </a:lvl1pPr>
            <a:lvl2pPr lvl="1"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2pPr>
            <a:lvl3pPr lvl="2"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3pPr>
            <a:lvl4pPr lvl="3"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4pPr>
            <a:lvl5pPr lvl="4"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5pPr>
            <a:lvl6pPr lvl="5"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6pPr>
            <a:lvl7pPr lvl="6"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7pPr>
            <a:lvl8pPr lvl="7"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8pPr>
            <a:lvl9pPr lvl="8" algn="ctr" rtl="0">
              <a:spcBef>
                <a:spcPts val="0"/>
              </a:spcBef>
              <a:spcAft>
                <a:spcPts val="0"/>
              </a:spcAft>
              <a:buClr>
                <a:schemeClr val="accent5"/>
              </a:buClr>
              <a:buSzPts val="3600"/>
              <a:buFont typeface="DM Sans"/>
              <a:buNone/>
              <a:defRPr sz="4800">
                <a:solidFill>
                  <a:schemeClr val="accent5"/>
                </a:solidFill>
                <a:latin typeface="DM Sans"/>
                <a:ea typeface="DM Sans"/>
                <a:cs typeface="DM Sans"/>
                <a:sym typeface="DM Sans"/>
              </a:defRPr>
            </a:lvl9pPr>
          </a:lstStyle>
          <a:p>
            <a:r>
              <a:t>xx%</a:t>
            </a:r>
          </a:p>
        </p:txBody>
      </p:sp>
      <p:sp>
        <p:nvSpPr>
          <p:cNvPr id="828" name="Google Shape;828;p43"/>
          <p:cNvSpPr txBox="1">
            <a:spLocks noGrp="1"/>
          </p:cNvSpPr>
          <p:nvPr>
            <p:ph type="title" idx="8"/>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13733235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829"/>
        <p:cNvGrpSpPr/>
        <p:nvPr/>
      </p:nvGrpSpPr>
      <p:grpSpPr>
        <a:xfrm>
          <a:off x="0" y="0"/>
          <a:ext cx="0" cy="0"/>
          <a:chOff x="0" y="0"/>
          <a:chExt cx="0" cy="0"/>
        </a:xfrm>
      </p:grpSpPr>
      <p:sp>
        <p:nvSpPr>
          <p:cNvPr id="830" name="Google Shape;830;p44"/>
          <p:cNvSpPr/>
          <p:nvPr/>
        </p:nvSpPr>
        <p:spPr>
          <a:xfrm>
            <a:off x="425400" y="377800"/>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1" name="Google Shape;831;p44"/>
          <p:cNvSpPr/>
          <p:nvPr/>
        </p:nvSpPr>
        <p:spPr>
          <a:xfrm rot="10800000" flipH="1">
            <a:off x="9510323" y="5246691"/>
            <a:ext cx="2149672" cy="161131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2" name="Google Shape;832;p44"/>
          <p:cNvSpPr/>
          <p:nvPr/>
        </p:nvSpPr>
        <p:spPr>
          <a:xfrm rot="10800000" flipH="1">
            <a:off x="991064" y="-7"/>
            <a:ext cx="2219867" cy="1686316"/>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3" name="Google Shape;833;p44"/>
          <p:cNvSpPr/>
          <p:nvPr/>
        </p:nvSpPr>
        <p:spPr>
          <a:xfrm flipH="1">
            <a:off x="-12684" y="541881"/>
            <a:ext cx="1525045" cy="144674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834" name="Google Shape;834;p44"/>
          <p:cNvSpPr/>
          <p:nvPr/>
        </p:nvSpPr>
        <p:spPr>
          <a:xfrm flipH="1">
            <a:off x="-12684" y="1712045"/>
            <a:ext cx="1525045" cy="144674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35" name="Google Shape;835;p44"/>
          <p:cNvGrpSpPr/>
          <p:nvPr/>
        </p:nvGrpSpPr>
        <p:grpSpPr>
          <a:xfrm>
            <a:off x="5708554" y="100237"/>
            <a:ext cx="774893" cy="167204"/>
            <a:chOff x="4685288" y="186288"/>
            <a:chExt cx="419375" cy="90485"/>
          </a:xfrm>
        </p:grpSpPr>
        <p:sp>
          <p:nvSpPr>
            <p:cNvPr id="836" name="Google Shape;836;p4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837" name="Google Shape;837;p44"/>
            <p:cNvGrpSpPr/>
            <p:nvPr/>
          </p:nvGrpSpPr>
          <p:grpSpPr>
            <a:xfrm>
              <a:off x="4685288" y="186300"/>
              <a:ext cx="419375" cy="90473"/>
              <a:chOff x="4390000" y="182175"/>
              <a:chExt cx="419375" cy="90473"/>
            </a:xfrm>
          </p:grpSpPr>
          <p:sp>
            <p:nvSpPr>
              <p:cNvPr id="838" name="Google Shape;838;p4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9" name="Google Shape;839;p4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840" name="Google Shape;840;p44"/>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841" name="Google Shape;841;p44"/>
          <p:cNvSpPr txBox="1">
            <a:spLocks noGrp="1"/>
          </p:cNvSpPr>
          <p:nvPr>
            <p:ph type="title" idx="2"/>
          </p:nvPr>
        </p:nvSpPr>
        <p:spPr>
          <a:xfrm>
            <a:off x="960000" y="4330296"/>
            <a:ext cx="31152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b="1"/>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s-ES"/>
              <a:t>Haga clic para modificar el estilo de título del patrón</a:t>
            </a:r>
            <a:endParaRPr/>
          </a:p>
        </p:txBody>
      </p:sp>
      <p:sp>
        <p:nvSpPr>
          <p:cNvPr id="842" name="Google Shape;842;p44"/>
          <p:cNvSpPr txBox="1">
            <a:spLocks noGrp="1"/>
          </p:cNvSpPr>
          <p:nvPr>
            <p:ph type="subTitle" idx="1"/>
          </p:nvPr>
        </p:nvSpPr>
        <p:spPr>
          <a:xfrm>
            <a:off x="960000" y="4851343"/>
            <a:ext cx="3115200" cy="101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843" name="Google Shape;843;p44"/>
          <p:cNvSpPr txBox="1">
            <a:spLocks noGrp="1"/>
          </p:cNvSpPr>
          <p:nvPr>
            <p:ph type="title" idx="3"/>
          </p:nvPr>
        </p:nvSpPr>
        <p:spPr>
          <a:xfrm flipH="1">
            <a:off x="4538400" y="2924663"/>
            <a:ext cx="31152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b="1"/>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s-ES"/>
              <a:t>Haga clic para modificar el estilo de título del patrón</a:t>
            </a:r>
            <a:endParaRPr/>
          </a:p>
        </p:txBody>
      </p:sp>
      <p:sp>
        <p:nvSpPr>
          <p:cNvPr id="844" name="Google Shape;844;p44"/>
          <p:cNvSpPr txBox="1">
            <a:spLocks noGrp="1"/>
          </p:cNvSpPr>
          <p:nvPr>
            <p:ph type="subTitle" idx="4"/>
          </p:nvPr>
        </p:nvSpPr>
        <p:spPr>
          <a:xfrm flipH="1">
            <a:off x="4538400" y="1874084"/>
            <a:ext cx="3115200" cy="101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845" name="Google Shape;845;p44"/>
          <p:cNvSpPr txBox="1">
            <a:spLocks noGrp="1"/>
          </p:cNvSpPr>
          <p:nvPr>
            <p:ph type="title" idx="5"/>
          </p:nvPr>
        </p:nvSpPr>
        <p:spPr>
          <a:xfrm>
            <a:off x="8116800" y="4330296"/>
            <a:ext cx="31152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400" b="1"/>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s-ES"/>
              <a:t>Haga clic para modificar el estilo de título del patrón</a:t>
            </a:r>
            <a:endParaRPr/>
          </a:p>
        </p:txBody>
      </p:sp>
      <p:sp>
        <p:nvSpPr>
          <p:cNvPr id="846" name="Google Shape;846;p44"/>
          <p:cNvSpPr txBox="1">
            <a:spLocks noGrp="1"/>
          </p:cNvSpPr>
          <p:nvPr>
            <p:ph type="subTitle" idx="6"/>
          </p:nvPr>
        </p:nvSpPr>
        <p:spPr>
          <a:xfrm>
            <a:off x="8116800" y="4851343"/>
            <a:ext cx="3115200" cy="101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847" name="Google Shape;847;p44"/>
          <p:cNvSpPr txBox="1">
            <a:spLocks noGrp="1"/>
          </p:cNvSpPr>
          <p:nvPr>
            <p:ph type="title" idx="7" hasCustomPrompt="1"/>
          </p:nvPr>
        </p:nvSpPr>
        <p:spPr>
          <a:xfrm>
            <a:off x="1771400" y="2503200"/>
            <a:ext cx="1492400" cy="81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333" b="1"/>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848" name="Google Shape;848;p44"/>
          <p:cNvSpPr txBox="1">
            <a:spLocks noGrp="1"/>
          </p:cNvSpPr>
          <p:nvPr>
            <p:ph type="title" idx="8" hasCustomPrompt="1"/>
          </p:nvPr>
        </p:nvSpPr>
        <p:spPr>
          <a:xfrm flipH="1">
            <a:off x="5352867" y="4484325"/>
            <a:ext cx="1492400" cy="81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333" b="1"/>
            </a:lvl1pPr>
            <a:lvl2pPr lvl="1" algn="ctr" rtl="0">
              <a:spcBef>
                <a:spcPts val="0"/>
              </a:spcBef>
              <a:spcAft>
                <a:spcPts val="0"/>
              </a:spcAft>
              <a:buClr>
                <a:schemeClr val="accent2"/>
              </a:buClr>
              <a:buSzPts val="4800"/>
              <a:buNone/>
              <a:defRPr sz="6400">
                <a:solidFill>
                  <a:schemeClr val="accent2"/>
                </a:solidFill>
              </a:defRPr>
            </a:lvl2pPr>
            <a:lvl3pPr lvl="2" algn="ctr" rtl="0">
              <a:spcBef>
                <a:spcPts val="0"/>
              </a:spcBef>
              <a:spcAft>
                <a:spcPts val="0"/>
              </a:spcAft>
              <a:buClr>
                <a:schemeClr val="accent2"/>
              </a:buClr>
              <a:buSzPts val="4800"/>
              <a:buNone/>
              <a:defRPr sz="6400">
                <a:solidFill>
                  <a:schemeClr val="accent2"/>
                </a:solidFill>
              </a:defRPr>
            </a:lvl3pPr>
            <a:lvl4pPr lvl="3" algn="ctr" rtl="0">
              <a:spcBef>
                <a:spcPts val="0"/>
              </a:spcBef>
              <a:spcAft>
                <a:spcPts val="0"/>
              </a:spcAft>
              <a:buClr>
                <a:schemeClr val="accent2"/>
              </a:buClr>
              <a:buSzPts val="4800"/>
              <a:buNone/>
              <a:defRPr sz="6400">
                <a:solidFill>
                  <a:schemeClr val="accent2"/>
                </a:solidFill>
              </a:defRPr>
            </a:lvl4pPr>
            <a:lvl5pPr lvl="4" algn="ctr" rtl="0">
              <a:spcBef>
                <a:spcPts val="0"/>
              </a:spcBef>
              <a:spcAft>
                <a:spcPts val="0"/>
              </a:spcAft>
              <a:buClr>
                <a:schemeClr val="accent2"/>
              </a:buClr>
              <a:buSzPts val="4800"/>
              <a:buNone/>
              <a:defRPr sz="6400">
                <a:solidFill>
                  <a:schemeClr val="accent2"/>
                </a:solidFill>
              </a:defRPr>
            </a:lvl5pPr>
            <a:lvl6pPr lvl="5" algn="ctr" rtl="0">
              <a:spcBef>
                <a:spcPts val="0"/>
              </a:spcBef>
              <a:spcAft>
                <a:spcPts val="0"/>
              </a:spcAft>
              <a:buClr>
                <a:schemeClr val="accent2"/>
              </a:buClr>
              <a:buSzPts val="4800"/>
              <a:buNone/>
              <a:defRPr sz="6400">
                <a:solidFill>
                  <a:schemeClr val="accent2"/>
                </a:solidFill>
              </a:defRPr>
            </a:lvl6pPr>
            <a:lvl7pPr lvl="6" algn="ctr" rtl="0">
              <a:spcBef>
                <a:spcPts val="0"/>
              </a:spcBef>
              <a:spcAft>
                <a:spcPts val="0"/>
              </a:spcAft>
              <a:buClr>
                <a:schemeClr val="accent2"/>
              </a:buClr>
              <a:buSzPts val="4800"/>
              <a:buNone/>
              <a:defRPr sz="6400">
                <a:solidFill>
                  <a:schemeClr val="accent2"/>
                </a:solidFill>
              </a:defRPr>
            </a:lvl7pPr>
            <a:lvl8pPr lvl="7" algn="ctr" rtl="0">
              <a:spcBef>
                <a:spcPts val="0"/>
              </a:spcBef>
              <a:spcAft>
                <a:spcPts val="0"/>
              </a:spcAft>
              <a:buClr>
                <a:schemeClr val="accent2"/>
              </a:buClr>
              <a:buSzPts val="4800"/>
              <a:buNone/>
              <a:defRPr sz="6400">
                <a:solidFill>
                  <a:schemeClr val="accent2"/>
                </a:solidFill>
              </a:defRPr>
            </a:lvl8pPr>
            <a:lvl9pPr lvl="8" algn="ctr" rtl="0">
              <a:spcBef>
                <a:spcPts val="0"/>
              </a:spcBef>
              <a:spcAft>
                <a:spcPts val="0"/>
              </a:spcAft>
              <a:buClr>
                <a:schemeClr val="accent2"/>
              </a:buClr>
              <a:buSzPts val="4800"/>
              <a:buNone/>
              <a:defRPr sz="6400">
                <a:solidFill>
                  <a:schemeClr val="accent2"/>
                </a:solidFill>
              </a:defRPr>
            </a:lvl9pPr>
          </a:lstStyle>
          <a:p>
            <a:r>
              <a:t>xx%</a:t>
            </a:r>
          </a:p>
        </p:txBody>
      </p:sp>
      <p:sp>
        <p:nvSpPr>
          <p:cNvPr id="849" name="Google Shape;849;p44"/>
          <p:cNvSpPr txBox="1">
            <a:spLocks noGrp="1"/>
          </p:cNvSpPr>
          <p:nvPr>
            <p:ph type="title" idx="9" hasCustomPrompt="1"/>
          </p:nvPr>
        </p:nvSpPr>
        <p:spPr>
          <a:xfrm>
            <a:off x="8948400" y="2503200"/>
            <a:ext cx="1452000" cy="81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333" b="1"/>
            </a:lvl1pPr>
            <a:lvl2pPr lvl="1" algn="ctr" rtl="0">
              <a:spcBef>
                <a:spcPts val="0"/>
              </a:spcBef>
              <a:spcAft>
                <a:spcPts val="0"/>
              </a:spcAft>
              <a:buClr>
                <a:schemeClr val="accent2"/>
              </a:buClr>
              <a:buSzPts val="4800"/>
              <a:buNone/>
              <a:defRPr sz="6400">
                <a:solidFill>
                  <a:schemeClr val="accent2"/>
                </a:solidFill>
              </a:defRPr>
            </a:lvl2pPr>
            <a:lvl3pPr lvl="2" algn="ctr" rtl="0">
              <a:spcBef>
                <a:spcPts val="0"/>
              </a:spcBef>
              <a:spcAft>
                <a:spcPts val="0"/>
              </a:spcAft>
              <a:buClr>
                <a:schemeClr val="accent2"/>
              </a:buClr>
              <a:buSzPts val="4800"/>
              <a:buNone/>
              <a:defRPr sz="6400">
                <a:solidFill>
                  <a:schemeClr val="accent2"/>
                </a:solidFill>
              </a:defRPr>
            </a:lvl3pPr>
            <a:lvl4pPr lvl="3" algn="ctr" rtl="0">
              <a:spcBef>
                <a:spcPts val="0"/>
              </a:spcBef>
              <a:spcAft>
                <a:spcPts val="0"/>
              </a:spcAft>
              <a:buClr>
                <a:schemeClr val="accent2"/>
              </a:buClr>
              <a:buSzPts val="4800"/>
              <a:buNone/>
              <a:defRPr sz="6400">
                <a:solidFill>
                  <a:schemeClr val="accent2"/>
                </a:solidFill>
              </a:defRPr>
            </a:lvl4pPr>
            <a:lvl5pPr lvl="4" algn="ctr" rtl="0">
              <a:spcBef>
                <a:spcPts val="0"/>
              </a:spcBef>
              <a:spcAft>
                <a:spcPts val="0"/>
              </a:spcAft>
              <a:buClr>
                <a:schemeClr val="accent2"/>
              </a:buClr>
              <a:buSzPts val="4800"/>
              <a:buNone/>
              <a:defRPr sz="6400">
                <a:solidFill>
                  <a:schemeClr val="accent2"/>
                </a:solidFill>
              </a:defRPr>
            </a:lvl5pPr>
            <a:lvl6pPr lvl="5" algn="ctr" rtl="0">
              <a:spcBef>
                <a:spcPts val="0"/>
              </a:spcBef>
              <a:spcAft>
                <a:spcPts val="0"/>
              </a:spcAft>
              <a:buClr>
                <a:schemeClr val="accent2"/>
              </a:buClr>
              <a:buSzPts val="4800"/>
              <a:buNone/>
              <a:defRPr sz="6400">
                <a:solidFill>
                  <a:schemeClr val="accent2"/>
                </a:solidFill>
              </a:defRPr>
            </a:lvl6pPr>
            <a:lvl7pPr lvl="6" algn="ctr" rtl="0">
              <a:spcBef>
                <a:spcPts val="0"/>
              </a:spcBef>
              <a:spcAft>
                <a:spcPts val="0"/>
              </a:spcAft>
              <a:buClr>
                <a:schemeClr val="accent2"/>
              </a:buClr>
              <a:buSzPts val="4800"/>
              <a:buNone/>
              <a:defRPr sz="6400">
                <a:solidFill>
                  <a:schemeClr val="accent2"/>
                </a:solidFill>
              </a:defRPr>
            </a:lvl7pPr>
            <a:lvl8pPr lvl="7" algn="ctr" rtl="0">
              <a:spcBef>
                <a:spcPts val="0"/>
              </a:spcBef>
              <a:spcAft>
                <a:spcPts val="0"/>
              </a:spcAft>
              <a:buClr>
                <a:schemeClr val="accent2"/>
              </a:buClr>
              <a:buSzPts val="4800"/>
              <a:buNone/>
              <a:defRPr sz="6400">
                <a:solidFill>
                  <a:schemeClr val="accent2"/>
                </a:solidFill>
              </a:defRPr>
            </a:lvl8pPr>
            <a:lvl9pPr lvl="8" algn="ctr" rtl="0">
              <a:spcBef>
                <a:spcPts val="0"/>
              </a:spcBef>
              <a:spcAft>
                <a:spcPts val="0"/>
              </a:spcAft>
              <a:buClr>
                <a:schemeClr val="accent2"/>
              </a:buClr>
              <a:buSzPts val="4800"/>
              <a:buNone/>
              <a:defRPr sz="6400">
                <a:solidFill>
                  <a:schemeClr val="accent2"/>
                </a:solidFill>
              </a:defRPr>
            </a:lvl9pPr>
          </a:lstStyle>
          <a:p>
            <a:r>
              <a:t>xx%</a:t>
            </a:r>
          </a:p>
        </p:txBody>
      </p:sp>
    </p:spTree>
    <p:extLst>
      <p:ext uri="{BB962C8B-B14F-4D97-AF65-F5344CB8AC3E}">
        <p14:creationId xmlns:p14="http://schemas.microsoft.com/office/powerpoint/2010/main" val="2545543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Numbers and text 3">
  <p:cSld name="Numbers and text 3">
    <p:spTree>
      <p:nvGrpSpPr>
        <p:cNvPr id="1" name="Shape 850"/>
        <p:cNvGrpSpPr/>
        <p:nvPr/>
      </p:nvGrpSpPr>
      <p:grpSpPr>
        <a:xfrm>
          <a:off x="0" y="0"/>
          <a:ext cx="0" cy="0"/>
          <a:chOff x="0" y="0"/>
          <a:chExt cx="0" cy="0"/>
        </a:xfrm>
      </p:grpSpPr>
      <p:sp>
        <p:nvSpPr>
          <p:cNvPr id="851" name="Google Shape;851;p45"/>
          <p:cNvSpPr/>
          <p:nvPr/>
        </p:nvSpPr>
        <p:spPr>
          <a:xfrm>
            <a:off x="425400" y="377800"/>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52" name="Google Shape;852;p45"/>
          <p:cNvGrpSpPr/>
          <p:nvPr/>
        </p:nvGrpSpPr>
        <p:grpSpPr>
          <a:xfrm>
            <a:off x="5708554" y="100237"/>
            <a:ext cx="774893" cy="167204"/>
            <a:chOff x="4685288" y="186288"/>
            <a:chExt cx="419375" cy="90485"/>
          </a:xfrm>
        </p:grpSpPr>
        <p:sp>
          <p:nvSpPr>
            <p:cNvPr id="853" name="Google Shape;853;p4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854" name="Google Shape;854;p45"/>
            <p:cNvGrpSpPr/>
            <p:nvPr/>
          </p:nvGrpSpPr>
          <p:grpSpPr>
            <a:xfrm>
              <a:off x="4685288" y="186300"/>
              <a:ext cx="419375" cy="90473"/>
              <a:chOff x="4390000" y="182175"/>
              <a:chExt cx="419375" cy="90473"/>
            </a:xfrm>
          </p:grpSpPr>
          <p:sp>
            <p:nvSpPr>
              <p:cNvPr id="855" name="Google Shape;855;p4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6" name="Google Shape;856;p4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857" name="Google Shape;857;p45"/>
          <p:cNvGrpSpPr/>
          <p:nvPr/>
        </p:nvGrpSpPr>
        <p:grpSpPr>
          <a:xfrm rot="10800000" flipH="1">
            <a:off x="-12684" y="-8"/>
            <a:ext cx="12237263" cy="6858013"/>
            <a:chOff x="-9513" y="2"/>
            <a:chExt cx="9177947" cy="5143510"/>
          </a:xfrm>
        </p:grpSpPr>
        <p:sp>
          <p:nvSpPr>
            <p:cNvPr id="858" name="Google Shape;858;p45"/>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9" name="Google Shape;859;p45"/>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0" name="Google Shape;860;p45"/>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1" name="Google Shape;861;p45"/>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2" name="Google Shape;862;p45"/>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863" name="Google Shape;863;p45"/>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864" name="Google Shape;864;p45"/>
          <p:cNvSpPr txBox="1">
            <a:spLocks noGrp="1"/>
          </p:cNvSpPr>
          <p:nvPr>
            <p:ph type="title" idx="2" hasCustomPrompt="1"/>
          </p:nvPr>
        </p:nvSpPr>
        <p:spPr>
          <a:xfrm>
            <a:off x="9768267" y="2165933"/>
            <a:ext cx="1462000" cy="66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333" b="1"/>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65" name="Google Shape;865;p45"/>
          <p:cNvSpPr txBox="1">
            <a:spLocks noGrp="1"/>
          </p:cNvSpPr>
          <p:nvPr>
            <p:ph type="title" idx="3" hasCustomPrompt="1"/>
          </p:nvPr>
        </p:nvSpPr>
        <p:spPr>
          <a:xfrm>
            <a:off x="9768267" y="3638081"/>
            <a:ext cx="1462000" cy="66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333" b="1"/>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66" name="Google Shape;866;p45"/>
          <p:cNvSpPr txBox="1">
            <a:spLocks noGrp="1"/>
          </p:cNvSpPr>
          <p:nvPr>
            <p:ph type="title" idx="4" hasCustomPrompt="1"/>
          </p:nvPr>
        </p:nvSpPr>
        <p:spPr>
          <a:xfrm>
            <a:off x="9768267" y="5112995"/>
            <a:ext cx="1462000" cy="66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3333" b="1"/>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67" name="Google Shape;867;p45"/>
          <p:cNvSpPr txBox="1">
            <a:spLocks noGrp="1"/>
          </p:cNvSpPr>
          <p:nvPr>
            <p:ph type="subTitle" idx="1"/>
          </p:nvPr>
        </p:nvSpPr>
        <p:spPr>
          <a:xfrm>
            <a:off x="961659" y="2168549"/>
            <a:ext cx="4026000" cy="658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868" name="Google Shape;868;p45"/>
          <p:cNvSpPr txBox="1">
            <a:spLocks noGrp="1"/>
          </p:cNvSpPr>
          <p:nvPr>
            <p:ph type="subTitle" idx="5"/>
          </p:nvPr>
        </p:nvSpPr>
        <p:spPr>
          <a:xfrm>
            <a:off x="961659" y="3639467"/>
            <a:ext cx="4026000" cy="6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869" name="Google Shape;869;p45"/>
          <p:cNvSpPr txBox="1">
            <a:spLocks noGrp="1"/>
          </p:cNvSpPr>
          <p:nvPr>
            <p:ph type="subTitle" idx="6"/>
          </p:nvPr>
        </p:nvSpPr>
        <p:spPr>
          <a:xfrm>
            <a:off x="961659" y="5115584"/>
            <a:ext cx="4026000" cy="658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s-ES"/>
              <a:t>Haga clic para modificar el estilo de subtítulo del patrón</a:t>
            </a:r>
            <a:endParaRPr/>
          </a:p>
        </p:txBody>
      </p:sp>
      <p:sp>
        <p:nvSpPr>
          <p:cNvPr id="870" name="Google Shape;870;p45"/>
          <p:cNvSpPr txBox="1">
            <a:spLocks noGrp="1"/>
          </p:cNvSpPr>
          <p:nvPr>
            <p:ph type="title" idx="7"/>
          </p:nvPr>
        </p:nvSpPr>
        <p:spPr>
          <a:xfrm>
            <a:off x="5181600" y="1656500"/>
            <a:ext cx="4026000" cy="515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500"/>
              <a:buNone/>
              <a:defRPr sz="2400" b="1"/>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s-ES"/>
              <a:t>Haga clic para modificar el estilo de título del patrón</a:t>
            </a:r>
            <a:endParaRPr/>
          </a:p>
        </p:txBody>
      </p:sp>
      <p:sp>
        <p:nvSpPr>
          <p:cNvPr id="871" name="Google Shape;871;p45"/>
          <p:cNvSpPr txBox="1">
            <a:spLocks noGrp="1"/>
          </p:cNvSpPr>
          <p:nvPr>
            <p:ph type="title" idx="8"/>
          </p:nvPr>
        </p:nvSpPr>
        <p:spPr>
          <a:xfrm>
            <a:off x="5181600" y="3135033"/>
            <a:ext cx="4018800" cy="515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500"/>
              <a:buNone/>
              <a:defRPr sz="2400" b="1"/>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s-ES"/>
              <a:t>Haga clic para modificar el estilo de título del patrón</a:t>
            </a:r>
            <a:endParaRPr/>
          </a:p>
        </p:txBody>
      </p:sp>
      <p:sp>
        <p:nvSpPr>
          <p:cNvPr id="872" name="Google Shape;872;p45"/>
          <p:cNvSpPr txBox="1">
            <a:spLocks noGrp="1"/>
          </p:cNvSpPr>
          <p:nvPr>
            <p:ph type="title" idx="9"/>
          </p:nvPr>
        </p:nvSpPr>
        <p:spPr>
          <a:xfrm>
            <a:off x="5181600" y="4613567"/>
            <a:ext cx="4018800" cy="515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500"/>
              <a:buNone/>
              <a:defRPr sz="2400" b="1"/>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s-ES"/>
              <a:t>Haga clic para modificar el estilo de título del patrón</a:t>
            </a:r>
            <a:endParaRPr/>
          </a:p>
        </p:txBody>
      </p:sp>
    </p:spTree>
    <p:extLst>
      <p:ext uri="{BB962C8B-B14F-4D97-AF65-F5344CB8AC3E}">
        <p14:creationId xmlns:p14="http://schemas.microsoft.com/office/powerpoint/2010/main" val="17386368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Numbers and text 4">
  <p:cSld name="Numbers and text 4">
    <p:spTree>
      <p:nvGrpSpPr>
        <p:cNvPr id="1" name="Shape 873"/>
        <p:cNvGrpSpPr/>
        <p:nvPr/>
      </p:nvGrpSpPr>
      <p:grpSpPr>
        <a:xfrm>
          <a:off x="0" y="0"/>
          <a:ext cx="0" cy="0"/>
          <a:chOff x="0" y="0"/>
          <a:chExt cx="0" cy="0"/>
        </a:xfrm>
      </p:grpSpPr>
      <p:sp>
        <p:nvSpPr>
          <p:cNvPr id="874" name="Google Shape;874;p46"/>
          <p:cNvSpPr/>
          <p:nvPr/>
        </p:nvSpPr>
        <p:spPr>
          <a:xfrm>
            <a:off x="425400" y="377800"/>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875" name="Google Shape;875;p46"/>
          <p:cNvGrpSpPr/>
          <p:nvPr/>
        </p:nvGrpSpPr>
        <p:grpSpPr>
          <a:xfrm>
            <a:off x="-12684" y="1841499"/>
            <a:ext cx="12237263" cy="5016517"/>
            <a:chOff x="-9513" y="1381124"/>
            <a:chExt cx="9177947" cy="3762388"/>
          </a:xfrm>
        </p:grpSpPr>
        <p:sp>
          <p:nvSpPr>
            <p:cNvPr id="876" name="Google Shape;876;p46"/>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7" name="Google Shape;877;p46"/>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8" name="Google Shape;878;p46"/>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79" name="Google Shape;879;p46"/>
          <p:cNvGrpSpPr/>
          <p:nvPr/>
        </p:nvGrpSpPr>
        <p:grpSpPr>
          <a:xfrm>
            <a:off x="5708554" y="100237"/>
            <a:ext cx="774893" cy="167204"/>
            <a:chOff x="4685288" y="186288"/>
            <a:chExt cx="419375" cy="90485"/>
          </a:xfrm>
        </p:grpSpPr>
        <p:sp>
          <p:nvSpPr>
            <p:cNvPr id="880" name="Google Shape;880;p4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881" name="Google Shape;881;p46"/>
            <p:cNvGrpSpPr/>
            <p:nvPr/>
          </p:nvGrpSpPr>
          <p:grpSpPr>
            <a:xfrm>
              <a:off x="4685288" y="186300"/>
              <a:ext cx="419375" cy="90473"/>
              <a:chOff x="4390000" y="182175"/>
              <a:chExt cx="419375" cy="90473"/>
            </a:xfrm>
          </p:grpSpPr>
          <p:sp>
            <p:nvSpPr>
              <p:cNvPr id="882" name="Google Shape;882;p4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3" name="Google Shape;883;p4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884" name="Google Shape;884;p46"/>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885" name="Google Shape;885;p46"/>
          <p:cNvSpPr txBox="1">
            <a:spLocks noGrp="1"/>
          </p:cNvSpPr>
          <p:nvPr>
            <p:ph type="title" idx="2" hasCustomPrompt="1"/>
          </p:nvPr>
        </p:nvSpPr>
        <p:spPr>
          <a:xfrm>
            <a:off x="2034212" y="3696717"/>
            <a:ext cx="1216800" cy="5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1"/>
            </a:lvl1pPr>
            <a:lvl2pPr lvl="1" algn="ctr" rtl="0">
              <a:spcBef>
                <a:spcPts val="0"/>
              </a:spcBef>
              <a:spcAft>
                <a:spcPts val="0"/>
              </a:spcAft>
              <a:buClr>
                <a:schemeClr val="accent5"/>
              </a:buClr>
              <a:buSzPts val="12000"/>
              <a:buNone/>
              <a:defRPr sz="16000" b="1">
                <a:solidFill>
                  <a:schemeClr val="accent5"/>
                </a:solidFill>
              </a:defRPr>
            </a:lvl2pPr>
            <a:lvl3pPr lvl="2" algn="ctr" rtl="0">
              <a:spcBef>
                <a:spcPts val="0"/>
              </a:spcBef>
              <a:spcAft>
                <a:spcPts val="0"/>
              </a:spcAft>
              <a:buClr>
                <a:schemeClr val="accent5"/>
              </a:buClr>
              <a:buSzPts val="12000"/>
              <a:buNone/>
              <a:defRPr sz="16000" b="1">
                <a:solidFill>
                  <a:schemeClr val="accent5"/>
                </a:solidFill>
              </a:defRPr>
            </a:lvl3pPr>
            <a:lvl4pPr lvl="3" algn="ctr" rtl="0">
              <a:spcBef>
                <a:spcPts val="0"/>
              </a:spcBef>
              <a:spcAft>
                <a:spcPts val="0"/>
              </a:spcAft>
              <a:buClr>
                <a:schemeClr val="accent5"/>
              </a:buClr>
              <a:buSzPts val="12000"/>
              <a:buNone/>
              <a:defRPr sz="16000" b="1">
                <a:solidFill>
                  <a:schemeClr val="accent5"/>
                </a:solidFill>
              </a:defRPr>
            </a:lvl4pPr>
            <a:lvl5pPr lvl="4" algn="ctr" rtl="0">
              <a:spcBef>
                <a:spcPts val="0"/>
              </a:spcBef>
              <a:spcAft>
                <a:spcPts val="0"/>
              </a:spcAft>
              <a:buClr>
                <a:schemeClr val="accent5"/>
              </a:buClr>
              <a:buSzPts val="12000"/>
              <a:buNone/>
              <a:defRPr sz="16000" b="1">
                <a:solidFill>
                  <a:schemeClr val="accent5"/>
                </a:solidFill>
              </a:defRPr>
            </a:lvl5pPr>
            <a:lvl6pPr lvl="5" algn="ctr" rtl="0">
              <a:spcBef>
                <a:spcPts val="0"/>
              </a:spcBef>
              <a:spcAft>
                <a:spcPts val="0"/>
              </a:spcAft>
              <a:buClr>
                <a:schemeClr val="accent5"/>
              </a:buClr>
              <a:buSzPts val="12000"/>
              <a:buNone/>
              <a:defRPr sz="16000" b="1">
                <a:solidFill>
                  <a:schemeClr val="accent5"/>
                </a:solidFill>
              </a:defRPr>
            </a:lvl6pPr>
            <a:lvl7pPr lvl="6" algn="ctr" rtl="0">
              <a:spcBef>
                <a:spcPts val="0"/>
              </a:spcBef>
              <a:spcAft>
                <a:spcPts val="0"/>
              </a:spcAft>
              <a:buClr>
                <a:schemeClr val="accent5"/>
              </a:buClr>
              <a:buSzPts val="12000"/>
              <a:buNone/>
              <a:defRPr sz="16000" b="1">
                <a:solidFill>
                  <a:schemeClr val="accent5"/>
                </a:solidFill>
              </a:defRPr>
            </a:lvl7pPr>
            <a:lvl8pPr lvl="7" algn="ctr" rtl="0">
              <a:spcBef>
                <a:spcPts val="0"/>
              </a:spcBef>
              <a:spcAft>
                <a:spcPts val="0"/>
              </a:spcAft>
              <a:buClr>
                <a:schemeClr val="accent5"/>
              </a:buClr>
              <a:buSzPts val="12000"/>
              <a:buNone/>
              <a:defRPr sz="16000" b="1">
                <a:solidFill>
                  <a:schemeClr val="accent5"/>
                </a:solidFill>
              </a:defRPr>
            </a:lvl8pPr>
            <a:lvl9pPr lvl="8" algn="ctr" rtl="0">
              <a:spcBef>
                <a:spcPts val="0"/>
              </a:spcBef>
              <a:spcAft>
                <a:spcPts val="0"/>
              </a:spcAft>
              <a:buClr>
                <a:schemeClr val="accent5"/>
              </a:buClr>
              <a:buSzPts val="12000"/>
              <a:buNone/>
              <a:defRPr sz="16000" b="1">
                <a:solidFill>
                  <a:schemeClr val="accent5"/>
                </a:solidFill>
              </a:defRPr>
            </a:lvl9pPr>
          </a:lstStyle>
          <a:p>
            <a:r>
              <a:t>xx%</a:t>
            </a:r>
          </a:p>
        </p:txBody>
      </p:sp>
      <p:sp>
        <p:nvSpPr>
          <p:cNvPr id="886" name="Google Shape;886;p46"/>
          <p:cNvSpPr txBox="1">
            <a:spLocks noGrp="1"/>
          </p:cNvSpPr>
          <p:nvPr>
            <p:ph type="title" idx="3"/>
          </p:nvPr>
        </p:nvSpPr>
        <p:spPr>
          <a:xfrm>
            <a:off x="1323812" y="2454700"/>
            <a:ext cx="2637600" cy="5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algn="ctr" rtl="0">
              <a:spcBef>
                <a:spcPts val="0"/>
              </a:spcBef>
              <a:spcAft>
                <a:spcPts val="0"/>
              </a:spcAft>
              <a:buClr>
                <a:schemeClr val="accent5"/>
              </a:buClr>
              <a:buSzPts val="1800"/>
              <a:buNone/>
              <a:defRPr sz="2400" b="1">
                <a:solidFill>
                  <a:schemeClr val="accent5"/>
                </a:solidFill>
              </a:defRPr>
            </a:lvl2pPr>
            <a:lvl3pPr lvl="2" algn="ctr" rtl="0">
              <a:spcBef>
                <a:spcPts val="0"/>
              </a:spcBef>
              <a:spcAft>
                <a:spcPts val="0"/>
              </a:spcAft>
              <a:buClr>
                <a:schemeClr val="accent5"/>
              </a:buClr>
              <a:buSzPts val="1800"/>
              <a:buNone/>
              <a:defRPr sz="2400" b="1">
                <a:solidFill>
                  <a:schemeClr val="accent5"/>
                </a:solidFill>
              </a:defRPr>
            </a:lvl3pPr>
            <a:lvl4pPr lvl="3" algn="ctr" rtl="0">
              <a:spcBef>
                <a:spcPts val="0"/>
              </a:spcBef>
              <a:spcAft>
                <a:spcPts val="0"/>
              </a:spcAft>
              <a:buClr>
                <a:schemeClr val="accent5"/>
              </a:buClr>
              <a:buSzPts val="1800"/>
              <a:buNone/>
              <a:defRPr sz="2400" b="1">
                <a:solidFill>
                  <a:schemeClr val="accent5"/>
                </a:solidFill>
              </a:defRPr>
            </a:lvl4pPr>
            <a:lvl5pPr lvl="4" algn="ctr" rtl="0">
              <a:spcBef>
                <a:spcPts val="0"/>
              </a:spcBef>
              <a:spcAft>
                <a:spcPts val="0"/>
              </a:spcAft>
              <a:buClr>
                <a:schemeClr val="accent5"/>
              </a:buClr>
              <a:buSzPts val="1800"/>
              <a:buNone/>
              <a:defRPr sz="2400" b="1">
                <a:solidFill>
                  <a:schemeClr val="accent5"/>
                </a:solidFill>
              </a:defRPr>
            </a:lvl5pPr>
            <a:lvl6pPr lvl="5" algn="ctr" rtl="0">
              <a:spcBef>
                <a:spcPts val="0"/>
              </a:spcBef>
              <a:spcAft>
                <a:spcPts val="0"/>
              </a:spcAft>
              <a:buClr>
                <a:schemeClr val="accent5"/>
              </a:buClr>
              <a:buSzPts val="1800"/>
              <a:buNone/>
              <a:defRPr sz="2400" b="1">
                <a:solidFill>
                  <a:schemeClr val="accent5"/>
                </a:solidFill>
              </a:defRPr>
            </a:lvl6pPr>
            <a:lvl7pPr lvl="6" algn="ctr" rtl="0">
              <a:spcBef>
                <a:spcPts val="0"/>
              </a:spcBef>
              <a:spcAft>
                <a:spcPts val="0"/>
              </a:spcAft>
              <a:buClr>
                <a:schemeClr val="accent5"/>
              </a:buClr>
              <a:buSzPts val="1800"/>
              <a:buNone/>
              <a:defRPr sz="2400" b="1">
                <a:solidFill>
                  <a:schemeClr val="accent5"/>
                </a:solidFill>
              </a:defRPr>
            </a:lvl7pPr>
            <a:lvl8pPr lvl="7" algn="ctr" rtl="0">
              <a:spcBef>
                <a:spcPts val="0"/>
              </a:spcBef>
              <a:spcAft>
                <a:spcPts val="0"/>
              </a:spcAft>
              <a:buClr>
                <a:schemeClr val="accent5"/>
              </a:buClr>
              <a:buSzPts val="1800"/>
              <a:buNone/>
              <a:defRPr sz="2400" b="1">
                <a:solidFill>
                  <a:schemeClr val="accent5"/>
                </a:solidFill>
              </a:defRPr>
            </a:lvl8pPr>
            <a:lvl9pPr lvl="8" algn="ctr" rtl="0">
              <a:spcBef>
                <a:spcPts val="0"/>
              </a:spcBef>
              <a:spcAft>
                <a:spcPts val="0"/>
              </a:spcAft>
              <a:buClr>
                <a:schemeClr val="accent5"/>
              </a:buClr>
              <a:buSzPts val="1800"/>
              <a:buNone/>
              <a:defRPr sz="2400" b="1">
                <a:solidFill>
                  <a:schemeClr val="accent5"/>
                </a:solidFill>
              </a:defRPr>
            </a:lvl9pPr>
          </a:lstStyle>
          <a:p>
            <a:r>
              <a:rPr lang="es-ES"/>
              <a:t>Haga clic para modificar el estilo de título del patrón</a:t>
            </a:r>
            <a:endParaRPr/>
          </a:p>
        </p:txBody>
      </p:sp>
      <p:sp>
        <p:nvSpPr>
          <p:cNvPr id="887" name="Google Shape;887;p46"/>
          <p:cNvSpPr txBox="1">
            <a:spLocks noGrp="1"/>
          </p:cNvSpPr>
          <p:nvPr>
            <p:ph type="subTitle" idx="1"/>
          </p:nvPr>
        </p:nvSpPr>
        <p:spPr>
          <a:xfrm>
            <a:off x="1323812" y="1687012"/>
            <a:ext cx="26376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s-ES"/>
              <a:t>Haga clic para modificar el estilo de subtítulo del patrón</a:t>
            </a:r>
            <a:endParaRPr/>
          </a:p>
        </p:txBody>
      </p:sp>
      <p:sp>
        <p:nvSpPr>
          <p:cNvPr id="888" name="Google Shape;888;p46"/>
          <p:cNvSpPr txBox="1">
            <a:spLocks noGrp="1"/>
          </p:cNvSpPr>
          <p:nvPr>
            <p:ph type="title" idx="4" hasCustomPrompt="1"/>
          </p:nvPr>
        </p:nvSpPr>
        <p:spPr>
          <a:xfrm>
            <a:off x="4392173" y="3694917"/>
            <a:ext cx="1216800" cy="5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1"/>
            </a:lvl1pPr>
            <a:lvl2pPr lvl="1" algn="ctr" rtl="0">
              <a:spcBef>
                <a:spcPts val="0"/>
              </a:spcBef>
              <a:spcAft>
                <a:spcPts val="0"/>
              </a:spcAft>
              <a:buClr>
                <a:schemeClr val="accent5"/>
              </a:buClr>
              <a:buSzPts val="12000"/>
              <a:buNone/>
              <a:defRPr sz="16000" b="1">
                <a:solidFill>
                  <a:schemeClr val="accent5"/>
                </a:solidFill>
              </a:defRPr>
            </a:lvl2pPr>
            <a:lvl3pPr lvl="2" algn="ctr" rtl="0">
              <a:spcBef>
                <a:spcPts val="0"/>
              </a:spcBef>
              <a:spcAft>
                <a:spcPts val="0"/>
              </a:spcAft>
              <a:buClr>
                <a:schemeClr val="accent5"/>
              </a:buClr>
              <a:buSzPts val="12000"/>
              <a:buNone/>
              <a:defRPr sz="16000" b="1">
                <a:solidFill>
                  <a:schemeClr val="accent5"/>
                </a:solidFill>
              </a:defRPr>
            </a:lvl3pPr>
            <a:lvl4pPr lvl="3" algn="ctr" rtl="0">
              <a:spcBef>
                <a:spcPts val="0"/>
              </a:spcBef>
              <a:spcAft>
                <a:spcPts val="0"/>
              </a:spcAft>
              <a:buClr>
                <a:schemeClr val="accent5"/>
              </a:buClr>
              <a:buSzPts val="12000"/>
              <a:buNone/>
              <a:defRPr sz="16000" b="1">
                <a:solidFill>
                  <a:schemeClr val="accent5"/>
                </a:solidFill>
              </a:defRPr>
            </a:lvl4pPr>
            <a:lvl5pPr lvl="4" algn="ctr" rtl="0">
              <a:spcBef>
                <a:spcPts val="0"/>
              </a:spcBef>
              <a:spcAft>
                <a:spcPts val="0"/>
              </a:spcAft>
              <a:buClr>
                <a:schemeClr val="accent5"/>
              </a:buClr>
              <a:buSzPts val="12000"/>
              <a:buNone/>
              <a:defRPr sz="16000" b="1">
                <a:solidFill>
                  <a:schemeClr val="accent5"/>
                </a:solidFill>
              </a:defRPr>
            </a:lvl5pPr>
            <a:lvl6pPr lvl="5" algn="ctr" rtl="0">
              <a:spcBef>
                <a:spcPts val="0"/>
              </a:spcBef>
              <a:spcAft>
                <a:spcPts val="0"/>
              </a:spcAft>
              <a:buClr>
                <a:schemeClr val="accent5"/>
              </a:buClr>
              <a:buSzPts val="12000"/>
              <a:buNone/>
              <a:defRPr sz="16000" b="1">
                <a:solidFill>
                  <a:schemeClr val="accent5"/>
                </a:solidFill>
              </a:defRPr>
            </a:lvl6pPr>
            <a:lvl7pPr lvl="6" algn="ctr" rtl="0">
              <a:spcBef>
                <a:spcPts val="0"/>
              </a:spcBef>
              <a:spcAft>
                <a:spcPts val="0"/>
              </a:spcAft>
              <a:buClr>
                <a:schemeClr val="accent5"/>
              </a:buClr>
              <a:buSzPts val="12000"/>
              <a:buNone/>
              <a:defRPr sz="16000" b="1">
                <a:solidFill>
                  <a:schemeClr val="accent5"/>
                </a:solidFill>
              </a:defRPr>
            </a:lvl7pPr>
            <a:lvl8pPr lvl="7" algn="ctr" rtl="0">
              <a:spcBef>
                <a:spcPts val="0"/>
              </a:spcBef>
              <a:spcAft>
                <a:spcPts val="0"/>
              </a:spcAft>
              <a:buClr>
                <a:schemeClr val="accent5"/>
              </a:buClr>
              <a:buSzPts val="12000"/>
              <a:buNone/>
              <a:defRPr sz="16000" b="1">
                <a:solidFill>
                  <a:schemeClr val="accent5"/>
                </a:solidFill>
              </a:defRPr>
            </a:lvl8pPr>
            <a:lvl9pPr lvl="8" algn="ctr" rtl="0">
              <a:spcBef>
                <a:spcPts val="0"/>
              </a:spcBef>
              <a:spcAft>
                <a:spcPts val="0"/>
              </a:spcAft>
              <a:buClr>
                <a:schemeClr val="accent5"/>
              </a:buClr>
              <a:buSzPts val="12000"/>
              <a:buNone/>
              <a:defRPr sz="16000" b="1">
                <a:solidFill>
                  <a:schemeClr val="accent5"/>
                </a:solidFill>
              </a:defRPr>
            </a:lvl9pPr>
          </a:lstStyle>
          <a:p>
            <a:r>
              <a:t>xx%</a:t>
            </a:r>
          </a:p>
        </p:txBody>
      </p:sp>
      <p:sp>
        <p:nvSpPr>
          <p:cNvPr id="889" name="Google Shape;889;p46"/>
          <p:cNvSpPr txBox="1">
            <a:spLocks noGrp="1"/>
          </p:cNvSpPr>
          <p:nvPr>
            <p:ph type="title" idx="5"/>
          </p:nvPr>
        </p:nvSpPr>
        <p:spPr>
          <a:xfrm>
            <a:off x="3681773" y="4932667"/>
            <a:ext cx="2637600" cy="5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algn="ctr" rtl="0">
              <a:spcBef>
                <a:spcPts val="0"/>
              </a:spcBef>
              <a:spcAft>
                <a:spcPts val="0"/>
              </a:spcAft>
              <a:buClr>
                <a:schemeClr val="accent5"/>
              </a:buClr>
              <a:buSzPts val="1800"/>
              <a:buNone/>
              <a:defRPr sz="2400" b="1">
                <a:solidFill>
                  <a:schemeClr val="accent5"/>
                </a:solidFill>
              </a:defRPr>
            </a:lvl2pPr>
            <a:lvl3pPr lvl="2" algn="ctr" rtl="0">
              <a:spcBef>
                <a:spcPts val="0"/>
              </a:spcBef>
              <a:spcAft>
                <a:spcPts val="0"/>
              </a:spcAft>
              <a:buClr>
                <a:schemeClr val="accent5"/>
              </a:buClr>
              <a:buSzPts val="1800"/>
              <a:buNone/>
              <a:defRPr sz="2400" b="1">
                <a:solidFill>
                  <a:schemeClr val="accent5"/>
                </a:solidFill>
              </a:defRPr>
            </a:lvl3pPr>
            <a:lvl4pPr lvl="3" algn="ctr" rtl="0">
              <a:spcBef>
                <a:spcPts val="0"/>
              </a:spcBef>
              <a:spcAft>
                <a:spcPts val="0"/>
              </a:spcAft>
              <a:buClr>
                <a:schemeClr val="accent5"/>
              </a:buClr>
              <a:buSzPts val="1800"/>
              <a:buNone/>
              <a:defRPr sz="2400" b="1">
                <a:solidFill>
                  <a:schemeClr val="accent5"/>
                </a:solidFill>
              </a:defRPr>
            </a:lvl4pPr>
            <a:lvl5pPr lvl="4" algn="ctr" rtl="0">
              <a:spcBef>
                <a:spcPts val="0"/>
              </a:spcBef>
              <a:spcAft>
                <a:spcPts val="0"/>
              </a:spcAft>
              <a:buClr>
                <a:schemeClr val="accent5"/>
              </a:buClr>
              <a:buSzPts val="1800"/>
              <a:buNone/>
              <a:defRPr sz="2400" b="1">
                <a:solidFill>
                  <a:schemeClr val="accent5"/>
                </a:solidFill>
              </a:defRPr>
            </a:lvl5pPr>
            <a:lvl6pPr lvl="5" algn="ctr" rtl="0">
              <a:spcBef>
                <a:spcPts val="0"/>
              </a:spcBef>
              <a:spcAft>
                <a:spcPts val="0"/>
              </a:spcAft>
              <a:buClr>
                <a:schemeClr val="accent5"/>
              </a:buClr>
              <a:buSzPts val="1800"/>
              <a:buNone/>
              <a:defRPr sz="2400" b="1">
                <a:solidFill>
                  <a:schemeClr val="accent5"/>
                </a:solidFill>
              </a:defRPr>
            </a:lvl6pPr>
            <a:lvl7pPr lvl="6" algn="ctr" rtl="0">
              <a:spcBef>
                <a:spcPts val="0"/>
              </a:spcBef>
              <a:spcAft>
                <a:spcPts val="0"/>
              </a:spcAft>
              <a:buClr>
                <a:schemeClr val="accent5"/>
              </a:buClr>
              <a:buSzPts val="1800"/>
              <a:buNone/>
              <a:defRPr sz="2400" b="1">
                <a:solidFill>
                  <a:schemeClr val="accent5"/>
                </a:solidFill>
              </a:defRPr>
            </a:lvl7pPr>
            <a:lvl8pPr lvl="7" algn="ctr" rtl="0">
              <a:spcBef>
                <a:spcPts val="0"/>
              </a:spcBef>
              <a:spcAft>
                <a:spcPts val="0"/>
              </a:spcAft>
              <a:buClr>
                <a:schemeClr val="accent5"/>
              </a:buClr>
              <a:buSzPts val="1800"/>
              <a:buNone/>
              <a:defRPr sz="2400" b="1">
                <a:solidFill>
                  <a:schemeClr val="accent5"/>
                </a:solidFill>
              </a:defRPr>
            </a:lvl8pPr>
            <a:lvl9pPr lvl="8" algn="ctr" rtl="0">
              <a:spcBef>
                <a:spcPts val="0"/>
              </a:spcBef>
              <a:spcAft>
                <a:spcPts val="0"/>
              </a:spcAft>
              <a:buClr>
                <a:schemeClr val="accent5"/>
              </a:buClr>
              <a:buSzPts val="1800"/>
              <a:buNone/>
              <a:defRPr sz="2400" b="1">
                <a:solidFill>
                  <a:schemeClr val="accent5"/>
                </a:solidFill>
              </a:defRPr>
            </a:lvl9pPr>
          </a:lstStyle>
          <a:p>
            <a:r>
              <a:rPr lang="es-ES"/>
              <a:t>Haga clic para modificar el estilo de título del patrón</a:t>
            </a:r>
            <a:endParaRPr/>
          </a:p>
        </p:txBody>
      </p:sp>
      <p:sp>
        <p:nvSpPr>
          <p:cNvPr id="890" name="Google Shape;890;p46"/>
          <p:cNvSpPr txBox="1">
            <a:spLocks noGrp="1"/>
          </p:cNvSpPr>
          <p:nvPr>
            <p:ph type="subTitle" idx="6"/>
          </p:nvPr>
        </p:nvSpPr>
        <p:spPr>
          <a:xfrm>
            <a:off x="3681773" y="5457100"/>
            <a:ext cx="26376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s-ES"/>
              <a:t>Haga clic para modificar el estilo de subtítulo del patrón</a:t>
            </a:r>
            <a:endParaRPr/>
          </a:p>
        </p:txBody>
      </p:sp>
      <p:sp>
        <p:nvSpPr>
          <p:cNvPr id="891" name="Google Shape;891;p46"/>
          <p:cNvSpPr txBox="1">
            <a:spLocks noGrp="1"/>
          </p:cNvSpPr>
          <p:nvPr>
            <p:ph type="title" idx="7" hasCustomPrompt="1"/>
          </p:nvPr>
        </p:nvSpPr>
        <p:spPr>
          <a:xfrm>
            <a:off x="6750135" y="3694917"/>
            <a:ext cx="1216800" cy="5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1"/>
            </a:lvl1pPr>
            <a:lvl2pPr lvl="1" algn="ctr" rtl="0">
              <a:spcBef>
                <a:spcPts val="0"/>
              </a:spcBef>
              <a:spcAft>
                <a:spcPts val="0"/>
              </a:spcAft>
              <a:buClr>
                <a:schemeClr val="accent5"/>
              </a:buClr>
              <a:buSzPts val="12000"/>
              <a:buNone/>
              <a:defRPr sz="16000" b="1">
                <a:solidFill>
                  <a:schemeClr val="accent5"/>
                </a:solidFill>
              </a:defRPr>
            </a:lvl2pPr>
            <a:lvl3pPr lvl="2" algn="ctr" rtl="0">
              <a:spcBef>
                <a:spcPts val="0"/>
              </a:spcBef>
              <a:spcAft>
                <a:spcPts val="0"/>
              </a:spcAft>
              <a:buClr>
                <a:schemeClr val="accent5"/>
              </a:buClr>
              <a:buSzPts val="12000"/>
              <a:buNone/>
              <a:defRPr sz="16000" b="1">
                <a:solidFill>
                  <a:schemeClr val="accent5"/>
                </a:solidFill>
              </a:defRPr>
            </a:lvl3pPr>
            <a:lvl4pPr lvl="3" algn="ctr" rtl="0">
              <a:spcBef>
                <a:spcPts val="0"/>
              </a:spcBef>
              <a:spcAft>
                <a:spcPts val="0"/>
              </a:spcAft>
              <a:buClr>
                <a:schemeClr val="accent5"/>
              </a:buClr>
              <a:buSzPts val="12000"/>
              <a:buNone/>
              <a:defRPr sz="16000" b="1">
                <a:solidFill>
                  <a:schemeClr val="accent5"/>
                </a:solidFill>
              </a:defRPr>
            </a:lvl4pPr>
            <a:lvl5pPr lvl="4" algn="ctr" rtl="0">
              <a:spcBef>
                <a:spcPts val="0"/>
              </a:spcBef>
              <a:spcAft>
                <a:spcPts val="0"/>
              </a:spcAft>
              <a:buClr>
                <a:schemeClr val="accent5"/>
              </a:buClr>
              <a:buSzPts val="12000"/>
              <a:buNone/>
              <a:defRPr sz="16000" b="1">
                <a:solidFill>
                  <a:schemeClr val="accent5"/>
                </a:solidFill>
              </a:defRPr>
            </a:lvl5pPr>
            <a:lvl6pPr lvl="5" algn="ctr" rtl="0">
              <a:spcBef>
                <a:spcPts val="0"/>
              </a:spcBef>
              <a:spcAft>
                <a:spcPts val="0"/>
              </a:spcAft>
              <a:buClr>
                <a:schemeClr val="accent5"/>
              </a:buClr>
              <a:buSzPts val="12000"/>
              <a:buNone/>
              <a:defRPr sz="16000" b="1">
                <a:solidFill>
                  <a:schemeClr val="accent5"/>
                </a:solidFill>
              </a:defRPr>
            </a:lvl6pPr>
            <a:lvl7pPr lvl="6" algn="ctr" rtl="0">
              <a:spcBef>
                <a:spcPts val="0"/>
              </a:spcBef>
              <a:spcAft>
                <a:spcPts val="0"/>
              </a:spcAft>
              <a:buClr>
                <a:schemeClr val="accent5"/>
              </a:buClr>
              <a:buSzPts val="12000"/>
              <a:buNone/>
              <a:defRPr sz="16000" b="1">
                <a:solidFill>
                  <a:schemeClr val="accent5"/>
                </a:solidFill>
              </a:defRPr>
            </a:lvl7pPr>
            <a:lvl8pPr lvl="7" algn="ctr" rtl="0">
              <a:spcBef>
                <a:spcPts val="0"/>
              </a:spcBef>
              <a:spcAft>
                <a:spcPts val="0"/>
              </a:spcAft>
              <a:buClr>
                <a:schemeClr val="accent5"/>
              </a:buClr>
              <a:buSzPts val="12000"/>
              <a:buNone/>
              <a:defRPr sz="16000" b="1">
                <a:solidFill>
                  <a:schemeClr val="accent5"/>
                </a:solidFill>
              </a:defRPr>
            </a:lvl8pPr>
            <a:lvl9pPr lvl="8" algn="ctr" rtl="0">
              <a:spcBef>
                <a:spcPts val="0"/>
              </a:spcBef>
              <a:spcAft>
                <a:spcPts val="0"/>
              </a:spcAft>
              <a:buClr>
                <a:schemeClr val="accent5"/>
              </a:buClr>
              <a:buSzPts val="12000"/>
              <a:buNone/>
              <a:defRPr sz="16000" b="1">
                <a:solidFill>
                  <a:schemeClr val="accent5"/>
                </a:solidFill>
              </a:defRPr>
            </a:lvl9pPr>
          </a:lstStyle>
          <a:p>
            <a:r>
              <a:t>xx%</a:t>
            </a:r>
          </a:p>
        </p:txBody>
      </p:sp>
      <p:sp>
        <p:nvSpPr>
          <p:cNvPr id="892" name="Google Shape;892;p46"/>
          <p:cNvSpPr txBox="1">
            <a:spLocks noGrp="1"/>
          </p:cNvSpPr>
          <p:nvPr>
            <p:ph type="title" idx="8"/>
          </p:nvPr>
        </p:nvSpPr>
        <p:spPr>
          <a:xfrm>
            <a:off x="6039735" y="2444467"/>
            <a:ext cx="2637600" cy="5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algn="ctr" rtl="0">
              <a:spcBef>
                <a:spcPts val="0"/>
              </a:spcBef>
              <a:spcAft>
                <a:spcPts val="0"/>
              </a:spcAft>
              <a:buClr>
                <a:schemeClr val="accent5"/>
              </a:buClr>
              <a:buSzPts val="1800"/>
              <a:buNone/>
              <a:defRPr sz="2400" b="1">
                <a:solidFill>
                  <a:schemeClr val="accent5"/>
                </a:solidFill>
              </a:defRPr>
            </a:lvl2pPr>
            <a:lvl3pPr lvl="2" algn="ctr" rtl="0">
              <a:spcBef>
                <a:spcPts val="0"/>
              </a:spcBef>
              <a:spcAft>
                <a:spcPts val="0"/>
              </a:spcAft>
              <a:buClr>
                <a:schemeClr val="accent5"/>
              </a:buClr>
              <a:buSzPts val="1800"/>
              <a:buNone/>
              <a:defRPr sz="2400" b="1">
                <a:solidFill>
                  <a:schemeClr val="accent5"/>
                </a:solidFill>
              </a:defRPr>
            </a:lvl3pPr>
            <a:lvl4pPr lvl="3" algn="ctr" rtl="0">
              <a:spcBef>
                <a:spcPts val="0"/>
              </a:spcBef>
              <a:spcAft>
                <a:spcPts val="0"/>
              </a:spcAft>
              <a:buClr>
                <a:schemeClr val="accent5"/>
              </a:buClr>
              <a:buSzPts val="1800"/>
              <a:buNone/>
              <a:defRPr sz="2400" b="1">
                <a:solidFill>
                  <a:schemeClr val="accent5"/>
                </a:solidFill>
              </a:defRPr>
            </a:lvl4pPr>
            <a:lvl5pPr lvl="4" algn="ctr" rtl="0">
              <a:spcBef>
                <a:spcPts val="0"/>
              </a:spcBef>
              <a:spcAft>
                <a:spcPts val="0"/>
              </a:spcAft>
              <a:buClr>
                <a:schemeClr val="accent5"/>
              </a:buClr>
              <a:buSzPts val="1800"/>
              <a:buNone/>
              <a:defRPr sz="2400" b="1">
                <a:solidFill>
                  <a:schemeClr val="accent5"/>
                </a:solidFill>
              </a:defRPr>
            </a:lvl5pPr>
            <a:lvl6pPr lvl="5" algn="ctr" rtl="0">
              <a:spcBef>
                <a:spcPts val="0"/>
              </a:spcBef>
              <a:spcAft>
                <a:spcPts val="0"/>
              </a:spcAft>
              <a:buClr>
                <a:schemeClr val="accent5"/>
              </a:buClr>
              <a:buSzPts val="1800"/>
              <a:buNone/>
              <a:defRPr sz="2400" b="1">
                <a:solidFill>
                  <a:schemeClr val="accent5"/>
                </a:solidFill>
              </a:defRPr>
            </a:lvl6pPr>
            <a:lvl7pPr lvl="6" algn="ctr" rtl="0">
              <a:spcBef>
                <a:spcPts val="0"/>
              </a:spcBef>
              <a:spcAft>
                <a:spcPts val="0"/>
              </a:spcAft>
              <a:buClr>
                <a:schemeClr val="accent5"/>
              </a:buClr>
              <a:buSzPts val="1800"/>
              <a:buNone/>
              <a:defRPr sz="2400" b="1">
                <a:solidFill>
                  <a:schemeClr val="accent5"/>
                </a:solidFill>
              </a:defRPr>
            </a:lvl7pPr>
            <a:lvl8pPr lvl="7" algn="ctr" rtl="0">
              <a:spcBef>
                <a:spcPts val="0"/>
              </a:spcBef>
              <a:spcAft>
                <a:spcPts val="0"/>
              </a:spcAft>
              <a:buClr>
                <a:schemeClr val="accent5"/>
              </a:buClr>
              <a:buSzPts val="1800"/>
              <a:buNone/>
              <a:defRPr sz="2400" b="1">
                <a:solidFill>
                  <a:schemeClr val="accent5"/>
                </a:solidFill>
              </a:defRPr>
            </a:lvl8pPr>
            <a:lvl9pPr lvl="8" algn="ctr" rtl="0">
              <a:spcBef>
                <a:spcPts val="0"/>
              </a:spcBef>
              <a:spcAft>
                <a:spcPts val="0"/>
              </a:spcAft>
              <a:buClr>
                <a:schemeClr val="accent5"/>
              </a:buClr>
              <a:buSzPts val="1800"/>
              <a:buNone/>
              <a:defRPr sz="2400" b="1">
                <a:solidFill>
                  <a:schemeClr val="accent5"/>
                </a:solidFill>
              </a:defRPr>
            </a:lvl9pPr>
          </a:lstStyle>
          <a:p>
            <a:r>
              <a:rPr lang="es-ES"/>
              <a:t>Haga clic para modificar el estilo de título del patrón</a:t>
            </a:r>
            <a:endParaRPr/>
          </a:p>
        </p:txBody>
      </p:sp>
      <p:sp>
        <p:nvSpPr>
          <p:cNvPr id="893" name="Google Shape;893;p46"/>
          <p:cNvSpPr txBox="1">
            <a:spLocks noGrp="1"/>
          </p:cNvSpPr>
          <p:nvPr>
            <p:ph type="subTitle" idx="9"/>
          </p:nvPr>
        </p:nvSpPr>
        <p:spPr>
          <a:xfrm>
            <a:off x="6039735" y="1687012"/>
            <a:ext cx="26376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s-ES"/>
              <a:t>Haga clic para modificar el estilo de subtítulo del patrón</a:t>
            </a:r>
            <a:endParaRPr/>
          </a:p>
        </p:txBody>
      </p:sp>
      <p:sp>
        <p:nvSpPr>
          <p:cNvPr id="894" name="Google Shape;894;p46"/>
          <p:cNvSpPr txBox="1">
            <a:spLocks noGrp="1"/>
          </p:cNvSpPr>
          <p:nvPr>
            <p:ph type="title" idx="13" hasCustomPrompt="1"/>
          </p:nvPr>
        </p:nvSpPr>
        <p:spPr>
          <a:xfrm>
            <a:off x="9108095" y="3694917"/>
            <a:ext cx="1216800" cy="5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1"/>
            </a:lvl1pPr>
            <a:lvl2pPr lvl="1" algn="ctr" rtl="0">
              <a:spcBef>
                <a:spcPts val="0"/>
              </a:spcBef>
              <a:spcAft>
                <a:spcPts val="0"/>
              </a:spcAft>
              <a:buClr>
                <a:schemeClr val="accent5"/>
              </a:buClr>
              <a:buSzPts val="12000"/>
              <a:buNone/>
              <a:defRPr sz="16000" b="1">
                <a:solidFill>
                  <a:schemeClr val="accent5"/>
                </a:solidFill>
              </a:defRPr>
            </a:lvl2pPr>
            <a:lvl3pPr lvl="2" algn="ctr" rtl="0">
              <a:spcBef>
                <a:spcPts val="0"/>
              </a:spcBef>
              <a:spcAft>
                <a:spcPts val="0"/>
              </a:spcAft>
              <a:buClr>
                <a:schemeClr val="accent5"/>
              </a:buClr>
              <a:buSzPts val="12000"/>
              <a:buNone/>
              <a:defRPr sz="16000" b="1">
                <a:solidFill>
                  <a:schemeClr val="accent5"/>
                </a:solidFill>
              </a:defRPr>
            </a:lvl3pPr>
            <a:lvl4pPr lvl="3" algn="ctr" rtl="0">
              <a:spcBef>
                <a:spcPts val="0"/>
              </a:spcBef>
              <a:spcAft>
                <a:spcPts val="0"/>
              </a:spcAft>
              <a:buClr>
                <a:schemeClr val="accent5"/>
              </a:buClr>
              <a:buSzPts val="12000"/>
              <a:buNone/>
              <a:defRPr sz="16000" b="1">
                <a:solidFill>
                  <a:schemeClr val="accent5"/>
                </a:solidFill>
              </a:defRPr>
            </a:lvl4pPr>
            <a:lvl5pPr lvl="4" algn="ctr" rtl="0">
              <a:spcBef>
                <a:spcPts val="0"/>
              </a:spcBef>
              <a:spcAft>
                <a:spcPts val="0"/>
              </a:spcAft>
              <a:buClr>
                <a:schemeClr val="accent5"/>
              </a:buClr>
              <a:buSzPts val="12000"/>
              <a:buNone/>
              <a:defRPr sz="16000" b="1">
                <a:solidFill>
                  <a:schemeClr val="accent5"/>
                </a:solidFill>
              </a:defRPr>
            </a:lvl5pPr>
            <a:lvl6pPr lvl="5" algn="ctr" rtl="0">
              <a:spcBef>
                <a:spcPts val="0"/>
              </a:spcBef>
              <a:spcAft>
                <a:spcPts val="0"/>
              </a:spcAft>
              <a:buClr>
                <a:schemeClr val="accent5"/>
              </a:buClr>
              <a:buSzPts val="12000"/>
              <a:buNone/>
              <a:defRPr sz="16000" b="1">
                <a:solidFill>
                  <a:schemeClr val="accent5"/>
                </a:solidFill>
              </a:defRPr>
            </a:lvl6pPr>
            <a:lvl7pPr lvl="6" algn="ctr" rtl="0">
              <a:spcBef>
                <a:spcPts val="0"/>
              </a:spcBef>
              <a:spcAft>
                <a:spcPts val="0"/>
              </a:spcAft>
              <a:buClr>
                <a:schemeClr val="accent5"/>
              </a:buClr>
              <a:buSzPts val="12000"/>
              <a:buNone/>
              <a:defRPr sz="16000" b="1">
                <a:solidFill>
                  <a:schemeClr val="accent5"/>
                </a:solidFill>
              </a:defRPr>
            </a:lvl7pPr>
            <a:lvl8pPr lvl="7" algn="ctr" rtl="0">
              <a:spcBef>
                <a:spcPts val="0"/>
              </a:spcBef>
              <a:spcAft>
                <a:spcPts val="0"/>
              </a:spcAft>
              <a:buClr>
                <a:schemeClr val="accent5"/>
              </a:buClr>
              <a:buSzPts val="12000"/>
              <a:buNone/>
              <a:defRPr sz="16000" b="1">
                <a:solidFill>
                  <a:schemeClr val="accent5"/>
                </a:solidFill>
              </a:defRPr>
            </a:lvl8pPr>
            <a:lvl9pPr lvl="8" algn="ctr" rtl="0">
              <a:spcBef>
                <a:spcPts val="0"/>
              </a:spcBef>
              <a:spcAft>
                <a:spcPts val="0"/>
              </a:spcAft>
              <a:buClr>
                <a:schemeClr val="accent5"/>
              </a:buClr>
              <a:buSzPts val="12000"/>
              <a:buNone/>
              <a:defRPr sz="16000" b="1">
                <a:solidFill>
                  <a:schemeClr val="accent5"/>
                </a:solidFill>
              </a:defRPr>
            </a:lvl9pPr>
          </a:lstStyle>
          <a:p>
            <a:r>
              <a:t>xx%</a:t>
            </a:r>
          </a:p>
        </p:txBody>
      </p:sp>
      <p:sp>
        <p:nvSpPr>
          <p:cNvPr id="895" name="Google Shape;895;p46"/>
          <p:cNvSpPr txBox="1">
            <a:spLocks noGrp="1"/>
          </p:cNvSpPr>
          <p:nvPr>
            <p:ph type="title" idx="14"/>
          </p:nvPr>
        </p:nvSpPr>
        <p:spPr>
          <a:xfrm>
            <a:off x="8397695" y="4932667"/>
            <a:ext cx="2637600" cy="5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algn="ctr" rtl="0">
              <a:spcBef>
                <a:spcPts val="0"/>
              </a:spcBef>
              <a:spcAft>
                <a:spcPts val="0"/>
              </a:spcAft>
              <a:buClr>
                <a:schemeClr val="accent5"/>
              </a:buClr>
              <a:buSzPts val="1800"/>
              <a:buNone/>
              <a:defRPr sz="2400" b="1">
                <a:solidFill>
                  <a:schemeClr val="accent5"/>
                </a:solidFill>
              </a:defRPr>
            </a:lvl2pPr>
            <a:lvl3pPr lvl="2" algn="ctr" rtl="0">
              <a:spcBef>
                <a:spcPts val="0"/>
              </a:spcBef>
              <a:spcAft>
                <a:spcPts val="0"/>
              </a:spcAft>
              <a:buClr>
                <a:schemeClr val="accent5"/>
              </a:buClr>
              <a:buSzPts val="1800"/>
              <a:buNone/>
              <a:defRPr sz="2400" b="1">
                <a:solidFill>
                  <a:schemeClr val="accent5"/>
                </a:solidFill>
              </a:defRPr>
            </a:lvl3pPr>
            <a:lvl4pPr lvl="3" algn="ctr" rtl="0">
              <a:spcBef>
                <a:spcPts val="0"/>
              </a:spcBef>
              <a:spcAft>
                <a:spcPts val="0"/>
              </a:spcAft>
              <a:buClr>
                <a:schemeClr val="accent5"/>
              </a:buClr>
              <a:buSzPts val="1800"/>
              <a:buNone/>
              <a:defRPr sz="2400" b="1">
                <a:solidFill>
                  <a:schemeClr val="accent5"/>
                </a:solidFill>
              </a:defRPr>
            </a:lvl4pPr>
            <a:lvl5pPr lvl="4" algn="ctr" rtl="0">
              <a:spcBef>
                <a:spcPts val="0"/>
              </a:spcBef>
              <a:spcAft>
                <a:spcPts val="0"/>
              </a:spcAft>
              <a:buClr>
                <a:schemeClr val="accent5"/>
              </a:buClr>
              <a:buSzPts val="1800"/>
              <a:buNone/>
              <a:defRPr sz="2400" b="1">
                <a:solidFill>
                  <a:schemeClr val="accent5"/>
                </a:solidFill>
              </a:defRPr>
            </a:lvl5pPr>
            <a:lvl6pPr lvl="5" algn="ctr" rtl="0">
              <a:spcBef>
                <a:spcPts val="0"/>
              </a:spcBef>
              <a:spcAft>
                <a:spcPts val="0"/>
              </a:spcAft>
              <a:buClr>
                <a:schemeClr val="accent5"/>
              </a:buClr>
              <a:buSzPts val="1800"/>
              <a:buNone/>
              <a:defRPr sz="2400" b="1">
                <a:solidFill>
                  <a:schemeClr val="accent5"/>
                </a:solidFill>
              </a:defRPr>
            </a:lvl6pPr>
            <a:lvl7pPr lvl="6" algn="ctr" rtl="0">
              <a:spcBef>
                <a:spcPts val="0"/>
              </a:spcBef>
              <a:spcAft>
                <a:spcPts val="0"/>
              </a:spcAft>
              <a:buClr>
                <a:schemeClr val="accent5"/>
              </a:buClr>
              <a:buSzPts val="1800"/>
              <a:buNone/>
              <a:defRPr sz="2400" b="1">
                <a:solidFill>
                  <a:schemeClr val="accent5"/>
                </a:solidFill>
              </a:defRPr>
            </a:lvl7pPr>
            <a:lvl8pPr lvl="7" algn="ctr" rtl="0">
              <a:spcBef>
                <a:spcPts val="0"/>
              </a:spcBef>
              <a:spcAft>
                <a:spcPts val="0"/>
              </a:spcAft>
              <a:buClr>
                <a:schemeClr val="accent5"/>
              </a:buClr>
              <a:buSzPts val="1800"/>
              <a:buNone/>
              <a:defRPr sz="2400" b="1">
                <a:solidFill>
                  <a:schemeClr val="accent5"/>
                </a:solidFill>
              </a:defRPr>
            </a:lvl8pPr>
            <a:lvl9pPr lvl="8" algn="ctr" rtl="0">
              <a:spcBef>
                <a:spcPts val="0"/>
              </a:spcBef>
              <a:spcAft>
                <a:spcPts val="0"/>
              </a:spcAft>
              <a:buClr>
                <a:schemeClr val="accent5"/>
              </a:buClr>
              <a:buSzPts val="1800"/>
              <a:buNone/>
              <a:defRPr sz="2400" b="1">
                <a:solidFill>
                  <a:schemeClr val="accent5"/>
                </a:solidFill>
              </a:defRPr>
            </a:lvl9pPr>
          </a:lstStyle>
          <a:p>
            <a:r>
              <a:rPr lang="es-ES"/>
              <a:t>Haga clic para modificar el estilo de título del patrón</a:t>
            </a:r>
            <a:endParaRPr/>
          </a:p>
        </p:txBody>
      </p:sp>
      <p:sp>
        <p:nvSpPr>
          <p:cNvPr id="896" name="Google Shape;896;p46"/>
          <p:cNvSpPr txBox="1">
            <a:spLocks noGrp="1"/>
          </p:cNvSpPr>
          <p:nvPr>
            <p:ph type="subTitle" idx="15"/>
          </p:nvPr>
        </p:nvSpPr>
        <p:spPr>
          <a:xfrm>
            <a:off x="8397695" y="5457100"/>
            <a:ext cx="26376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s-ES"/>
              <a:t>Haga clic para modificar el estilo de subtítulo del patrón</a:t>
            </a:r>
            <a:endParaRPr/>
          </a:p>
        </p:txBody>
      </p:sp>
    </p:spTree>
    <p:extLst>
      <p:ext uri="{BB962C8B-B14F-4D97-AF65-F5344CB8AC3E}">
        <p14:creationId xmlns:p14="http://schemas.microsoft.com/office/powerpoint/2010/main" val="136096144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97"/>
        <p:cNvGrpSpPr/>
        <p:nvPr/>
      </p:nvGrpSpPr>
      <p:grpSpPr>
        <a:xfrm>
          <a:off x="0" y="0"/>
          <a:ext cx="0" cy="0"/>
          <a:chOff x="0" y="0"/>
          <a:chExt cx="0" cy="0"/>
        </a:xfrm>
      </p:grpSpPr>
      <p:grpSp>
        <p:nvGrpSpPr>
          <p:cNvPr id="898" name="Google Shape;898;p47"/>
          <p:cNvGrpSpPr/>
          <p:nvPr/>
        </p:nvGrpSpPr>
        <p:grpSpPr>
          <a:xfrm>
            <a:off x="-12684" y="-7"/>
            <a:ext cx="12237263" cy="6858025"/>
            <a:chOff x="-9513" y="-6"/>
            <a:chExt cx="9177947" cy="5143519"/>
          </a:xfrm>
        </p:grpSpPr>
        <p:sp>
          <p:nvSpPr>
            <p:cNvPr id="899" name="Google Shape;899;p47"/>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0" name="Google Shape;900;p47"/>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1" name="Google Shape;901;p47"/>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2" name="Google Shape;902;p47"/>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3" name="Google Shape;903;p47"/>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4" name="Google Shape;904;p47"/>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5" name="Google Shape;905;p47"/>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06" name="Google Shape;906;p47"/>
          <p:cNvGrpSpPr/>
          <p:nvPr/>
        </p:nvGrpSpPr>
        <p:grpSpPr>
          <a:xfrm>
            <a:off x="5708554" y="100237"/>
            <a:ext cx="774893" cy="167204"/>
            <a:chOff x="4685288" y="186288"/>
            <a:chExt cx="419375" cy="90485"/>
          </a:xfrm>
        </p:grpSpPr>
        <p:sp>
          <p:nvSpPr>
            <p:cNvPr id="907" name="Google Shape;907;p47"/>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908" name="Google Shape;908;p47"/>
            <p:cNvGrpSpPr/>
            <p:nvPr/>
          </p:nvGrpSpPr>
          <p:grpSpPr>
            <a:xfrm>
              <a:off x="4685288" y="186300"/>
              <a:ext cx="419375" cy="90473"/>
              <a:chOff x="4390000" y="182175"/>
              <a:chExt cx="419375" cy="90473"/>
            </a:xfrm>
          </p:grpSpPr>
          <p:sp>
            <p:nvSpPr>
              <p:cNvPr id="909" name="Google Shape;909;p47"/>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0" name="Google Shape;910;p47"/>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911" name="Google Shape;911;p47"/>
          <p:cNvSpPr txBox="1">
            <a:spLocks noGrp="1"/>
          </p:cNvSpPr>
          <p:nvPr>
            <p:ph type="subTitle" idx="1"/>
          </p:nvPr>
        </p:nvSpPr>
        <p:spPr>
          <a:xfrm>
            <a:off x="2546400" y="2066368"/>
            <a:ext cx="7099200" cy="17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200"/>
            </a:lvl1pPr>
            <a:lvl2pPr lvl="1" algn="ctr" rtl="0">
              <a:lnSpc>
                <a:spcPct val="100000"/>
              </a:lnSpc>
              <a:spcBef>
                <a:spcPts val="0"/>
              </a:spcBef>
              <a:spcAft>
                <a:spcPts val="0"/>
              </a:spcAft>
              <a:buNone/>
              <a:defRPr sz="3200"/>
            </a:lvl2pPr>
            <a:lvl3pPr lvl="2" algn="ctr" rtl="0">
              <a:lnSpc>
                <a:spcPct val="100000"/>
              </a:lnSpc>
              <a:spcBef>
                <a:spcPts val="0"/>
              </a:spcBef>
              <a:spcAft>
                <a:spcPts val="0"/>
              </a:spcAft>
              <a:buNone/>
              <a:defRPr sz="3200"/>
            </a:lvl3pPr>
            <a:lvl4pPr lvl="3" algn="ctr" rtl="0">
              <a:lnSpc>
                <a:spcPct val="100000"/>
              </a:lnSpc>
              <a:spcBef>
                <a:spcPts val="0"/>
              </a:spcBef>
              <a:spcAft>
                <a:spcPts val="0"/>
              </a:spcAft>
              <a:buNone/>
              <a:defRPr sz="3200"/>
            </a:lvl4pPr>
            <a:lvl5pPr lvl="4" algn="ctr" rtl="0">
              <a:lnSpc>
                <a:spcPct val="100000"/>
              </a:lnSpc>
              <a:spcBef>
                <a:spcPts val="0"/>
              </a:spcBef>
              <a:spcAft>
                <a:spcPts val="0"/>
              </a:spcAft>
              <a:buNone/>
              <a:defRPr sz="3200"/>
            </a:lvl5pPr>
            <a:lvl6pPr lvl="5" algn="ctr" rtl="0">
              <a:lnSpc>
                <a:spcPct val="100000"/>
              </a:lnSpc>
              <a:spcBef>
                <a:spcPts val="0"/>
              </a:spcBef>
              <a:spcAft>
                <a:spcPts val="0"/>
              </a:spcAft>
              <a:buNone/>
              <a:defRPr sz="3200"/>
            </a:lvl6pPr>
            <a:lvl7pPr lvl="6" algn="ctr" rtl="0">
              <a:lnSpc>
                <a:spcPct val="100000"/>
              </a:lnSpc>
              <a:spcBef>
                <a:spcPts val="0"/>
              </a:spcBef>
              <a:spcAft>
                <a:spcPts val="0"/>
              </a:spcAft>
              <a:buNone/>
              <a:defRPr sz="3200"/>
            </a:lvl7pPr>
            <a:lvl8pPr lvl="7" algn="ctr" rtl="0">
              <a:lnSpc>
                <a:spcPct val="100000"/>
              </a:lnSpc>
              <a:spcBef>
                <a:spcPts val="0"/>
              </a:spcBef>
              <a:spcAft>
                <a:spcPts val="0"/>
              </a:spcAft>
              <a:buNone/>
              <a:defRPr sz="3200"/>
            </a:lvl8pPr>
            <a:lvl9pPr lvl="8" algn="ctr" rtl="0">
              <a:lnSpc>
                <a:spcPct val="100000"/>
              </a:lnSpc>
              <a:spcBef>
                <a:spcPts val="0"/>
              </a:spcBef>
              <a:spcAft>
                <a:spcPts val="0"/>
              </a:spcAft>
              <a:buNone/>
              <a:defRPr sz="3200"/>
            </a:lvl9pPr>
          </a:lstStyle>
          <a:p>
            <a:r>
              <a:rPr lang="es-ES"/>
              <a:t>Haga clic para modificar el estilo de subtítulo del patrón</a:t>
            </a:r>
            <a:endParaRPr/>
          </a:p>
        </p:txBody>
      </p:sp>
      <p:sp>
        <p:nvSpPr>
          <p:cNvPr id="912" name="Google Shape;912;p47"/>
          <p:cNvSpPr txBox="1">
            <a:spLocks noGrp="1"/>
          </p:cNvSpPr>
          <p:nvPr>
            <p:ph type="title"/>
          </p:nvPr>
        </p:nvSpPr>
        <p:spPr>
          <a:xfrm>
            <a:off x="4436000" y="4179771"/>
            <a:ext cx="3320000" cy="41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133" b="1"/>
            </a:lvl1pPr>
            <a:lvl2pPr lvl="1" rtl="0">
              <a:spcBef>
                <a:spcPts val="0"/>
              </a:spcBef>
              <a:spcAft>
                <a:spcPts val="0"/>
              </a:spcAft>
              <a:buClr>
                <a:schemeClr val="accent5"/>
              </a:buClr>
              <a:buSzPts val="2800"/>
              <a:buNone/>
              <a:defRPr>
                <a:solidFill>
                  <a:schemeClr val="accent5"/>
                </a:solidFill>
                <a:latin typeface="PT Sans"/>
                <a:ea typeface="PT Sans"/>
                <a:cs typeface="PT Sans"/>
                <a:sym typeface="PT Sans"/>
              </a:defRPr>
            </a:lvl2pPr>
            <a:lvl3pPr lvl="2" rtl="0">
              <a:spcBef>
                <a:spcPts val="0"/>
              </a:spcBef>
              <a:spcAft>
                <a:spcPts val="0"/>
              </a:spcAft>
              <a:buClr>
                <a:schemeClr val="accent5"/>
              </a:buClr>
              <a:buSzPts val="2800"/>
              <a:buNone/>
              <a:defRPr>
                <a:solidFill>
                  <a:schemeClr val="accent5"/>
                </a:solidFill>
                <a:latin typeface="PT Sans"/>
                <a:ea typeface="PT Sans"/>
                <a:cs typeface="PT Sans"/>
                <a:sym typeface="PT Sans"/>
              </a:defRPr>
            </a:lvl3pPr>
            <a:lvl4pPr lvl="3" rtl="0">
              <a:spcBef>
                <a:spcPts val="0"/>
              </a:spcBef>
              <a:spcAft>
                <a:spcPts val="0"/>
              </a:spcAft>
              <a:buClr>
                <a:schemeClr val="accent5"/>
              </a:buClr>
              <a:buSzPts val="2800"/>
              <a:buNone/>
              <a:defRPr>
                <a:solidFill>
                  <a:schemeClr val="accent5"/>
                </a:solidFill>
                <a:latin typeface="PT Sans"/>
                <a:ea typeface="PT Sans"/>
                <a:cs typeface="PT Sans"/>
                <a:sym typeface="PT Sans"/>
              </a:defRPr>
            </a:lvl4pPr>
            <a:lvl5pPr lvl="4" rtl="0">
              <a:spcBef>
                <a:spcPts val="0"/>
              </a:spcBef>
              <a:spcAft>
                <a:spcPts val="0"/>
              </a:spcAft>
              <a:buClr>
                <a:schemeClr val="accent5"/>
              </a:buClr>
              <a:buSzPts val="2800"/>
              <a:buNone/>
              <a:defRPr>
                <a:solidFill>
                  <a:schemeClr val="accent5"/>
                </a:solidFill>
                <a:latin typeface="PT Sans"/>
                <a:ea typeface="PT Sans"/>
                <a:cs typeface="PT Sans"/>
                <a:sym typeface="PT Sans"/>
              </a:defRPr>
            </a:lvl5pPr>
            <a:lvl6pPr lvl="5" rtl="0">
              <a:spcBef>
                <a:spcPts val="0"/>
              </a:spcBef>
              <a:spcAft>
                <a:spcPts val="0"/>
              </a:spcAft>
              <a:buClr>
                <a:schemeClr val="accent5"/>
              </a:buClr>
              <a:buSzPts val="2800"/>
              <a:buNone/>
              <a:defRPr>
                <a:solidFill>
                  <a:schemeClr val="accent5"/>
                </a:solidFill>
                <a:latin typeface="PT Sans"/>
                <a:ea typeface="PT Sans"/>
                <a:cs typeface="PT Sans"/>
                <a:sym typeface="PT Sans"/>
              </a:defRPr>
            </a:lvl6pPr>
            <a:lvl7pPr lvl="6" rtl="0">
              <a:spcBef>
                <a:spcPts val="0"/>
              </a:spcBef>
              <a:spcAft>
                <a:spcPts val="0"/>
              </a:spcAft>
              <a:buClr>
                <a:schemeClr val="accent5"/>
              </a:buClr>
              <a:buSzPts val="2800"/>
              <a:buNone/>
              <a:defRPr>
                <a:solidFill>
                  <a:schemeClr val="accent5"/>
                </a:solidFill>
                <a:latin typeface="PT Sans"/>
                <a:ea typeface="PT Sans"/>
                <a:cs typeface="PT Sans"/>
                <a:sym typeface="PT Sans"/>
              </a:defRPr>
            </a:lvl7pPr>
            <a:lvl8pPr lvl="7" rtl="0">
              <a:spcBef>
                <a:spcPts val="0"/>
              </a:spcBef>
              <a:spcAft>
                <a:spcPts val="0"/>
              </a:spcAft>
              <a:buClr>
                <a:schemeClr val="accent5"/>
              </a:buClr>
              <a:buSzPts val="2800"/>
              <a:buNone/>
              <a:defRPr>
                <a:solidFill>
                  <a:schemeClr val="accent5"/>
                </a:solidFill>
                <a:latin typeface="PT Sans"/>
                <a:ea typeface="PT Sans"/>
                <a:cs typeface="PT Sans"/>
                <a:sym typeface="PT Sans"/>
              </a:defRPr>
            </a:lvl8pPr>
            <a:lvl9pPr lvl="8" rtl="0">
              <a:spcBef>
                <a:spcPts val="0"/>
              </a:spcBef>
              <a:spcAft>
                <a:spcPts val="0"/>
              </a:spcAft>
              <a:buClr>
                <a:schemeClr val="accent5"/>
              </a:buClr>
              <a:buSzPts val="2800"/>
              <a:buNone/>
              <a:defRPr>
                <a:solidFill>
                  <a:schemeClr val="accent5"/>
                </a:solidFill>
                <a:latin typeface="PT Sans"/>
                <a:ea typeface="PT Sans"/>
                <a:cs typeface="PT Sans"/>
                <a:sym typeface="PT Sans"/>
              </a:defRPr>
            </a:lvl9pPr>
          </a:lstStyle>
          <a:p>
            <a:r>
              <a:rPr lang="es-ES"/>
              <a:t>Haga clic para modificar el estilo de título del patrón</a:t>
            </a:r>
            <a:endParaRPr/>
          </a:p>
        </p:txBody>
      </p:sp>
    </p:spTree>
    <p:extLst>
      <p:ext uri="{BB962C8B-B14F-4D97-AF65-F5344CB8AC3E}">
        <p14:creationId xmlns:p14="http://schemas.microsoft.com/office/powerpoint/2010/main" val="3213921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1"/>
        </a:solidFill>
        <a:effectLst/>
      </p:bgPr>
    </p:bg>
    <p:spTree>
      <p:nvGrpSpPr>
        <p:cNvPr id="1" name="Shape 98"/>
        <p:cNvGrpSpPr/>
        <p:nvPr/>
      </p:nvGrpSpPr>
      <p:grpSpPr>
        <a:xfrm>
          <a:off x="0" y="0"/>
          <a:ext cx="0" cy="0"/>
          <a:chOff x="0" y="0"/>
          <a:chExt cx="0" cy="0"/>
        </a:xfrm>
      </p:grpSpPr>
      <p:sp>
        <p:nvSpPr>
          <p:cNvPr id="99" name="Google Shape;99;p7"/>
          <p:cNvSpPr/>
          <p:nvPr/>
        </p:nvSpPr>
        <p:spPr>
          <a:xfrm>
            <a:off x="425400" y="377800"/>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7"/>
          <p:cNvSpPr txBox="1">
            <a:spLocks noGrp="1"/>
          </p:cNvSpPr>
          <p:nvPr>
            <p:ph type="title"/>
          </p:nvPr>
        </p:nvSpPr>
        <p:spPr>
          <a:xfrm>
            <a:off x="1322761" y="2028467"/>
            <a:ext cx="3532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101" name="Google Shape;101;p7"/>
          <p:cNvSpPr txBox="1">
            <a:spLocks noGrp="1"/>
          </p:cNvSpPr>
          <p:nvPr>
            <p:ph type="subTitle" idx="1"/>
          </p:nvPr>
        </p:nvSpPr>
        <p:spPr>
          <a:xfrm>
            <a:off x="1266000" y="2953400"/>
            <a:ext cx="3876800" cy="15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grpSp>
        <p:nvGrpSpPr>
          <p:cNvPr id="102" name="Google Shape;102;p7"/>
          <p:cNvGrpSpPr/>
          <p:nvPr/>
        </p:nvGrpSpPr>
        <p:grpSpPr>
          <a:xfrm rot="-9602805" flipH="1">
            <a:off x="39124" y="172089"/>
            <a:ext cx="1848160" cy="3607499"/>
            <a:chOff x="409722" y="228600"/>
            <a:chExt cx="1385931" cy="2705253"/>
          </a:xfrm>
        </p:grpSpPr>
        <p:grpSp>
          <p:nvGrpSpPr>
            <p:cNvPr id="103" name="Google Shape;103;p7"/>
            <p:cNvGrpSpPr/>
            <p:nvPr/>
          </p:nvGrpSpPr>
          <p:grpSpPr>
            <a:xfrm rot="-617154" flipH="1">
              <a:off x="575967" y="402323"/>
              <a:ext cx="1053440" cy="2450002"/>
              <a:chOff x="3817855" y="1437512"/>
              <a:chExt cx="541146" cy="1128254"/>
            </a:xfrm>
          </p:grpSpPr>
          <p:sp>
            <p:nvSpPr>
              <p:cNvPr id="104" name="Google Shape;104;p7"/>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7"/>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6" name="Google Shape;106;p7"/>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 name="Google Shape;107;p7"/>
          <p:cNvGrpSpPr/>
          <p:nvPr/>
        </p:nvGrpSpPr>
        <p:grpSpPr>
          <a:xfrm>
            <a:off x="-12684" y="3"/>
            <a:ext cx="12237263" cy="6316125"/>
            <a:chOff x="-9513" y="2"/>
            <a:chExt cx="9177947" cy="4737094"/>
          </a:xfrm>
        </p:grpSpPr>
        <p:sp>
          <p:nvSpPr>
            <p:cNvPr id="108" name="Google Shape;108;p7"/>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7"/>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7"/>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1" name="Google Shape;111;p7"/>
          <p:cNvSpPr/>
          <p:nvPr/>
        </p:nvSpPr>
        <p:spPr>
          <a:xfrm>
            <a:off x="8907301" y="5811735"/>
            <a:ext cx="2443207" cy="326407"/>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53859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Quote 1">
  <p:cSld name="Quote 1">
    <p:bg>
      <p:bgPr>
        <a:solidFill>
          <a:schemeClr val="accent2"/>
        </a:solidFill>
        <a:effectLst/>
      </p:bgPr>
    </p:bg>
    <p:spTree>
      <p:nvGrpSpPr>
        <p:cNvPr id="1" name="Shape 913"/>
        <p:cNvGrpSpPr/>
        <p:nvPr/>
      </p:nvGrpSpPr>
      <p:grpSpPr>
        <a:xfrm>
          <a:off x="0" y="0"/>
          <a:ext cx="0" cy="0"/>
          <a:chOff x="0" y="0"/>
          <a:chExt cx="0" cy="0"/>
        </a:xfrm>
      </p:grpSpPr>
      <p:sp>
        <p:nvSpPr>
          <p:cNvPr id="914" name="Google Shape;914;p48"/>
          <p:cNvSpPr txBox="1">
            <a:spLocks noGrp="1"/>
          </p:cNvSpPr>
          <p:nvPr>
            <p:ph type="subTitle" idx="1"/>
          </p:nvPr>
        </p:nvSpPr>
        <p:spPr>
          <a:xfrm>
            <a:off x="6477000" y="1618167"/>
            <a:ext cx="4781600" cy="2878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3467"/>
            </a:lvl1pPr>
            <a:lvl2pPr lvl="1" algn="r" rtl="0">
              <a:lnSpc>
                <a:spcPct val="100000"/>
              </a:lnSpc>
              <a:spcBef>
                <a:spcPts val="0"/>
              </a:spcBef>
              <a:spcAft>
                <a:spcPts val="0"/>
              </a:spcAft>
              <a:buNone/>
              <a:defRPr sz="3467"/>
            </a:lvl2pPr>
            <a:lvl3pPr lvl="2" algn="r" rtl="0">
              <a:lnSpc>
                <a:spcPct val="100000"/>
              </a:lnSpc>
              <a:spcBef>
                <a:spcPts val="0"/>
              </a:spcBef>
              <a:spcAft>
                <a:spcPts val="0"/>
              </a:spcAft>
              <a:buNone/>
              <a:defRPr sz="3467"/>
            </a:lvl3pPr>
            <a:lvl4pPr lvl="3" algn="r" rtl="0">
              <a:lnSpc>
                <a:spcPct val="100000"/>
              </a:lnSpc>
              <a:spcBef>
                <a:spcPts val="0"/>
              </a:spcBef>
              <a:spcAft>
                <a:spcPts val="0"/>
              </a:spcAft>
              <a:buNone/>
              <a:defRPr sz="3467"/>
            </a:lvl4pPr>
            <a:lvl5pPr lvl="4" algn="r" rtl="0">
              <a:lnSpc>
                <a:spcPct val="100000"/>
              </a:lnSpc>
              <a:spcBef>
                <a:spcPts val="0"/>
              </a:spcBef>
              <a:spcAft>
                <a:spcPts val="0"/>
              </a:spcAft>
              <a:buNone/>
              <a:defRPr sz="3467"/>
            </a:lvl5pPr>
            <a:lvl6pPr lvl="5" algn="r" rtl="0">
              <a:lnSpc>
                <a:spcPct val="100000"/>
              </a:lnSpc>
              <a:spcBef>
                <a:spcPts val="0"/>
              </a:spcBef>
              <a:spcAft>
                <a:spcPts val="0"/>
              </a:spcAft>
              <a:buNone/>
              <a:defRPr sz="3467"/>
            </a:lvl6pPr>
            <a:lvl7pPr lvl="6" algn="r" rtl="0">
              <a:lnSpc>
                <a:spcPct val="100000"/>
              </a:lnSpc>
              <a:spcBef>
                <a:spcPts val="0"/>
              </a:spcBef>
              <a:spcAft>
                <a:spcPts val="0"/>
              </a:spcAft>
              <a:buNone/>
              <a:defRPr sz="3467"/>
            </a:lvl7pPr>
            <a:lvl8pPr lvl="7" algn="r" rtl="0">
              <a:lnSpc>
                <a:spcPct val="100000"/>
              </a:lnSpc>
              <a:spcBef>
                <a:spcPts val="0"/>
              </a:spcBef>
              <a:spcAft>
                <a:spcPts val="0"/>
              </a:spcAft>
              <a:buNone/>
              <a:defRPr sz="3467"/>
            </a:lvl8pPr>
            <a:lvl9pPr lvl="8" algn="r" rtl="0">
              <a:lnSpc>
                <a:spcPct val="100000"/>
              </a:lnSpc>
              <a:spcBef>
                <a:spcPts val="0"/>
              </a:spcBef>
              <a:spcAft>
                <a:spcPts val="0"/>
              </a:spcAft>
              <a:buNone/>
              <a:defRPr sz="3467"/>
            </a:lvl9pPr>
          </a:lstStyle>
          <a:p>
            <a:r>
              <a:rPr lang="es-ES"/>
              <a:t>Haga clic para modificar el estilo de subtítulo del patrón</a:t>
            </a:r>
            <a:endParaRPr/>
          </a:p>
        </p:txBody>
      </p:sp>
      <p:sp>
        <p:nvSpPr>
          <p:cNvPr id="915" name="Google Shape;915;p48"/>
          <p:cNvSpPr txBox="1">
            <a:spLocks noGrp="1"/>
          </p:cNvSpPr>
          <p:nvPr>
            <p:ph type="title"/>
          </p:nvPr>
        </p:nvSpPr>
        <p:spPr>
          <a:xfrm>
            <a:off x="7302500" y="4865567"/>
            <a:ext cx="3956000" cy="418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
              <a:buNone/>
              <a:defRPr sz="2400" b="1"/>
            </a:lvl1pPr>
            <a:lvl2pPr lvl="1" algn="r" rtl="0">
              <a:spcBef>
                <a:spcPts val="0"/>
              </a:spcBef>
              <a:spcAft>
                <a:spcPts val="0"/>
              </a:spcAft>
              <a:buClr>
                <a:schemeClr val="accent5"/>
              </a:buClr>
              <a:buSzPts val="2800"/>
              <a:buNone/>
              <a:defRPr>
                <a:solidFill>
                  <a:schemeClr val="accent5"/>
                </a:solidFill>
                <a:latin typeface="PT Sans"/>
                <a:ea typeface="PT Sans"/>
                <a:cs typeface="PT Sans"/>
                <a:sym typeface="PT Sans"/>
              </a:defRPr>
            </a:lvl2pPr>
            <a:lvl3pPr lvl="2" algn="r" rtl="0">
              <a:spcBef>
                <a:spcPts val="0"/>
              </a:spcBef>
              <a:spcAft>
                <a:spcPts val="0"/>
              </a:spcAft>
              <a:buClr>
                <a:schemeClr val="accent5"/>
              </a:buClr>
              <a:buSzPts val="2800"/>
              <a:buNone/>
              <a:defRPr>
                <a:solidFill>
                  <a:schemeClr val="accent5"/>
                </a:solidFill>
                <a:latin typeface="PT Sans"/>
                <a:ea typeface="PT Sans"/>
                <a:cs typeface="PT Sans"/>
                <a:sym typeface="PT Sans"/>
              </a:defRPr>
            </a:lvl3pPr>
            <a:lvl4pPr lvl="3" algn="r" rtl="0">
              <a:spcBef>
                <a:spcPts val="0"/>
              </a:spcBef>
              <a:spcAft>
                <a:spcPts val="0"/>
              </a:spcAft>
              <a:buClr>
                <a:schemeClr val="accent5"/>
              </a:buClr>
              <a:buSzPts val="2800"/>
              <a:buNone/>
              <a:defRPr>
                <a:solidFill>
                  <a:schemeClr val="accent5"/>
                </a:solidFill>
                <a:latin typeface="PT Sans"/>
                <a:ea typeface="PT Sans"/>
                <a:cs typeface="PT Sans"/>
                <a:sym typeface="PT Sans"/>
              </a:defRPr>
            </a:lvl4pPr>
            <a:lvl5pPr lvl="4" algn="r" rtl="0">
              <a:spcBef>
                <a:spcPts val="0"/>
              </a:spcBef>
              <a:spcAft>
                <a:spcPts val="0"/>
              </a:spcAft>
              <a:buClr>
                <a:schemeClr val="accent5"/>
              </a:buClr>
              <a:buSzPts val="2800"/>
              <a:buNone/>
              <a:defRPr>
                <a:solidFill>
                  <a:schemeClr val="accent5"/>
                </a:solidFill>
                <a:latin typeface="PT Sans"/>
                <a:ea typeface="PT Sans"/>
                <a:cs typeface="PT Sans"/>
                <a:sym typeface="PT Sans"/>
              </a:defRPr>
            </a:lvl5pPr>
            <a:lvl6pPr lvl="5" algn="r" rtl="0">
              <a:spcBef>
                <a:spcPts val="0"/>
              </a:spcBef>
              <a:spcAft>
                <a:spcPts val="0"/>
              </a:spcAft>
              <a:buClr>
                <a:schemeClr val="accent5"/>
              </a:buClr>
              <a:buSzPts val="2800"/>
              <a:buNone/>
              <a:defRPr>
                <a:solidFill>
                  <a:schemeClr val="accent5"/>
                </a:solidFill>
                <a:latin typeface="PT Sans"/>
                <a:ea typeface="PT Sans"/>
                <a:cs typeface="PT Sans"/>
                <a:sym typeface="PT Sans"/>
              </a:defRPr>
            </a:lvl6pPr>
            <a:lvl7pPr lvl="6" algn="r" rtl="0">
              <a:spcBef>
                <a:spcPts val="0"/>
              </a:spcBef>
              <a:spcAft>
                <a:spcPts val="0"/>
              </a:spcAft>
              <a:buClr>
                <a:schemeClr val="accent5"/>
              </a:buClr>
              <a:buSzPts val="2800"/>
              <a:buNone/>
              <a:defRPr>
                <a:solidFill>
                  <a:schemeClr val="accent5"/>
                </a:solidFill>
                <a:latin typeface="PT Sans"/>
                <a:ea typeface="PT Sans"/>
                <a:cs typeface="PT Sans"/>
                <a:sym typeface="PT Sans"/>
              </a:defRPr>
            </a:lvl7pPr>
            <a:lvl8pPr lvl="7" algn="r" rtl="0">
              <a:spcBef>
                <a:spcPts val="0"/>
              </a:spcBef>
              <a:spcAft>
                <a:spcPts val="0"/>
              </a:spcAft>
              <a:buClr>
                <a:schemeClr val="accent5"/>
              </a:buClr>
              <a:buSzPts val="2800"/>
              <a:buNone/>
              <a:defRPr>
                <a:solidFill>
                  <a:schemeClr val="accent5"/>
                </a:solidFill>
                <a:latin typeface="PT Sans"/>
                <a:ea typeface="PT Sans"/>
                <a:cs typeface="PT Sans"/>
                <a:sym typeface="PT Sans"/>
              </a:defRPr>
            </a:lvl8pPr>
            <a:lvl9pPr lvl="8" algn="r" rtl="0">
              <a:spcBef>
                <a:spcPts val="0"/>
              </a:spcBef>
              <a:spcAft>
                <a:spcPts val="0"/>
              </a:spcAft>
              <a:buClr>
                <a:schemeClr val="accent5"/>
              </a:buClr>
              <a:buSzPts val="2800"/>
              <a:buNone/>
              <a:defRPr>
                <a:solidFill>
                  <a:schemeClr val="accent5"/>
                </a:solidFill>
                <a:latin typeface="PT Sans"/>
                <a:ea typeface="PT Sans"/>
                <a:cs typeface="PT Sans"/>
                <a:sym typeface="PT Sans"/>
              </a:defRPr>
            </a:lvl9pPr>
          </a:lstStyle>
          <a:p>
            <a:r>
              <a:rPr lang="es-ES"/>
              <a:t>Haga clic para modificar el estilo de título del patrón</a:t>
            </a:r>
            <a:endParaRPr/>
          </a:p>
        </p:txBody>
      </p:sp>
    </p:spTree>
    <p:extLst>
      <p:ext uri="{BB962C8B-B14F-4D97-AF65-F5344CB8AC3E}">
        <p14:creationId xmlns:p14="http://schemas.microsoft.com/office/powerpoint/2010/main" val="5816209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accent2"/>
        </a:solidFill>
        <a:effectLst/>
      </p:bgPr>
    </p:bg>
    <p:spTree>
      <p:nvGrpSpPr>
        <p:cNvPr id="1" name="Shape 916"/>
        <p:cNvGrpSpPr/>
        <p:nvPr/>
      </p:nvGrpSpPr>
      <p:grpSpPr>
        <a:xfrm>
          <a:off x="0" y="0"/>
          <a:ext cx="0" cy="0"/>
          <a:chOff x="0" y="0"/>
          <a:chExt cx="0" cy="0"/>
        </a:xfrm>
      </p:grpSpPr>
      <p:sp>
        <p:nvSpPr>
          <p:cNvPr id="917" name="Google Shape;917;p49"/>
          <p:cNvSpPr txBox="1">
            <a:spLocks noGrp="1"/>
          </p:cNvSpPr>
          <p:nvPr>
            <p:ph type="ctrTitle"/>
          </p:nvPr>
        </p:nvSpPr>
        <p:spPr>
          <a:xfrm>
            <a:off x="963133" y="914400"/>
            <a:ext cx="4936800" cy="13420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7333">
                <a:solidFill>
                  <a:schemeClr val="accent5"/>
                </a:solidFill>
                <a:latin typeface="Aldrich"/>
                <a:ea typeface="Aldrich"/>
                <a:cs typeface="Aldrich"/>
                <a:sym typeface="Aldrich"/>
              </a:defRPr>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r>
              <a:rPr lang="es-ES"/>
              <a:t>Haga clic para modificar el estilo de título del patrón</a:t>
            </a:r>
            <a:endParaRPr/>
          </a:p>
        </p:txBody>
      </p:sp>
      <p:sp>
        <p:nvSpPr>
          <p:cNvPr id="918" name="Google Shape;918;p49"/>
          <p:cNvSpPr txBox="1">
            <a:spLocks noGrp="1"/>
          </p:cNvSpPr>
          <p:nvPr>
            <p:ph type="subTitle" idx="1"/>
          </p:nvPr>
        </p:nvSpPr>
        <p:spPr>
          <a:xfrm>
            <a:off x="963133" y="2204033"/>
            <a:ext cx="4936800" cy="185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2800"/>
              <a:buNone/>
              <a:defRPr>
                <a:solidFill>
                  <a:schemeClr val="accent5"/>
                </a:solidFill>
              </a:defRPr>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919" name="Google Shape;919;p49"/>
          <p:cNvSpPr txBox="1"/>
          <p:nvPr/>
        </p:nvSpPr>
        <p:spPr>
          <a:xfrm>
            <a:off x="963133" y="3988033"/>
            <a:ext cx="4198000" cy="12200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600">
                <a:solidFill>
                  <a:schemeClr val="accent5"/>
                </a:solidFill>
                <a:latin typeface="Didact Gothic"/>
                <a:ea typeface="Didact Gothic"/>
                <a:cs typeface="Didact Gothic"/>
                <a:sym typeface="Didact Gothic"/>
              </a:rPr>
              <a:t>CREDITS: This presentation template was created by </a:t>
            </a:r>
            <a:r>
              <a:rPr lang="en" sz="1600" b="1">
                <a:solidFill>
                  <a:schemeClr val="accent5"/>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600">
                <a:solidFill>
                  <a:schemeClr val="accent5"/>
                </a:solidFill>
                <a:latin typeface="Didact Gothic"/>
                <a:ea typeface="Didact Gothic"/>
                <a:cs typeface="Didact Gothic"/>
                <a:sym typeface="Didact Gothic"/>
              </a:rPr>
              <a:t>, including icons by </a:t>
            </a:r>
            <a:r>
              <a:rPr lang="en" sz="1600" b="1">
                <a:solidFill>
                  <a:schemeClr val="accent5"/>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600">
                <a:solidFill>
                  <a:schemeClr val="accent5"/>
                </a:solidFill>
                <a:latin typeface="Didact Gothic"/>
                <a:ea typeface="Didact Gothic"/>
                <a:cs typeface="Didact Gothic"/>
                <a:sym typeface="Didact Gothic"/>
              </a:rPr>
              <a:t>, infographics &amp; images by </a:t>
            </a:r>
            <a:r>
              <a:rPr lang="en" sz="1600" b="1">
                <a:solidFill>
                  <a:schemeClr val="accent5"/>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600">
                <a:solidFill>
                  <a:schemeClr val="accent5"/>
                </a:solidFill>
                <a:latin typeface="Didact Gothic"/>
                <a:ea typeface="Didact Gothic"/>
                <a:cs typeface="Didact Gothic"/>
                <a:sym typeface="Didact Gothic"/>
              </a:rPr>
              <a:t> </a:t>
            </a:r>
            <a:endParaRPr sz="1600" b="1">
              <a:solidFill>
                <a:schemeClr val="accent5"/>
              </a:solidFill>
              <a:latin typeface="Didact Gothic"/>
              <a:ea typeface="Didact Gothic"/>
              <a:cs typeface="Didact Gothic"/>
              <a:sym typeface="Didact Gothic"/>
            </a:endParaRPr>
          </a:p>
        </p:txBody>
      </p:sp>
    </p:spTree>
    <p:extLst>
      <p:ext uri="{BB962C8B-B14F-4D97-AF65-F5344CB8AC3E}">
        <p14:creationId xmlns:p14="http://schemas.microsoft.com/office/powerpoint/2010/main" val="395407535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accent2"/>
        </a:solidFill>
        <a:effectLst/>
      </p:bgPr>
    </p:bg>
    <p:spTree>
      <p:nvGrpSpPr>
        <p:cNvPr id="1" name="Shape 920"/>
        <p:cNvGrpSpPr/>
        <p:nvPr/>
      </p:nvGrpSpPr>
      <p:grpSpPr>
        <a:xfrm>
          <a:off x="0" y="0"/>
          <a:ext cx="0" cy="0"/>
          <a:chOff x="0" y="0"/>
          <a:chExt cx="0" cy="0"/>
        </a:xfrm>
      </p:grpSpPr>
      <p:cxnSp>
        <p:nvCxnSpPr>
          <p:cNvPr id="921" name="Google Shape;921;p50"/>
          <p:cNvCxnSpPr/>
          <p:nvPr/>
        </p:nvCxnSpPr>
        <p:spPr>
          <a:xfrm rot="10800000">
            <a:off x="597000" y="6527800"/>
            <a:ext cx="1511200" cy="0"/>
          </a:xfrm>
          <a:prstGeom prst="straightConnector1">
            <a:avLst/>
          </a:prstGeom>
          <a:noFill/>
          <a:ln w="19050" cap="flat" cmpd="sng">
            <a:solidFill>
              <a:schemeClr val="accent5"/>
            </a:solidFill>
            <a:prstDash val="solid"/>
            <a:round/>
            <a:headEnd type="none" w="med" len="med"/>
            <a:tailEnd type="none" w="med" len="med"/>
          </a:ln>
        </p:spPr>
      </p:cxnSp>
      <p:grpSp>
        <p:nvGrpSpPr>
          <p:cNvPr id="922" name="Google Shape;922;p50"/>
          <p:cNvGrpSpPr/>
          <p:nvPr/>
        </p:nvGrpSpPr>
        <p:grpSpPr>
          <a:xfrm flipH="1">
            <a:off x="-63303" y="2849130"/>
            <a:ext cx="1573004" cy="3805655"/>
            <a:chOff x="7907551" y="-114309"/>
            <a:chExt cx="1908059" cy="4616272"/>
          </a:xfrm>
        </p:grpSpPr>
        <p:sp>
          <p:nvSpPr>
            <p:cNvPr id="923" name="Google Shape;923;p50"/>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4" name="Google Shape;924;p50"/>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5" name="Google Shape;925;p50"/>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6" name="Google Shape;926;p50"/>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7" name="Google Shape;927;p50"/>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8" name="Google Shape;928;p50"/>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9" name="Google Shape;929;p50"/>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0" name="Google Shape;930;p50"/>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1" name="Google Shape;931;p50"/>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2" name="Google Shape;932;p50"/>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3" name="Google Shape;933;p50"/>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4" name="Google Shape;934;p50"/>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5" name="Google Shape;935;p50"/>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6" name="Google Shape;936;p50"/>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7" name="Google Shape;937;p50"/>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8" name="Google Shape;938;p50"/>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39" name="Google Shape;939;p50"/>
          <p:cNvSpPr/>
          <p:nvPr/>
        </p:nvSpPr>
        <p:spPr>
          <a:xfrm flipH="1">
            <a:off x="9010681" y="6233402"/>
            <a:ext cx="2443207" cy="326407"/>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940" name="Google Shape;940;p50"/>
          <p:cNvGrpSpPr/>
          <p:nvPr/>
        </p:nvGrpSpPr>
        <p:grpSpPr>
          <a:xfrm flipH="1">
            <a:off x="10744915" y="609601"/>
            <a:ext cx="1847908" cy="3607004"/>
            <a:chOff x="409722" y="228600"/>
            <a:chExt cx="1385931" cy="2705253"/>
          </a:xfrm>
        </p:grpSpPr>
        <p:grpSp>
          <p:nvGrpSpPr>
            <p:cNvPr id="941" name="Google Shape;941;p50"/>
            <p:cNvGrpSpPr/>
            <p:nvPr/>
          </p:nvGrpSpPr>
          <p:grpSpPr>
            <a:xfrm rot="-617154" flipH="1">
              <a:off x="575967" y="402323"/>
              <a:ext cx="1053440" cy="2450002"/>
              <a:chOff x="3817855" y="1437512"/>
              <a:chExt cx="541146" cy="1128254"/>
            </a:xfrm>
          </p:grpSpPr>
          <p:sp>
            <p:nvSpPr>
              <p:cNvPr id="942" name="Google Shape;942;p5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3" name="Google Shape;943;p5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44" name="Google Shape;944;p50"/>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12060249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945"/>
        <p:cNvGrpSpPr/>
        <p:nvPr/>
      </p:nvGrpSpPr>
      <p:grpSpPr>
        <a:xfrm>
          <a:off x="0" y="0"/>
          <a:ext cx="0" cy="0"/>
          <a:chOff x="0" y="0"/>
          <a:chExt cx="0" cy="0"/>
        </a:xfrm>
      </p:grpSpPr>
      <p:grpSp>
        <p:nvGrpSpPr>
          <p:cNvPr id="946" name="Google Shape;946;p51"/>
          <p:cNvGrpSpPr/>
          <p:nvPr/>
        </p:nvGrpSpPr>
        <p:grpSpPr>
          <a:xfrm flipH="1">
            <a:off x="-32575" y="-8"/>
            <a:ext cx="12226171" cy="6858024"/>
            <a:chOff x="-1204" y="-6"/>
            <a:chExt cx="9169628" cy="5143518"/>
          </a:xfrm>
        </p:grpSpPr>
        <p:sp>
          <p:nvSpPr>
            <p:cNvPr id="947" name="Google Shape;947;p51"/>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8" name="Google Shape;948;p51"/>
            <p:cNvSpPr/>
            <p:nvPr/>
          </p:nvSpPr>
          <p:spPr>
            <a:xfrm>
              <a:off x="7144668"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9" name="Google Shape;949;p51"/>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0" name="Google Shape;950;p51"/>
            <p:cNvSpPr/>
            <p:nvPr/>
          </p:nvSpPr>
          <p:spPr>
            <a:xfrm>
              <a:off x="743289"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1" name="Google Shape;951;p51"/>
            <p:cNvSpPr/>
            <p:nvPr/>
          </p:nvSpPr>
          <p:spPr>
            <a:xfrm rot="10800000">
              <a:off x="-1204"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2" name="Google Shape;952;p51"/>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53" name="Google Shape;953;p51"/>
          <p:cNvGrpSpPr/>
          <p:nvPr/>
        </p:nvGrpSpPr>
        <p:grpSpPr>
          <a:xfrm>
            <a:off x="5708554" y="100237"/>
            <a:ext cx="774893" cy="167204"/>
            <a:chOff x="4685288" y="186288"/>
            <a:chExt cx="419375" cy="90485"/>
          </a:xfrm>
        </p:grpSpPr>
        <p:sp>
          <p:nvSpPr>
            <p:cNvPr id="954" name="Google Shape;954;p51"/>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955" name="Google Shape;955;p51"/>
            <p:cNvGrpSpPr/>
            <p:nvPr/>
          </p:nvGrpSpPr>
          <p:grpSpPr>
            <a:xfrm>
              <a:off x="4685288" y="186300"/>
              <a:ext cx="419375" cy="90473"/>
              <a:chOff x="4390000" y="182175"/>
              <a:chExt cx="419375" cy="90473"/>
            </a:xfrm>
          </p:grpSpPr>
          <p:sp>
            <p:nvSpPr>
              <p:cNvPr id="956" name="Google Shape;956;p51"/>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7" name="Google Shape;957;p51"/>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958" name="Google Shape;958;p51"/>
          <p:cNvGrpSpPr/>
          <p:nvPr/>
        </p:nvGrpSpPr>
        <p:grpSpPr>
          <a:xfrm rot="-1102275">
            <a:off x="319068" y="3865912"/>
            <a:ext cx="721528" cy="2967160"/>
            <a:chOff x="871338" y="1945155"/>
            <a:chExt cx="247109" cy="1016148"/>
          </a:xfrm>
        </p:grpSpPr>
        <p:sp>
          <p:nvSpPr>
            <p:cNvPr id="959" name="Google Shape;959;p51"/>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0" name="Google Shape;960;p51"/>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1" name="Google Shape;961;p51"/>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62" name="Google Shape;962;p51"/>
          <p:cNvSpPr/>
          <p:nvPr/>
        </p:nvSpPr>
        <p:spPr>
          <a:xfrm>
            <a:off x="10245033" y="1235395"/>
            <a:ext cx="2173188" cy="290261"/>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95443954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accent2"/>
        </a:solidFill>
        <a:effectLst/>
      </p:bgPr>
    </p:bg>
    <p:spTree>
      <p:nvGrpSpPr>
        <p:cNvPr id="1" name="Shape 963"/>
        <p:cNvGrpSpPr/>
        <p:nvPr/>
      </p:nvGrpSpPr>
      <p:grpSpPr>
        <a:xfrm>
          <a:off x="0" y="0"/>
          <a:ext cx="0" cy="0"/>
          <a:chOff x="0" y="0"/>
          <a:chExt cx="0" cy="0"/>
        </a:xfrm>
      </p:grpSpPr>
      <p:grpSp>
        <p:nvGrpSpPr>
          <p:cNvPr id="964" name="Google Shape;964;p52"/>
          <p:cNvGrpSpPr/>
          <p:nvPr/>
        </p:nvGrpSpPr>
        <p:grpSpPr>
          <a:xfrm>
            <a:off x="425391" y="377800"/>
            <a:ext cx="11341200" cy="6102400"/>
            <a:chOff x="319043" y="283350"/>
            <a:chExt cx="8505900" cy="4576800"/>
          </a:xfrm>
        </p:grpSpPr>
        <p:sp>
          <p:nvSpPr>
            <p:cNvPr id="965" name="Google Shape;965;p52"/>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6" name="Google Shape;966;p52"/>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7" name="Google Shape;967;p52"/>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8" name="Google Shape;968;p52"/>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9" name="Google Shape;969;p52"/>
            <p:cNvSpPr/>
            <p:nvPr/>
          </p:nvSpPr>
          <p:spPr>
            <a:xfrm rot="10800000">
              <a:off x="5767286" y="3636168"/>
              <a:ext cx="1611114" cy="120995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0" name="Google Shape;970;p52"/>
            <p:cNvSpPr/>
            <p:nvPr/>
          </p:nvSpPr>
          <p:spPr>
            <a:xfrm rot="10800000">
              <a:off x="6640281" y="3842942"/>
              <a:ext cx="1348069" cy="100435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71" name="Google Shape;971;p52"/>
          <p:cNvGrpSpPr/>
          <p:nvPr/>
        </p:nvGrpSpPr>
        <p:grpSpPr>
          <a:xfrm>
            <a:off x="5708554" y="500286"/>
            <a:ext cx="774893" cy="167204"/>
            <a:chOff x="4685288" y="186288"/>
            <a:chExt cx="419375" cy="90485"/>
          </a:xfrm>
        </p:grpSpPr>
        <p:sp>
          <p:nvSpPr>
            <p:cNvPr id="972" name="Google Shape;972;p5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973" name="Google Shape;973;p52"/>
            <p:cNvGrpSpPr/>
            <p:nvPr/>
          </p:nvGrpSpPr>
          <p:grpSpPr>
            <a:xfrm>
              <a:off x="4685288" y="186300"/>
              <a:ext cx="419375" cy="90473"/>
              <a:chOff x="4390000" y="182175"/>
              <a:chExt cx="419375" cy="90473"/>
            </a:xfrm>
          </p:grpSpPr>
          <p:sp>
            <p:nvSpPr>
              <p:cNvPr id="974" name="Google Shape;974;p5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5" name="Google Shape;975;p5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220639952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979"/>
        <p:cNvGrpSpPr/>
        <p:nvPr/>
      </p:nvGrpSpPr>
      <p:grpSpPr>
        <a:xfrm>
          <a:off x="0" y="0"/>
          <a:ext cx="0" cy="0"/>
          <a:chOff x="0" y="0"/>
          <a:chExt cx="0" cy="0"/>
        </a:xfrm>
      </p:grpSpPr>
    </p:spTree>
    <p:extLst>
      <p:ext uri="{BB962C8B-B14F-4D97-AF65-F5344CB8AC3E}">
        <p14:creationId xmlns:p14="http://schemas.microsoft.com/office/powerpoint/2010/main" val="246836748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983"/>
        <p:cNvGrpSpPr/>
        <p:nvPr/>
      </p:nvGrpSpPr>
      <p:grpSpPr>
        <a:xfrm>
          <a:off x="0" y="0"/>
          <a:ext cx="0" cy="0"/>
          <a:chOff x="0" y="0"/>
          <a:chExt cx="0" cy="0"/>
        </a:xfrm>
      </p:grpSpPr>
    </p:spTree>
    <p:extLst>
      <p:ext uri="{BB962C8B-B14F-4D97-AF65-F5344CB8AC3E}">
        <p14:creationId xmlns:p14="http://schemas.microsoft.com/office/powerpoint/2010/main" val="23617242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984"/>
        <p:cNvGrpSpPr/>
        <p:nvPr/>
      </p:nvGrpSpPr>
      <p:grpSpPr>
        <a:xfrm>
          <a:off x="0" y="0"/>
          <a:ext cx="0" cy="0"/>
          <a:chOff x="0" y="0"/>
          <a:chExt cx="0" cy="0"/>
        </a:xfrm>
      </p:grpSpPr>
      <p:sp>
        <p:nvSpPr>
          <p:cNvPr id="985" name="Google Shape;985;p57"/>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s-ES"/>
              <a:t>Haga clic para modificar el estilo de título del patrón</a:t>
            </a:r>
            <a:endParaRPr/>
          </a:p>
        </p:txBody>
      </p:sp>
    </p:spTree>
    <p:extLst>
      <p:ext uri="{BB962C8B-B14F-4D97-AF65-F5344CB8AC3E}">
        <p14:creationId xmlns:p14="http://schemas.microsoft.com/office/powerpoint/2010/main" val="38519487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340201" y="3713722"/>
            <a:ext cx="3368819" cy="1166085"/>
            <a:chOff x="3457434" y="4469778"/>
            <a:chExt cx="1572451" cy="544289"/>
          </a:xfrm>
        </p:grpSpPr>
        <p:sp>
          <p:nvSpPr>
            <p:cNvPr id="10" name="Google Shape;10;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 name="Google Shape;11;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 name="Google Shape;12;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0" name="Google Shape;30;p2"/>
          <p:cNvGrpSpPr/>
          <p:nvPr/>
        </p:nvGrpSpPr>
        <p:grpSpPr>
          <a:xfrm>
            <a:off x="137001" y="4907522"/>
            <a:ext cx="3368819" cy="1166085"/>
            <a:chOff x="3457434" y="4469778"/>
            <a:chExt cx="1572451" cy="544289"/>
          </a:xfrm>
        </p:grpSpPr>
        <p:sp>
          <p:nvSpPr>
            <p:cNvPr id="31" name="Google Shape;31;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3531662" y="4750807"/>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3531662" y="4812156"/>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3531662" y="4869557"/>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3531662" y="4931898"/>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 name="Google Shape;40;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 name="Google Shape;41;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a:off x="3531662" y="4536065"/>
              <a:ext cx="477978" cy="102941"/>
            </a:xfrm>
            <a:custGeom>
              <a:avLst/>
              <a:gdLst/>
              <a:ahLst/>
              <a:cxnLst/>
              <a:rect l="l" t="t" r="r" b="b"/>
              <a:pathLst>
                <a:path w="19743" h="4252" extrusionOk="0">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a:off x="3531662" y="4515293"/>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2"/>
            <p:cNvSpPr/>
            <p:nvPr/>
          </p:nvSpPr>
          <p:spPr>
            <a:xfrm>
              <a:off x="3531662" y="4552891"/>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2"/>
            <p:cNvSpPr/>
            <p:nvPr/>
          </p:nvSpPr>
          <p:spPr>
            <a:xfrm>
              <a:off x="3531662" y="4585550"/>
              <a:ext cx="1422023" cy="24"/>
            </a:xfrm>
            <a:custGeom>
              <a:avLst/>
              <a:gdLst/>
              <a:ahLst/>
              <a:cxnLst/>
              <a:rect l="l" t="t" r="r" b="b"/>
              <a:pathLst>
                <a:path w="58737" h="1" extrusionOk="0">
                  <a:moveTo>
                    <a:pt x="0" y="1"/>
                  </a:moveTo>
                  <a:lnTo>
                    <a:pt x="587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2"/>
            <p:cNvSpPr/>
            <p:nvPr/>
          </p:nvSpPr>
          <p:spPr>
            <a:xfrm>
              <a:off x="3531662" y="4618209"/>
              <a:ext cx="1422023" cy="24"/>
            </a:xfrm>
            <a:custGeom>
              <a:avLst/>
              <a:gdLst/>
              <a:ahLst/>
              <a:cxnLst/>
              <a:rect l="l" t="t" r="r" b="b"/>
              <a:pathLst>
                <a:path w="58737" h="1" extrusionOk="0">
                  <a:moveTo>
                    <a:pt x="0" y="0"/>
                  </a:moveTo>
                  <a:lnTo>
                    <a:pt x="58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2" name="Google Shape;52;p2"/>
          <p:cNvGrpSpPr/>
          <p:nvPr/>
        </p:nvGrpSpPr>
        <p:grpSpPr>
          <a:xfrm>
            <a:off x="9637751" y="-152412"/>
            <a:ext cx="2554263" cy="6155029"/>
            <a:chOff x="7899913" y="-114309"/>
            <a:chExt cx="1915697" cy="4616272"/>
          </a:xfrm>
        </p:grpSpPr>
        <p:sp>
          <p:nvSpPr>
            <p:cNvPr id="53" name="Google Shape;53;p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 name="Google Shape;54;p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2"/>
            <p:cNvSpPr/>
            <p:nvPr/>
          </p:nvSpPr>
          <p:spPr>
            <a:xfrm>
              <a:off x="7899913"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 name="Google Shape;59;p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 name="Google Shape;60;p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 name="Google Shape;61;p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 name="Google Shape;62;p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 name="Google Shape;63;p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 name="Google Shape;64;p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 name="Google Shape;65;p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 name="Google Shape;67;p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 name="Google Shape;68;p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2">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9" name="Google Shape;69;p2"/>
          <p:cNvGrpSpPr/>
          <p:nvPr/>
        </p:nvGrpSpPr>
        <p:grpSpPr>
          <a:xfrm>
            <a:off x="-533641" y="95279"/>
            <a:ext cx="13259281" cy="749315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2"/>
              <p:cNvSpPr/>
              <p:nvPr/>
            </p:nvSpPr>
            <p:spPr>
              <a:xfrm>
                <a:off x="-852900" y="114300"/>
                <a:ext cx="10849790" cy="6172288"/>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2"/>
              <p:cNvSpPr/>
              <p:nvPr/>
            </p:nvSpPr>
            <p:spPr>
              <a:xfrm>
                <a:off x="-27366" y="4975819"/>
                <a:ext cx="9247851" cy="70229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avLst/>
                <a:gdLst/>
                <a:ahLst/>
                <a:cxnLst/>
                <a:rect l="l" t="t" r="r" b="b"/>
                <a:pathLst>
                  <a:path w="139504" h="82566" extrusionOk="0">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 name="Google Shape;76;p2"/>
              <p:cNvSpPr/>
              <p:nvPr/>
            </p:nvSpPr>
            <p:spPr>
              <a:xfrm>
                <a:off x="1237231" y="669547"/>
                <a:ext cx="6641936" cy="3758421"/>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 name="Google Shape;77;p2"/>
              <p:cNvSpPr/>
              <p:nvPr/>
            </p:nvSpPr>
            <p:spPr>
              <a:xfrm>
                <a:off x="992433" y="2437258"/>
                <a:ext cx="1255241" cy="1293977"/>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 name="Google Shape;78;p2"/>
              <p:cNvSpPr/>
              <p:nvPr/>
            </p:nvSpPr>
            <p:spPr>
              <a:xfrm>
                <a:off x="992433" y="2080949"/>
                <a:ext cx="872414" cy="927685"/>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2"/>
              <p:cNvSpPr/>
              <p:nvPr/>
            </p:nvSpPr>
            <p:spPr>
              <a:xfrm>
                <a:off x="5795597" y="538196"/>
                <a:ext cx="1018840" cy="770425"/>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2"/>
              <p:cNvSpPr/>
              <p:nvPr/>
            </p:nvSpPr>
            <p:spPr>
              <a:xfrm>
                <a:off x="2387775" y="3862589"/>
                <a:ext cx="922622" cy="696787"/>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2"/>
              <p:cNvSpPr/>
              <p:nvPr/>
            </p:nvSpPr>
            <p:spPr>
              <a:xfrm>
                <a:off x="2919134" y="3972072"/>
                <a:ext cx="792932" cy="58730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2"/>
              <p:cNvSpPr/>
              <p:nvPr/>
            </p:nvSpPr>
            <p:spPr>
              <a:xfrm>
                <a:off x="5402324" y="538196"/>
                <a:ext cx="803321" cy="587255"/>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2"/>
              <p:cNvSpPr/>
              <p:nvPr/>
            </p:nvSpPr>
            <p:spPr>
              <a:xfrm>
                <a:off x="6519396" y="538196"/>
                <a:ext cx="1167365" cy="8958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2"/>
              <p:cNvSpPr/>
              <p:nvPr/>
            </p:nvSpPr>
            <p:spPr>
              <a:xfrm>
                <a:off x="7320631" y="777083"/>
                <a:ext cx="811715" cy="78834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2"/>
              <p:cNvSpPr/>
              <p:nvPr/>
            </p:nvSpPr>
            <p:spPr>
              <a:xfrm>
                <a:off x="992433" y="3464445"/>
                <a:ext cx="811766" cy="788347"/>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2"/>
              <p:cNvSpPr/>
              <p:nvPr/>
            </p:nvSpPr>
            <p:spPr>
              <a:xfrm>
                <a:off x="1438064" y="3597841"/>
                <a:ext cx="1236355" cy="961533"/>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87" name="Google Shape;87;p2"/>
          <p:cNvGrpSpPr/>
          <p:nvPr/>
        </p:nvGrpSpPr>
        <p:grpSpPr>
          <a:xfrm>
            <a:off x="5846920" y="197599"/>
            <a:ext cx="498163" cy="120647"/>
            <a:chOff x="4685288" y="186288"/>
            <a:chExt cx="419375" cy="90485"/>
          </a:xfrm>
        </p:grpSpPr>
        <p:sp>
          <p:nvSpPr>
            <p:cNvPr id="88" name="Google Shape;88;p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 name="Google Shape;91;p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92" name="Google Shape;92;p2"/>
          <p:cNvSpPr txBox="1">
            <a:spLocks noGrp="1"/>
          </p:cNvSpPr>
          <p:nvPr>
            <p:ph type="ctrTitle"/>
          </p:nvPr>
        </p:nvSpPr>
        <p:spPr>
          <a:xfrm>
            <a:off x="2528400" y="1839167"/>
            <a:ext cx="7135200" cy="1826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5200"/>
              <a:buNone/>
              <a:defRPr sz="4533">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6933">
                <a:solidFill>
                  <a:schemeClr val="accent5"/>
                </a:solidFill>
              </a:defRPr>
            </a:lvl2pPr>
            <a:lvl3pPr lvl="2" algn="ctr">
              <a:spcBef>
                <a:spcPts val="0"/>
              </a:spcBef>
              <a:spcAft>
                <a:spcPts val="0"/>
              </a:spcAft>
              <a:buClr>
                <a:schemeClr val="accent5"/>
              </a:buClr>
              <a:buSzPts val="5200"/>
              <a:buNone/>
              <a:defRPr sz="6933">
                <a:solidFill>
                  <a:schemeClr val="accent5"/>
                </a:solidFill>
              </a:defRPr>
            </a:lvl3pPr>
            <a:lvl4pPr lvl="3" algn="ctr">
              <a:spcBef>
                <a:spcPts val="0"/>
              </a:spcBef>
              <a:spcAft>
                <a:spcPts val="0"/>
              </a:spcAft>
              <a:buClr>
                <a:schemeClr val="accent5"/>
              </a:buClr>
              <a:buSzPts val="5200"/>
              <a:buNone/>
              <a:defRPr sz="6933">
                <a:solidFill>
                  <a:schemeClr val="accent5"/>
                </a:solidFill>
              </a:defRPr>
            </a:lvl4pPr>
            <a:lvl5pPr lvl="4" algn="ctr">
              <a:spcBef>
                <a:spcPts val="0"/>
              </a:spcBef>
              <a:spcAft>
                <a:spcPts val="0"/>
              </a:spcAft>
              <a:buClr>
                <a:schemeClr val="accent5"/>
              </a:buClr>
              <a:buSzPts val="5200"/>
              <a:buNone/>
              <a:defRPr sz="6933">
                <a:solidFill>
                  <a:schemeClr val="accent5"/>
                </a:solidFill>
              </a:defRPr>
            </a:lvl5pPr>
            <a:lvl6pPr lvl="5" algn="ctr">
              <a:spcBef>
                <a:spcPts val="0"/>
              </a:spcBef>
              <a:spcAft>
                <a:spcPts val="0"/>
              </a:spcAft>
              <a:buClr>
                <a:schemeClr val="accent5"/>
              </a:buClr>
              <a:buSzPts val="5200"/>
              <a:buNone/>
              <a:defRPr sz="6933">
                <a:solidFill>
                  <a:schemeClr val="accent5"/>
                </a:solidFill>
              </a:defRPr>
            </a:lvl6pPr>
            <a:lvl7pPr lvl="6" algn="ctr">
              <a:spcBef>
                <a:spcPts val="0"/>
              </a:spcBef>
              <a:spcAft>
                <a:spcPts val="0"/>
              </a:spcAft>
              <a:buClr>
                <a:schemeClr val="accent5"/>
              </a:buClr>
              <a:buSzPts val="5200"/>
              <a:buNone/>
              <a:defRPr sz="6933">
                <a:solidFill>
                  <a:schemeClr val="accent5"/>
                </a:solidFill>
              </a:defRPr>
            </a:lvl7pPr>
            <a:lvl8pPr lvl="7" algn="ctr">
              <a:spcBef>
                <a:spcPts val="0"/>
              </a:spcBef>
              <a:spcAft>
                <a:spcPts val="0"/>
              </a:spcAft>
              <a:buClr>
                <a:schemeClr val="accent5"/>
              </a:buClr>
              <a:buSzPts val="5200"/>
              <a:buNone/>
              <a:defRPr sz="6933">
                <a:solidFill>
                  <a:schemeClr val="accent5"/>
                </a:solidFill>
              </a:defRPr>
            </a:lvl8pPr>
            <a:lvl9pPr lvl="8" algn="ctr">
              <a:spcBef>
                <a:spcPts val="0"/>
              </a:spcBef>
              <a:spcAft>
                <a:spcPts val="0"/>
              </a:spcAft>
              <a:buClr>
                <a:schemeClr val="accent5"/>
              </a:buClr>
              <a:buSzPts val="5200"/>
              <a:buNone/>
              <a:defRPr sz="6933">
                <a:solidFill>
                  <a:schemeClr val="accent5"/>
                </a:solidFill>
              </a:defRPr>
            </a:lvl9pPr>
          </a:lstStyle>
          <a:p>
            <a:r>
              <a:rPr lang="es-ES"/>
              <a:t>Haga clic para modificar el estilo de título del patrón</a:t>
            </a:r>
            <a:endParaRPr/>
          </a:p>
        </p:txBody>
      </p:sp>
      <p:sp>
        <p:nvSpPr>
          <p:cNvPr id="93" name="Google Shape;93;p2"/>
          <p:cNvSpPr txBox="1">
            <a:spLocks noGrp="1"/>
          </p:cNvSpPr>
          <p:nvPr>
            <p:ph type="subTitle" idx="1"/>
          </p:nvPr>
        </p:nvSpPr>
        <p:spPr>
          <a:xfrm>
            <a:off x="3005400" y="3816933"/>
            <a:ext cx="61812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sz="2133">
                <a:latin typeface="Century Gothic"/>
                <a:ea typeface="Century Gothic"/>
                <a:cs typeface="Century Gothic"/>
                <a:sym typeface="Century Gothic"/>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s-ES"/>
              <a:t>Haga clic para modificar el estilo de subtítulo del patrón</a:t>
            </a:r>
            <a:endParaRPr/>
          </a:p>
        </p:txBody>
      </p:sp>
      <p:grpSp>
        <p:nvGrpSpPr>
          <p:cNvPr id="94" name="Google Shape;94;p2"/>
          <p:cNvGrpSpPr/>
          <p:nvPr/>
        </p:nvGrpSpPr>
        <p:grpSpPr>
          <a:xfrm rot="-230834">
            <a:off x="552558" y="402249"/>
            <a:ext cx="1848007" cy="3607199"/>
            <a:chOff x="409722" y="228600"/>
            <a:chExt cx="1385931" cy="2705253"/>
          </a:xfrm>
        </p:grpSpPr>
        <p:grpSp>
          <p:nvGrpSpPr>
            <p:cNvPr id="95" name="Google Shape;95;p2"/>
            <p:cNvGrpSpPr/>
            <p:nvPr/>
          </p:nvGrpSpPr>
          <p:grpSpPr>
            <a:xfrm rot="-617154" flipH="1">
              <a:off x="575967" y="402323"/>
              <a:ext cx="1053440" cy="2450002"/>
              <a:chOff x="3817855" y="1437512"/>
              <a:chExt cx="541146" cy="1128254"/>
            </a:xfrm>
          </p:grpSpPr>
          <p:sp>
            <p:nvSpPr>
              <p:cNvPr id="96" name="Google Shape;96;p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98" name="Google Shape;98;p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24540751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2"/>
        </a:solidFill>
        <a:effectLst/>
      </p:bgPr>
    </p:bg>
    <p:spTree>
      <p:nvGrpSpPr>
        <p:cNvPr id="1" name="Shape 99"/>
        <p:cNvGrpSpPr/>
        <p:nvPr/>
      </p:nvGrpSpPr>
      <p:grpSpPr>
        <a:xfrm>
          <a:off x="0" y="0"/>
          <a:ext cx="0" cy="0"/>
          <a:chOff x="0" y="0"/>
          <a:chExt cx="0" cy="0"/>
        </a:xfrm>
      </p:grpSpPr>
      <p:grpSp>
        <p:nvGrpSpPr>
          <p:cNvPr id="100" name="Google Shape;100;p3"/>
          <p:cNvGrpSpPr/>
          <p:nvPr/>
        </p:nvGrpSpPr>
        <p:grpSpPr>
          <a:xfrm>
            <a:off x="425391" y="377800"/>
            <a:ext cx="11341200" cy="6102400"/>
            <a:chOff x="319043" y="283350"/>
            <a:chExt cx="8505900" cy="4576800"/>
          </a:xfrm>
        </p:grpSpPr>
        <p:sp>
          <p:nvSpPr>
            <p:cNvPr id="101" name="Google Shape;101;p3"/>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3"/>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3"/>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3"/>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5" name="Google Shape;105;p3"/>
          <p:cNvGrpSpPr/>
          <p:nvPr/>
        </p:nvGrpSpPr>
        <p:grpSpPr>
          <a:xfrm>
            <a:off x="5708554" y="500286"/>
            <a:ext cx="774893" cy="167204"/>
            <a:chOff x="4685288" y="186288"/>
            <a:chExt cx="419375" cy="90485"/>
          </a:xfrm>
        </p:grpSpPr>
        <p:sp>
          <p:nvSpPr>
            <p:cNvPr id="106" name="Google Shape;106;p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07" name="Google Shape;107;p3"/>
            <p:cNvGrpSpPr/>
            <p:nvPr/>
          </p:nvGrpSpPr>
          <p:grpSpPr>
            <a:xfrm>
              <a:off x="4685288" y="186300"/>
              <a:ext cx="419375" cy="90473"/>
              <a:chOff x="4390000" y="182175"/>
              <a:chExt cx="419375" cy="90473"/>
            </a:xfrm>
          </p:grpSpPr>
          <p:sp>
            <p:nvSpPr>
              <p:cNvPr id="108" name="Google Shape;108;p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10" name="Google Shape;110;p3"/>
          <p:cNvSpPr txBox="1">
            <a:spLocks noGrp="1"/>
          </p:cNvSpPr>
          <p:nvPr>
            <p:ph type="ctrTitle"/>
          </p:nvPr>
        </p:nvSpPr>
        <p:spPr>
          <a:xfrm>
            <a:off x="3322800" y="2831300"/>
            <a:ext cx="5546400" cy="1499200"/>
          </a:xfrm>
          <a:prstGeom prst="rect">
            <a:avLst/>
          </a:prstGeom>
        </p:spPr>
        <p:txBody>
          <a:bodyPr spcFirstLastPara="1" wrap="square" lIns="0" tIns="0" rIns="0" bIns="0" anchor="b" anchorCtr="0">
            <a:noAutofit/>
          </a:bodyPr>
          <a:lstStyle>
            <a:lvl1pPr lvl="0" algn="ctr" rtl="0">
              <a:spcBef>
                <a:spcPts val="0"/>
              </a:spcBef>
              <a:spcAft>
                <a:spcPts val="0"/>
              </a:spcAft>
              <a:buSzPts val="8000"/>
              <a:buNone/>
              <a:defRPr sz="6667"/>
            </a:lvl1pPr>
            <a:lvl2pPr lvl="1" algn="ctr" rtl="0">
              <a:spcBef>
                <a:spcPts val="0"/>
              </a:spcBef>
              <a:spcAft>
                <a:spcPts val="0"/>
              </a:spcAft>
              <a:buSzPts val="3200"/>
              <a:buNone/>
              <a:defRPr sz="4267"/>
            </a:lvl2pPr>
            <a:lvl3pPr lvl="2" algn="ctr" rtl="0">
              <a:spcBef>
                <a:spcPts val="0"/>
              </a:spcBef>
              <a:spcAft>
                <a:spcPts val="0"/>
              </a:spcAft>
              <a:buSzPts val="3200"/>
              <a:buNone/>
              <a:defRPr sz="4267"/>
            </a:lvl3pPr>
            <a:lvl4pPr lvl="3" algn="ctr" rtl="0">
              <a:spcBef>
                <a:spcPts val="0"/>
              </a:spcBef>
              <a:spcAft>
                <a:spcPts val="0"/>
              </a:spcAft>
              <a:buSzPts val="3200"/>
              <a:buNone/>
              <a:defRPr sz="4267"/>
            </a:lvl4pPr>
            <a:lvl5pPr lvl="4" algn="ctr" rtl="0">
              <a:spcBef>
                <a:spcPts val="0"/>
              </a:spcBef>
              <a:spcAft>
                <a:spcPts val="0"/>
              </a:spcAft>
              <a:buSzPts val="3200"/>
              <a:buNone/>
              <a:defRPr sz="4267"/>
            </a:lvl5pPr>
            <a:lvl6pPr lvl="5" algn="ctr" rtl="0">
              <a:spcBef>
                <a:spcPts val="0"/>
              </a:spcBef>
              <a:spcAft>
                <a:spcPts val="0"/>
              </a:spcAft>
              <a:buSzPts val="3200"/>
              <a:buNone/>
              <a:defRPr sz="4267"/>
            </a:lvl6pPr>
            <a:lvl7pPr lvl="6" algn="ctr" rtl="0">
              <a:spcBef>
                <a:spcPts val="0"/>
              </a:spcBef>
              <a:spcAft>
                <a:spcPts val="0"/>
              </a:spcAft>
              <a:buSzPts val="3200"/>
              <a:buNone/>
              <a:defRPr sz="4267"/>
            </a:lvl7pPr>
            <a:lvl8pPr lvl="7" algn="ctr" rtl="0">
              <a:spcBef>
                <a:spcPts val="0"/>
              </a:spcBef>
              <a:spcAft>
                <a:spcPts val="0"/>
              </a:spcAft>
              <a:buSzPts val="3200"/>
              <a:buNone/>
              <a:defRPr sz="4267"/>
            </a:lvl8pPr>
            <a:lvl9pPr lvl="8" algn="ctr" rtl="0">
              <a:spcBef>
                <a:spcPts val="0"/>
              </a:spcBef>
              <a:spcAft>
                <a:spcPts val="0"/>
              </a:spcAft>
              <a:buSzPts val="3200"/>
              <a:buNone/>
              <a:defRPr sz="4267"/>
            </a:lvl9pPr>
          </a:lstStyle>
          <a:p>
            <a:r>
              <a:rPr lang="es-ES"/>
              <a:t>Haga clic para modificar el estilo de título del patrón</a:t>
            </a:r>
            <a:endParaRPr/>
          </a:p>
        </p:txBody>
      </p:sp>
      <p:sp>
        <p:nvSpPr>
          <p:cNvPr id="111" name="Google Shape;111;p3"/>
          <p:cNvSpPr txBox="1">
            <a:spLocks noGrp="1"/>
          </p:cNvSpPr>
          <p:nvPr>
            <p:ph type="subTitle" idx="1"/>
          </p:nvPr>
        </p:nvSpPr>
        <p:spPr>
          <a:xfrm>
            <a:off x="3322800" y="4431752"/>
            <a:ext cx="5546400" cy="448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112" name="Google Shape;112;p3"/>
          <p:cNvSpPr txBox="1">
            <a:spLocks noGrp="1"/>
          </p:cNvSpPr>
          <p:nvPr>
            <p:ph type="title" idx="2" hasCustomPrompt="1"/>
          </p:nvPr>
        </p:nvSpPr>
        <p:spPr>
          <a:xfrm>
            <a:off x="3322800" y="1977848"/>
            <a:ext cx="5546400" cy="9396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9333">
                <a:solidFill>
                  <a:schemeClr val="accent3"/>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Tree>
    <p:extLst>
      <p:ext uri="{BB962C8B-B14F-4D97-AF65-F5344CB8AC3E}">
        <p14:creationId xmlns:p14="http://schemas.microsoft.com/office/powerpoint/2010/main" val="384147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2"/>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425391" y="377800"/>
            <a:ext cx="11341200" cy="6102400"/>
            <a:chOff x="319043" y="283350"/>
            <a:chExt cx="8505900" cy="4576800"/>
          </a:xfrm>
        </p:grpSpPr>
        <p:sp>
          <p:nvSpPr>
            <p:cNvPr id="114" name="Google Shape;114;p8"/>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8"/>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8"/>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8"/>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8" name="Google Shape;118;p8"/>
          <p:cNvGrpSpPr/>
          <p:nvPr/>
        </p:nvGrpSpPr>
        <p:grpSpPr>
          <a:xfrm>
            <a:off x="5708554" y="500286"/>
            <a:ext cx="774893" cy="167204"/>
            <a:chOff x="4685288" y="186288"/>
            <a:chExt cx="419375" cy="90485"/>
          </a:xfrm>
        </p:grpSpPr>
        <p:sp>
          <p:nvSpPr>
            <p:cNvPr id="119" name="Google Shape;119;p8"/>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20" name="Google Shape;120;p8"/>
            <p:cNvGrpSpPr/>
            <p:nvPr/>
          </p:nvGrpSpPr>
          <p:grpSpPr>
            <a:xfrm>
              <a:off x="4685288" y="186300"/>
              <a:ext cx="419375" cy="90473"/>
              <a:chOff x="4390000" y="182175"/>
              <a:chExt cx="419375" cy="90473"/>
            </a:xfrm>
          </p:grpSpPr>
          <p:sp>
            <p:nvSpPr>
              <p:cNvPr id="121" name="Google Shape;121;p8"/>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8"/>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23" name="Google Shape;123;p8"/>
          <p:cNvSpPr txBox="1">
            <a:spLocks noGrp="1"/>
          </p:cNvSpPr>
          <p:nvPr>
            <p:ph type="title"/>
          </p:nvPr>
        </p:nvSpPr>
        <p:spPr>
          <a:xfrm>
            <a:off x="2728800" y="1886000"/>
            <a:ext cx="6734400" cy="308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s-ES"/>
              <a:t>Haga clic para modificar el estilo de título del patrón</a:t>
            </a:r>
            <a:endParaRPr/>
          </a:p>
        </p:txBody>
      </p:sp>
    </p:spTree>
    <p:extLst>
      <p:ext uri="{BB962C8B-B14F-4D97-AF65-F5344CB8AC3E}">
        <p14:creationId xmlns:p14="http://schemas.microsoft.com/office/powerpoint/2010/main" val="124063008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2"/>
        </a:solidFill>
        <a:effectLst/>
      </p:bgPr>
    </p:bg>
    <p:spTree>
      <p:nvGrpSpPr>
        <p:cNvPr id="1" name="Shape 113"/>
        <p:cNvGrpSpPr/>
        <p:nvPr/>
      </p:nvGrpSpPr>
      <p:grpSpPr>
        <a:xfrm>
          <a:off x="0" y="0"/>
          <a:ext cx="0" cy="0"/>
          <a:chOff x="0" y="0"/>
          <a:chExt cx="0" cy="0"/>
        </a:xfrm>
      </p:grpSpPr>
      <p:sp>
        <p:nvSpPr>
          <p:cNvPr id="114" name="Google Shape;114;p4"/>
          <p:cNvSpPr txBox="1">
            <a:spLocks noGrp="1"/>
          </p:cNvSpPr>
          <p:nvPr>
            <p:ph type="body" idx="1"/>
          </p:nvPr>
        </p:nvSpPr>
        <p:spPr>
          <a:xfrm>
            <a:off x="963167" y="1473133"/>
            <a:ext cx="10265600" cy="4665200"/>
          </a:xfrm>
          <a:prstGeom prst="rect">
            <a:avLst/>
          </a:prstGeom>
        </p:spPr>
        <p:txBody>
          <a:bodyPr spcFirstLastPara="1" wrap="square" lIns="91425" tIns="91425" rIns="91425" bIns="91425" anchor="t" anchorCtr="0">
            <a:noAutofit/>
          </a:bodyPr>
          <a:lstStyle>
            <a:lvl1pPr marL="609585" lvl="0" indent="-491054">
              <a:lnSpc>
                <a:spcPct val="100000"/>
              </a:lnSpc>
              <a:spcBef>
                <a:spcPts val="0"/>
              </a:spcBef>
              <a:spcAft>
                <a:spcPts val="0"/>
              </a:spcAft>
              <a:buSzPts val="22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lvl="0"/>
            <a:r>
              <a:rPr lang="es-ES"/>
              <a:t>Haga clic para modificar los estilos de texto del patrón</a:t>
            </a:r>
          </a:p>
        </p:txBody>
      </p:sp>
      <p:sp>
        <p:nvSpPr>
          <p:cNvPr id="115" name="Google Shape;115;p4"/>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116" name="Google Shape;116;p4"/>
          <p:cNvGrpSpPr/>
          <p:nvPr/>
        </p:nvGrpSpPr>
        <p:grpSpPr>
          <a:xfrm>
            <a:off x="11019819" y="2849130"/>
            <a:ext cx="1573004" cy="3805655"/>
            <a:chOff x="7907551" y="-114309"/>
            <a:chExt cx="1908059" cy="4616272"/>
          </a:xfrm>
        </p:grpSpPr>
        <p:sp>
          <p:nvSpPr>
            <p:cNvPr id="117" name="Google Shape;117;p4"/>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 name="Google Shape;118;p4"/>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 name="Google Shape;119;p4"/>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 name="Google Shape;120;p4"/>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 name="Google Shape;121;p4"/>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 name="Google Shape;122;p4"/>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 name="Google Shape;123;p4"/>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 name="Google Shape;124;p4"/>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 name="Google Shape;125;p4"/>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 name="Google Shape;126;p4"/>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 name="Google Shape;127;p4"/>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4"/>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4"/>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4"/>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4"/>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4"/>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33" name="Google Shape;133;p4"/>
          <p:cNvSpPr/>
          <p:nvPr/>
        </p:nvSpPr>
        <p:spPr>
          <a:xfrm>
            <a:off x="1075634" y="6233402"/>
            <a:ext cx="2443207" cy="326407"/>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134" name="Google Shape;134;p4"/>
          <p:cNvCxnSpPr/>
          <p:nvPr/>
        </p:nvCxnSpPr>
        <p:spPr>
          <a:xfrm rot="10800000">
            <a:off x="9842600" y="6527800"/>
            <a:ext cx="1511200" cy="0"/>
          </a:xfrm>
          <a:prstGeom prst="straightConnector1">
            <a:avLst/>
          </a:prstGeom>
          <a:noFill/>
          <a:ln w="28575" cap="flat" cmpd="sng">
            <a:solidFill>
              <a:schemeClr val="accent5"/>
            </a:solidFill>
            <a:prstDash val="solid"/>
            <a:round/>
            <a:headEnd type="none" w="med" len="med"/>
            <a:tailEnd type="none" w="med" len="med"/>
          </a:ln>
        </p:spPr>
      </p:cxnSp>
    </p:spTree>
    <p:extLst>
      <p:ext uri="{BB962C8B-B14F-4D97-AF65-F5344CB8AC3E}">
        <p14:creationId xmlns:p14="http://schemas.microsoft.com/office/powerpoint/2010/main" val="40026189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accent2"/>
        </a:solidFill>
        <a:effectLst/>
      </p:bgPr>
    </p:bg>
    <p:spTree>
      <p:nvGrpSpPr>
        <p:cNvPr id="1" name="Shape 135"/>
        <p:cNvGrpSpPr/>
        <p:nvPr/>
      </p:nvGrpSpPr>
      <p:grpSpPr>
        <a:xfrm>
          <a:off x="0" y="0"/>
          <a:ext cx="0" cy="0"/>
          <a:chOff x="0" y="0"/>
          <a:chExt cx="0" cy="0"/>
        </a:xfrm>
      </p:grpSpPr>
      <p:sp>
        <p:nvSpPr>
          <p:cNvPr id="136" name="Google Shape;136;p5"/>
          <p:cNvSpPr/>
          <p:nvPr/>
        </p:nvSpPr>
        <p:spPr>
          <a:xfrm flipH="1">
            <a:off x="425391" y="377800"/>
            <a:ext cx="11341200" cy="61024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37" name="Google Shape;137;p5"/>
          <p:cNvSpPr/>
          <p:nvPr/>
        </p:nvSpPr>
        <p:spPr>
          <a:xfrm rot="10800000" flipH="1">
            <a:off x="6233467" y="772416"/>
            <a:ext cx="5072000" cy="53112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38" name="Google Shape;138;p5"/>
          <p:cNvGrpSpPr/>
          <p:nvPr/>
        </p:nvGrpSpPr>
        <p:grpSpPr>
          <a:xfrm>
            <a:off x="8879504" y="4618849"/>
            <a:ext cx="2406899" cy="1445080"/>
            <a:chOff x="6659628" y="3464137"/>
            <a:chExt cx="1805174" cy="1083810"/>
          </a:xfrm>
        </p:grpSpPr>
        <p:sp>
          <p:nvSpPr>
            <p:cNvPr id="139" name="Google Shape;139;p5"/>
            <p:cNvSpPr/>
            <p:nvPr/>
          </p:nvSpPr>
          <p:spPr>
            <a:xfrm flipH="1">
              <a:off x="6659628" y="3545595"/>
              <a:ext cx="1262868" cy="100235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5"/>
            <p:cNvSpPr/>
            <p:nvPr/>
          </p:nvSpPr>
          <p:spPr>
            <a:xfrm rot="10800000" flipH="1">
              <a:off x="7611614" y="3464137"/>
              <a:ext cx="853189" cy="84569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41" name="Google Shape;141;p5"/>
          <p:cNvSpPr/>
          <p:nvPr/>
        </p:nvSpPr>
        <p:spPr>
          <a:xfrm rot="10800000" flipH="1">
            <a:off x="881567" y="768016"/>
            <a:ext cx="5076800" cy="5315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2" name="Google Shape;142;p5"/>
          <p:cNvSpPr/>
          <p:nvPr/>
        </p:nvSpPr>
        <p:spPr>
          <a:xfrm flipH="1">
            <a:off x="1262667" y="788946"/>
            <a:ext cx="1371733" cy="109419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3" name="Google Shape;143;p5"/>
          <p:cNvSpPr/>
          <p:nvPr/>
        </p:nvSpPr>
        <p:spPr>
          <a:xfrm flipH="1">
            <a:off x="2047358" y="787538"/>
            <a:ext cx="1072175" cy="8551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44" name="Google Shape;144;p5"/>
          <p:cNvSpPr/>
          <p:nvPr/>
        </p:nvSpPr>
        <p:spPr>
          <a:xfrm flipH="1">
            <a:off x="899685" y="2131743"/>
            <a:ext cx="1025243" cy="97267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45" name="Google Shape;145;p5"/>
          <p:cNvGrpSpPr/>
          <p:nvPr/>
        </p:nvGrpSpPr>
        <p:grpSpPr>
          <a:xfrm>
            <a:off x="5708554" y="500286"/>
            <a:ext cx="774893" cy="167204"/>
            <a:chOff x="4685288" y="186288"/>
            <a:chExt cx="419375" cy="90485"/>
          </a:xfrm>
        </p:grpSpPr>
        <p:sp>
          <p:nvSpPr>
            <p:cNvPr id="146" name="Google Shape;146;p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47" name="Google Shape;147;p5"/>
            <p:cNvGrpSpPr/>
            <p:nvPr/>
          </p:nvGrpSpPr>
          <p:grpSpPr>
            <a:xfrm>
              <a:off x="4685288" y="186300"/>
              <a:ext cx="419375" cy="90473"/>
              <a:chOff x="4390000" y="182175"/>
              <a:chExt cx="419375" cy="90473"/>
            </a:xfrm>
          </p:grpSpPr>
          <p:sp>
            <p:nvSpPr>
              <p:cNvPr id="148" name="Google Shape;148;p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 name="Google Shape;149;p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150" name="Google Shape;150;p5"/>
          <p:cNvGrpSpPr/>
          <p:nvPr/>
        </p:nvGrpSpPr>
        <p:grpSpPr>
          <a:xfrm rot="-10283466" flipH="1">
            <a:off x="297617" y="190574"/>
            <a:ext cx="721516" cy="2967095"/>
            <a:chOff x="871338" y="1945155"/>
            <a:chExt cx="247109" cy="1016148"/>
          </a:xfrm>
        </p:grpSpPr>
        <p:sp>
          <p:nvSpPr>
            <p:cNvPr id="151" name="Google Shape;151;p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 name="Google Shape;152;p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 name="Google Shape;153;p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4" name="Google Shape;154;p5"/>
          <p:cNvGrpSpPr/>
          <p:nvPr/>
        </p:nvGrpSpPr>
        <p:grpSpPr>
          <a:xfrm rot="-1025565">
            <a:off x="10554279" y="220336"/>
            <a:ext cx="1281565" cy="2616033"/>
            <a:chOff x="3789888" y="1403830"/>
            <a:chExt cx="569113" cy="1161936"/>
          </a:xfrm>
        </p:grpSpPr>
        <p:sp>
          <p:nvSpPr>
            <p:cNvPr id="155" name="Google Shape;155;p5"/>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5"/>
            <p:cNvSpPr/>
            <p:nvPr/>
          </p:nvSpPr>
          <p:spPr>
            <a:xfrm>
              <a:off x="3789888" y="1403830"/>
              <a:ext cx="81102" cy="79229"/>
            </a:xfrm>
            <a:custGeom>
              <a:avLst/>
              <a:gdLst/>
              <a:ahLst/>
              <a:cxnLst/>
              <a:rect l="l" t="t" r="r" b="b"/>
              <a:pathLst>
                <a:path w="4286" h="4187" extrusionOk="0">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 name="Google Shape;157;p5"/>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58" name="Google Shape;158;p5"/>
          <p:cNvSpPr txBox="1">
            <a:spLocks noGrp="1"/>
          </p:cNvSpPr>
          <p:nvPr>
            <p:ph type="subTitle" idx="1"/>
          </p:nvPr>
        </p:nvSpPr>
        <p:spPr>
          <a:xfrm>
            <a:off x="1838767" y="4112807"/>
            <a:ext cx="3162400" cy="1029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
        <p:nvSpPr>
          <p:cNvPr id="159" name="Google Shape;159;p5"/>
          <p:cNvSpPr txBox="1">
            <a:spLocks noGrp="1"/>
          </p:cNvSpPr>
          <p:nvPr>
            <p:ph type="subTitle" idx="2"/>
          </p:nvPr>
        </p:nvSpPr>
        <p:spPr>
          <a:xfrm>
            <a:off x="7188267" y="4112808"/>
            <a:ext cx="3162400" cy="1029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s-ES"/>
              <a:t>Haga clic para modificar el estilo de subtítulo del patrón</a:t>
            </a:r>
            <a:endParaRPr/>
          </a:p>
        </p:txBody>
      </p:sp>
      <p:sp>
        <p:nvSpPr>
          <p:cNvPr id="160" name="Google Shape;160;p5"/>
          <p:cNvSpPr/>
          <p:nvPr/>
        </p:nvSpPr>
        <p:spPr>
          <a:xfrm>
            <a:off x="5009399" y="5993262"/>
            <a:ext cx="2173188" cy="290261"/>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161" name="Google Shape;161;p5"/>
          <p:cNvSpPr txBox="1">
            <a:spLocks noGrp="1"/>
          </p:cNvSpPr>
          <p:nvPr>
            <p:ph type="title"/>
          </p:nvPr>
        </p:nvSpPr>
        <p:spPr>
          <a:xfrm>
            <a:off x="1701800" y="3517900"/>
            <a:ext cx="3441600" cy="56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r>
              <a:rPr lang="es-ES"/>
              <a:t>Haga clic para modificar el estilo de título del patrón</a:t>
            </a:r>
            <a:endParaRPr/>
          </a:p>
        </p:txBody>
      </p:sp>
      <p:sp>
        <p:nvSpPr>
          <p:cNvPr id="162" name="Google Shape;162;p5"/>
          <p:cNvSpPr txBox="1">
            <a:spLocks noGrp="1"/>
          </p:cNvSpPr>
          <p:nvPr>
            <p:ph type="title" idx="3"/>
          </p:nvPr>
        </p:nvSpPr>
        <p:spPr>
          <a:xfrm>
            <a:off x="7048500" y="3517900"/>
            <a:ext cx="3441600" cy="56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4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r>
              <a:rPr lang="es-ES"/>
              <a:t>Haga clic para modificar el estilo de título del patrón</a:t>
            </a:r>
            <a:endParaRPr/>
          </a:p>
        </p:txBody>
      </p:sp>
    </p:spTree>
    <p:extLst>
      <p:ext uri="{BB962C8B-B14F-4D97-AF65-F5344CB8AC3E}">
        <p14:creationId xmlns:p14="http://schemas.microsoft.com/office/powerpoint/2010/main" val="106431990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63"/>
        <p:cNvGrpSpPr/>
        <p:nvPr/>
      </p:nvGrpSpPr>
      <p:grpSpPr>
        <a:xfrm>
          <a:off x="0" y="0"/>
          <a:ext cx="0" cy="0"/>
          <a:chOff x="0" y="0"/>
          <a:chExt cx="0" cy="0"/>
        </a:xfrm>
      </p:grpSpPr>
      <p:sp>
        <p:nvSpPr>
          <p:cNvPr id="164" name="Google Shape;164;p6"/>
          <p:cNvSpPr/>
          <p:nvPr/>
        </p:nvSpPr>
        <p:spPr>
          <a:xfrm>
            <a:off x="425400" y="377800"/>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165" name="Google Shape;165;p6"/>
          <p:cNvGrpSpPr/>
          <p:nvPr/>
        </p:nvGrpSpPr>
        <p:grpSpPr>
          <a:xfrm>
            <a:off x="5708554" y="100237"/>
            <a:ext cx="774893" cy="167204"/>
            <a:chOff x="4685288" y="186288"/>
            <a:chExt cx="419375" cy="90485"/>
          </a:xfrm>
        </p:grpSpPr>
        <p:sp>
          <p:nvSpPr>
            <p:cNvPr id="166" name="Google Shape;166;p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67" name="Google Shape;167;p6"/>
            <p:cNvGrpSpPr/>
            <p:nvPr/>
          </p:nvGrpSpPr>
          <p:grpSpPr>
            <a:xfrm>
              <a:off x="4685288" y="186300"/>
              <a:ext cx="419375" cy="90473"/>
              <a:chOff x="4390000" y="182175"/>
              <a:chExt cx="419375" cy="90473"/>
            </a:xfrm>
          </p:grpSpPr>
          <p:sp>
            <p:nvSpPr>
              <p:cNvPr id="168" name="Google Shape;168;p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70" name="Google Shape;170;p6"/>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171" name="Google Shape;171;p6"/>
          <p:cNvGrpSpPr/>
          <p:nvPr/>
        </p:nvGrpSpPr>
        <p:grpSpPr>
          <a:xfrm rot="-9602805" flipH="1">
            <a:off x="39124" y="172089"/>
            <a:ext cx="1848160" cy="3607499"/>
            <a:chOff x="409722" y="228600"/>
            <a:chExt cx="1385931" cy="2705253"/>
          </a:xfrm>
        </p:grpSpPr>
        <p:grpSp>
          <p:nvGrpSpPr>
            <p:cNvPr id="172" name="Google Shape;172;p6"/>
            <p:cNvGrpSpPr/>
            <p:nvPr/>
          </p:nvGrpSpPr>
          <p:grpSpPr>
            <a:xfrm rot="-617154" flipH="1">
              <a:off x="575967" y="402323"/>
              <a:ext cx="1053440" cy="2450002"/>
              <a:chOff x="3817855" y="1437512"/>
              <a:chExt cx="541146" cy="1128254"/>
            </a:xfrm>
          </p:grpSpPr>
          <p:sp>
            <p:nvSpPr>
              <p:cNvPr id="173" name="Google Shape;173;p6"/>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75" name="Google Shape;175;p6"/>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76" name="Google Shape;176;p6"/>
          <p:cNvGrpSpPr/>
          <p:nvPr/>
        </p:nvGrpSpPr>
        <p:grpSpPr>
          <a:xfrm>
            <a:off x="-12684" y="3"/>
            <a:ext cx="12237263" cy="6316125"/>
            <a:chOff x="-9513" y="2"/>
            <a:chExt cx="9177947" cy="4737094"/>
          </a:xfrm>
        </p:grpSpPr>
        <p:sp>
          <p:nvSpPr>
            <p:cNvPr id="177" name="Google Shape;177;p6"/>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6"/>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6"/>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92367380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2"/>
        </a:solidFill>
        <a:effectLst/>
      </p:bgPr>
    </p:bg>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1322761" y="2028467"/>
            <a:ext cx="3532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182" name="Google Shape;182;p7"/>
          <p:cNvSpPr txBox="1">
            <a:spLocks noGrp="1"/>
          </p:cNvSpPr>
          <p:nvPr>
            <p:ph type="subTitle" idx="1"/>
          </p:nvPr>
        </p:nvSpPr>
        <p:spPr>
          <a:xfrm>
            <a:off x="1266000" y="2953400"/>
            <a:ext cx="3876800" cy="15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7835271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2"/>
        </a:solidFill>
        <a:effectLst/>
      </p:bgPr>
    </p:bg>
    <p:spTree>
      <p:nvGrpSpPr>
        <p:cNvPr id="1" name="Shape 183"/>
        <p:cNvGrpSpPr/>
        <p:nvPr/>
      </p:nvGrpSpPr>
      <p:grpSpPr>
        <a:xfrm>
          <a:off x="0" y="0"/>
          <a:ext cx="0" cy="0"/>
          <a:chOff x="0" y="0"/>
          <a:chExt cx="0" cy="0"/>
        </a:xfrm>
      </p:grpSpPr>
      <p:grpSp>
        <p:nvGrpSpPr>
          <p:cNvPr id="184" name="Google Shape;184;p8"/>
          <p:cNvGrpSpPr/>
          <p:nvPr/>
        </p:nvGrpSpPr>
        <p:grpSpPr>
          <a:xfrm>
            <a:off x="425391" y="377800"/>
            <a:ext cx="11341200" cy="6102400"/>
            <a:chOff x="319043" y="283350"/>
            <a:chExt cx="8505900" cy="4576800"/>
          </a:xfrm>
        </p:grpSpPr>
        <p:sp>
          <p:nvSpPr>
            <p:cNvPr id="185" name="Google Shape;185;p8"/>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 name="Google Shape;186;p8"/>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8"/>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8"/>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89" name="Google Shape;189;p8"/>
          <p:cNvGrpSpPr/>
          <p:nvPr/>
        </p:nvGrpSpPr>
        <p:grpSpPr>
          <a:xfrm>
            <a:off x="5708554" y="500286"/>
            <a:ext cx="774893" cy="167204"/>
            <a:chOff x="4685288" y="186288"/>
            <a:chExt cx="419375" cy="90485"/>
          </a:xfrm>
        </p:grpSpPr>
        <p:sp>
          <p:nvSpPr>
            <p:cNvPr id="190" name="Google Shape;190;p8"/>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91" name="Google Shape;191;p8"/>
            <p:cNvGrpSpPr/>
            <p:nvPr/>
          </p:nvGrpSpPr>
          <p:grpSpPr>
            <a:xfrm>
              <a:off x="4685288" y="186300"/>
              <a:ext cx="419375" cy="90473"/>
              <a:chOff x="4390000" y="182175"/>
              <a:chExt cx="419375" cy="90473"/>
            </a:xfrm>
          </p:grpSpPr>
          <p:sp>
            <p:nvSpPr>
              <p:cNvPr id="192" name="Google Shape;192;p8"/>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 name="Google Shape;193;p8"/>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94" name="Google Shape;194;p8"/>
          <p:cNvSpPr txBox="1">
            <a:spLocks noGrp="1"/>
          </p:cNvSpPr>
          <p:nvPr>
            <p:ph type="title"/>
          </p:nvPr>
        </p:nvSpPr>
        <p:spPr>
          <a:xfrm>
            <a:off x="2728800" y="1886000"/>
            <a:ext cx="6734400" cy="308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s-ES"/>
              <a:t>Haga clic para modificar el estilo de título del patrón</a:t>
            </a:r>
            <a:endParaRPr/>
          </a:p>
        </p:txBody>
      </p:sp>
    </p:spTree>
    <p:extLst>
      <p:ext uri="{BB962C8B-B14F-4D97-AF65-F5344CB8AC3E}">
        <p14:creationId xmlns:p14="http://schemas.microsoft.com/office/powerpoint/2010/main" val="326318468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95"/>
        <p:cNvGrpSpPr/>
        <p:nvPr/>
      </p:nvGrpSpPr>
      <p:grpSpPr>
        <a:xfrm>
          <a:off x="0" y="0"/>
          <a:ext cx="0" cy="0"/>
          <a:chOff x="0" y="0"/>
          <a:chExt cx="0" cy="0"/>
        </a:xfrm>
      </p:grpSpPr>
      <p:grpSp>
        <p:nvGrpSpPr>
          <p:cNvPr id="196" name="Google Shape;196;p9"/>
          <p:cNvGrpSpPr/>
          <p:nvPr/>
        </p:nvGrpSpPr>
        <p:grpSpPr>
          <a:xfrm>
            <a:off x="-12684" y="-7"/>
            <a:ext cx="12237263" cy="6858025"/>
            <a:chOff x="-9513" y="-6"/>
            <a:chExt cx="9177947" cy="5143519"/>
          </a:xfrm>
        </p:grpSpPr>
        <p:sp>
          <p:nvSpPr>
            <p:cNvPr id="197" name="Google Shape;197;p9"/>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 name="Google Shape;198;p9"/>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9"/>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 name="Google Shape;200;p9"/>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 name="Google Shape;201;p9"/>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 name="Google Shape;202;p9"/>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9"/>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04" name="Google Shape;204;p9"/>
          <p:cNvSpPr txBox="1">
            <a:spLocks noGrp="1"/>
          </p:cNvSpPr>
          <p:nvPr>
            <p:ph type="ctrTitle"/>
          </p:nvPr>
        </p:nvSpPr>
        <p:spPr>
          <a:xfrm>
            <a:off x="6625427" y="2248200"/>
            <a:ext cx="4588000" cy="5692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4000"/>
            </a:lvl1pPr>
            <a:lvl2pPr lvl="1" rtl="0">
              <a:spcBef>
                <a:spcPts val="0"/>
              </a:spcBef>
              <a:spcAft>
                <a:spcPts val="0"/>
              </a:spcAft>
              <a:buSzPts val="3200"/>
              <a:buNone/>
              <a:defRPr sz="4267"/>
            </a:lvl2pPr>
            <a:lvl3pPr lvl="2" rtl="0">
              <a:spcBef>
                <a:spcPts val="0"/>
              </a:spcBef>
              <a:spcAft>
                <a:spcPts val="0"/>
              </a:spcAft>
              <a:buSzPts val="3200"/>
              <a:buNone/>
              <a:defRPr sz="4267"/>
            </a:lvl3pPr>
            <a:lvl4pPr lvl="3" rtl="0">
              <a:spcBef>
                <a:spcPts val="0"/>
              </a:spcBef>
              <a:spcAft>
                <a:spcPts val="0"/>
              </a:spcAft>
              <a:buSzPts val="3200"/>
              <a:buNone/>
              <a:defRPr sz="4267"/>
            </a:lvl4pPr>
            <a:lvl5pPr lvl="4" rtl="0">
              <a:spcBef>
                <a:spcPts val="0"/>
              </a:spcBef>
              <a:spcAft>
                <a:spcPts val="0"/>
              </a:spcAft>
              <a:buSzPts val="3200"/>
              <a:buNone/>
              <a:defRPr sz="4267"/>
            </a:lvl5pPr>
            <a:lvl6pPr lvl="5" rtl="0">
              <a:spcBef>
                <a:spcPts val="0"/>
              </a:spcBef>
              <a:spcAft>
                <a:spcPts val="0"/>
              </a:spcAft>
              <a:buSzPts val="3200"/>
              <a:buNone/>
              <a:defRPr sz="4267"/>
            </a:lvl6pPr>
            <a:lvl7pPr lvl="6" rtl="0">
              <a:spcBef>
                <a:spcPts val="0"/>
              </a:spcBef>
              <a:spcAft>
                <a:spcPts val="0"/>
              </a:spcAft>
              <a:buSzPts val="3200"/>
              <a:buNone/>
              <a:defRPr sz="4267"/>
            </a:lvl7pPr>
            <a:lvl8pPr lvl="7" rtl="0">
              <a:spcBef>
                <a:spcPts val="0"/>
              </a:spcBef>
              <a:spcAft>
                <a:spcPts val="0"/>
              </a:spcAft>
              <a:buSzPts val="3200"/>
              <a:buNone/>
              <a:defRPr sz="4267"/>
            </a:lvl8pPr>
            <a:lvl9pPr lvl="8" rtl="0">
              <a:spcBef>
                <a:spcPts val="0"/>
              </a:spcBef>
              <a:spcAft>
                <a:spcPts val="0"/>
              </a:spcAft>
              <a:buSzPts val="3200"/>
              <a:buNone/>
              <a:defRPr sz="4267"/>
            </a:lvl9pPr>
          </a:lstStyle>
          <a:p>
            <a:r>
              <a:rPr lang="es-ES"/>
              <a:t>Haga clic para modificar el estilo de título del patrón</a:t>
            </a:r>
            <a:endParaRPr/>
          </a:p>
        </p:txBody>
      </p:sp>
      <p:grpSp>
        <p:nvGrpSpPr>
          <p:cNvPr id="205" name="Google Shape;205;p9"/>
          <p:cNvGrpSpPr/>
          <p:nvPr/>
        </p:nvGrpSpPr>
        <p:grpSpPr>
          <a:xfrm>
            <a:off x="5708554" y="100237"/>
            <a:ext cx="774893" cy="167204"/>
            <a:chOff x="4685288" y="186288"/>
            <a:chExt cx="419375" cy="90485"/>
          </a:xfrm>
        </p:grpSpPr>
        <p:sp>
          <p:nvSpPr>
            <p:cNvPr id="206" name="Google Shape;206;p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207" name="Google Shape;207;p9"/>
            <p:cNvGrpSpPr/>
            <p:nvPr/>
          </p:nvGrpSpPr>
          <p:grpSpPr>
            <a:xfrm>
              <a:off x="4685288" y="186300"/>
              <a:ext cx="419375" cy="90473"/>
              <a:chOff x="4390000" y="182175"/>
              <a:chExt cx="419375" cy="90473"/>
            </a:xfrm>
          </p:grpSpPr>
          <p:sp>
            <p:nvSpPr>
              <p:cNvPr id="208" name="Google Shape;208;p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210" name="Google Shape;210;p9"/>
          <p:cNvSpPr txBox="1">
            <a:spLocks noGrp="1"/>
          </p:cNvSpPr>
          <p:nvPr>
            <p:ph type="subTitle" idx="1"/>
          </p:nvPr>
        </p:nvSpPr>
        <p:spPr>
          <a:xfrm>
            <a:off x="6502400" y="3084033"/>
            <a:ext cx="4038800" cy="16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solidFill>
                  <a:schemeClr val="accent5"/>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4973067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11"/>
        <p:cNvGrpSpPr/>
        <p:nvPr/>
      </p:nvGrpSpPr>
      <p:grpSpPr>
        <a:xfrm>
          <a:off x="0" y="0"/>
          <a:ext cx="0" cy="0"/>
          <a:chOff x="0" y="0"/>
          <a:chExt cx="0" cy="0"/>
        </a:xfrm>
      </p:grpSpPr>
      <p:sp>
        <p:nvSpPr>
          <p:cNvPr id="212" name="Google Shape;212;p10"/>
          <p:cNvSpPr txBox="1">
            <a:spLocks noGrp="1"/>
          </p:cNvSpPr>
          <p:nvPr>
            <p:ph type="ctrTitle"/>
          </p:nvPr>
        </p:nvSpPr>
        <p:spPr>
          <a:xfrm>
            <a:off x="950467" y="719333"/>
            <a:ext cx="5704400" cy="15648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200">
                <a:solidFill>
                  <a:schemeClr val="accent5"/>
                </a:solidFill>
              </a:defRPr>
            </a:lvl1pPr>
            <a:lvl2pPr lvl="1" rtl="0">
              <a:spcBef>
                <a:spcPts val="0"/>
              </a:spcBef>
              <a:spcAft>
                <a:spcPts val="0"/>
              </a:spcAft>
              <a:buSzPts val="3200"/>
              <a:buNone/>
              <a:defRPr sz="4267"/>
            </a:lvl2pPr>
            <a:lvl3pPr lvl="2" rtl="0">
              <a:spcBef>
                <a:spcPts val="0"/>
              </a:spcBef>
              <a:spcAft>
                <a:spcPts val="0"/>
              </a:spcAft>
              <a:buSzPts val="3200"/>
              <a:buNone/>
              <a:defRPr sz="4267"/>
            </a:lvl3pPr>
            <a:lvl4pPr lvl="3" rtl="0">
              <a:spcBef>
                <a:spcPts val="0"/>
              </a:spcBef>
              <a:spcAft>
                <a:spcPts val="0"/>
              </a:spcAft>
              <a:buSzPts val="3200"/>
              <a:buNone/>
              <a:defRPr sz="4267"/>
            </a:lvl4pPr>
            <a:lvl5pPr lvl="4" rtl="0">
              <a:spcBef>
                <a:spcPts val="0"/>
              </a:spcBef>
              <a:spcAft>
                <a:spcPts val="0"/>
              </a:spcAft>
              <a:buSzPts val="3200"/>
              <a:buNone/>
              <a:defRPr sz="4267"/>
            </a:lvl5pPr>
            <a:lvl6pPr lvl="5" rtl="0">
              <a:spcBef>
                <a:spcPts val="0"/>
              </a:spcBef>
              <a:spcAft>
                <a:spcPts val="0"/>
              </a:spcAft>
              <a:buSzPts val="3200"/>
              <a:buNone/>
              <a:defRPr sz="4267"/>
            </a:lvl6pPr>
            <a:lvl7pPr lvl="6" rtl="0">
              <a:spcBef>
                <a:spcPts val="0"/>
              </a:spcBef>
              <a:spcAft>
                <a:spcPts val="0"/>
              </a:spcAft>
              <a:buSzPts val="3200"/>
              <a:buNone/>
              <a:defRPr sz="4267"/>
            </a:lvl7pPr>
            <a:lvl8pPr lvl="7" rtl="0">
              <a:spcBef>
                <a:spcPts val="0"/>
              </a:spcBef>
              <a:spcAft>
                <a:spcPts val="0"/>
              </a:spcAft>
              <a:buSzPts val="3200"/>
              <a:buNone/>
              <a:defRPr sz="4267"/>
            </a:lvl8pPr>
            <a:lvl9pPr lvl="8" rtl="0">
              <a:spcBef>
                <a:spcPts val="0"/>
              </a:spcBef>
              <a:spcAft>
                <a:spcPts val="0"/>
              </a:spcAft>
              <a:buSzPts val="3200"/>
              <a:buNone/>
              <a:defRPr sz="4267"/>
            </a:lvl9pPr>
          </a:lstStyle>
          <a:p>
            <a:r>
              <a:rPr lang="es-ES"/>
              <a:t>Haga clic para modificar el estilo de título del patrón</a:t>
            </a:r>
            <a:endParaRPr/>
          </a:p>
        </p:txBody>
      </p:sp>
    </p:spTree>
    <p:extLst>
      <p:ext uri="{BB962C8B-B14F-4D97-AF65-F5344CB8AC3E}">
        <p14:creationId xmlns:p14="http://schemas.microsoft.com/office/powerpoint/2010/main" val="131818917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2"/>
        </a:solidFill>
        <a:effectLst/>
      </p:bgPr>
    </p:bg>
    <p:spTree>
      <p:nvGrpSpPr>
        <p:cNvPr id="1" name="Shape 213"/>
        <p:cNvGrpSpPr/>
        <p:nvPr/>
      </p:nvGrpSpPr>
      <p:grpSpPr>
        <a:xfrm>
          <a:off x="0" y="0"/>
          <a:ext cx="0" cy="0"/>
          <a:chOff x="0" y="0"/>
          <a:chExt cx="0" cy="0"/>
        </a:xfrm>
      </p:grpSpPr>
      <p:grpSp>
        <p:nvGrpSpPr>
          <p:cNvPr id="214" name="Google Shape;214;p11"/>
          <p:cNvGrpSpPr/>
          <p:nvPr/>
        </p:nvGrpSpPr>
        <p:grpSpPr>
          <a:xfrm>
            <a:off x="425391" y="377800"/>
            <a:ext cx="11341200" cy="6102400"/>
            <a:chOff x="319043" y="283350"/>
            <a:chExt cx="8505900" cy="4576800"/>
          </a:xfrm>
        </p:grpSpPr>
        <p:sp>
          <p:nvSpPr>
            <p:cNvPr id="215" name="Google Shape;215;p11"/>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 name="Google Shape;216;p11"/>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 name="Google Shape;217;p11"/>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 name="Google Shape;218;p11"/>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9" name="Google Shape;219;p11"/>
          <p:cNvGrpSpPr/>
          <p:nvPr/>
        </p:nvGrpSpPr>
        <p:grpSpPr>
          <a:xfrm>
            <a:off x="5708554" y="500286"/>
            <a:ext cx="774893" cy="167204"/>
            <a:chOff x="4685288" y="186288"/>
            <a:chExt cx="419375" cy="90485"/>
          </a:xfrm>
        </p:grpSpPr>
        <p:sp>
          <p:nvSpPr>
            <p:cNvPr id="220" name="Google Shape;220;p11"/>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221" name="Google Shape;221;p11"/>
            <p:cNvGrpSpPr/>
            <p:nvPr/>
          </p:nvGrpSpPr>
          <p:grpSpPr>
            <a:xfrm>
              <a:off x="4685288" y="186300"/>
              <a:ext cx="419375" cy="90473"/>
              <a:chOff x="4390000" y="182175"/>
              <a:chExt cx="419375" cy="90473"/>
            </a:xfrm>
          </p:grpSpPr>
          <p:sp>
            <p:nvSpPr>
              <p:cNvPr id="222" name="Google Shape;222;p11"/>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3" name="Google Shape;223;p11"/>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224" name="Google Shape;224;p11"/>
          <p:cNvSpPr/>
          <p:nvPr/>
        </p:nvSpPr>
        <p:spPr>
          <a:xfrm rot="10800000" flipH="1">
            <a:off x="8518400" y="4848225"/>
            <a:ext cx="2148152" cy="161327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5" name="Google Shape;225;p11"/>
          <p:cNvSpPr/>
          <p:nvPr/>
        </p:nvSpPr>
        <p:spPr>
          <a:xfrm rot="10800000" flipH="1">
            <a:off x="7705134" y="5123923"/>
            <a:ext cx="1797425" cy="133914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6" name="Google Shape;226;p11"/>
          <p:cNvSpPr txBox="1">
            <a:spLocks noGrp="1"/>
          </p:cNvSpPr>
          <p:nvPr>
            <p:ph type="title" hasCustomPrompt="1"/>
          </p:nvPr>
        </p:nvSpPr>
        <p:spPr>
          <a:xfrm>
            <a:off x="1409600" y="1474833"/>
            <a:ext cx="9372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666"/>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27" name="Google Shape;227;p11"/>
          <p:cNvSpPr txBox="1">
            <a:spLocks noGrp="1"/>
          </p:cNvSpPr>
          <p:nvPr>
            <p:ph type="subTitle" idx="1"/>
          </p:nvPr>
        </p:nvSpPr>
        <p:spPr>
          <a:xfrm>
            <a:off x="1712000" y="4092833"/>
            <a:ext cx="8768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2133"/>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s-ES"/>
              <a:t>Haga clic para modificar el estilo de subtítulo del patrón</a:t>
            </a:r>
            <a:endParaRPr/>
          </a:p>
        </p:txBody>
      </p:sp>
    </p:spTree>
    <p:extLst>
      <p:ext uri="{BB962C8B-B14F-4D97-AF65-F5344CB8AC3E}">
        <p14:creationId xmlns:p14="http://schemas.microsoft.com/office/powerpoint/2010/main" val="366574811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8"/>
        <p:cNvGrpSpPr/>
        <p:nvPr/>
      </p:nvGrpSpPr>
      <p:grpSpPr>
        <a:xfrm>
          <a:off x="0" y="0"/>
          <a:ext cx="0" cy="0"/>
          <a:chOff x="0" y="0"/>
          <a:chExt cx="0" cy="0"/>
        </a:xfrm>
      </p:grpSpPr>
    </p:spTree>
    <p:extLst>
      <p:ext uri="{BB962C8B-B14F-4D97-AF65-F5344CB8AC3E}">
        <p14:creationId xmlns:p14="http://schemas.microsoft.com/office/powerpoint/2010/main" val="156990393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29"/>
        <p:cNvGrpSpPr/>
        <p:nvPr/>
      </p:nvGrpSpPr>
      <p:grpSpPr>
        <a:xfrm>
          <a:off x="0" y="0"/>
          <a:ext cx="0" cy="0"/>
          <a:chOff x="0" y="0"/>
          <a:chExt cx="0" cy="0"/>
        </a:xfrm>
      </p:grpSpPr>
      <p:grpSp>
        <p:nvGrpSpPr>
          <p:cNvPr id="230" name="Google Shape;230;p13"/>
          <p:cNvGrpSpPr/>
          <p:nvPr/>
        </p:nvGrpSpPr>
        <p:grpSpPr>
          <a:xfrm>
            <a:off x="-12684" y="-7"/>
            <a:ext cx="12237263" cy="6858025"/>
            <a:chOff x="-9513" y="-6"/>
            <a:chExt cx="9177947" cy="5143519"/>
          </a:xfrm>
        </p:grpSpPr>
        <p:sp>
          <p:nvSpPr>
            <p:cNvPr id="231" name="Google Shape;231;p1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13"/>
            <p:cNvSpPr/>
            <p:nvPr/>
          </p:nvSpPr>
          <p:spPr>
            <a:xfrm flipH="1">
              <a:off x="109125"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13"/>
            <p:cNvSpPr/>
            <p:nvPr/>
          </p:nvSpPr>
          <p:spPr>
            <a:xfrm flipH="1">
              <a:off x="1100819"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 name="Google Shape;234;p13"/>
            <p:cNvSpPr/>
            <p:nvPr/>
          </p:nvSpPr>
          <p:spPr>
            <a:xfrm flipH="1">
              <a:off x="6750722"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 name="Google Shape;235;p13"/>
            <p:cNvSpPr/>
            <p:nvPr/>
          </p:nvSpPr>
          <p:spPr>
            <a:xfrm rot="10800000" flipH="1">
              <a:off x="8024650" y="24328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 name="Google Shape;236;p13"/>
            <p:cNvSpPr/>
            <p:nvPr/>
          </p:nvSpPr>
          <p:spPr>
            <a:xfrm rot="10800000" flipH="1">
              <a:off x="8024650" y="2598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 name="Google Shape;237;p13"/>
            <p:cNvSpPr/>
            <p:nvPr/>
          </p:nvSpPr>
          <p:spPr>
            <a:xfrm flipH="1">
              <a:off x="-9513" y="2600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38" name="Google Shape;238;p13"/>
          <p:cNvGrpSpPr/>
          <p:nvPr/>
        </p:nvGrpSpPr>
        <p:grpSpPr>
          <a:xfrm>
            <a:off x="5708554" y="100237"/>
            <a:ext cx="774893" cy="167204"/>
            <a:chOff x="4685288" y="186288"/>
            <a:chExt cx="419375" cy="90485"/>
          </a:xfrm>
        </p:grpSpPr>
        <p:sp>
          <p:nvSpPr>
            <p:cNvPr id="239" name="Google Shape;239;p1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240" name="Google Shape;240;p13"/>
            <p:cNvGrpSpPr/>
            <p:nvPr/>
          </p:nvGrpSpPr>
          <p:grpSpPr>
            <a:xfrm>
              <a:off x="4685288" y="186300"/>
              <a:ext cx="419375" cy="90473"/>
              <a:chOff x="4390000" y="182175"/>
              <a:chExt cx="419375" cy="90473"/>
            </a:xfrm>
          </p:grpSpPr>
          <p:sp>
            <p:nvSpPr>
              <p:cNvPr id="241" name="Google Shape;241;p1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 name="Google Shape;242;p1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243" name="Google Shape;243;p13"/>
          <p:cNvSpPr txBox="1">
            <a:spLocks noGrp="1"/>
          </p:cNvSpPr>
          <p:nvPr>
            <p:ph type="subTitle" idx="1"/>
          </p:nvPr>
        </p:nvSpPr>
        <p:spPr>
          <a:xfrm>
            <a:off x="1938951" y="2823660"/>
            <a:ext cx="3156800" cy="7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solidFill>
                  <a:schemeClr val="accent5"/>
                </a:solidFill>
              </a:defRPr>
            </a:lvl1pPr>
            <a:lvl2pPr lvl="1" algn="ctr" rtl="0">
              <a:lnSpc>
                <a:spcPct val="100000"/>
              </a:lnSpc>
              <a:spcBef>
                <a:spcPts val="0"/>
              </a:spcBef>
              <a:spcAft>
                <a:spcPts val="0"/>
              </a:spcAft>
              <a:buNone/>
              <a:defRPr sz="2133">
                <a:solidFill>
                  <a:schemeClr val="accent5"/>
                </a:solidFill>
              </a:defRPr>
            </a:lvl2pPr>
            <a:lvl3pPr lvl="2" algn="ctr" rtl="0">
              <a:lnSpc>
                <a:spcPct val="100000"/>
              </a:lnSpc>
              <a:spcBef>
                <a:spcPts val="0"/>
              </a:spcBef>
              <a:spcAft>
                <a:spcPts val="0"/>
              </a:spcAft>
              <a:buNone/>
              <a:defRPr sz="2133">
                <a:solidFill>
                  <a:schemeClr val="accent5"/>
                </a:solidFill>
              </a:defRPr>
            </a:lvl3pPr>
            <a:lvl4pPr lvl="3" algn="ctr" rtl="0">
              <a:lnSpc>
                <a:spcPct val="100000"/>
              </a:lnSpc>
              <a:spcBef>
                <a:spcPts val="0"/>
              </a:spcBef>
              <a:spcAft>
                <a:spcPts val="0"/>
              </a:spcAft>
              <a:buNone/>
              <a:defRPr sz="2133">
                <a:solidFill>
                  <a:schemeClr val="accent5"/>
                </a:solidFill>
              </a:defRPr>
            </a:lvl4pPr>
            <a:lvl5pPr lvl="4" algn="ctr" rtl="0">
              <a:lnSpc>
                <a:spcPct val="100000"/>
              </a:lnSpc>
              <a:spcBef>
                <a:spcPts val="0"/>
              </a:spcBef>
              <a:spcAft>
                <a:spcPts val="0"/>
              </a:spcAft>
              <a:buNone/>
              <a:defRPr sz="2133">
                <a:solidFill>
                  <a:schemeClr val="accent5"/>
                </a:solidFill>
              </a:defRPr>
            </a:lvl5pPr>
            <a:lvl6pPr lvl="5" algn="ctr" rtl="0">
              <a:lnSpc>
                <a:spcPct val="100000"/>
              </a:lnSpc>
              <a:spcBef>
                <a:spcPts val="0"/>
              </a:spcBef>
              <a:spcAft>
                <a:spcPts val="0"/>
              </a:spcAft>
              <a:buNone/>
              <a:defRPr sz="2133">
                <a:solidFill>
                  <a:schemeClr val="accent5"/>
                </a:solidFill>
              </a:defRPr>
            </a:lvl6pPr>
            <a:lvl7pPr lvl="6" algn="ctr" rtl="0">
              <a:lnSpc>
                <a:spcPct val="100000"/>
              </a:lnSpc>
              <a:spcBef>
                <a:spcPts val="0"/>
              </a:spcBef>
              <a:spcAft>
                <a:spcPts val="0"/>
              </a:spcAft>
              <a:buNone/>
              <a:defRPr sz="2133">
                <a:solidFill>
                  <a:schemeClr val="accent5"/>
                </a:solidFill>
              </a:defRPr>
            </a:lvl7pPr>
            <a:lvl8pPr lvl="7" algn="ctr" rtl="0">
              <a:lnSpc>
                <a:spcPct val="100000"/>
              </a:lnSpc>
              <a:spcBef>
                <a:spcPts val="0"/>
              </a:spcBef>
              <a:spcAft>
                <a:spcPts val="0"/>
              </a:spcAft>
              <a:buNone/>
              <a:defRPr sz="2133">
                <a:solidFill>
                  <a:schemeClr val="accent5"/>
                </a:solidFill>
              </a:defRPr>
            </a:lvl8pPr>
            <a:lvl9pPr lvl="8" algn="ctr" rtl="0">
              <a:lnSpc>
                <a:spcPct val="100000"/>
              </a:lnSpc>
              <a:spcBef>
                <a:spcPts val="0"/>
              </a:spcBef>
              <a:spcAft>
                <a:spcPts val="0"/>
              </a:spcAft>
              <a:buNone/>
              <a:defRPr sz="2133">
                <a:solidFill>
                  <a:schemeClr val="accent5"/>
                </a:solidFill>
              </a:defRPr>
            </a:lvl9pPr>
          </a:lstStyle>
          <a:p>
            <a:r>
              <a:rPr lang="es-ES"/>
              <a:t>Haga clic para modificar el estilo de subtítulo del patrón</a:t>
            </a:r>
            <a:endParaRPr/>
          </a:p>
        </p:txBody>
      </p:sp>
      <p:sp>
        <p:nvSpPr>
          <p:cNvPr id="244" name="Google Shape;244;p13"/>
          <p:cNvSpPr txBox="1">
            <a:spLocks noGrp="1"/>
          </p:cNvSpPr>
          <p:nvPr>
            <p:ph type="subTitle" idx="2"/>
          </p:nvPr>
        </p:nvSpPr>
        <p:spPr>
          <a:xfrm>
            <a:off x="7096300" y="2837112"/>
            <a:ext cx="3156800" cy="7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solidFill>
                  <a:schemeClr val="accent5"/>
                </a:solidFill>
              </a:defRPr>
            </a:lvl1pPr>
            <a:lvl2pPr lvl="1" algn="ctr" rtl="0">
              <a:lnSpc>
                <a:spcPct val="100000"/>
              </a:lnSpc>
              <a:spcBef>
                <a:spcPts val="0"/>
              </a:spcBef>
              <a:spcAft>
                <a:spcPts val="0"/>
              </a:spcAft>
              <a:buNone/>
              <a:defRPr sz="2133">
                <a:solidFill>
                  <a:schemeClr val="accent5"/>
                </a:solidFill>
              </a:defRPr>
            </a:lvl2pPr>
            <a:lvl3pPr lvl="2" algn="ctr" rtl="0">
              <a:lnSpc>
                <a:spcPct val="100000"/>
              </a:lnSpc>
              <a:spcBef>
                <a:spcPts val="0"/>
              </a:spcBef>
              <a:spcAft>
                <a:spcPts val="0"/>
              </a:spcAft>
              <a:buNone/>
              <a:defRPr sz="2133">
                <a:solidFill>
                  <a:schemeClr val="accent5"/>
                </a:solidFill>
              </a:defRPr>
            </a:lvl3pPr>
            <a:lvl4pPr lvl="3" algn="ctr" rtl="0">
              <a:lnSpc>
                <a:spcPct val="100000"/>
              </a:lnSpc>
              <a:spcBef>
                <a:spcPts val="0"/>
              </a:spcBef>
              <a:spcAft>
                <a:spcPts val="0"/>
              </a:spcAft>
              <a:buNone/>
              <a:defRPr sz="2133">
                <a:solidFill>
                  <a:schemeClr val="accent5"/>
                </a:solidFill>
              </a:defRPr>
            </a:lvl4pPr>
            <a:lvl5pPr lvl="4" algn="ctr" rtl="0">
              <a:lnSpc>
                <a:spcPct val="100000"/>
              </a:lnSpc>
              <a:spcBef>
                <a:spcPts val="0"/>
              </a:spcBef>
              <a:spcAft>
                <a:spcPts val="0"/>
              </a:spcAft>
              <a:buNone/>
              <a:defRPr sz="2133">
                <a:solidFill>
                  <a:schemeClr val="accent5"/>
                </a:solidFill>
              </a:defRPr>
            </a:lvl5pPr>
            <a:lvl6pPr lvl="5" algn="ctr" rtl="0">
              <a:lnSpc>
                <a:spcPct val="100000"/>
              </a:lnSpc>
              <a:spcBef>
                <a:spcPts val="0"/>
              </a:spcBef>
              <a:spcAft>
                <a:spcPts val="0"/>
              </a:spcAft>
              <a:buNone/>
              <a:defRPr sz="2133">
                <a:solidFill>
                  <a:schemeClr val="accent5"/>
                </a:solidFill>
              </a:defRPr>
            </a:lvl6pPr>
            <a:lvl7pPr lvl="6" algn="ctr" rtl="0">
              <a:lnSpc>
                <a:spcPct val="100000"/>
              </a:lnSpc>
              <a:spcBef>
                <a:spcPts val="0"/>
              </a:spcBef>
              <a:spcAft>
                <a:spcPts val="0"/>
              </a:spcAft>
              <a:buNone/>
              <a:defRPr sz="2133">
                <a:solidFill>
                  <a:schemeClr val="accent5"/>
                </a:solidFill>
              </a:defRPr>
            </a:lvl7pPr>
            <a:lvl8pPr lvl="7" algn="ctr" rtl="0">
              <a:lnSpc>
                <a:spcPct val="100000"/>
              </a:lnSpc>
              <a:spcBef>
                <a:spcPts val="0"/>
              </a:spcBef>
              <a:spcAft>
                <a:spcPts val="0"/>
              </a:spcAft>
              <a:buNone/>
              <a:defRPr sz="2133">
                <a:solidFill>
                  <a:schemeClr val="accent5"/>
                </a:solidFill>
              </a:defRPr>
            </a:lvl8pPr>
            <a:lvl9pPr lvl="8" algn="ctr" rtl="0">
              <a:lnSpc>
                <a:spcPct val="100000"/>
              </a:lnSpc>
              <a:spcBef>
                <a:spcPts val="0"/>
              </a:spcBef>
              <a:spcAft>
                <a:spcPts val="0"/>
              </a:spcAft>
              <a:buNone/>
              <a:defRPr sz="2133">
                <a:solidFill>
                  <a:schemeClr val="accent5"/>
                </a:solidFill>
              </a:defRPr>
            </a:lvl9pPr>
          </a:lstStyle>
          <a:p>
            <a:r>
              <a:rPr lang="es-ES"/>
              <a:t>Haga clic para modificar el estilo de subtítulo del patrón</a:t>
            </a:r>
            <a:endParaRPr/>
          </a:p>
        </p:txBody>
      </p:sp>
      <p:sp>
        <p:nvSpPr>
          <p:cNvPr id="245" name="Google Shape;245;p13"/>
          <p:cNvSpPr txBox="1">
            <a:spLocks noGrp="1"/>
          </p:cNvSpPr>
          <p:nvPr>
            <p:ph type="title" hasCustomPrompt="1"/>
          </p:nvPr>
        </p:nvSpPr>
        <p:spPr>
          <a:xfrm>
            <a:off x="3027151" y="1856671"/>
            <a:ext cx="980400" cy="51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4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a:spLocks noGrp="1"/>
          </p:cNvSpPr>
          <p:nvPr>
            <p:ph type="title" idx="3" hasCustomPrompt="1"/>
          </p:nvPr>
        </p:nvSpPr>
        <p:spPr>
          <a:xfrm>
            <a:off x="8173683" y="1857771"/>
            <a:ext cx="980400" cy="51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4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7" name="Google Shape;247;p13"/>
          <p:cNvSpPr txBox="1">
            <a:spLocks noGrp="1"/>
          </p:cNvSpPr>
          <p:nvPr>
            <p:ph type="subTitle" idx="4"/>
          </p:nvPr>
        </p:nvSpPr>
        <p:spPr>
          <a:xfrm>
            <a:off x="1345900" y="2413297"/>
            <a:ext cx="4342800" cy="5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24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24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24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24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24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24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24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2400" b="1">
                <a:solidFill>
                  <a:schemeClr val="accent5"/>
                </a:solidFill>
                <a:latin typeface="Aldrich"/>
                <a:ea typeface="Aldrich"/>
                <a:cs typeface="Aldrich"/>
                <a:sym typeface="Aldrich"/>
              </a:defRPr>
            </a:lvl9pPr>
          </a:lstStyle>
          <a:p>
            <a:r>
              <a:rPr lang="es-ES"/>
              <a:t>Haga clic para modificar el estilo de subtítulo del patrón</a:t>
            </a:r>
            <a:endParaRPr/>
          </a:p>
        </p:txBody>
      </p:sp>
      <p:sp>
        <p:nvSpPr>
          <p:cNvPr id="248" name="Google Shape;248;p13"/>
          <p:cNvSpPr txBox="1">
            <a:spLocks noGrp="1"/>
          </p:cNvSpPr>
          <p:nvPr>
            <p:ph type="subTitle" idx="5"/>
          </p:nvPr>
        </p:nvSpPr>
        <p:spPr>
          <a:xfrm>
            <a:off x="6503300" y="2426764"/>
            <a:ext cx="4342800" cy="5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24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24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24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24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24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24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24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2400" b="1">
                <a:solidFill>
                  <a:schemeClr val="accent5"/>
                </a:solidFill>
                <a:latin typeface="Aldrich"/>
                <a:ea typeface="Aldrich"/>
                <a:cs typeface="Aldrich"/>
                <a:sym typeface="Aldrich"/>
              </a:defRPr>
            </a:lvl9pPr>
          </a:lstStyle>
          <a:p>
            <a:r>
              <a:rPr lang="es-ES"/>
              <a:t>Haga clic para modificar el estilo de subtítulo del patrón</a:t>
            </a:r>
            <a:endParaRPr/>
          </a:p>
        </p:txBody>
      </p:sp>
      <p:sp>
        <p:nvSpPr>
          <p:cNvPr id="249" name="Google Shape;249;p13"/>
          <p:cNvSpPr txBox="1">
            <a:spLocks noGrp="1"/>
          </p:cNvSpPr>
          <p:nvPr>
            <p:ph type="title" idx="6"/>
          </p:nvPr>
        </p:nvSpPr>
        <p:spPr>
          <a:xfrm>
            <a:off x="963167" y="707667"/>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250" name="Google Shape;250;p13"/>
          <p:cNvSpPr txBox="1">
            <a:spLocks noGrp="1"/>
          </p:cNvSpPr>
          <p:nvPr>
            <p:ph type="subTitle" idx="7"/>
          </p:nvPr>
        </p:nvSpPr>
        <p:spPr>
          <a:xfrm>
            <a:off x="1938951" y="4984127"/>
            <a:ext cx="3156800" cy="7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solidFill>
                  <a:schemeClr val="accent5"/>
                </a:solidFill>
              </a:defRPr>
            </a:lvl1pPr>
            <a:lvl2pPr lvl="1" algn="ctr" rtl="0">
              <a:lnSpc>
                <a:spcPct val="100000"/>
              </a:lnSpc>
              <a:spcBef>
                <a:spcPts val="0"/>
              </a:spcBef>
              <a:spcAft>
                <a:spcPts val="0"/>
              </a:spcAft>
              <a:buNone/>
              <a:defRPr sz="2133">
                <a:solidFill>
                  <a:schemeClr val="accent5"/>
                </a:solidFill>
              </a:defRPr>
            </a:lvl2pPr>
            <a:lvl3pPr lvl="2" algn="ctr" rtl="0">
              <a:lnSpc>
                <a:spcPct val="100000"/>
              </a:lnSpc>
              <a:spcBef>
                <a:spcPts val="0"/>
              </a:spcBef>
              <a:spcAft>
                <a:spcPts val="0"/>
              </a:spcAft>
              <a:buNone/>
              <a:defRPr sz="2133">
                <a:solidFill>
                  <a:schemeClr val="accent5"/>
                </a:solidFill>
              </a:defRPr>
            </a:lvl3pPr>
            <a:lvl4pPr lvl="3" algn="ctr" rtl="0">
              <a:lnSpc>
                <a:spcPct val="100000"/>
              </a:lnSpc>
              <a:spcBef>
                <a:spcPts val="0"/>
              </a:spcBef>
              <a:spcAft>
                <a:spcPts val="0"/>
              </a:spcAft>
              <a:buNone/>
              <a:defRPr sz="2133">
                <a:solidFill>
                  <a:schemeClr val="accent5"/>
                </a:solidFill>
              </a:defRPr>
            </a:lvl4pPr>
            <a:lvl5pPr lvl="4" algn="ctr" rtl="0">
              <a:lnSpc>
                <a:spcPct val="100000"/>
              </a:lnSpc>
              <a:spcBef>
                <a:spcPts val="0"/>
              </a:spcBef>
              <a:spcAft>
                <a:spcPts val="0"/>
              </a:spcAft>
              <a:buNone/>
              <a:defRPr sz="2133">
                <a:solidFill>
                  <a:schemeClr val="accent5"/>
                </a:solidFill>
              </a:defRPr>
            </a:lvl5pPr>
            <a:lvl6pPr lvl="5" algn="ctr" rtl="0">
              <a:lnSpc>
                <a:spcPct val="100000"/>
              </a:lnSpc>
              <a:spcBef>
                <a:spcPts val="0"/>
              </a:spcBef>
              <a:spcAft>
                <a:spcPts val="0"/>
              </a:spcAft>
              <a:buNone/>
              <a:defRPr sz="2133">
                <a:solidFill>
                  <a:schemeClr val="accent5"/>
                </a:solidFill>
              </a:defRPr>
            </a:lvl6pPr>
            <a:lvl7pPr lvl="6" algn="ctr" rtl="0">
              <a:lnSpc>
                <a:spcPct val="100000"/>
              </a:lnSpc>
              <a:spcBef>
                <a:spcPts val="0"/>
              </a:spcBef>
              <a:spcAft>
                <a:spcPts val="0"/>
              </a:spcAft>
              <a:buNone/>
              <a:defRPr sz="2133">
                <a:solidFill>
                  <a:schemeClr val="accent5"/>
                </a:solidFill>
              </a:defRPr>
            </a:lvl7pPr>
            <a:lvl8pPr lvl="7" algn="ctr" rtl="0">
              <a:lnSpc>
                <a:spcPct val="100000"/>
              </a:lnSpc>
              <a:spcBef>
                <a:spcPts val="0"/>
              </a:spcBef>
              <a:spcAft>
                <a:spcPts val="0"/>
              </a:spcAft>
              <a:buNone/>
              <a:defRPr sz="2133">
                <a:solidFill>
                  <a:schemeClr val="accent5"/>
                </a:solidFill>
              </a:defRPr>
            </a:lvl8pPr>
            <a:lvl9pPr lvl="8" algn="ctr" rtl="0">
              <a:lnSpc>
                <a:spcPct val="100000"/>
              </a:lnSpc>
              <a:spcBef>
                <a:spcPts val="0"/>
              </a:spcBef>
              <a:spcAft>
                <a:spcPts val="0"/>
              </a:spcAft>
              <a:buNone/>
              <a:defRPr sz="2133">
                <a:solidFill>
                  <a:schemeClr val="accent5"/>
                </a:solidFill>
              </a:defRPr>
            </a:lvl9pPr>
          </a:lstStyle>
          <a:p>
            <a:r>
              <a:rPr lang="es-ES"/>
              <a:t>Haga clic para modificar el estilo de subtítulo del patrón</a:t>
            </a:r>
            <a:endParaRPr/>
          </a:p>
        </p:txBody>
      </p:sp>
      <p:sp>
        <p:nvSpPr>
          <p:cNvPr id="251" name="Google Shape;251;p13"/>
          <p:cNvSpPr txBox="1">
            <a:spLocks noGrp="1"/>
          </p:cNvSpPr>
          <p:nvPr>
            <p:ph type="subTitle" idx="8"/>
          </p:nvPr>
        </p:nvSpPr>
        <p:spPr>
          <a:xfrm>
            <a:off x="7096300" y="4997579"/>
            <a:ext cx="3156800" cy="7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133">
                <a:solidFill>
                  <a:schemeClr val="accent5"/>
                </a:solidFill>
              </a:defRPr>
            </a:lvl1pPr>
            <a:lvl2pPr lvl="1" algn="ctr" rtl="0">
              <a:lnSpc>
                <a:spcPct val="100000"/>
              </a:lnSpc>
              <a:spcBef>
                <a:spcPts val="0"/>
              </a:spcBef>
              <a:spcAft>
                <a:spcPts val="0"/>
              </a:spcAft>
              <a:buNone/>
              <a:defRPr sz="2133">
                <a:solidFill>
                  <a:schemeClr val="accent5"/>
                </a:solidFill>
              </a:defRPr>
            </a:lvl2pPr>
            <a:lvl3pPr lvl="2" algn="ctr" rtl="0">
              <a:lnSpc>
                <a:spcPct val="100000"/>
              </a:lnSpc>
              <a:spcBef>
                <a:spcPts val="0"/>
              </a:spcBef>
              <a:spcAft>
                <a:spcPts val="0"/>
              </a:spcAft>
              <a:buNone/>
              <a:defRPr sz="2133">
                <a:solidFill>
                  <a:schemeClr val="accent5"/>
                </a:solidFill>
              </a:defRPr>
            </a:lvl3pPr>
            <a:lvl4pPr lvl="3" algn="ctr" rtl="0">
              <a:lnSpc>
                <a:spcPct val="100000"/>
              </a:lnSpc>
              <a:spcBef>
                <a:spcPts val="0"/>
              </a:spcBef>
              <a:spcAft>
                <a:spcPts val="0"/>
              </a:spcAft>
              <a:buNone/>
              <a:defRPr sz="2133">
                <a:solidFill>
                  <a:schemeClr val="accent5"/>
                </a:solidFill>
              </a:defRPr>
            </a:lvl4pPr>
            <a:lvl5pPr lvl="4" algn="ctr" rtl="0">
              <a:lnSpc>
                <a:spcPct val="100000"/>
              </a:lnSpc>
              <a:spcBef>
                <a:spcPts val="0"/>
              </a:spcBef>
              <a:spcAft>
                <a:spcPts val="0"/>
              </a:spcAft>
              <a:buNone/>
              <a:defRPr sz="2133">
                <a:solidFill>
                  <a:schemeClr val="accent5"/>
                </a:solidFill>
              </a:defRPr>
            </a:lvl5pPr>
            <a:lvl6pPr lvl="5" algn="ctr" rtl="0">
              <a:lnSpc>
                <a:spcPct val="100000"/>
              </a:lnSpc>
              <a:spcBef>
                <a:spcPts val="0"/>
              </a:spcBef>
              <a:spcAft>
                <a:spcPts val="0"/>
              </a:spcAft>
              <a:buNone/>
              <a:defRPr sz="2133">
                <a:solidFill>
                  <a:schemeClr val="accent5"/>
                </a:solidFill>
              </a:defRPr>
            </a:lvl6pPr>
            <a:lvl7pPr lvl="6" algn="ctr" rtl="0">
              <a:lnSpc>
                <a:spcPct val="100000"/>
              </a:lnSpc>
              <a:spcBef>
                <a:spcPts val="0"/>
              </a:spcBef>
              <a:spcAft>
                <a:spcPts val="0"/>
              </a:spcAft>
              <a:buNone/>
              <a:defRPr sz="2133">
                <a:solidFill>
                  <a:schemeClr val="accent5"/>
                </a:solidFill>
              </a:defRPr>
            </a:lvl7pPr>
            <a:lvl8pPr lvl="7" algn="ctr" rtl="0">
              <a:lnSpc>
                <a:spcPct val="100000"/>
              </a:lnSpc>
              <a:spcBef>
                <a:spcPts val="0"/>
              </a:spcBef>
              <a:spcAft>
                <a:spcPts val="0"/>
              </a:spcAft>
              <a:buNone/>
              <a:defRPr sz="2133">
                <a:solidFill>
                  <a:schemeClr val="accent5"/>
                </a:solidFill>
              </a:defRPr>
            </a:lvl8pPr>
            <a:lvl9pPr lvl="8" algn="ctr" rtl="0">
              <a:lnSpc>
                <a:spcPct val="100000"/>
              </a:lnSpc>
              <a:spcBef>
                <a:spcPts val="0"/>
              </a:spcBef>
              <a:spcAft>
                <a:spcPts val="0"/>
              </a:spcAft>
              <a:buNone/>
              <a:defRPr sz="2133">
                <a:solidFill>
                  <a:schemeClr val="accent5"/>
                </a:solidFill>
              </a:defRPr>
            </a:lvl9pPr>
          </a:lstStyle>
          <a:p>
            <a:r>
              <a:rPr lang="es-ES"/>
              <a:t>Haga clic para modificar el estilo de subtítulo del patrón</a:t>
            </a:r>
            <a:endParaRPr/>
          </a:p>
        </p:txBody>
      </p:sp>
      <p:sp>
        <p:nvSpPr>
          <p:cNvPr id="252" name="Google Shape;252;p13"/>
          <p:cNvSpPr txBox="1">
            <a:spLocks noGrp="1"/>
          </p:cNvSpPr>
          <p:nvPr>
            <p:ph type="title" idx="9" hasCustomPrompt="1"/>
          </p:nvPr>
        </p:nvSpPr>
        <p:spPr>
          <a:xfrm>
            <a:off x="3027151" y="4017137"/>
            <a:ext cx="980400" cy="51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4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a:spLocks noGrp="1"/>
          </p:cNvSpPr>
          <p:nvPr>
            <p:ph type="title" idx="13" hasCustomPrompt="1"/>
          </p:nvPr>
        </p:nvSpPr>
        <p:spPr>
          <a:xfrm>
            <a:off x="8173683" y="4018237"/>
            <a:ext cx="980400" cy="51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4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4" name="Google Shape;254;p13"/>
          <p:cNvSpPr txBox="1">
            <a:spLocks noGrp="1"/>
          </p:cNvSpPr>
          <p:nvPr>
            <p:ph type="subTitle" idx="14"/>
          </p:nvPr>
        </p:nvSpPr>
        <p:spPr>
          <a:xfrm>
            <a:off x="1345900" y="4573764"/>
            <a:ext cx="4342800" cy="5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24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24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24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24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24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24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24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2400" b="1">
                <a:solidFill>
                  <a:schemeClr val="accent5"/>
                </a:solidFill>
                <a:latin typeface="Aldrich"/>
                <a:ea typeface="Aldrich"/>
                <a:cs typeface="Aldrich"/>
                <a:sym typeface="Aldrich"/>
              </a:defRPr>
            </a:lvl9pPr>
          </a:lstStyle>
          <a:p>
            <a:r>
              <a:rPr lang="es-ES"/>
              <a:t>Haga clic para modificar el estilo de subtítulo del patrón</a:t>
            </a:r>
            <a:endParaRPr/>
          </a:p>
        </p:txBody>
      </p:sp>
      <p:sp>
        <p:nvSpPr>
          <p:cNvPr id="255" name="Google Shape;255;p13"/>
          <p:cNvSpPr txBox="1">
            <a:spLocks noGrp="1"/>
          </p:cNvSpPr>
          <p:nvPr>
            <p:ph type="subTitle" idx="15"/>
          </p:nvPr>
        </p:nvSpPr>
        <p:spPr>
          <a:xfrm>
            <a:off x="6503300" y="4587231"/>
            <a:ext cx="4342800" cy="5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24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24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24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24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24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24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24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2400" b="1">
                <a:solidFill>
                  <a:schemeClr val="accent5"/>
                </a:solidFill>
                <a:latin typeface="Aldrich"/>
                <a:ea typeface="Aldrich"/>
                <a:cs typeface="Aldrich"/>
                <a:sym typeface="Aldrich"/>
              </a:defRPr>
            </a:lvl9pPr>
          </a:lstStyle>
          <a:p>
            <a:r>
              <a:rPr lang="es-ES"/>
              <a:t>Haga clic para modificar el estilo de subtítulo del patrón</a:t>
            </a:r>
            <a:endParaRPr/>
          </a:p>
        </p:txBody>
      </p:sp>
    </p:spTree>
    <p:extLst>
      <p:ext uri="{BB962C8B-B14F-4D97-AF65-F5344CB8AC3E}">
        <p14:creationId xmlns:p14="http://schemas.microsoft.com/office/powerpoint/2010/main" val="181580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4"/>
        <p:cNvGrpSpPr/>
        <p:nvPr/>
      </p:nvGrpSpPr>
      <p:grpSpPr>
        <a:xfrm>
          <a:off x="0" y="0"/>
          <a:ext cx="0" cy="0"/>
          <a:chOff x="0" y="0"/>
          <a:chExt cx="0" cy="0"/>
        </a:xfrm>
      </p:grpSpPr>
      <p:grpSp>
        <p:nvGrpSpPr>
          <p:cNvPr id="125" name="Google Shape;125;p9"/>
          <p:cNvGrpSpPr/>
          <p:nvPr/>
        </p:nvGrpSpPr>
        <p:grpSpPr>
          <a:xfrm>
            <a:off x="-12684" y="-7"/>
            <a:ext cx="12237263" cy="6858025"/>
            <a:chOff x="-9513" y="-6"/>
            <a:chExt cx="9177947" cy="5143519"/>
          </a:xfrm>
        </p:grpSpPr>
        <p:sp>
          <p:nvSpPr>
            <p:cNvPr id="126" name="Google Shape;126;p9"/>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9"/>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9"/>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9"/>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9"/>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9"/>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9"/>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3" name="Google Shape;133;p9"/>
          <p:cNvSpPr txBox="1">
            <a:spLocks noGrp="1"/>
          </p:cNvSpPr>
          <p:nvPr>
            <p:ph type="ctrTitle"/>
          </p:nvPr>
        </p:nvSpPr>
        <p:spPr>
          <a:xfrm>
            <a:off x="6625427" y="2248200"/>
            <a:ext cx="4588000" cy="5692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4000"/>
            </a:lvl1pPr>
            <a:lvl2pPr lvl="1" rtl="0">
              <a:spcBef>
                <a:spcPts val="0"/>
              </a:spcBef>
              <a:spcAft>
                <a:spcPts val="0"/>
              </a:spcAft>
              <a:buSzPts val="3200"/>
              <a:buNone/>
              <a:defRPr sz="4267"/>
            </a:lvl2pPr>
            <a:lvl3pPr lvl="2" rtl="0">
              <a:spcBef>
                <a:spcPts val="0"/>
              </a:spcBef>
              <a:spcAft>
                <a:spcPts val="0"/>
              </a:spcAft>
              <a:buSzPts val="3200"/>
              <a:buNone/>
              <a:defRPr sz="4267"/>
            </a:lvl3pPr>
            <a:lvl4pPr lvl="3" rtl="0">
              <a:spcBef>
                <a:spcPts val="0"/>
              </a:spcBef>
              <a:spcAft>
                <a:spcPts val="0"/>
              </a:spcAft>
              <a:buSzPts val="3200"/>
              <a:buNone/>
              <a:defRPr sz="4267"/>
            </a:lvl4pPr>
            <a:lvl5pPr lvl="4" rtl="0">
              <a:spcBef>
                <a:spcPts val="0"/>
              </a:spcBef>
              <a:spcAft>
                <a:spcPts val="0"/>
              </a:spcAft>
              <a:buSzPts val="3200"/>
              <a:buNone/>
              <a:defRPr sz="4267"/>
            </a:lvl5pPr>
            <a:lvl6pPr lvl="5" rtl="0">
              <a:spcBef>
                <a:spcPts val="0"/>
              </a:spcBef>
              <a:spcAft>
                <a:spcPts val="0"/>
              </a:spcAft>
              <a:buSzPts val="3200"/>
              <a:buNone/>
              <a:defRPr sz="4267"/>
            </a:lvl6pPr>
            <a:lvl7pPr lvl="6" rtl="0">
              <a:spcBef>
                <a:spcPts val="0"/>
              </a:spcBef>
              <a:spcAft>
                <a:spcPts val="0"/>
              </a:spcAft>
              <a:buSzPts val="3200"/>
              <a:buNone/>
              <a:defRPr sz="4267"/>
            </a:lvl7pPr>
            <a:lvl8pPr lvl="7" rtl="0">
              <a:spcBef>
                <a:spcPts val="0"/>
              </a:spcBef>
              <a:spcAft>
                <a:spcPts val="0"/>
              </a:spcAft>
              <a:buSzPts val="3200"/>
              <a:buNone/>
              <a:defRPr sz="4267"/>
            </a:lvl8pPr>
            <a:lvl9pPr lvl="8" rtl="0">
              <a:spcBef>
                <a:spcPts val="0"/>
              </a:spcBef>
              <a:spcAft>
                <a:spcPts val="0"/>
              </a:spcAft>
              <a:buSzPts val="3200"/>
              <a:buNone/>
              <a:defRPr sz="4267"/>
            </a:lvl9pPr>
          </a:lstStyle>
          <a:p>
            <a:r>
              <a:rPr lang="es-ES"/>
              <a:t>Haga clic para modificar el estilo de título del patrón</a:t>
            </a:r>
            <a:endParaRPr/>
          </a:p>
        </p:txBody>
      </p:sp>
      <p:grpSp>
        <p:nvGrpSpPr>
          <p:cNvPr id="134" name="Google Shape;134;p9"/>
          <p:cNvGrpSpPr/>
          <p:nvPr/>
        </p:nvGrpSpPr>
        <p:grpSpPr>
          <a:xfrm>
            <a:off x="5708554" y="100237"/>
            <a:ext cx="774893" cy="167204"/>
            <a:chOff x="4685288" y="186288"/>
            <a:chExt cx="419375" cy="90485"/>
          </a:xfrm>
        </p:grpSpPr>
        <p:sp>
          <p:nvSpPr>
            <p:cNvPr id="135" name="Google Shape;135;p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6" name="Google Shape;136;p9"/>
            <p:cNvGrpSpPr/>
            <p:nvPr/>
          </p:nvGrpSpPr>
          <p:grpSpPr>
            <a:xfrm>
              <a:off x="4685288" y="186300"/>
              <a:ext cx="419375" cy="90473"/>
              <a:chOff x="4390000" y="182175"/>
              <a:chExt cx="419375" cy="90473"/>
            </a:xfrm>
          </p:grpSpPr>
          <p:sp>
            <p:nvSpPr>
              <p:cNvPr id="137" name="Google Shape;137;p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39" name="Google Shape;139;p9"/>
          <p:cNvSpPr txBox="1">
            <a:spLocks noGrp="1"/>
          </p:cNvSpPr>
          <p:nvPr>
            <p:ph type="subTitle" idx="1"/>
          </p:nvPr>
        </p:nvSpPr>
        <p:spPr>
          <a:xfrm>
            <a:off x="6502400" y="3084033"/>
            <a:ext cx="4038800" cy="162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solidFill>
                  <a:schemeClr val="accent5"/>
                </a:solidFill>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1213719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256"/>
        <p:cNvGrpSpPr/>
        <p:nvPr/>
      </p:nvGrpSpPr>
      <p:grpSpPr>
        <a:xfrm>
          <a:off x="0" y="0"/>
          <a:ext cx="0" cy="0"/>
          <a:chOff x="0" y="0"/>
          <a:chExt cx="0" cy="0"/>
        </a:xfrm>
      </p:grpSpPr>
      <p:sp>
        <p:nvSpPr>
          <p:cNvPr id="257" name="Google Shape;257;p14"/>
          <p:cNvSpPr/>
          <p:nvPr/>
        </p:nvSpPr>
        <p:spPr>
          <a:xfrm flipH="1">
            <a:off x="445295" y="377800"/>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58" name="Google Shape;258;p14"/>
          <p:cNvGrpSpPr/>
          <p:nvPr/>
        </p:nvGrpSpPr>
        <p:grpSpPr>
          <a:xfrm flipH="1">
            <a:off x="-12684" y="-7"/>
            <a:ext cx="12237263" cy="6858025"/>
            <a:chOff x="-9513" y="-6"/>
            <a:chExt cx="9177947" cy="5143519"/>
          </a:xfrm>
        </p:grpSpPr>
        <p:sp>
          <p:nvSpPr>
            <p:cNvPr id="259" name="Google Shape;259;p14"/>
            <p:cNvSpPr/>
            <p:nvPr/>
          </p:nvSpPr>
          <p:spPr>
            <a:xfrm flipH="1">
              <a:off x="109125"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0" name="Google Shape;260;p14"/>
            <p:cNvSpPr/>
            <p:nvPr/>
          </p:nvSpPr>
          <p:spPr>
            <a:xfrm flipH="1">
              <a:off x="1100819"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1" name="Google Shape;261;p14"/>
            <p:cNvSpPr/>
            <p:nvPr/>
          </p:nvSpPr>
          <p:spPr>
            <a:xfrm flipH="1">
              <a:off x="7055522"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14"/>
            <p:cNvSpPr/>
            <p:nvPr/>
          </p:nvSpPr>
          <p:spPr>
            <a:xfrm rot="10800000" flipH="1">
              <a:off x="8024650" y="2598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 name="Google Shape;263;p14"/>
            <p:cNvSpPr/>
            <p:nvPr/>
          </p:nvSpPr>
          <p:spPr>
            <a:xfrm flipH="1">
              <a:off x="-9513" y="1762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64" name="Google Shape;264;p14"/>
          <p:cNvGrpSpPr/>
          <p:nvPr/>
        </p:nvGrpSpPr>
        <p:grpSpPr>
          <a:xfrm>
            <a:off x="5708554" y="100237"/>
            <a:ext cx="774893" cy="167204"/>
            <a:chOff x="4685288" y="186288"/>
            <a:chExt cx="419375" cy="90485"/>
          </a:xfrm>
        </p:grpSpPr>
        <p:sp>
          <p:nvSpPr>
            <p:cNvPr id="265" name="Google Shape;265;p1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266" name="Google Shape;266;p14"/>
            <p:cNvGrpSpPr/>
            <p:nvPr/>
          </p:nvGrpSpPr>
          <p:grpSpPr>
            <a:xfrm>
              <a:off x="4685288" y="186300"/>
              <a:ext cx="419375" cy="90473"/>
              <a:chOff x="4390000" y="182175"/>
              <a:chExt cx="419375" cy="90473"/>
            </a:xfrm>
          </p:grpSpPr>
          <p:sp>
            <p:nvSpPr>
              <p:cNvPr id="267" name="Google Shape;267;p1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 name="Google Shape;268;p1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269" name="Google Shape;269;p14"/>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270" name="Google Shape;270;p14"/>
          <p:cNvSpPr txBox="1">
            <a:spLocks noGrp="1"/>
          </p:cNvSpPr>
          <p:nvPr>
            <p:ph type="title" idx="2"/>
          </p:nvPr>
        </p:nvSpPr>
        <p:spPr>
          <a:xfrm>
            <a:off x="955484" y="3697159"/>
            <a:ext cx="2572400" cy="7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a:solidFill>
                  <a:schemeClr val="accent5"/>
                </a:solidFill>
              </a:defRPr>
            </a:lvl2pPr>
            <a:lvl3pPr lvl="2" rtl="0">
              <a:spcBef>
                <a:spcPts val="0"/>
              </a:spcBef>
              <a:spcAft>
                <a:spcPts val="0"/>
              </a:spcAft>
              <a:buClr>
                <a:schemeClr val="accent5"/>
              </a:buClr>
              <a:buSzPts val="1800"/>
              <a:buNone/>
              <a:defRPr sz="2400">
                <a:solidFill>
                  <a:schemeClr val="accent5"/>
                </a:solidFill>
              </a:defRPr>
            </a:lvl3pPr>
            <a:lvl4pPr lvl="3" rtl="0">
              <a:spcBef>
                <a:spcPts val="0"/>
              </a:spcBef>
              <a:spcAft>
                <a:spcPts val="0"/>
              </a:spcAft>
              <a:buClr>
                <a:schemeClr val="accent5"/>
              </a:buClr>
              <a:buSzPts val="1800"/>
              <a:buNone/>
              <a:defRPr sz="2400">
                <a:solidFill>
                  <a:schemeClr val="accent5"/>
                </a:solidFill>
              </a:defRPr>
            </a:lvl4pPr>
            <a:lvl5pPr lvl="4" rtl="0">
              <a:spcBef>
                <a:spcPts val="0"/>
              </a:spcBef>
              <a:spcAft>
                <a:spcPts val="0"/>
              </a:spcAft>
              <a:buClr>
                <a:schemeClr val="accent5"/>
              </a:buClr>
              <a:buSzPts val="1800"/>
              <a:buNone/>
              <a:defRPr sz="2400">
                <a:solidFill>
                  <a:schemeClr val="accent5"/>
                </a:solidFill>
              </a:defRPr>
            </a:lvl5pPr>
            <a:lvl6pPr lvl="5" rtl="0">
              <a:spcBef>
                <a:spcPts val="0"/>
              </a:spcBef>
              <a:spcAft>
                <a:spcPts val="0"/>
              </a:spcAft>
              <a:buClr>
                <a:schemeClr val="accent5"/>
              </a:buClr>
              <a:buSzPts val="1800"/>
              <a:buNone/>
              <a:defRPr sz="2400">
                <a:solidFill>
                  <a:schemeClr val="accent5"/>
                </a:solidFill>
              </a:defRPr>
            </a:lvl6pPr>
            <a:lvl7pPr lvl="6" rtl="0">
              <a:spcBef>
                <a:spcPts val="0"/>
              </a:spcBef>
              <a:spcAft>
                <a:spcPts val="0"/>
              </a:spcAft>
              <a:buClr>
                <a:schemeClr val="accent5"/>
              </a:buClr>
              <a:buSzPts val="1800"/>
              <a:buNone/>
              <a:defRPr sz="2400">
                <a:solidFill>
                  <a:schemeClr val="accent5"/>
                </a:solidFill>
              </a:defRPr>
            </a:lvl7pPr>
            <a:lvl8pPr lvl="7" rtl="0">
              <a:spcBef>
                <a:spcPts val="0"/>
              </a:spcBef>
              <a:spcAft>
                <a:spcPts val="0"/>
              </a:spcAft>
              <a:buClr>
                <a:schemeClr val="accent5"/>
              </a:buClr>
              <a:buSzPts val="1800"/>
              <a:buNone/>
              <a:defRPr sz="2400">
                <a:solidFill>
                  <a:schemeClr val="accent5"/>
                </a:solidFill>
              </a:defRPr>
            </a:lvl8pPr>
            <a:lvl9pPr lvl="8" rtl="0">
              <a:spcBef>
                <a:spcPts val="0"/>
              </a:spcBef>
              <a:spcAft>
                <a:spcPts val="0"/>
              </a:spcAft>
              <a:buClr>
                <a:schemeClr val="accent5"/>
              </a:buClr>
              <a:buSzPts val="1800"/>
              <a:buNone/>
              <a:defRPr sz="2400">
                <a:solidFill>
                  <a:schemeClr val="accent5"/>
                </a:solidFill>
              </a:defRPr>
            </a:lvl9pPr>
          </a:lstStyle>
          <a:p>
            <a:r>
              <a:rPr lang="es-ES"/>
              <a:t>Haga clic para modificar el estilo de título del patrón</a:t>
            </a:r>
            <a:endParaRPr/>
          </a:p>
        </p:txBody>
      </p:sp>
      <p:sp>
        <p:nvSpPr>
          <p:cNvPr id="271" name="Google Shape;271;p14"/>
          <p:cNvSpPr txBox="1">
            <a:spLocks noGrp="1"/>
          </p:cNvSpPr>
          <p:nvPr>
            <p:ph type="subTitle" idx="1"/>
          </p:nvPr>
        </p:nvSpPr>
        <p:spPr>
          <a:xfrm>
            <a:off x="956384" y="4674184"/>
            <a:ext cx="2572400" cy="9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s-ES"/>
              <a:t>Haga clic para modificar el estilo de subtítulo del patrón</a:t>
            </a:r>
            <a:endParaRPr/>
          </a:p>
        </p:txBody>
      </p:sp>
      <p:sp>
        <p:nvSpPr>
          <p:cNvPr id="272" name="Google Shape;272;p14"/>
          <p:cNvSpPr txBox="1">
            <a:spLocks noGrp="1"/>
          </p:cNvSpPr>
          <p:nvPr>
            <p:ph type="title" idx="3"/>
          </p:nvPr>
        </p:nvSpPr>
        <p:spPr>
          <a:xfrm>
            <a:off x="3526028" y="3697159"/>
            <a:ext cx="2572400" cy="7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a:solidFill>
                  <a:schemeClr val="accent5"/>
                </a:solidFill>
              </a:defRPr>
            </a:lvl2pPr>
            <a:lvl3pPr lvl="2" rtl="0">
              <a:spcBef>
                <a:spcPts val="0"/>
              </a:spcBef>
              <a:spcAft>
                <a:spcPts val="0"/>
              </a:spcAft>
              <a:buClr>
                <a:schemeClr val="accent5"/>
              </a:buClr>
              <a:buSzPts val="1800"/>
              <a:buNone/>
              <a:defRPr sz="2400">
                <a:solidFill>
                  <a:schemeClr val="accent5"/>
                </a:solidFill>
              </a:defRPr>
            </a:lvl3pPr>
            <a:lvl4pPr lvl="3" rtl="0">
              <a:spcBef>
                <a:spcPts val="0"/>
              </a:spcBef>
              <a:spcAft>
                <a:spcPts val="0"/>
              </a:spcAft>
              <a:buClr>
                <a:schemeClr val="accent5"/>
              </a:buClr>
              <a:buSzPts val="1800"/>
              <a:buNone/>
              <a:defRPr sz="2400">
                <a:solidFill>
                  <a:schemeClr val="accent5"/>
                </a:solidFill>
              </a:defRPr>
            </a:lvl4pPr>
            <a:lvl5pPr lvl="4" rtl="0">
              <a:spcBef>
                <a:spcPts val="0"/>
              </a:spcBef>
              <a:spcAft>
                <a:spcPts val="0"/>
              </a:spcAft>
              <a:buClr>
                <a:schemeClr val="accent5"/>
              </a:buClr>
              <a:buSzPts val="1800"/>
              <a:buNone/>
              <a:defRPr sz="2400">
                <a:solidFill>
                  <a:schemeClr val="accent5"/>
                </a:solidFill>
              </a:defRPr>
            </a:lvl5pPr>
            <a:lvl6pPr lvl="5" rtl="0">
              <a:spcBef>
                <a:spcPts val="0"/>
              </a:spcBef>
              <a:spcAft>
                <a:spcPts val="0"/>
              </a:spcAft>
              <a:buClr>
                <a:schemeClr val="accent5"/>
              </a:buClr>
              <a:buSzPts val="1800"/>
              <a:buNone/>
              <a:defRPr sz="2400">
                <a:solidFill>
                  <a:schemeClr val="accent5"/>
                </a:solidFill>
              </a:defRPr>
            </a:lvl6pPr>
            <a:lvl7pPr lvl="6" rtl="0">
              <a:spcBef>
                <a:spcPts val="0"/>
              </a:spcBef>
              <a:spcAft>
                <a:spcPts val="0"/>
              </a:spcAft>
              <a:buClr>
                <a:schemeClr val="accent5"/>
              </a:buClr>
              <a:buSzPts val="1800"/>
              <a:buNone/>
              <a:defRPr sz="2400">
                <a:solidFill>
                  <a:schemeClr val="accent5"/>
                </a:solidFill>
              </a:defRPr>
            </a:lvl7pPr>
            <a:lvl8pPr lvl="7" rtl="0">
              <a:spcBef>
                <a:spcPts val="0"/>
              </a:spcBef>
              <a:spcAft>
                <a:spcPts val="0"/>
              </a:spcAft>
              <a:buClr>
                <a:schemeClr val="accent5"/>
              </a:buClr>
              <a:buSzPts val="1800"/>
              <a:buNone/>
              <a:defRPr sz="2400">
                <a:solidFill>
                  <a:schemeClr val="accent5"/>
                </a:solidFill>
              </a:defRPr>
            </a:lvl8pPr>
            <a:lvl9pPr lvl="8" rtl="0">
              <a:spcBef>
                <a:spcPts val="0"/>
              </a:spcBef>
              <a:spcAft>
                <a:spcPts val="0"/>
              </a:spcAft>
              <a:buClr>
                <a:schemeClr val="accent5"/>
              </a:buClr>
              <a:buSzPts val="1800"/>
              <a:buNone/>
              <a:defRPr sz="2400">
                <a:solidFill>
                  <a:schemeClr val="accent5"/>
                </a:solidFill>
              </a:defRPr>
            </a:lvl9pPr>
          </a:lstStyle>
          <a:p>
            <a:r>
              <a:rPr lang="es-ES"/>
              <a:t>Haga clic para modificar el estilo de título del patrón</a:t>
            </a:r>
            <a:endParaRPr/>
          </a:p>
        </p:txBody>
      </p:sp>
      <p:sp>
        <p:nvSpPr>
          <p:cNvPr id="273" name="Google Shape;273;p14"/>
          <p:cNvSpPr txBox="1">
            <a:spLocks noGrp="1"/>
          </p:cNvSpPr>
          <p:nvPr>
            <p:ph type="subTitle" idx="4"/>
          </p:nvPr>
        </p:nvSpPr>
        <p:spPr>
          <a:xfrm>
            <a:off x="3526928" y="4674184"/>
            <a:ext cx="2572400" cy="9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s-ES"/>
              <a:t>Haga clic para modificar el estilo de subtítulo del patrón</a:t>
            </a:r>
            <a:endParaRPr/>
          </a:p>
        </p:txBody>
      </p:sp>
      <p:sp>
        <p:nvSpPr>
          <p:cNvPr id="274" name="Google Shape;274;p14"/>
          <p:cNvSpPr txBox="1">
            <a:spLocks noGrp="1"/>
          </p:cNvSpPr>
          <p:nvPr>
            <p:ph type="title" idx="5"/>
          </p:nvPr>
        </p:nvSpPr>
        <p:spPr>
          <a:xfrm>
            <a:off x="6096572" y="3697159"/>
            <a:ext cx="2572400" cy="7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a:solidFill>
                  <a:schemeClr val="accent5"/>
                </a:solidFill>
              </a:defRPr>
            </a:lvl2pPr>
            <a:lvl3pPr lvl="2" rtl="0">
              <a:spcBef>
                <a:spcPts val="0"/>
              </a:spcBef>
              <a:spcAft>
                <a:spcPts val="0"/>
              </a:spcAft>
              <a:buClr>
                <a:schemeClr val="accent5"/>
              </a:buClr>
              <a:buSzPts val="1800"/>
              <a:buNone/>
              <a:defRPr sz="2400">
                <a:solidFill>
                  <a:schemeClr val="accent5"/>
                </a:solidFill>
              </a:defRPr>
            </a:lvl3pPr>
            <a:lvl4pPr lvl="3" rtl="0">
              <a:spcBef>
                <a:spcPts val="0"/>
              </a:spcBef>
              <a:spcAft>
                <a:spcPts val="0"/>
              </a:spcAft>
              <a:buClr>
                <a:schemeClr val="accent5"/>
              </a:buClr>
              <a:buSzPts val="1800"/>
              <a:buNone/>
              <a:defRPr sz="2400">
                <a:solidFill>
                  <a:schemeClr val="accent5"/>
                </a:solidFill>
              </a:defRPr>
            </a:lvl4pPr>
            <a:lvl5pPr lvl="4" rtl="0">
              <a:spcBef>
                <a:spcPts val="0"/>
              </a:spcBef>
              <a:spcAft>
                <a:spcPts val="0"/>
              </a:spcAft>
              <a:buClr>
                <a:schemeClr val="accent5"/>
              </a:buClr>
              <a:buSzPts val="1800"/>
              <a:buNone/>
              <a:defRPr sz="2400">
                <a:solidFill>
                  <a:schemeClr val="accent5"/>
                </a:solidFill>
              </a:defRPr>
            </a:lvl5pPr>
            <a:lvl6pPr lvl="5" rtl="0">
              <a:spcBef>
                <a:spcPts val="0"/>
              </a:spcBef>
              <a:spcAft>
                <a:spcPts val="0"/>
              </a:spcAft>
              <a:buClr>
                <a:schemeClr val="accent5"/>
              </a:buClr>
              <a:buSzPts val="1800"/>
              <a:buNone/>
              <a:defRPr sz="2400">
                <a:solidFill>
                  <a:schemeClr val="accent5"/>
                </a:solidFill>
              </a:defRPr>
            </a:lvl6pPr>
            <a:lvl7pPr lvl="6" rtl="0">
              <a:spcBef>
                <a:spcPts val="0"/>
              </a:spcBef>
              <a:spcAft>
                <a:spcPts val="0"/>
              </a:spcAft>
              <a:buClr>
                <a:schemeClr val="accent5"/>
              </a:buClr>
              <a:buSzPts val="1800"/>
              <a:buNone/>
              <a:defRPr sz="2400">
                <a:solidFill>
                  <a:schemeClr val="accent5"/>
                </a:solidFill>
              </a:defRPr>
            </a:lvl7pPr>
            <a:lvl8pPr lvl="7" rtl="0">
              <a:spcBef>
                <a:spcPts val="0"/>
              </a:spcBef>
              <a:spcAft>
                <a:spcPts val="0"/>
              </a:spcAft>
              <a:buClr>
                <a:schemeClr val="accent5"/>
              </a:buClr>
              <a:buSzPts val="1800"/>
              <a:buNone/>
              <a:defRPr sz="2400">
                <a:solidFill>
                  <a:schemeClr val="accent5"/>
                </a:solidFill>
              </a:defRPr>
            </a:lvl8pPr>
            <a:lvl9pPr lvl="8" rtl="0">
              <a:spcBef>
                <a:spcPts val="0"/>
              </a:spcBef>
              <a:spcAft>
                <a:spcPts val="0"/>
              </a:spcAft>
              <a:buClr>
                <a:schemeClr val="accent5"/>
              </a:buClr>
              <a:buSzPts val="1800"/>
              <a:buNone/>
              <a:defRPr sz="2400">
                <a:solidFill>
                  <a:schemeClr val="accent5"/>
                </a:solidFill>
              </a:defRPr>
            </a:lvl9pPr>
          </a:lstStyle>
          <a:p>
            <a:r>
              <a:rPr lang="es-ES"/>
              <a:t>Haga clic para modificar el estilo de título del patrón</a:t>
            </a:r>
            <a:endParaRPr/>
          </a:p>
        </p:txBody>
      </p:sp>
      <p:sp>
        <p:nvSpPr>
          <p:cNvPr id="275" name="Google Shape;275;p14"/>
          <p:cNvSpPr txBox="1">
            <a:spLocks noGrp="1"/>
          </p:cNvSpPr>
          <p:nvPr>
            <p:ph type="subTitle" idx="6"/>
          </p:nvPr>
        </p:nvSpPr>
        <p:spPr>
          <a:xfrm>
            <a:off x="6097472" y="4674184"/>
            <a:ext cx="2572400" cy="9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s-ES"/>
              <a:t>Haga clic para modificar el estilo de subtítulo del patrón</a:t>
            </a:r>
            <a:endParaRPr/>
          </a:p>
        </p:txBody>
      </p:sp>
      <p:sp>
        <p:nvSpPr>
          <p:cNvPr id="276" name="Google Shape;276;p14"/>
          <p:cNvSpPr txBox="1">
            <a:spLocks noGrp="1"/>
          </p:cNvSpPr>
          <p:nvPr>
            <p:ph type="title" idx="7"/>
          </p:nvPr>
        </p:nvSpPr>
        <p:spPr>
          <a:xfrm>
            <a:off x="8667116" y="3697159"/>
            <a:ext cx="2567600" cy="79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400" b="1"/>
            </a:lvl1pPr>
            <a:lvl2pPr lvl="1" rtl="0">
              <a:spcBef>
                <a:spcPts val="0"/>
              </a:spcBef>
              <a:spcAft>
                <a:spcPts val="0"/>
              </a:spcAft>
              <a:buClr>
                <a:schemeClr val="accent5"/>
              </a:buClr>
              <a:buSzPts val="1800"/>
              <a:buNone/>
              <a:defRPr sz="2400">
                <a:solidFill>
                  <a:schemeClr val="accent5"/>
                </a:solidFill>
              </a:defRPr>
            </a:lvl2pPr>
            <a:lvl3pPr lvl="2" rtl="0">
              <a:spcBef>
                <a:spcPts val="0"/>
              </a:spcBef>
              <a:spcAft>
                <a:spcPts val="0"/>
              </a:spcAft>
              <a:buClr>
                <a:schemeClr val="accent5"/>
              </a:buClr>
              <a:buSzPts val="1800"/>
              <a:buNone/>
              <a:defRPr sz="2400">
                <a:solidFill>
                  <a:schemeClr val="accent5"/>
                </a:solidFill>
              </a:defRPr>
            </a:lvl3pPr>
            <a:lvl4pPr lvl="3" rtl="0">
              <a:spcBef>
                <a:spcPts val="0"/>
              </a:spcBef>
              <a:spcAft>
                <a:spcPts val="0"/>
              </a:spcAft>
              <a:buClr>
                <a:schemeClr val="accent5"/>
              </a:buClr>
              <a:buSzPts val="1800"/>
              <a:buNone/>
              <a:defRPr sz="2400">
                <a:solidFill>
                  <a:schemeClr val="accent5"/>
                </a:solidFill>
              </a:defRPr>
            </a:lvl4pPr>
            <a:lvl5pPr lvl="4" rtl="0">
              <a:spcBef>
                <a:spcPts val="0"/>
              </a:spcBef>
              <a:spcAft>
                <a:spcPts val="0"/>
              </a:spcAft>
              <a:buClr>
                <a:schemeClr val="accent5"/>
              </a:buClr>
              <a:buSzPts val="1800"/>
              <a:buNone/>
              <a:defRPr sz="2400">
                <a:solidFill>
                  <a:schemeClr val="accent5"/>
                </a:solidFill>
              </a:defRPr>
            </a:lvl5pPr>
            <a:lvl6pPr lvl="5" rtl="0">
              <a:spcBef>
                <a:spcPts val="0"/>
              </a:spcBef>
              <a:spcAft>
                <a:spcPts val="0"/>
              </a:spcAft>
              <a:buClr>
                <a:schemeClr val="accent5"/>
              </a:buClr>
              <a:buSzPts val="1800"/>
              <a:buNone/>
              <a:defRPr sz="2400">
                <a:solidFill>
                  <a:schemeClr val="accent5"/>
                </a:solidFill>
              </a:defRPr>
            </a:lvl6pPr>
            <a:lvl7pPr lvl="6" rtl="0">
              <a:spcBef>
                <a:spcPts val="0"/>
              </a:spcBef>
              <a:spcAft>
                <a:spcPts val="0"/>
              </a:spcAft>
              <a:buClr>
                <a:schemeClr val="accent5"/>
              </a:buClr>
              <a:buSzPts val="1800"/>
              <a:buNone/>
              <a:defRPr sz="2400">
                <a:solidFill>
                  <a:schemeClr val="accent5"/>
                </a:solidFill>
              </a:defRPr>
            </a:lvl7pPr>
            <a:lvl8pPr lvl="7" rtl="0">
              <a:spcBef>
                <a:spcPts val="0"/>
              </a:spcBef>
              <a:spcAft>
                <a:spcPts val="0"/>
              </a:spcAft>
              <a:buClr>
                <a:schemeClr val="accent5"/>
              </a:buClr>
              <a:buSzPts val="1800"/>
              <a:buNone/>
              <a:defRPr sz="2400">
                <a:solidFill>
                  <a:schemeClr val="accent5"/>
                </a:solidFill>
              </a:defRPr>
            </a:lvl8pPr>
            <a:lvl9pPr lvl="8" rtl="0">
              <a:spcBef>
                <a:spcPts val="0"/>
              </a:spcBef>
              <a:spcAft>
                <a:spcPts val="0"/>
              </a:spcAft>
              <a:buClr>
                <a:schemeClr val="accent5"/>
              </a:buClr>
              <a:buSzPts val="1800"/>
              <a:buNone/>
              <a:defRPr sz="2400">
                <a:solidFill>
                  <a:schemeClr val="accent5"/>
                </a:solidFill>
              </a:defRPr>
            </a:lvl9pPr>
          </a:lstStyle>
          <a:p>
            <a:r>
              <a:rPr lang="es-ES"/>
              <a:t>Haga clic para modificar el estilo de título del patrón</a:t>
            </a:r>
            <a:endParaRPr/>
          </a:p>
        </p:txBody>
      </p:sp>
      <p:sp>
        <p:nvSpPr>
          <p:cNvPr id="277" name="Google Shape;277;p14"/>
          <p:cNvSpPr txBox="1">
            <a:spLocks noGrp="1"/>
          </p:cNvSpPr>
          <p:nvPr>
            <p:ph type="subTitle" idx="8"/>
          </p:nvPr>
        </p:nvSpPr>
        <p:spPr>
          <a:xfrm>
            <a:off x="8668016" y="4674184"/>
            <a:ext cx="2567600" cy="97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s-ES"/>
              <a:t>Haga clic para modificar el estilo de subtítulo del patrón</a:t>
            </a:r>
            <a:endParaRPr/>
          </a:p>
        </p:txBody>
      </p:sp>
      <p:sp>
        <p:nvSpPr>
          <p:cNvPr id="278" name="Google Shape;278;p14"/>
          <p:cNvSpPr txBox="1">
            <a:spLocks noGrp="1"/>
          </p:cNvSpPr>
          <p:nvPr>
            <p:ph type="title" idx="9" hasCustomPrompt="1"/>
          </p:nvPr>
        </p:nvSpPr>
        <p:spPr>
          <a:xfrm>
            <a:off x="955184" y="2247400"/>
            <a:ext cx="25724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333">
                <a:solidFill>
                  <a:schemeClr val="accent3"/>
                </a:solidFill>
              </a:defRPr>
            </a:lvl1pPr>
            <a:lvl2pPr lvl="1" rtl="0">
              <a:spcBef>
                <a:spcPts val="0"/>
              </a:spcBef>
              <a:spcAft>
                <a:spcPts val="0"/>
              </a:spcAft>
              <a:buClr>
                <a:schemeClr val="accent5"/>
              </a:buClr>
              <a:buSzPts val="3000"/>
              <a:buNone/>
              <a:defRPr sz="4000">
                <a:solidFill>
                  <a:schemeClr val="accent5"/>
                </a:solidFill>
              </a:defRPr>
            </a:lvl2pPr>
            <a:lvl3pPr lvl="2" rtl="0">
              <a:spcBef>
                <a:spcPts val="0"/>
              </a:spcBef>
              <a:spcAft>
                <a:spcPts val="0"/>
              </a:spcAft>
              <a:buClr>
                <a:schemeClr val="accent5"/>
              </a:buClr>
              <a:buSzPts val="3000"/>
              <a:buNone/>
              <a:defRPr sz="4000">
                <a:solidFill>
                  <a:schemeClr val="accent5"/>
                </a:solidFill>
              </a:defRPr>
            </a:lvl3pPr>
            <a:lvl4pPr lvl="3" rtl="0">
              <a:spcBef>
                <a:spcPts val="0"/>
              </a:spcBef>
              <a:spcAft>
                <a:spcPts val="0"/>
              </a:spcAft>
              <a:buClr>
                <a:schemeClr val="accent5"/>
              </a:buClr>
              <a:buSzPts val="3000"/>
              <a:buNone/>
              <a:defRPr sz="4000">
                <a:solidFill>
                  <a:schemeClr val="accent5"/>
                </a:solidFill>
              </a:defRPr>
            </a:lvl4pPr>
            <a:lvl5pPr lvl="4" rtl="0">
              <a:spcBef>
                <a:spcPts val="0"/>
              </a:spcBef>
              <a:spcAft>
                <a:spcPts val="0"/>
              </a:spcAft>
              <a:buClr>
                <a:schemeClr val="accent5"/>
              </a:buClr>
              <a:buSzPts val="3000"/>
              <a:buNone/>
              <a:defRPr sz="4000">
                <a:solidFill>
                  <a:schemeClr val="accent5"/>
                </a:solidFill>
              </a:defRPr>
            </a:lvl5pPr>
            <a:lvl6pPr lvl="5" rtl="0">
              <a:spcBef>
                <a:spcPts val="0"/>
              </a:spcBef>
              <a:spcAft>
                <a:spcPts val="0"/>
              </a:spcAft>
              <a:buClr>
                <a:schemeClr val="accent5"/>
              </a:buClr>
              <a:buSzPts val="3000"/>
              <a:buNone/>
              <a:defRPr sz="4000">
                <a:solidFill>
                  <a:schemeClr val="accent5"/>
                </a:solidFill>
              </a:defRPr>
            </a:lvl6pPr>
            <a:lvl7pPr lvl="6" rtl="0">
              <a:spcBef>
                <a:spcPts val="0"/>
              </a:spcBef>
              <a:spcAft>
                <a:spcPts val="0"/>
              </a:spcAft>
              <a:buClr>
                <a:schemeClr val="accent5"/>
              </a:buClr>
              <a:buSzPts val="3000"/>
              <a:buNone/>
              <a:defRPr sz="4000">
                <a:solidFill>
                  <a:schemeClr val="accent5"/>
                </a:solidFill>
              </a:defRPr>
            </a:lvl7pPr>
            <a:lvl8pPr lvl="7" rtl="0">
              <a:spcBef>
                <a:spcPts val="0"/>
              </a:spcBef>
              <a:spcAft>
                <a:spcPts val="0"/>
              </a:spcAft>
              <a:buClr>
                <a:schemeClr val="accent5"/>
              </a:buClr>
              <a:buSzPts val="3000"/>
              <a:buNone/>
              <a:defRPr sz="4000">
                <a:solidFill>
                  <a:schemeClr val="accent5"/>
                </a:solidFill>
              </a:defRPr>
            </a:lvl8pPr>
            <a:lvl9pPr lvl="8" rtl="0">
              <a:spcBef>
                <a:spcPts val="0"/>
              </a:spcBef>
              <a:spcAft>
                <a:spcPts val="0"/>
              </a:spcAft>
              <a:buClr>
                <a:schemeClr val="accent5"/>
              </a:buClr>
              <a:buSzPts val="3000"/>
              <a:buNone/>
              <a:defRPr sz="4000">
                <a:solidFill>
                  <a:schemeClr val="accent5"/>
                </a:solidFill>
              </a:defRPr>
            </a:lvl9pPr>
          </a:lstStyle>
          <a:p>
            <a:r>
              <a:t>xx%</a:t>
            </a:r>
          </a:p>
        </p:txBody>
      </p:sp>
      <p:sp>
        <p:nvSpPr>
          <p:cNvPr id="279" name="Google Shape;279;p14"/>
          <p:cNvSpPr txBox="1">
            <a:spLocks noGrp="1"/>
          </p:cNvSpPr>
          <p:nvPr>
            <p:ph type="title" idx="13" hasCustomPrompt="1"/>
          </p:nvPr>
        </p:nvSpPr>
        <p:spPr>
          <a:xfrm>
            <a:off x="3524928" y="2247400"/>
            <a:ext cx="25724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333">
                <a:solidFill>
                  <a:schemeClr val="accent3"/>
                </a:solidFill>
              </a:defRPr>
            </a:lvl1pPr>
            <a:lvl2pPr lvl="1" rtl="0">
              <a:spcBef>
                <a:spcPts val="0"/>
              </a:spcBef>
              <a:spcAft>
                <a:spcPts val="0"/>
              </a:spcAft>
              <a:buClr>
                <a:schemeClr val="accent5"/>
              </a:buClr>
              <a:buSzPts val="3000"/>
              <a:buNone/>
              <a:defRPr sz="4000">
                <a:solidFill>
                  <a:schemeClr val="accent5"/>
                </a:solidFill>
              </a:defRPr>
            </a:lvl2pPr>
            <a:lvl3pPr lvl="2" rtl="0">
              <a:spcBef>
                <a:spcPts val="0"/>
              </a:spcBef>
              <a:spcAft>
                <a:spcPts val="0"/>
              </a:spcAft>
              <a:buClr>
                <a:schemeClr val="accent5"/>
              </a:buClr>
              <a:buSzPts val="3000"/>
              <a:buNone/>
              <a:defRPr sz="4000">
                <a:solidFill>
                  <a:schemeClr val="accent5"/>
                </a:solidFill>
              </a:defRPr>
            </a:lvl3pPr>
            <a:lvl4pPr lvl="3" rtl="0">
              <a:spcBef>
                <a:spcPts val="0"/>
              </a:spcBef>
              <a:spcAft>
                <a:spcPts val="0"/>
              </a:spcAft>
              <a:buClr>
                <a:schemeClr val="accent5"/>
              </a:buClr>
              <a:buSzPts val="3000"/>
              <a:buNone/>
              <a:defRPr sz="4000">
                <a:solidFill>
                  <a:schemeClr val="accent5"/>
                </a:solidFill>
              </a:defRPr>
            </a:lvl4pPr>
            <a:lvl5pPr lvl="4" rtl="0">
              <a:spcBef>
                <a:spcPts val="0"/>
              </a:spcBef>
              <a:spcAft>
                <a:spcPts val="0"/>
              </a:spcAft>
              <a:buClr>
                <a:schemeClr val="accent5"/>
              </a:buClr>
              <a:buSzPts val="3000"/>
              <a:buNone/>
              <a:defRPr sz="4000">
                <a:solidFill>
                  <a:schemeClr val="accent5"/>
                </a:solidFill>
              </a:defRPr>
            </a:lvl5pPr>
            <a:lvl6pPr lvl="5" rtl="0">
              <a:spcBef>
                <a:spcPts val="0"/>
              </a:spcBef>
              <a:spcAft>
                <a:spcPts val="0"/>
              </a:spcAft>
              <a:buClr>
                <a:schemeClr val="accent5"/>
              </a:buClr>
              <a:buSzPts val="3000"/>
              <a:buNone/>
              <a:defRPr sz="4000">
                <a:solidFill>
                  <a:schemeClr val="accent5"/>
                </a:solidFill>
              </a:defRPr>
            </a:lvl6pPr>
            <a:lvl7pPr lvl="6" rtl="0">
              <a:spcBef>
                <a:spcPts val="0"/>
              </a:spcBef>
              <a:spcAft>
                <a:spcPts val="0"/>
              </a:spcAft>
              <a:buClr>
                <a:schemeClr val="accent5"/>
              </a:buClr>
              <a:buSzPts val="3000"/>
              <a:buNone/>
              <a:defRPr sz="4000">
                <a:solidFill>
                  <a:schemeClr val="accent5"/>
                </a:solidFill>
              </a:defRPr>
            </a:lvl7pPr>
            <a:lvl8pPr lvl="7" rtl="0">
              <a:spcBef>
                <a:spcPts val="0"/>
              </a:spcBef>
              <a:spcAft>
                <a:spcPts val="0"/>
              </a:spcAft>
              <a:buClr>
                <a:schemeClr val="accent5"/>
              </a:buClr>
              <a:buSzPts val="3000"/>
              <a:buNone/>
              <a:defRPr sz="4000">
                <a:solidFill>
                  <a:schemeClr val="accent5"/>
                </a:solidFill>
              </a:defRPr>
            </a:lvl8pPr>
            <a:lvl9pPr lvl="8" rtl="0">
              <a:spcBef>
                <a:spcPts val="0"/>
              </a:spcBef>
              <a:spcAft>
                <a:spcPts val="0"/>
              </a:spcAft>
              <a:buClr>
                <a:schemeClr val="accent5"/>
              </a:buClr>
              <a:buSzPts val="3000"/>
              <a:buNone/>
              <a:defRPr sz="4000">
                <a:solidFill>
                  <a:schemeClr val="accent5"/>
                </a:solidFill>
              </a:defRPr>
            </a:lvl9pPr>
          </a:lstStyle>
          <a:p>
            <a:r>
              <a:t>xx%</a:t>
            </a:r>
          </a:p>
        </p:txBody>
      </p:sp>
      <p:sp>
        <p:nvSpPr>
          <p:cNvPr id="280" name="Google Shape;280;p14"/>
          <p:cNvSpPr txBox="1">
            <a:spLocks noGrp="1"/>
          </p:cNvSpPr>
          <p:nvPr>
            <p:ph type="title" idx="14" hasCustomPrompt="1"/>
          </p:nvPr>
        </p:nvSpPr>
        <p:spPr>
          <a:xfrm>
            <a:off x="6094672" y="2247400"/>
            <a:ext cx="25724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333">
                <a:solidFill>
                  <a:schemeClr val="accent3"/>
                </a:solidFill>
              </a:defRPr>
            </a:lvl1pPr>
            <a:lvl2pPr lvl="1" rtl="0">
              <a:spcBef>
                <a:spcPts val="0"/>
              </a:spcBef>
              <a:spcAft>
                <a:spcPts val="0"/>
              </a:spcAft>
              <a:buClr>
                <a:schemeClr val="accent5"/>
              </a:buClr>
              <a:buSzPts val="3000"/>
              <a:buNone/>
              <a:defRPr sz="4000">
                <a:solidFill>
                  <a:schemeClr val="accent5"/>
                </a:solidFill>
              </a:defRPr>
            </a:lvl2pPr>
            <a:lvl3pPr lvl="2" rtl="0">
              <a:spcBef>
                <a:spcPts val="0"/>
              </a:spcBef>
              <a:spcAft>
                <a:spcPts val="0"/>
              </a:spcAft>
              <a:buClr>
                <a:schemeClr val="accent5"/>
              </a:buClr>
              <a:buSzPts val="3000"/>
              <a:buNone/>
              <a:defRPr sz="4000">
                <a:solidFill>
                  <a:schemeClr val="accent5"/>
                </a:solidFill>
              </a:defRPr>
            </a:lvl3pPr>
            <a:lvl4pPr lvl="3" rtl="0">
              <a:spcBef>
                <a:spcPts val="0"/>
              </a:spcBef>
              <a:spcAft>
                <a:spcPts val="0"/>
              </a:spcAft>
              <a:buClr>
                <a:schemeClr val="accent5"/>
              </a:buClr>
              <a:buSzPts val="3000"/>
              <a:buNone/>
              <a:defRPr sz="4000">
                <a:solidFill>
                  <a:schemeClr val="accent5"/>
                </a:solidFill>
              </a:defRPr>
            </a:lvl4pPr>
            <a:lvl5pPr lvl="4" rtl="0">
              <a:spcBef>
                <a:spcPts val="0"/>
              </a:spcBef>
              <a:spcAft>
                <a:spcPts val="0"/>
              </a:spcAft>
              <a:buClr>
                <a:schemeClr val="accent5"/>
              </a:buClr>
              <a:buSzPts val="3000"/>
              <a:buNone/>
              <a:defRPr sz="4000">
                <a:solidFill>
                  <a:schemeClr val="accent5"/>
                </a:solidFill>
              </a:defRPr>
            </a:lvl5pPr>
            <a:lvl6pPr lvl="5" rtl="0">
              <a:spcBef>
                <a:spcPts val="0"/>
              </a:spcBef>
              <a:spcAft>
                <a:spcPts val="0"/>
              </a:spcAft>
              <a:buClr>
                <a:schemeClr val="accent5"/>
              </a:buClr>
              <a:buSzPts val="3000"/>
              <a:buNone/>
              <a:defRPr sz="4000">
                <a:solidFill>
                  <a:schemeClr val="accent5"/>
                </a:solidFill>
              </a:defRPr>
            </a:lvl6pPr>
            <a:lvl7pPr lvl="6" rtl="0">
              <a:spcBef>
                <a:spcPts val="0"/>
              </a:spcBef>
              <a:spcAft>
                <a:spcPts val="0"/>
              </a:spcAft>
              <a:buClr>
                <a:schemeClr val="accent5"/>
              </a:buClr>
              <a:buSzPts val="3000"/>
              <a:buNone/>
              <a:defRPr sz="4000">
                <a:solidFill>
                  <a:schemeClr val="accent5"/>
                </a:solidFill>
              </a:defRPr>
            </a:lvl7pPr>
            <a:lvl8pPr lvl="7" rtl="0">
              <a:spcBef>
                <a:spcPts val="0"/>
              </a:spcBef>
              <a:spcAft>
                <a:spcPts val="0"/>
              </a:spcAft>
              <a:buClr>
                <a:schemeClr val="accent5"/>
              </a:buClr>
              <a:buSzPts val="3000"/>
              <a:buNone/>
              <a:defRPr sz="4000">
                <a:solidFill>
                  <a:schemeClr val="accent5"/>
                </a:solidFill>
              </a:defRPr>
            </a:lvl8pPr>
            <a:lvl9pPr lvl="8" rtl="0">
              <a:spcBef>
                <a:spcPts val="0"/>
              </a:spcBef>
              <a:spcAft>
                <a:spcPts val="0"/>
              </a:spcAft>
              <a:buClr>
                <a:schemeClr val="accent5"/>
              </a:buClr>
              <a:buSzPts val="3000"/>
              <a:buNone/>
              <a:defRPr sz="4000">
                <a:solidFill>
                  <a:schemeClr val="accent5"/>
                </a:solidFill>
              </a:defRPr>
            </a:lvl9pPr>
          </a:lstStyle>
          <a:p>
            <a:r>
              <a:t>xx%</a:t>
            </a:r>
          </a:p>
        </p:txBody>
      </p:sp>
      <p:sp>
        <p:nvSpPr>
          <p:cNvPr id="281" name="Google Shape;281;p14"/>
          <p:cNvSpPr txBox="1">
            <a:spLocks noGrp="1"/>
          </p:cNvSpPr>
          <p:nvPr>
            <p:ph type="title" idx="15" hasCustomPrompt="1"/>
          </p:nvPr>
        </p:nvSpPr>
        <p:spPr>
          <a:xfrm>
            <a:off x="8664416" y="2247400"/>
            <a:ext cx="25724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5333">
                <a:solidFill>
                  <a:schemeClr val="accent3"/>
                </a:solidFill>
              </a:defRPr>
            </a:lvl1pPr>
            <a:lvl2pPr lvl="1" rtl="0">
              <a:spcBef>
                <a:spcPts val="0"/>
              </a:spcBef>
              <a:spcAft>
                <a:spcPts val="0"/>
              </a:spcAft>
              <a:buClr>
                <a:schemeClr val="accent5"/>
              </a:buClr>
              <a:buSzPts val="3000"/>
              <a:buNone/>
              <a:defRPr sz="4000">
                <a:solidFill>
                  <a:schemeClr val="accent5"/>
                </a:solidFill>
              </a:defRPr>
            </a:lvl2pPr>
            <a:lvl3pPr lvl="2" rtl="0">
              <a:spcBef>
                <a:spcPts val="0"/>
              </a:spcBef>
              <a:spcAft>
                <a:spcPts val="0"/>
              </a:spcAft>
              <a:buClr>
                <a:schemeClr val="accent5"/>
              </a:buClr>
              <a:buSzPts val="3000"/>
              <a:buNone/>
              <a:defRPr sz="4000">
                <a:solidFill>
                  <a:schemeClr val="accent5"/>
                </a:solidFill>
              </a:defRPr>
            </a:lvl3pPr>
            <a:lvl4pPr lvl="3" rtl="0">
              <a:spcBef>
                <a:spcPts val="0"/>
              </a:spcBef>
              <a:spcAft>
                <a:spcPts val="0"/>
              </a:spcAft>
              <a:buClr>
                <a:schemeClr val="accent5"/>
              </a:buClr>
              <a:buSzPts val="3000"/>
              <a:buNone/>
              <a:defRPr sz="4000">
                <a:solidFill>
                  <a:schemeClr val="accent5"/>
                </a:solidFill>
              </a:defRPr>
            </a:lvl4pPr>
            <a:lvl5pPr lvl="4" rtl="0">
              <a:spcBef>
                <a:spcPts val="0"/>
              </a:spcBef>
              <a:spcAft>
                <a:spcPts val="0"/>
              </a:spcAft>
              <a:buClr>
                <a:schemeClr val="accent5"/>
              </a:buClr>
              <a:buSzPts val="3000"/>
              <a:buNone/>
              <a:defRPr sz="4000">
                <a:solidFill>
                  <a:schemeClr val="accent5"/>
                </a:solidFill>
              </a:defRPr>
            </a:lvl5pPr>
            <a:lvl6pPr lvl="5" rtl="0">
              <a:spcBef>
                <a:spcPts val="0"/>
              </a:spcBef>
              <a:spcAft>
                <a:spcPts val="0"/>
              </a:spcAft>
              <a:buClr>
                <a:schemeClr val="accent5"/>
              </a:buClr>
              <a:buSzPts val="3000"/>
              <a:buNone/>
              <a:defRPr sz="4000">
                <a:solidFill>
                  <a:schemeClr val="accent5"/>
                </a:solidFill>
              </a:defRPr>
            </a:lvl6pPr>
            <a:lvl7pPr lvl="6" rtl="0">
              <a:spcBef>
                <a:spcPts val="0"/>
              </a:spcBef>
              <a:spcAft>
                <a:spcPts val="0"/>
              </a:spcAft>
              <a:buClr>
                <a:schemeClr val="accent5"/>
              </a:buClr>
              <a:buSzPts val="3000"/>
              <a:buNone/>
              <a:defRPr sz="4000">
                <a:solidFill>
                  <a:schemeClr val="accent5"/>
                </a:solidFill>
              </a:defRPr>
            </a:lvl7pPr>
            <a:lvl8pPr lvl="7" rtl="0">
              <a:spcBef>
                <a:spcPts val="0"/>
              </a:spcBef>
              <a:spcAft>
                <a:spcPts val="0"/>
              </a:spcAft>
              <a:buClr>
                <a:schemeClr val="accent5"/>
              </a:buClr>
              <a:buSzPts val="3000"/>
              <a:buNone/>
              <a:defRPr sz="4000">
                <a:solidFill>
                  <a:schemeClr val="accent5"/>
                </a:solidFill>
              </a:defRPr>
            </a:lvl8pPr>
            <a:lvl9pPr lvl="8" rtl="0">
              <a:spcBef>
                <a:spcPts val="0"/>
              </a:spcBef>
              <a:spcAft>
                <a:spcPts val="0"/>
              </a:spcAft>
              <a:buClr>
                <a:schemeClr val="accent5"/>
              </a:buClr>
              <a:buSzPts val="3000"/>
              <a:buNone/>
              <a:defRPr sz="4000">
                <a:solidFill>
                  <a:schemeClr val="accent5"/>
                </a:solidFill>
              </a:defRPr>
            </a:lvl9pPr>
          </a:lstStyle>
          <a:p>
            <a:r>
              <a:t>xx%</a:t>
            </a:r>
          </a:p>
        </p:txBody>
      </p:sp>
    </p:spTree>
    <p:extLst>
      <p:ext uri="{BB962C8B-B14F-4D97-AF65-F5344CB8AC3E}">
        <p14:creationId xmlns:p14="http://schemas.microsoft.com/office/powerpoint/2010/main" val="104019054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Main point 1">
  <p:cSld name="Main point 1">
    <p:bg>
      <p:bgPr>
        <a:solidFill>
          <a:schemeClr val="accent4"/>
        </a:solidFill>
        <a:effectLst/>
      </p:bgPr>
    </p:bg>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rot="359553">
            <a:off x="4572468" y="977598"/>
            <a:ext cx="5030691" cy="3086087"/>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s-ES"/>
              <a:t>Haga clic para modificar el estilo de título del patrón</a:t>
            </a:r>
            <a:endParaRPr/>
          </a:p>
        </p:txBody>
      </p:sp>
      <p:grpSp>
        <p:nvGrpSpPr>
          <p:cNvPr id="299" name="Google Shape;299;p16"/>
          <p:cNvGrpSpPr/>
          <p:nvPr/>
        </p:nvGrpSpPr>
        <p:grpSpPr>
          <a:xfrm>
            <a:off x="0" y="-127200"/>
            <a:ext cx="12192000" cy="7036000"/>
            <a:chOff x="0" y="-95400"/>
            <a:chExt cx="9144000" cy="5277000"/>
          </a:xfrm>
        </p:grpSpPr>
        <p:sp>
          <p:nvSpPr>
            <p:cNvPr id="300" name="Google Shape;300;p16"/>
            <p:cNvSpPr/>
            <p:nvPr/>
          </p:nvSpPr>
          <p:spPr>
            <a:xfrm>
              <a:off x="151475" y="85200"/>
              <a:ext cx="8868795" cy="4973079"/>
            </a:xfrm>
            <a:custGeom>
              <a:avLst/>
              <a:gdLst/>
              <a:ahLst/>
              <a:cxnLst/>
              <a:rect l="l" t="t" r="r" b="b"/>
              <a:pathLst>
                <a:path w="284644" h="160112" extrusionOk="0">
                  <a:moveTo>
                    <a:pt x="273218" y="5812"/>
                  </a:moveTo>
                  <a:cubicBezTo>
                    <a:pt x="276045" y="5812"/>
                    <a:pt x="278338" y="8105"/>
                    <a:pt x="278358" y="10932"/>
                  </a:cubicBezTo>
                  <a:lnTo>
                    <a:pt x="278358" y="149180"/>
                  </a:lnTo>
                  <a:cubicBezTo>
                    <a:pt x="278338" y="152007"/>
                    <a:pt x="276045" y="154300"/>
                    <a:pt x="273218" y="154320"/>
                  </a:cubicBezTo>
                  <a:lnTo>
                    <a:pt x="11426" y="154320"/>
                  </a:lnTo>
                  <a:cubicBezTo>
                    <a:pt x="8599" y="154300"/>
                    <a:pt x="6306" y="152007"/>
                    <a:pt x="6306" y="149180"/>
                  </a:cubicBezTo>
                  <a:lnTo>
                    <a:pt x="6306" y="10932"/>
                  </a:lnTo>
                  <a:cubicBezTo>
                    <a:pt x="6306" y="8105"/>
                    <a:pt x="8599" y="5812"/>
                    <a:pt x="11426" y="5812"/>
                  </a:cubicBezTo>
                  <a:close/>
                  <a:moveTo>
                    <a:pt x="1" y="1"/>
                  </a:moveTo>
                  <a:lnTo>
                    <a:pt x="1" y="160111"/>
                  </a:lnTo>
                  <a:lnTo>
                    <a:pt x="284644" y="160111"/>
                  </a:lnTo>
                  <a:lnTo>
                    <a:pt x="284644" y="1"/>
                  </a:lnTo>
                  <a:close/>
                </a:path>
              </a:pathLst>
            </a:custGeom>
            <a:solidFill>
              <a:schemeClr val="accent1"/>
            </a:solidFill>
            <a:ln w="28575" cap="flat" cmpd="sng">
              <a:solidFill>
                <a:schemeClr val="accent5"/>
              </a:solidFill>
              <a:prstDash val="solid"/>
              <a:miter lim="1976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16"/>
            <p:cNvSpPr/>
            <p:nvPr/>
          </p:nvSpPr>
          <p:spPr>
            <a:xfrm>
              <a:off x="0" y="-95400"/>
              <a:ext cx="9144000" cy="5277000"/>
            </a:xfrm>
            <a:prstGeom prst="frame">
              <a:avLst>
                <a:gd name="adj1" fmla="val 422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02" name="Google Shape;302;p16"/>
          <p:cNvGrpSpPr/>
          <p:nvPr/>
        </p:nvGrpSpPr>
        <p:grpSpPr>
          <a:xfrm>
            <a:off x="-48032" y="-31757"/>
            <a:ext cx="12288063" cy="6921513"/>
            <a:chOff x="-28563" y="-28573"/>
            <a:chExt cx="9216047" cy="5191135"/>
          </a:xfrm>
        </p:grpSpPr>
        <p:sp>
          <p:nvSpPr>
            <p:cNvPr id="303" name="Google Shape;303;p16"/>
            <p:cNvSpPr/>
            <p:nvPr/>
          </p:nvSpPr>
          <p:spPr>
            <a:xfrm>
              <a:off x="7132742" y="-28573"/>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16"/>
            <p:cNvSpPr/>
            <p:nvPr/>
          </p:nvSpPr>
          <p:spPr>
            <a:xfrm>
              <a:off x="6426313" y="-1905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16"/>
            <p:cNvSpPr/>
            <p:nvPr/>
          </p:nvSpPr>
          <p:spPr>
            <a:xfrm>
              <a:off x="743298" y="389782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16"/>
            <p:cNvSpPr/>
            <p:nvPr/>
          </p:nvSpPr>
          <p:spPr>
            <a:xfrm rot="10800000">
              <a:off x="-2856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16"/>
            <p:cNvSpPr/>
            <p:nvPr/>
          </p:nvSpPr>
          <p:spPr>
            <a:xfrm rot="10800000">
              <a:off x="-19038"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16"/>
            <p:cNvSpPr/>
            <p:nvPr/>
          </p:nvSpPr>
          <p:spPr>
            <a:xfrm>
              <a:off x="799140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09" name="Google Shape;309;p16"/>
          <p:cNvGrpSpPr/>
          <p:nvPr/>
        </p:nvGrpSpPr>
        <p:grpSpPr>
          <a:xfrm>
            <a:off x="5708554" y="100237"/>
            <a:ext cx="774893" cy="167204"/>
            <a:chOff x="4685288" y="186288"/>
            <a:chExt cx="419375" cy="90485"/>
          </a:xfrm>
        </p:grpSpPr>
        <p:sp>
          <p:nvSpPr>
            <p:cNvPr id="310" name="Google Shape;310;p1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11" name="Google Shape;311;p16"/>
            <p:cNvGrpSpPr/>
            <p:nvPr/>
          </p:nvGrpSpPr>
          <p:grpSpPr>
            <a:xfrm>
              <a:off x="4685288" y="186300"/>
              <a:ext cx="419375" cy="90473"/>
              <a:chOff x="4390000" y="182175"/>
              <a:chExt cx="419375" cy="90473"/>
            </a:xfrm>
          </p:grpSpPr>
          <p:sp>
            <p:nvSpPr>
              <p:cNvPr id="312" name="Google Shape;312;p1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3" name="Google Shape;313;p1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282220149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accent2"/>
        </a:solidFill>
        <a:effectLst/>
      </p:bgPr>
    </p:bg>
    <p:spTree>
      <p:nvGrpSpPr>
        <p:cNvPr id="1" name="Shape 314"/>
        <p:cNvGrpSpPr/>
        <p:nvPr/>
      </p:nvGrpSpPr>
      <p:grpSpPr>
        <a:xfrm>
          <a:off x="0" y="0"/>
          <a:ext cx="0" cy="0"/>
          <a:chOff x="0" y="0"/>
          <a:chExt cx="0" cy="0"/>
        </a:xfrm>
      </p:grpSpPr>
      <p:grpSp>
        <p:nvGrpSpPr>
          <p:cNvPr id="315" name="Google Shape;315;p17"/>
          <p:cNvGrpSpPr/>
          <p:nvPr/>
        </p:nvGrpSpPr>
        <p:grpSpPr>
          <a:xfrm>
            <a:off x="425391" y="377800"/>
            <a:ext cx="11341200" cy="6102400"/>
            <a:chOff x="319043" y="283350"/>
            <a:chExt cx="8505900" cy="4576800"/>
          </a:xfrm>
        </p:grpSpPr>
        <p:sp>
          <p:nvSpPr>
            <p:cNvPr id="316" name="Google Shape;316;p17"/>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7" name="Google Shape;317;p17"/>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18" name="Google Shape;318;p17"/>
          <p:cNvGrpSpPr/>
          <p:nvPr/>
        </p:nvGrpSpPr>
        <p:grpSpPr>
          <a:xfrm rot="10800000" flipH="1">
            <a:off x="406402" y="359067"/>
            <a:ext cx="11379071" cy="6140159"/>
            <a:chOff x="-9513" y="284925"/>
            <a:chExt cx="9036746" cy="4876238"/>
          </a:xfrm>
        </p:grpSpPr>
        <p:sp>
          <p:nvSpPr>
            <p:cNvPr id="319" name="Google Shape;319;p17"/>
            <p:cNvSpPr/>
            <p:nvPr/>
          </p:nvSpPr>
          <p:spPr>
            <a:xfrm>
              <a:off x="6729311" y="284925"/>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17"/>
            <p:cNvSpPr/>
            <p:nvPr/>
          </p:nvSpPr>
          <p:spPr>
            <a:xfrm>
              <a:off x="743298" y="389642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17"/>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17"/>
            <p:cNvSpPr/>
            <p:nvPr/>
          </p:nvSpPr>
          <p:spPr>
            <a:xfrm rot="10800000">
              <a:off x="-9513" y="999323"/>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17"/>
            <p:cNvSpPr/>
            <p:nvPr/>
          </p:nvSpPr>
          <p:spPr>
            <a:xfrm>
              <a:off x="7831151" y="2833475"/>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24" name="Google Shape;324;p17"/>
          <p:cNvGrpSpPr/>
          <p:nvPr/>
        </p:nvGrpSpPr>
        <p:grpSpPr>
          <a:xfrm>
            <a:off x="5708554" y="500286"/>
            <a:ext cx="774893" cy="167204"/>
            <a:chOff x="4685288" y="186288"/>
            <a:chExt cx="419375" cy="90485"/>
          </a:xfrm>
        </p:grpSpPr>
        <p:sp>
          <p:nvSpPr>
            <p:cNvPr id="325" name="Google Shape;325;p17"/>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26" name="Google Shape;326;p17"/>
            <p:cNvGrpSpPr/>
            <p:nvPr/>
          </p:nvGrpSpPr>
          <p:grpSpPr>
            <a:xfrm>
              <a:off x="4685288" y="186300"/>
              <a:ext cx="419375" cy="90473"/>
              <a:chOff x="4390000" y="182175"/>
              <a:chExt cx="419375" cy="90473"/>
            </a:xfrm>
          </p:grpSpPr>
          <p:sp>
            <p:nvSpPr>
              <p:cNvPr id="327" name="Google Shape;327;p17"/>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8" name="Google Shape;328;p17"/>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329" name="Google Shape;329;p17"/>
          <p:cNvSpPr txBox="1">
            <a:spLocks noGrp="1"/>
          </p:cNvSpPr>
          <p:nvPr>
            <p:ph type="ctrTitle"/>
          </p:nvPr>
        </p:nvSpPr>
        <p:spPr>
          <a:xfrm>
            <a:off x="4832351" y="2286000"/>
            <a:ext cx="5638800" cy="1719200"/>
          </a:xfrm>
          <a:prstGeom prst="rect">
            <a:avLst/>
          </a:prstGeom>
        </p:spPr>
        <p:txBody>
          <a:bodyPr spcFirstLastPara="1" wrap="square" lIns="0" tIns="0" rIns="0" bIns="0" anchor="b" anchorCtr="0">
            <a:noAutofit/>
          </a:bodyPr>
          <a:lstStyle>
            <a:lvl1pPr lvl="0" rtl="0">
              <a:spcBef>
                <a:spcPts val="0"/>
              </a:spcBef>
              <a:spcAft>
                <a:spcPts val="0"/>
              </a:spcAft>
              <a:buSzPts val="8000"/>
              <a:buNone/>
              <a:defRPr sz="4533"/>
            </a:lvl1pPr>
            <a:lvl2pPr lvl="1" algn="ctr" rtl="0">
              <a:spcBef>
                <a:spcPts val="0"/>
              </a:spcBef>
              <a:spcAft>
                <a:spcPts val="0"/>
              </a:spcAft>
              <a:buSzPts val="3200"/>
              <a:buNone/>
              <a:defRPr sz="4267"/>
            </a:lvl2pPr>
            <a:lvl3pPr lvl="2" algn="ctr" rtl="0">
              <a:spcBef>
                <a:spcPts val="0"/>
              </a:spcBef>
              <a:spcAft>
                <a:spcPts val="0"/>
              </a:spcAft>
              <a:buSzPts val="3200"/>
              <a:buNone/>
              <a:defRPr sz="4267"/>
            </a:lvl3pPr>
            <a:lvl4pPr lvl="3" algn="ctr" rtl="0">
              <a:spcBef>
                <a:spcPts val="0"/>
              </a:spcBef>
              <a:spcAft>
                <a:spcPts val="0"/>
              </a:spcAft>
              <a:buSzPts val="3200"/>
              <a:buNone/>
              <a:defRPr sz="4267"/>
            </a:lvl4pPr>
            <a:lvl5pPr lvl="4" algn="ctr" rtl="0">
              <a:spcBef>
                <a:spcPts val="0"/>
              </a:spcBef>
              <a:spcAft>
                <a:spcPts val="0"/>
              </a:spcAft>
              <a:buSzPts val="3200"/>
              <a:buNone/>
              <a:defRPr sz="4267"/>
            </a:lvl5pPr>
            <a:lvl6pPr lvl="5" algn="ctr" rtl="0">
              <a:spcBef>
                <a:spcPts val="0"/>
              </a:spcBef>
              <a:spcAft>
                <a:spcPts val="0"/>
              </a:spcAft>
              <a:buSzPts val="3200"/>
              <a:buNone/>
              <a:defRPr sz="4267"/>
            </a:lvl6pPr>
            <a:lvl7pPr lvl="6" algn="ctr" rtl="0">
              <a:spcBef>
                <a:spcPts val="0"/>
              </a:spcBef>
              <a:spcAft>
                <a:spcPts val="0"/>
              </a:spcAft>
              <a:buSzPts val="3200"/>
              <a:buNone/>
              <a:defRPr sz="4267"/>
            </a:lvl7pPr>
            <a:lvl8pPr lvl="7" algn="ctr" rtl="0">
              <a:spcBef>
                <a:spcPts val="0"/>
              </a:spcBef>
              <a:spcAft>
                <a:spcPts val="0"/>
              </a:spcAft>
              <a:buSzPts val="3200"/>
              <a:buNone/>
              <a:defRPr sz="4267"/>
            </a:lvl8pPr>
            <a:lvl9pPr lvl="8" algn="ctr" rtl="0">
              <a:spcBef>
                <a:spcPts val="0"/>
              </a:spcBef>
              <a:spcAft>
                <a:spcPts val="0"/>
              </a:spcAft>
              <a:buSzPts val="3200"/>
              <a:buNone/>
              <a:defRPr sz="4267"/>
            </a:lvl9pPr>
          </a:lstStyle>
          <a:p>
            <a:r>
              <a:rPr lang="es-ES"/>
              <a:t>Haga clic para modificar el estilo de título del patrón</a:t>
            </a:r>
            <a:endParaRPr/>
          </a:p>
        </p:txBody>
      </p:sp>
      <p:sp>
        <p:nvSpPr>
          <p:cNvPr id="330" name="Google Shape;330;p17"/>
          <p:cNvSpPr txBox="1">
            <a:spLocks noGrp="1"/>
          </p:cNvSpPr>
          <p:nvPr>
            <p:ph type="subTitle" idx="1"/>
          </p:nvPr>
        </p:nvSpPr>
        <p:spPr>
          <a:xfrm>
            <a:off x="4832351" y="4126967"/>
            <a:ext cx="5638800" cy="448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331" name="Google Shape;331;p17">
            <a:hlinkClick r:id="" action="ppaction://noaction"/>
          </p:cNvPr>
          <p:cNvSpPr txBox="1">
            <a:spLocks noGrp="1"/>
          </p:cNvSpPr>
          <p:nvPr>
            <p:ph type="title" idx="2" hasCustomPrompt="1"/>
          </p:nvPr>
        </p:nvSpPr>
        <p:spPr>
          <a:xfrm>
            <a:off x="1527700" y="2286000"/>
            <a:ext cx="2939200" cy="17144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12800">
                <a:solidFill>
                  <a:schemeClr val="accent3"/>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Tree>
    <p:extLst>
      <p:ext uri="{BB962C8B-B14F-4D97-AF65-F5344CB8AC3E}">
        <p14:creationId xmlns:p14="http://schemas.microsoft.com/office/powerpoint/2010/main" val="148935818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accent2"/>
        </a:solidFill>
        <a:effectLst/>
      </p:bgPr>
    </p:bg>
    <p:spTree>
      <p:nvGrpSpPr>
        <p:cNvPr id="1" name="Shape 332"/>
        <p:cNvGrpSpPr/>
        <p:nvPr/>
      </p:nvGrpSpPr>
      <p:grpSpPr>
        <a:xfrm>
          <a:off x="0" y="0"/>
          <a:ext cx="0" cy="0"/>
          <a:chOff x="0" y="0"/>
          <a:chExt cx="0" cy="0"/>
        </a:xfrm>
      </p:grpSpPr>
      <p:grpSp>
        <p:nvGrpSpPr>
          <p:cNvPr id="333" name="Google Shape;333;p18"/>
          <p:cNvGrpSpPr/>
          <p:nvPr/>
        </p:nvGrpSpPr>
        <p:grpSpPr>
          <a:xfrm>
            <a:off x="425391" y="377800"/>
            <a:ext cx="11341200" cy="6102400"/>
            <a:chOff x="319043" y="283350"/>
            <a:chExt cx="8505900" cy="4576800"/>
          </a:xfrm>
        </p:grpSpPr>
        <p:sp>
          <p:nvSpPr>
            <p:cNvPr id="334" name="Google Shape;334;p18"/>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 name="Google Shape;335;p18"/>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36" name="Google Shape;336;p18"/>
          <p:cNvGrpSpPr/>
          <p:nvPr/>
        </p:nvGrpSpPr>
        <p:grpSpPr>
          <a:xfrm rot="10800000">
            <a:off x="406402" y="359067"/>
            <a:ext cx="11379071" cy="6140159"/>
            <a:chOff x="-9513" y="284925"/>
            <a:chExt cx="9036746" cy="4876238"/>
          </a:xfrm>
        </p:grpSpPr>
        <p:sp>
          <p:nvSpPr>
            <p:cNvPr id="337" name="Google Shape;337;p18"/>
            <p:cNvSpPr/>
            <p:nvPr/>
          </p:nvSpPr>
          <p:spPr>
            <a:xfrm>
              <a:off x="6729311" y="284925"/>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8" name="Google Shape;338;p18"/>
            <p:cNvSpPr/>
            <p:nvPr/>
          </p:nvSpPr>
          <p:spPr>
            <a:xfrm>
              <a:off x="743298" y="389642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 name="Google Shape;339;p18"/>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0" name="Google Shape;340;p18"/>
            <p:cNvSpPr/>
            <p:nvPr/>
          </p:nvSpPr>
          <p:spPr>
            <a:xfrm rot="10800000">
              <a:off x="-9513" y="999323"/>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 name="Google Shape;341;p18"/>
            <p:cNvSpPr/>
            <p:nvPr/>
          </p:nvSpPr>
          <p:spPr>
            <a:xfrm>
              <a:off x="7831151" y="2833475"/>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42" name="Google Shape;342;p18"/>
          <p:cNvGrpSpPr/>
          <p:nvPr/>
        </p:nvGrpSpPr>
        <p:grpSpPr>
          <a:xfrm>
            <a:off x="5708554" y="500286"/>
            <a:ext cx="774893" cy="167204"/>
            <a:chOff x="4685288" y="186288"/>
            <a:chExt cx="419375" cy="90485"/>
          </a:xfrm>
        </p:grpSpPr>
        <p:sp>
          <p:nvSpPr>
            <p:cNvPr id="343" name="Google Shape;343;p18"/>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44" name="Google Shape;344;p18"/>
            <p:cNvGrpSpPr/>
            <p:nvPr/>
          </p:nvGrpSpPr>
          <p:grpSpPr>
            <a:xfrm>
              <a:off x="4685288" y="186300"/>
              <a:ext cx="419375" cy="90473"/>
              <a:chOff x="4390000" y="182175"/>
              <a:chExt cx="419375" cy="90473"/>
            </a:xfrm>
          </p:grpSpPr>
          <p:sp>
            <p:nvSpPr>
              <p:cNvPr id="345" name="Google Shape;345;p18"/>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6" name="Google Shape;346;p18"/>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347" name="Google Shape;347;p18"/>
          <p:cNvSpPr txBox="1">
            <a:spLocks noGrp="1"/>
          </p:cNvSpPr>
          <p:nvPr>
            <p:ph type="ctrTitle"/>
          </p:nvPr>
        </p:nvSpPr>
        <p:spPr>
          <a:xfrm flipH="1">
            <a:off x="1720851" y="2286000"/>
            <a:ext cx="5638800" cy="1719200"/>
          </a:xfrm>
          <a:prstGeom prst="rect">
            <a:avLst/>
          </a:prstGeom>
        </p:spPr>
        <p:txBody>
          <a:bodyPr spcFirstLastPara="1" wrap="square" lIns="0" tIns="0" rIns="0" bIns="0" anchor="b" anchorCtr="0">
            <a:noAutofit/>
          </a:bodyPr>
          <a:lstStyle>
            <a:lvl1pPr lvl="0" rtl="0">
              <a:spcBef>
                <a:spcPts val="0"/>
              </a:spcBef>
              <a:spcAft>
                <a:spcPts val="0"/>
              </a:spcAft>
              <a:buSzPts val="8000"/>
              <a:buNone/>
              <a:defRPr sz="4533"/>
            </a:lvl1pPr>
            <a:lvl2pPr lvl="1" algn="ctr" rtl="0">
              <a:spcBef>
                <a:spcPts val="0"/>
              </a:spcBef>
              <a:spcAft>
                <a:spcPts val="0"/>
              </a:spcAft>
              <a:buSzPts val="3200"/>
              <a:buNone/>
              <a:defRPr sz="4267"/>
            </a:lvl2pPr>
            <a:lvl3pPr lvl="2" algn="ctr" rtl="0">
              <a:spcBef>
                <a:spcPts val="0"/>
              </a:spcBef>
              <a:spcAft>
                <a:spcPts val="0"/>
              </a:spcAft>
              <a:buSzPts val="3200"/>
              <a:buNone/>
              <a:defRPr sz="4267"/>
            </a:lvl3pPr>
            <a:lvl4pPr lvl="3" algn="ctr" rtl="0">
              <a:spcBef>
                <a:spcPts val="0"/>
              </a:spcBef>
              <a:spcAft>
                <a:spcPts val="0"/>
              </a:spcAft>
              <a:buSzPts val="3200"/>
              <a:buNone/>
              <a:defRPr sz="4267"/>
            </a:lvl4pPr>
            <a:lvl5pPr lvl="4" algn="ctr" rtl="0">
              <a:spcBef>
                <a:spcPts val="0"/>
              </a:spcBef>
              <a:spcAft>
                <a:spcPts val="0"/>
              </a:spcAft>
              <a:buSzPts val="3200"/>
              <a:buNone/>
              <a:defRPr sz="4267"/>
            </a:lvl5pPr>
            <a:lvl6pPr lvl="5" algn="ctr" rtl="0">
              <a:spcBef>
                <a:spcPts val="0"/>
              </a:spcBef>
              <a:spcAft>
                <a:spcPts val="0"/>
              </a:spcAft>
              <a:buSzPts val="3200"/>
              <a:buNone/>
              <a:defRPr sz="4267"/>
            </a:lvl6pPr>
            <a:lvl7pPr lvl="6" algn="ctr" rtl="0">
              <a:spcBef>
                <a:spcPts val="0"/>
              </a:spcBef>
              <a:spcAft>
                <a:spcPts val="0"/>
              </a:spcAft>
              <a:buSzPts val="3200"/>
              <a:buNone/>
              <a:defRPr sz="4267"/>
            </a:lvl7pPr>
            <a:lvl8pPr lvl="7" algn="ctr" rtl="0">
              <a:spcBef>
                <a:spcPts val="0"/>
              </a:spcBef>
              <a:spcAft>
                <a:spcPts val="0"/>
              </a:spcAft>
              <a:buSzPts val="3200"/>
              <a:buNone/>
              <a:defRPr sz="4267"/>
            </a:lvl8pPr>
            <a:lvl9pPr lvl="8" algn="ctr" rtl="0">
              <a:spcBef>
                <a:spcPts val="0"/>
              </a:spcBef>
              <a:spcAft>
                <a:spcPts val="0"/>
              </a:spcAft>
              <a:buSzPts val="3200"/>
              <a:buNone/>
              <a:defRPr sz="4267"/>
            </a:lvl9pPr>
          </a:lstStyle>
          <a:p>
            <a:r>
              <a:rPr lang="es-ES"/>
              <a:t>Haga clic para modificar el estilo de título del patrón</a:t>
            </a:r>
            <a:endParaRPr/>
          </a:p>
        </p:txBody>
      </p:sp>
      <p:sp>
        <p:nvSpPr>
          <p:cNvPr id="348" name="Google Shape;348;p18"/>
          <p:cNvSpPr txBox="1">
            <a:spLocks noGrp="1"/>
          </p:cNvSpPr>
          <p:nvPr>
            <p:ph type="subTitle" idx="1"/>
          </p:nvPr>
        </p:nvSpPr>
        <p:spPr>
          <a:xfrm flipH="1">
            <a:off x="1720851" y="4126967"/>
            <a:ext cx="5638800" cy="448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349" name="Google Shape;349;p18"/>
          <p:cNvSpPr txBox="1">
            <a:spLocks noGrp="1"/>
          </p:cNvSpPr>
          <p:nvPr>
            <p:ph type="title" idx="2" hasCustomPrompt="1"/>
          </p:nvPr>
        </p:nvSpPr>
        <p:spPr>
          <a:xfrm flipH="1">
            <a:off x="7918351" y="2286000"/>
            <a:ext cx="2552800" cy="17144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12800">
                <a:solidFill>
                  <a:schemeClr val="accent3"/>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Tree>
    <p:extLst>
      <p:ext uri="{BB962C8B-B14F-4D97-AF65-F5344CB8AC3E}">
        <p14:creationId xmlns:p14="http://schemas.microsoft.com/office/powerpoint/2010/main" val="185148995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solidFill>
          <a:schemeClr val="accent2"/>
        </a:solidFill>
        <a:effectLst/>
      </p:bgPr>
    </p:bg>
    <p:spTree>
      <p:nvGrpSpPr>
        <p:cNvPr id="1" name="Shape 350"/>
        <p:cNvGrpSpPr/>
        <p:nvPr/>
      </p:nvGrpSpPr>
      <p:grpSpPr>
        <a:xfrm>
          <a:off x="0" y="0"/>
          <a:ext cx="0" cy="0"/>
          <a:chOff x="0" y="0"/>
          <a:chExt cx="0" cy="0"/>
        </a:xfrm>
      </p:grpSpPr>
      <p:sp>
        <p:nvSpPr>
          <p:cNvPr id="351" name="Google Shape;351;p19"/>
          <p:cNvSpPr/>
          <p:nvPr/>
        </p:nvSpPr>
        <p:spPr>
          <a:xfrm flipH="1">
            <a:off x="425391" y="377800"/>
            <a:ext cx="11341200" cy="61024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2" name="Google Shape;352;p19"/>
          <p:cNvSpPr/>
          <p:nvPr/>
        </p:nvSpPr>
        <p:spPr>
          <a:xfrm rot="10800000" flipH="1">
            <a:off x="4648200" y="772400"/>
            <a:ext cx="6657200" cy="53112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53" name="Google Shape;353;p19"/>
          <p:cNvGrpSpPr/>
          <p:nvPr/>
        </p:nvGrpSpPr>
        <p:grpSpPr>
          <a:xfrm>
            <a:off x="8879504" y="4618849"/>
            <a:ext cx="2406899" cy="1445080"/>
            <a:chOff x="6659628" y="3464137"/>
            <a:chExt cx="1805174" cy="1083810"/>
          </a:xfrm>
        </p:grpSpPr>
        <p:sp>
          <p:nvSpPr>
            <p:cNvPr id="354" name="Google Shape;354;p19"/>
            <p:cNvSpPr/>
            <p:nvPr/>
          </p:nvSpPr>
          <p:spPr>
            <a:xfrm flipH="1">
              <a:off x="6659628" y="3545595"/>
              <a:ext cx="1262868" cy="100235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5" name="Google Shape;355;p19"/>
            <p:cNvSpPr/>
            <p:nvPr/>
          </p:nvSpPr>
          <p:spPr>
            <a:xfrm rot="10800000" flipH="1">
              <a:off x="7611614" y="3464137"/>
              <a:ext cx="853189" cy="84569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56" name="Google Shape;356;p19"/>
          <p:cNvSpPr/>
          <p:nvPr/>
        </p:nvSpPr>
        <p:spPr>
          <a:xfrm rot="10800000" flipH="1">
            <a:off x="881567" y="768000"/>
            <a:ext cx="3576000" cy="5315600"/>
          </a:xfrm>
          <a:prstGeom prst="roundRect">
            <a:avLst>
              <a:gd name="adj" fmla="val 6245"/>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7" name="Google Shape;357;p19"/>
          <p:cNvSpPr/>
          <p:nvPr/>
        </p:nvSpPr>
        <p:spPr>
          <a:xfrm flipH="1">
            <a:off x="1262667" y="788946"/>
            <a:ext cx="1371733" cy="109419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58" name="Google Shape;358;p19"/>
          <p:cNvSpPr/>
          <p:nvPr/>
        </p:nvSpPr>
        <p:spPr>
          <a:xfrm flipH="1">
            <a:off x="2047358" y="787538"/>
            <a:ext cx="1072175" cy="8551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59" name="Google Shape;359;p19"/>
          <p:cNvGrpSpPr/>
          <p:nvPr/>
        </p:nvGrpSpPr>
        <p:grpSpPr>
          <a:xfrm>
            <a:off x="5708554" y="500286"/>
            <a:ext cx="774893" cy="167204"/>
            <a:chOff x="4685288" y="186288"/>
            <a:chExt cx="419375" cy="90485"/>
          </a:xfrm>
        </p:grpSpPr>
        <p:sp>
          <p:nvSpPr>
            <p:cNvPr id="360" name="Google Shape;360;p1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61" name="Google Shape;361;p19"/>
            <p:cNvGrpSpPr/>
            <p:nvPr/>
          </p:nvGrpSpPr>
          <p:grpSpPr>
            <a:xfrm>
              <a:off x="4685288" y="186300"/>
              <a:ext cx="419375" cy="90473"/>
              <a:chOff x="4390000" y="182175"/>
              <a:chExt cx="419375" cy="90473"/>
            </a:xfrm>
          </p:grpSpPr>
          <p:sp>
            <p:nvSpPr>
              <p:cNvPr id="362" name="Google Shape;362;p1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 name="Google Shape;363;p1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364" name="Google Shape;364;p19"/>
          <p:cNvSpPr txBox="1">
            <a:spLocks noGrp="1"/>
          </p:cNvSpPr>
          <p:nvPr>
            <p:ph type="ctrTitle"/>
          </p:nvPr>
        </p:nvSpPr>
        <p:spPr>
          <a:xfrm>
            <a:off x="5736933" y="2286000"/>
            <a:ext cx="4498800" cy="1719200"/>
          </a:xfrm>
          <a:prstGeom prst="rect">
            <a:avLst/>
          </a:prstGeom>
        </p:spPr>
        <p:txBody>
          <a:bodyPr spcFirstLastPara="1" wrap="square" lIns="0" tIns="0" rIns="0" bIns="0" anchor="ctr" anchorCtr="0">
            <a:noAutofit/>
          </a:bodyPr>
          <a:lstStyle>
            <a:lvl1pPr lvl="0" rtl="0">
              <a:spcBef>
                <a:spcPts val="0"/>
              </a:spcBef>
              <a:spcAft>
                <a:spcPts val="0"/>
              </a:spcAft>
              <a:buSzPts val="8000"/>
              <a:buNone/>
              <a:defRPr sz="4533"/>
            </a:lvl1pPr>
            <a:lvl2pPr lvl="1" algn="ctr" rtl="0">
              <a:spcBef>
                <a:spcPts val="0"/>
              </a:spcBef>
              <a:spcAft>
                <a:spcPts val="0"/>
              </a:spcAft>
              <a:buSzPts val="3200"/>
              <a:buNone/>
              <a:defRPr sz="4267"/>
            </a:lvl2pPr>
            <a:lvl3pPr lvl="2" algn="ctr" rtl="0">
              <a:spcBef>
                <a:spcPts val="0"/>
              </a:spcBef>
              <a:spcAft>
                <a:spcPts val="0"/>
              </a:spcAft>
              <a:buSzPts val="3200"/>
              <a:buNone/>
              <a:defRPr sz="4267"/>
            </a:lvl3pPr>
            <a:lvl4pPr lvl="3" algn="ctr" rtl="0">
              <a:spcBef>
                <a:spcPts val="0"/>
              </a:spcBef>
              <a:spcAft>
                <a:spcPts val="0"/>
              </a:spcAft>
              <a:buSzPts val="3200"/>
              <a:buNone/>
              <a:defRPr sz="4267"/>
            </a:lvl4pPr>
            <a:lvl5pPr lvl="4" algn="ctr" rtl="0">
              <a:spcBef>
                <a:spcPts val="0"/>
              </a:spcBef>
              <a:spcAft>
                <a:spcPts val="0"/>
              </a:spcAft>
              <a:buSzPts val="3200"/>
              <a:buNone/>
              <a:defRPr sz="4267"/>
            </a:lvl5pPr>
            <a:lvl6pPr lvl="5" algn="ctr" rtl="0">
              <a:spcBef>
                <a:spcPts val="0"/>
              </a:spcBef>
              <a:spcAft>
                <a:spcPts val="0"/>
              </a:spcAft>
              <a:buSzPts val="3200"/>
              <a:buNone/>
              <a:defRPr sz="4267"/>
            </a:lvl6pPr>
            <a:lvl7pPr lvl="6" algn="ctr" rtl="0">
              <a:spcBef>
                <a:spcPts val="0"/>
              </a:spcBef>
              <a:spcAft>
                <a:spcPts val="0"/>
              </a:spcAft>
              <a:buSzPts val="3200"/>
              <a:buNone/>
              <a:defRPr sz="4267"/>
            </a:lvl7pPr>
            <a:lvl8pPr lvl="7" algn="ctr" rtl="0">
              <a:spcBef>
                <a:spcPts val="0"/>
              </a:spcBef>
              <a:spcAft>
                <a:spcPts val="0"/>
              </a:spcAft>
              <a:buSzPts val="3200"/>
              <a:buNone/>
              <a:defRPr sz="4267"/>
            </a:lvl8pPr>
            <a:lvl9pPr lvl="8" algn="ctr" rtl="0">
              <a:spcBef>
                <a:spcPts val="0"/>
              </a:spcBef>
              <a:spcAft>
                <a:spcPts val="0"/>
              </a:spcAft>
              <a:buSzPts val="3200"/>
              <a:buNone/>
              <a:defRPr sz="4267"/>
            </a:lvl9pPr>
          </a:lstStyle>
          <a:p>
            <a:r>
              <a:rPr lang="es-ES"/>
              <a:t>Haga clic para modificar el estilo de título del patrón</a:t>
            </a:r>
            <a:endParaRPr/>
          </a:p>
        </p:txBody>
      </p:sp>
      <p:sp>
        <p:nvSpPr>
          <p:cNvPr id="365" name="Google Shape;365;p19"/>
          <p:cNvSpPr txBox="1">
            <a:spLocks noGrp="1"/>
          </p:cNvSpPr>
          <p:nvPr>
            <p:ph type="subTitle" idx="1"/>
          </p:nvPr>
        </p:nvSpPr>
        <p:spPr>
          <a:xfrm>
            <a:off x="5736933" y="4126967"/>
            <a:ext cx="3816000" cy="780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366" name="Google Shape;366;p19"/>
          <p:cNvSpPr txBox="1">
            <a:spLocks noGrp="1"/>
          </p:cNvSpPr>
          <p:nvPr>
            <p:ph type="title" idx="2" hasCustomPrompt="1"/>
          </p:nvPr>
        </p:nvSpPr>
        <p:spPr>
          <a:xfrm>
            <a:off x="1393167" y="2286000"/>
            <a:ext cx="2552800" cy="17144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12800">
                <a:solidFill>
                  <a:schemeClr val="accent3"/>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Tree>
    <p:extLst>
      <p:ext uri="{BB962C8B-B14F-4D97-AF65-F5344CB8AC3E}">
        <p14:creationId xmlns:p14="http://schemas.microsoft.com/office/powerpoint/2010/main" val="201915795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Section header 4">
  <p:cSld name="Section header 4">
    <p:bg>
      <p:bgPr>
        <a:solidFill>
          <a:schemeClr val="accent2"/>
        </a:solidFill>
        <a:effectLst/>
      </p:bgPr>
    </p:bg>
    <p:spTree>
      <p:nvGrpSpPr>
        <p:cNvPr id="1" name="Shape 367"/>
        <p:cNvGrpSpPr/>
        <p:nvPr/>
      </p:nvGrpSpPr>
      <p:grpSpPr>
        <a:xfrm>
          <a:off x="0" y="0"/>
          <a:ext cx="0" cy="0"/>
          <a:chOff x="0" y="0"/>
          <a:chExt cx="0" cy="0"/>
        </a:xfrm>
      </p:grpSpPr>
      <p:sp>
        <p:nvSpPr>
          <p:cNvPr id="368" name="Google Shape;368;p20"/>
          <p:cNvSpPr/>
          <p:nvPr/>
        </p:nvSpPr>
        <p:spPr>
          <a:xfrm flipH="1">
            <a:off x="425391" y="377800"/>
            <a:ext cx="11341200" cy="61024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69" name="Google Shape;369;p20"/>
          <p:cNvSpPr/>
          <p:nvPr/>
        </p:nvSpPr>
        <p:spPr>
          <a:xfrm rot="10800000">
            <a:off x="881567" y="772400"/>
            <a:ext cx="6657200" cy="53112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0" name="Google Shape;370;p20"/>
          <p:cNvSpPr/>
          <p:nvPr/>
        </p:nvSpPr>
        <p:spPr>
          <a:xfrm rot="10800000">
            <a:off x="7729400" y="768000"/>
            <a:ext cx="3576000" cy="5315600"/>
          </a:xfrm>
          <a:prstGeom prst="roundRect">
            <a:avLst>
              <a:gd name="adj" fmla="val 6245"/>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1" name="Google Shape;371;p20"/>
          <p:cNvSpPr/>
          <p:nvPr/>
        </p:nvSpPr>
        <p:spPr>
          <a:xfrm flipH="1">
            <a:off x="1262667" y="776246"/>
            <a:ext cx="1371733" cy="109419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2" name="Google Shape;372;p20"/>
          <p:cNvSpPr/>
          <p:nvPr/>
        </p:nvSpPr>
        <p:spPr>
          <a:xfrm flipH="1">
            <a:off x="2047358" y="774838"/>
            <a:ext cx="1072175" cy="8551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73" name="Google Shape;373;p20"/>
          <p:cNvGrpSpPr/>
          <p:nvPr/>
        </p:nvGrpSpPr>
        <p:grpSpPr>
          <a:xfrm>
            <a:off x="5708554" y="500286"/>
            <a:ext cx="774893" cy="167204"/>
            <a:chOff x="4685288" y="186288"/>
            <a:chExt cx="419375" cy="90485"/>
          </a:xfrm>
        </p:grpSpPr>
        <p:sp>
          <p:nvSpPr>
            <p:cNvPr id="374" name="Google Shape;374;p20"/>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75" name="Google Shape;375;p20"/>
            <p:cNvGrpSpPr/>
            <p:nvPr/>
          </p:nvGrpSpPr>
          <p:grpSpPr>
            <a:xfrm>
              <a:off x="4685288" y="186300"/>
              <a:ext cx="419375" cy="90473"/>
              <a:chOff x="4390000" y="182175"/>
              <a:chExt cx="419375" cy="90473"/>
            </a:xfrm>
          </p:grpSpPr>
          <p:sp>
            <p:nvSpPr>
              <p:cNvPr id="376" name="Google Shape;376;p20"/>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7" name="Google Shape;377;p20"/>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378" name="Google Shape;378;p20"/>
          <p:cNvSpPr/>
          <p:nvPr/>
        </p:nvSpPr>
        <p:spPr>
          <a:xfrm rot="10800000" flipH="1">
            <a:off x="9639650" y="5000704"/>
            <a:ext cx="1371733" cy="109419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79" name="Google Shape;379;p20"/>
          <p:cNvSpPr/>
          <p:nvPr/>
        </p:nvSpPr>
        <p:spPr>
          <a:xfrm rot="10800000" flipH="1">
            <a:off x="9154518" y="5241113"/>
            <a:ext cx="1072175" cy="8551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0" name="Google Shape;380;p20"/>
          <p:cNvSpPr txBox="1">
            <a:spLocks noGrp="1"/>
          </p:cNvSpPr>
          <p:nvPr>
            <p:ph type="ctrTitle"/>
          </p:nvPr>
        </p:nvSpPr>
        <p:spPr>
          <a:xfrm flipH="1">
            <a:off x="1957833" y="2286000"/>
            <a:ext cx="4496800" cy="1719200"/>
          </a:xfrm>
          <a:prstGeom prst="rect">
            <a:avLst/>
          </a:prstGeom>
        </p:spPr>
        <p:txBody>
          <a:bodyPr spcFirstLastPara="1" wrap="square" lIns="0" tIns="0" rIns="0" bIns="0" anchor="ctr" anchorCtr="0">
            <a:noAutofit/>
          </a:bodyPr>
          <a:lstStyle>
            <a:lvl1pPr lvl="0" algn="r" rtl="0">
              <a:spcBef>
                <a:spcPts val="0"/>
              </a:spcBef>
              <a:spcAft>
                <a:spcPts val="0"/>
              </a:spcAft>
              <a:buSzPts val="8000"/>
              <a:buNone/>
              <a:defRPr sz="4533"/>
            </a:lvl1pPr>
            <a:lvl2pPr lvl="1" algn="ctr" rtl="0">
              <a:spcBef>
                <a:spcPts val="0"/>
              </a:spcBef>
              <a:spcAft>
                <a:spcPts val="0"/>
              </a:spcAft>
              <a:buSzPts val="3200"/>
              <a:buNone/>
              <a:defRPr sz="4267"/>
            </a:lvl2pPr>
            <a:lvl3pPr lvl="2" algn="ctr" rtl="0">
              <a:spcBef>
                <a:spcPts val="0"/>
              </a:spcBef>
              <a:spcAft>
                <a:spcPts val="0"/>
              </a:spcAft>
              <a:buSzPts val="3200"/>
              <a:buNone/>
              <a:defRPr sz="4267"/>
            </a:lvl3pPr>
            <a:lvl4pPr lvl="3" algn="ctr" rtl="0">
              <a:spcBef>
                <a:spcPts val="0"/>
              </a:spcBef>
              <a:spcAft>
                <a:spcPts val="0"/>
              </a:spcAft>
              <a:buSzPts val="3200"/>
              <a:buNone/>
              <a:defRPr sz="4267"/>
            </a:lvl4pPr>
            <a:lvl5pPr lvl="4" algn="ctr" rtl="0">
              <a:spcBef>
                <a:spcPts val="0"/>
              </a:spcBef>
              <a:spcAft>
                <a:spcPts val="0"/>
              </a:spcAft>
              <a:buSzPts val="3200"/>
              <a:buNone/>
              <a:defRPr sz="4267"/>
            </a:lvl5pPr>
            <a:lvl6pPr lvl="5" algn="ctr" rtl="0">
              <a:spcBef>
                <a:spcPts val="0"/>
              </a:spcBef>
              <a:spcAft>
                <a:spcPts val="0"/>
              </a:spcAft>
              <a:buSzPts val="3200"/>
              <a:buNone/>
              <a:defRPr sz="4267"/>
            </a:lvl6pPr>
            <a:lvl7pPr lvl="6" algn="ctr" rtl="0">
              <a:spcBef>
                <a:spcPts val="0"/>
              </a:spcBef>
              <a:spcAft>
                <a:spcPts val="0"/>
              </a:spcAft>
              <a:buSzPts val="3200"/>
              <a:buNone/>
              <a:defRPr sz="4267"/>
            </a:lvl7pPr>
            <a:lvl8pPr lvl="7" algn="ctr" rtl="0">
              <a:spcBef>
                <a:spcPts val="0"/>
              </a:spcBef>
              <a:spcAft>
                <a:spcPts val="0"/>
              </a:spcAft>
              <a:buSzPts val="3200"/>
              <a:buNone/>
              <a:defRPr sz="4267"/>
            </a:lvl8pPr>
            <a:lvl9pPr lvl="8" algn="ctr" rtl="0">
              <a:spcBef>
                <a:spcPts val="0"/>
              </a:spcBef>
              <a:spcAft>
                <a:spcPts val="0"/>
              </a:spcAft>
              <a:buSzPts val="3200"/>
              <a:buNone/>
              <a:defRPr sz="4267"/>
            </a:lvl9pPr>
          </a:lstStyle>
          <a:p>
            <a:r>
              <a:rPr lang="es-ES"/>
              <a:t>Haga clic para modificar el estilo de título del patrón</a:t>
            </a:r>
            <a:endParaRPr/>
          </a:p>
        </p:txBody>
      </p:sp>
      <p:sp>
        <p:nvSpPr>
          <p:cNvPr id="381" name="Google Shape;381;p20"/>
          <p:cNvSpPr txBox="1">
            <a:spLocks noGrp="1"/>
          </p:cNvSpPr>
          <p:nvPr>
            <p:ph type="subTitle" idx="1"/>
          </p:nvPr>
        </p:nvSpPr>
        <p:spPr>
          <a:xfrm flipH="1">
            <a:off x="2634233" y="4126967"/>
            <a:ext cx="3820400" cy="7772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382" name="Google Shape;382;p20"/>
          <p:cNvSpPr txBox="1">
            <a:spLocks noGrp="1"/>
          </p:cNvSpPr>
          <p:nvPr>
            <p:ph type="title" idx="2" hasCustomPrompt="1"/>
          </p:nvPr>
        </p:nvSpPr>
        <p:spPr>
          <a:xfrm flipH="1">
            <a:off x="8241000" y="2286000"/>
            <a:ext cx="2552800" cy="17144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12800">
                <a:solidFill>
                  <a:schemeClr val="accent3"/>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Tree>
    <p:extLst>
      <p:ext uri="{BB962C8B-B14F-4D97-AF65-F5344CB8AC3E}">
        <p14:creationId xmlns:p14="http://schemas.microsoft.com/office/powerpoint/2010/main" val="102932361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383"/>
        <p:cNvGrpSpPr/>
        <p:nvPr/>
      </p:nvGrpSpPr>
      <p:grpSpPr>
        <a:xfrm>
          <a:off x="0" y="0"/>
          <a:ext cx="0" cy="0"/>
          <a:chOff x="0" y="0"/>
          <a:chExt cx="0" cy="0"/>
        </a:xfrm>
      </p:grpSpPr>
      <p:sp>
        <p:nvSpPr>
          <p:cNvPr id="384" name="Google Shape;384;p21"/>
          <p:cNvSpPr/>
          <p:nvPr/>
        </p:nvSpPr>
        <p:spPr>
          <a:xfrm rot="10800000" flipH="1">
            <a:off x="425400" y="377808"/>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5" name="Google Shape;385;p21"/>
          <p:cNvSpPr/>
          <p:nvPr/>
        </p:nvSpPr>
        <p:spPr>
          <a:xfrm rot="10800000" flipH="1">
            <a:off x="9510323" y="5246691"/>
            <a:ext cx="2149672" cy="161131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6" name="Google Shape;386;p21"/>
          <p:cNvSpPr/>
          <p:nvPr/>
        </p:nvSpPr>
        <p:spPr>
          <a:xfrm rot="10800000" flipH="1">
            <a:off x="8568418" y="5607837"/>
            <a:ext cx="1667719" cy="125017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7" name="Google Shape;387;p21"/>
          <p:cNvSpPr/>
          <p:nvPr/>
        </p:nvSpPr>
        <p:spPr>
          <a:xfrm rot="10800000" flipH="1">
            <a:off x="991064" y="-7"/>
            <a:ext cx="2219867" cy="1686316"/>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8" name="Google Shape;388;p21"/>
          <p:cNvSpPr/>
          <p:nvPr/>
        </p:nvSpPr>
        <p:spPr>
          <a:xfrm flipH="1">
            <a:off x="-12684" y="541881"/>
            <a:ext cx="1525045" cy="144674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89" name="Google Shape;389;p21"/>
          <p:cNvSpPr/>
          <p:nvPr/>
        </p:nvSpPr>
        <p:spPr>
          <a:xfrm flipH="1">
            <a:off x="-12684" y="1712045"/>
            <a:ext cx="1525045" cy="144674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90" name="Google Shape;390;p21"/>
          <p:cNvSpPr/>
          <p:nvPr/>
        </p:nvSpPr>
        <p:spPr>
          <a:xfrm rot="10800000" flipH="1">
            <a:off x="10629803" y="3503565"/>
            <a:ext cx="1594776" cy="151294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91" name="Google Shape;391;p21"/>
          <p:cNvGrpSpPr/>
          <p:nvPr/>
        </p:nvGrpSpPr>
        <p:grpSpPr>
          <a:xfrm>
            <a:off x="5708554" y="100237"/>
            <a:ext cx="774893" cy="167204"/>
            <a:chOff x="4685288" y="186288"/>
            <a:chExt cx="419375" cy="90485"/>
          </a:xfrm>
        </p:grpSpPr>
        <p:sp>
          <p:nvSpPr>
            <p:cNvPr id="392" name="Google Shape;392;p21"/>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93" name="Google Shape;393;p21"/>
            <p:cNvGrpSpPr/>
            <p:nvPr/>
          </p:nvGrpSpPr>
          <p:grpSpPr>
            <a:xfrm>
              <a:off x="4685288" y="186300"/>
              <a:ext cx="419375" cy="90473"/>
              <a:chOff x="4390000" y="182175"/>
              <a:chExt cx="419375" cy="90473"/>
            </a:xfrm>
          </p:grpSpPr>
          <p:sp>
            <p:nvSpPr>
              <p:cNvPr id="394" name="Google Shape;394;p21"/>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 name="Google Shape;395;p21"/>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396" name="Google Shape;396;p21"/>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397" name="Google Shape;397;p21"/>
          <p:cNvGrpSpPr/>
          <p:nvPr/>
        </p:nvGrpSpPr>
        <p:grpSpPr>
          <a:xfrm rot="-338429" flipH="1">
            <a:off x="10304661" y="616855"/>
            <a:ext cx="1848171" cy="3607519"/>
            <a:chOff x="409722" y="228600"/>
            <a:chExt cx="1385931" cy="2705253"/>
          </a:xfrm>
        </p:grpSpPr>
        <p:grpSp>
          <p:nvGrpSpPr>
            <p:cNvPr id="398" name="Google Shape;398;p21"/>
            <p:cNvGrpSpPr/>
            <p:nvPr/>
          </p:nvGrpSpPr>
          <p:grpSpPr>
            <a:xfrm rot="-617154" flipH="1">
              <a:off x="575967" y="402323"/>
              <a:ext cx="1053440" cy="2450002"/>
              <a:chOff x="3817855" y="1437512"/>
              <a:chExt cx="541146" cy="1128254"/>
            </a:xfrm>
          </p:grpSpPr>
          <p:sp>
            <p:nvSpPr>
              <p:cNvPr id="399" name="Google Shape;399;p21"/>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0" name="Google Shape;400;p21"/>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01" name="Google Shape;401;p21"/>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56965659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02"/>
        <p:cNvGrpSpPr/>
        <p:nvPr/>
      </p:nvGrpSpPr>
      <p:grpSpPr>
        <a:xfrm>
          <a:off x="0" y="0"/>
          <a:ext cx="0" cy="0"/>
          <a:chOff x="0" y="0"/>
          <a:chExt cx="0" cy="0"/>
        </a:xfrm>
      </p:grpSpPr>
      <p:grpSp>
        <p:nvGrpSpPr>
          <p:cNvPr id="403" name="Google Shape;403;p22"/>
          <p:cNvGrpSpPr/>
          <p:nvPr/>
        </p:nvGrpSpPr>
        <p:grpSpPr>
          <a:xfrm>
            <a:off x="5708554" y="100237"/>
            <a:ext cx="774893" cy="167204"/>
            <a:chOff x="4685288" y="186288"/>
            <a:chExt cx="419375" cy="90485"/>
          </a:xfrm>
        </p:grpSpPr>
        <p:sp>
          <p:nvSpPr>
            <p:cNvPr id="404" name="Google Shape;404;p22"/>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405" name="Google Shape;405;p22"/>
            <p:cNvGrpSpPr/>
            <p:nvPr/>
          </p:nvGrpSpPr>
          <p:grpSpPr>
            <a:xfrm>
              <a:off x="4685288" y="186300"/>
              <a:ext cx="419375" cy="90473"/>
              <a:chOff x="4390000" y="182175"/>
              <a:chExt cx="419375" cy="90473"/>
            </a:xfrm>
          </p:grpSpPr>
          <p:sp>
            <p:nvSpPr>
              <p:cNvPr id="406" name="Google Shape;406;p2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 name="Google Shape;407;p2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408" name="Google Shape;408;p22"/>
          <p:cNvSpPr/>
          <p:nvPr/>
        </p:nvSpPr>
        <p:spPr>
          <a:xfrm rot="10800000" flipH="1">
            <a:off x="425400" y="377808"/>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09" name="Google Shape;409;p22"/>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410" name="Google Shape;410;p22"/>
          <p:cNvGrpSpPr/>
          <p:nvPr/>
        </p:nvGrpSpPr>
        <p:grpSpPr>
          <a:xfrm rot="-1197195">
            <a:off x="39124" y="3073061"/>
            <a:ext cx="1848160" cy="3607499"/>
            <a:chOff x="409722" y="228600"/>
            <a:chExt cx="1385931" cy="2705253"/>
          </a:xfrm>
        </p:grpSpPr>
        <p:grpSp>
          <p:nvGrpSpPr>
            <p:cNvPr id="411" name="Google Shape;411;p22"/>
            <p:cNvGrpSpPr/>
            <p:nvPr/>
          </p:nvGrpSpPr>
          <p:grpSpPr>
            <a:xfrm rot="-617154" flipH="1">
              <a:off x="575967" y="402323"/>
              <a:ext cx="1053440" cy="2450002"/>
              <a:chOff x="3817855" y="1437512"/>
              <a:chExt cx="541146" cy="1128254"/>
            </a:xfrm>
          </p:grpSpPr>
          <p:sp>
            <p:nvSpPr>
              <p:cNvPr id="412" name="Google Shape;412;p2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3" name="Google Shape;413;p2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14" name="Google Shape;414;p2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15" name="Google Shape;415;p22"/>
          <p:cNvGrpSpPr/>
          <p:nvPr/>
        </p:nvGrpSpPr>
        <p:grpSpPr>
          <a:xfrm rot="10800000" flipH="1">
            <a:off x="-12684" y="536520"/>
            <a:ext cx="12237263" cy="6316125"/>
            <a:chOff x="-9513" y="2"/>
            <a:chExt cx="9177947" cy="4737094"/>
          </a:xfrm>
        </p:grpSpPr>
        <p:sp>
          <p:nvSpPr>
            <p:cNvPr id="416" name="Google Shape;416;p22"/>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7" name="Google Shape;417;p22"/>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8" name="Google Shape;418;p22"/>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01465859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419"/>
        <p:cNvGrpSpPr/>
        <p:nvPr/>
      </p:nvGrpSpPr>
      <p:grpSpPr>
        <a:xfrm>
          <a:off x="0" y="0"/>
          <a:ext cx="0" cy="0"/>
          <a:chOff x="0" y="0"/>
          <a:chExt cx="0" cy="0"/>
        </a:xfrm>
      </p:grpSpPr>
      <p:grpSp>
        <p:nvGrpSpPr>
          <p:cNvPr id="420" name="Google Shape;420;p23"/>
          <p:cNvGrpSpPr/>
          <p:nvPr/>
        </p:nvGrpSpPr>
        <p:grpSpPr>
          <a:xfrm>
            <a:off x="5708554" y="100237"/>
            <a:ext cx="774893" cy="167204"/>
            <a:chOff x="4685288" y="186288"/>
            <a:chExt cx="419375" cy="90485"/>
          </a:xfrm>
        </p:grpSpPr>
        <p:sp>
          <p:nvSpPr>
            <p:cNvPr id="421" name="Google Shape;421;p2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422" name="Google Shape;422;p23"/>
            <p:cNvGrpSpPr/>
            <p:nvPr/>
          </p:nvGrpSpPr>
          <p:grpSpPr>
            <a:xfrm>
              <a:off x="4685288" y="186300"/>
              <a:ext cx="419375" cy="90473"/>
              <a:chOff x="4390000" y="182175"/>
              <a:chExt cx="419375" cy="90473"/>
            </a:xfrm>
          </p:grpSpPr>
          <p:sp>
            <p:nvSpPr>
              <p:cNvPr id="423" name="Google Shape;423;p2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4" name="Google Shape;424;p2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425" name="Google Shape;425;p23"/>
          <p:cNvSpPr/>
          <p:nvPr/>
        </p:nvSpPr>
        <p:spPr>
          <a:xfrm rot="10800000" flipH="1">
            <a:off x="425400" y="377808"/>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6" name="Google Shape;426;p23"/>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427" name="Google Shape;427;p23"/>
          <p:cNvSpPr/>
          <p:nvPr/>
        </p:nvSpPr>
        <p:spPr>
          <a:xfrm>
            <a:off x="9510323" y="3"/>
            <a:ext cx="2149672" cy="161131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8" name="Google Shape;428;p23"/>
          <p:cNvSpPr/>
          <p:nvPr/>
        </p:nvSpPr>
        <p:spPr>
          <a:xfrm>
            <a:off x="8568418" y="-8"/>
            <a:ext cx="1667719" cy="125017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29" name="Google Shape;429;p23"/>
          <p:cNvSpPr/>
          <p:nvPr/>
        </p:nvSpPr>
        <p:spPr>
          <a:xfrm>
            <a:off x="991064" y="5171702"/>
            <a:ext cx="2219867" cy="1686316"/>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0" name="Google Shape;430;p23"/>
          <p:cNvSpPr/>
          <p:nvPr/>
        </p:nvSpPr>
        <p:spPr>
          <a:xfrm rot="10800000">
            <a:off x="-12684" y="4869389"/>
            <a:ext cx="1525045" cy="144674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1" name="Google Shape;431;p23"/>
          <p:cNvSpPr/>
          <p:nvPr/>
        </p:nvSpPr>
        <p:spPr>
          <a:xfrm rot="10800000">
            <a:off x="-12684" y="3699225"/>
            <a:ext cx="1525045" cy="144674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432" name="Google Shape;432;p23"/>
          <p:cNvSpPr/>
          <p:nvPr/>
        </p:nvSpPr>
        <p:spPr>
          <a:xfrm>
            <a:off x="10629803" y="1841500"/>
            <a:ext cx="1594776" cy="151294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33" name="Google Shape;433;p23"/>
          <p:cNvGrpSpPr/>
          <p:nvPr/>
        </p:nvGrpSpPr>
        <p:grpSpPr>
          <a:xfrm rot="-10461571">
            <a:off x="10304661" y="2633635"/>
            <a:ext cx="1848171" cy="3607519"/>
            <a:chOff x="409722" y="228600"/>
            <a:chExt cx="1385931" cy="2705253"/>
          </a:xfrm>
        </p:grpSpPr>
        <p:grpSp>
          <p:nvGrpSpPr>
            <p:cNvPr id="434" name="Google Shape;434;p23"/>
            <p:cNvGrpSpPr/>
            <p:nvPr/>
          </p:nvGrpSpPr>
          <p:grpSpPr>
            <a:xfrm rot="-617154" flipH="1">
              <a:off x="575967" y="402323"/>
              <a:ext cx="1053440" cy="2450002"/>
              <a:chOff x="3817855" y="1437512"/>
              <a:chExt cx="541146" cy="1128254"/>
            </a:xfrm>
          </p:grpSpPr>
          <p:sp>
            <p:nvSpPr>
              <p:cNvPr id="435" name="Google Shape;435;p23"/>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6" name="Google Shape;436;p23"/>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37" name="Google Shape;437;p23"/>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9764657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Title and body 1">
  <p:cSld name="Title and body 1">
    <p:bg>
      <p:bgPr>
        <a:solidFill>
          <a:schemeClr val="accent2"/>
        </a:solidFill>
        <a:effectLst/>
      </p:bgPr>
    </p:bg>
    <p:spTree>
      <p:nvGrpSpPr>
        <p:cNvPr id="1" name="Shape 438"/>
        <p:cNvGrpSpPr/>
        <p:nvPr/>
      </p:nvGrpSpPr>
      <p:grpSpPr>
        <a:xfrm>
          <a:off x="0" y="0"/>
          <a:ext cx="0" cy="0"/>
          <a:chOff x="0" y="0"/>
          <a:chExt cx="0" cy="0"/>
        </a:xfrm>
      </p:grpSpPr>
      <p:sp>
        <p:nvSpPr>
          <p:cNvPr id="439" name="Google Shape;439;p24"/>
          <p:cNvSpPr txBox="1">
            <a:spLocks noGrp="1"/>
          </p:cNvSpPr>
          <p:nvPr>
            <p:ph type="body" idx="1"/>
          </p:nvPr>
        </p:nvSpPr>
        <p:spPr>
          <a:xfrm>
            <a:off x="6940300" y="1821767"/>
            <a:ext cx="3979600" cy="4160400"/>
          </a:xfrm>
          <a:prstGeom prst="rect">
            <a:avLst/>
          </a:prstGeom>
        </p:spPr>
        <p:txBody>
          <a:bodyPr spcFirstLastPara="1" wrap="square" lIns="91425" tIns="91425" rIns="91425" bIns="91425" anchor="ctr" anchorCtr="0">
            <a:noAutofit/>
          </a:bodyPr>
          <a:lstStyle>
            <a:lvl1pPr marL="609585" lvl="0" indent="-457189" rtl="0">
              <a:lnSpc>
                <a:spcPct val="100000"/>
              </a:lnSpc>
              <a:spcBef>
                <a:spcPts val="1333"/>
              </a:spcBef>
              <a:spcAft>
                <a:spcPts val="0"/>
              </a:spcAft>
              <a:buClr>
                <a:schemeClr val="accent3"/>
              </a:buClr>
              <a:buSzPts val="1800"/>
              <a:buChar char="●"/>
              <a:defRPr sz="2133">
                <a:solidFill>
                  <a:schemeClr val="accent3"/>
                </a:solidFill>
              </a:defRPr>
            </a:lvl1pPr>
            <a:lvl2pPr marL="1219170" lvl="1" indent="-457189" rtl="0">
              <a:spcBef>
                <a:spcPts val="2133"/>
              </a:spcBef>
              <a:spcAft>
                <a:spcPts val="0"/>
              </a:spcAft>
              <a:buClr>
                <a:schemeClr val="accent3"/>
              </a:buClr>
              <a:buSzPts val="1800"/>
              <a:buChar char="○"/>
              <a:defRPr sz="2400">
                <a:solidFill>
                  <a:schemeClr val="accent3"/>
                </a:solidFill>
              </a:defRPr>
            </a:lvl2pPr>
            <a:lvl3pPr marL="1828754" lvl="2" indent="-457189" rtl="0">
              <a:spcBef>
                <a:spcPts val="2133"/>
              </a:spcBef>
              <a:spcAft>
                <a:spcPts val="0"/>
              </a:spcAft>
              <a:buClr>
                <a:schemeClr val="accent3"/>
              </a:buClr>
              <a:buSzPts val="1800"/>
              <a:buChar char="■"/>
              <a:defRPr sz="2400">
                <a:solidFill>
                  <a:schemeClr val="accent3"/>
                </a:solidFill>
              </a:defRPr>
            </a:lvl3pPr>
            <a:lvl4pPr marL="2438339" lvl="3" indent="-457189" rtl="0">
              <a:spcBef>
                <a:spcPts val="2133"/>
              </a:spcBef>
              <a:spcAft>
                <a:spcPts val="0"/>
              </a:spcAft>
              <a:buClr>
                <a:schemeClr val="accent3"/>
              </a:buClr>
              <a:buSzPts val="1800"/>
              <a:buChar char="●"/>
              <a:defRPr sz="2400">
                <a:solidFill>
                  <a:schemeClr val="accent3"/>
                </a:solidFill>
              </a:defRPr>
            </a:lvl4pPr>
            <a:lvl5pPr marL="3047924" lvl="4" indent="-457189" rtl="0">
              <a:spcBef>
                <a:spcPts val="2133"/>
              </a:spcBef>
              <a:spcAft>
                <a:spcPts val="0"/>
              </a:spcAft>
              <a:buClr>
                <a:schemeClr val="accent3"/>
              </a:buClr>
              <a:buSzPts val="1800"/>
              <a:buChar char="○"/>
              <a:defRPr sz="2400">
                <a:solidFill>
                  <a:schemeClr val="accent3"/>
                </a:solidFill>
              </a:defRPr>
            </a:lvl5pPr>
            <a:lvl6pPr marL="3657509" lvl="5" indent="-457189" rtl="0">
              <a:spcBef>
                <a:spcPts val="2133"/>
              </a:spcBef>
              <a:spcAft>
                <a:spcPts val="0"/>
              </a:spcAft>
              <a:buClr>
                <a:schemeClr val="accent3"/>
              </a:buClr>
              <a:buSzPts val="1800"/>
              <a:buChar char="■"/>
              <a:defRPr sz="2400">
                <a:solidFill>
                  <a:schemeClr val="accent3"/>
                </a:solidFill>
              </a:defRPr>
            </a:lvl6pPr>
            <a:lvl7pPr marL="4267093" lvl="6" indent="-457189" rtl="0">
              <a:spcBef>
                <a:spcPts val="2133"/>
              </a:spcBef>
              <a:spcAft>
                <a:spcPts val="0"/>
              </a:spcAft>
              <a:buClr>
                <a:schemeClr val="accent3"/>
              </a:buClr>
              <a:buSzPts val="1800"/>
              <a:buChar char="●"/>
              <a:defRPr sz="2400">
                <a:solidFill>
                  <a:schemeClr val="accent3"/>
                </a:solidFill>
              </a:defRPr>
            </a:lvl7pPr>
            <a:lvl8pPr marL="4876678" lvl="7" indent="-457189" rtl="0">
              <a:spcBef>
                <a:spcPts val="2133"/>
              </a:spcBef>
              <a:spcAft>
                <a:spcPts val="0"/>
              </a:spcAft>
              <a:buClr>
                <a:schemeClr val="accent3"/>
              </a:buClr>
              <a:buSzPts val="1800"/>
              <a:buChar char="○"/>
              <a:defRPr sz="2400">
                <a:solidFill>
                  <a:schemeClr val="accent3"/>
                </a:solidFill>
              </a:defRPr>
            </a:lvl8pPr>
            <a:lvl9pPr marL="5486263" lvl="8" indent="-457189" rtl="0">
              <a:spcBef>
                <a:spcPts val="2133"/>
              </a:spcBef>
              <a:spcAft>
                <a:spcPts val="2133"/>
              </a:spcAft>
              <a:buClr>
                <a:schemeClr val="accent3"/>
              </a:buClr>
              <a:buSzPts val="1800"/>
              <a:buChar char="■"/>
              <a:defRPr sz="2400">
                <a:solidFill>
                  <a:schemeClr val="accent3"/>
                </a:solidFill>
              </a:defRPr>
            </a:lvl9pPr>
          </a:lstStyle>
          <a:p>
            <a:pPr lvl="0"/>
            <a:r>
              <a:rPr lang="es-ES"/>
              <a:t>Haga clic para modificar los estilos de texto del patrón</a:t>
            </a:r>
          </a:p>
        </p:txBody>
      </p:sp>
      <p:sp>
        <p:nvSpPr>
          <p:cNvPr id="440" name="Google Shape;440;p24"/>
          <p:cNvSpPr txBox="1">
            <a:spLocks noGrp="1"/>
          </p:cNvSpPr>
          <p:nvPr>
            <p:ph type="title"/>
          </p:nvPr>
        </p:nvSpPr>
        <p:spPr>
          <a:xfrm>
            <a:off x="963167" y="707667"/>
            <a:ext cx="10570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441" name="Google Shape;441;p24"/>
          <p:cNvGrpSpPr/>
          <p:nvPr/>
        </p:nvGrpSpPr>
        <p:grpSpPr>
          <a:xfrm flipH="1">
            <a:off x="-596799" y="2754130"/>
            <a:ext cx="1573004" cy="3805655"/>
            <a:chOff x="7907551" y="-114309"/>
            <a:chExt cx="1908059" cy="4616272"/>
          </a:xfrm>
        </p:grpSpPr>
        <p:sp>
          <p:nvSpPr>
            <p:cNvPr id="442" name="Google Shape;442;p24"/>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 name="Google Shape;443;p24"/>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4" name="Google Shape;444;p24"/>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5" name="Google Shape;445;p24"/>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 name="Google Shape;446;p24"/>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 name="Google Shape;447;p24"/>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 name="Google Shape;448;p24"/>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 name="Google Shape;449;p24"/>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 name="Google Shape;450;p24"/>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 name="Google Shape;451;p24"/>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24"/>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24"/>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 name="Google Shape;454;p24"/>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 name="Google Shape;455;p24"/>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 name="Google Shape;456;p24"/>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 name="Google Shape;457;p24"/>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58" name="Google Shape;458;p24"/>
          <p:cNvGrpSpPr/>
          <p:nvPr/>
        </p:nvGrpSpPr>
        <p:grpSpPr>
          <a:xfrm flipH="1">
            <a:off x="10452297" y="1041401"/>
            <a:ext cx="1847908" cy="3607004"/>
            <a:chOff x="409722" y="228600"/>
            <a:chExt cx="1385931" cy="2705253"/>
          </a:xfrm>
        </p:grpSpPr>
        <p:grpSp>
          <p:nvGrpSpPr>
            <p:cNvPr id="459" name="Google Shape;459;p24"/>
            <p:cNvGrpSpPr/>
            <p:nvPr/>
          </p:nvGrpSpPr>
          <p:grpSpPr>
            <a:xfrm rot="-617154" flipH="1">
              <a:off x="575967" y="402323"/>
              <a:ext cx="1053440" cy="2450002"/>
              <a:chOff x="3817855" y="1437512"/>
              <a:chExt cx="541146" cy="1128254"/>
            </a:xfrm>
          </p:grpSpPr>
          <p:sp>
            <p:nvSpPr>
              <p:cNvPr id="460" name="Google Shape;460;p24"/>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 name="Google Shape;461;p24"/>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62" name="Google Shape;462;p24"/>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463" name="Google Shape;463;p24"/>
          <p:cNvCxnSpPr/>
          <p:nvPr/>
        </p:nvCxnSpPr>
        <p:spPr>
          <a:xfrm>
            <a:off x="642223" y="6432800"/>
            <a:ext cx="1511200" cy="0"/>
          </a:xfrm>
          <a:prstGeom prst="straightConnector1">
            <a:avLst/>
          </a:prstGeom>
          <a:noFill/>
          <a:ln w="19050" cap="flat" cmpd="sng">
            <a:solidFill>
              <a:schemeClr val="accent5"/>
            </a:solidFill>
            <a:prstDash val="solid"/>
            <a:round/>
            <a:headEnd type="none" w="med" len="med"/>
            <a:tailEnd type="none" w="med" len="med"/>
          </a:ln>
        </p:spPr>
      </p:cxnSp>
    </p:spTree>
    <p:extLst>
      <p:ext uri="{BB962C8B-B14F-4D97-AF65-F5344CB8AC3E}">
        <p14:creationId xmlns:p14="http://schemas.microsoft.com/office/powerpoint/2010/main" val="317968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0"/>
        <p:cNvGrpSpPr/>
        <p:nvPr/>
      </p:nvGrpSpPr>
      <p:grpSpPr>
        <a:xfrm>
          <a:off x="0" y="0"/>
          <a:ext cx="0" cy="0"/>
          <a:chOff x="0" y="0"/>
          <a:chExt cx="0" cy="0"/>
        </a:xfrm>
      </p:grpSpPr>
      <p:sp>
        <p:nvSpPr>
          <p:cNvPr id="141" name="Google Shape;141;p10"/>
          <p:cNvSpPr txBox="1">
            <a:spLocks noGrp="1"/>
          </p:cNvSpPr>
          <p:nvPr>
            <p:ph type="ctrTitle"/>
          </p:nvPr>
        </p:nvSpPr>
        <p:spPr>
          <a:xfrm>
            <a:off x="950467" y="719333"/>
            <a:ext cx="5704400" cy="15648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200">
                <a:solidFill>
                  <a:schemeClr val="accent5"/>
                </a:solidFill>
              </a:defRPr>
            </a:lvl1pPr>
            <a:lvl2pPr lvl="1" rtl="0">
              <a:spcBef>
                <a:spcPts val="0"/>
              </a:spcBef>
              <a:spcAft>
                <a:spcPts val="0"/>
              </a:spcAft>
              <a:buSzPts val="3200"/>
              <a:buNone/>
              <a:defRPr sz="4267"/>
            </a:lvl2pPr>
            <a:lvl3pPr lvl="2" rtl="0">
              <a:spcBef>
                <a:spcPts val="0"/>
              </a:spcBef>
              <a:spcAft>
                <a:spcPts val="0"/>
              </a:spcAft>
              <a:buSzPts val="3200"/>
              <a:buNone/>
              <a:defRPr sz="4267"/>
            </a:lvl3pPr>
            <a:lvl4pPr lvl="3" rtl="0">
              <a:spcBef>
                <a:spcPts val="0"/>
              </a:spcBef>
              <a:spcAft>
                <a:spcPts val="0"/>
              </a:spcAft>
              <a:buSzPts val="3200"/>
              <a:buNone/>
              <a:defRPr sz="4267"/>
            </a:lvl4pPr>
            <a:lvl5pPr lvl="4" rtl="0">
              <a:spcBef>
                <a:spcPts val="0"/>
              </a:spcBef>
              <a:spcAft>
                <a:spcPts val="0"/>
              </a:spcAft>
              <a:buSzPts val="3200"/>
              <a:buNone/>
              <a:defRPr sz="4267"/>
            </a:lvl5pPr>
            <a:lvl6pPr lvl="5" rtl="0">
              <a:spcBef>
                <a:spcPts val="0"/>
              </a:spcBef>
              <a:spcAft>
                <a:spcPts val="0"/>
              </a:spcAft>
              <a:buSzPts val="3200"/>
              <a:buNone/>
              <a:defRPr sz="4267"/>
            </a:lvl6pPr>
            <a:lvl7pPr lvl="6" rtl="0">
              <a:spcBef>
                <a:spcPts val="0"/>
              </a:spcBef>
              <a:spcAft>
                <a:spcPts val="0"/>
              </a:spcAft>
              <a:buSzPts val="3200"/>
              <a:buNone/>
              <a:defRPr sz="4267"/>
            </a:lvl7pPr>
            <a:lvl8pPr lvl="7" rtl="0">
              <a:spcBef>
                <a:spcPts val="0"/>
              </a:spcBef>
              <a:spcAft>
                <a:spcPts val="0"/>
              </a:spcAft>
              <a:buSzPts val="3200"/>
              <a:buNone/>
              <a:defRPr sz="4267"/>
            </a:lvl8pPr>
            <a:lvl9pPr lvl="8" rtl="0">
              <a:spcBef>
                <a:spcPts val="0"/>
              </a:spcBef>
              <a:spcAft>
                <a:spcPts val="0"/>
              </a:spcAft>
              <a:buSzPts val="3200"/>
              <a:buNone/>
              <a:defRPr sz="4267"/>
            </a:lvl9pPr>
          </a:lstStyle>
          <a:p>
            <a:r>
              <a:rPr lang="es-ES"/>
              <a:t>Haga clic para modificar el estilo de título del patrón</a:t>
            </a:r>
            <a:endParaRPr/>
          </a:p>
        </p:txBody>
      </p:sp>
    </p:spTree>
    <p:extLst>
      <p:ext uri="{BB962C8B-B14F-4D97-AF65-F5344CB8AC3E}">
        <p14:creationId xmlns:p14="http://schemas.microsoft.com/office/powerpoint/2010/main" val="376620194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accent2"/>
        </a:solidFill>
        <a:effectLst/>
      </p:bgPr>
    </p:bg>
    <p:spTree>
      <p:nvGrpSpPr>
        <p:cNvPr id="1" name="Shape 464"/>
        <p:cNvGrpSpPr/>
        <p:nvPr/>
      </p:nvGrpSpPr>
      <p:grpSpPr>
        <a:xfrm>
          <a:off x="0" y="0"/>
          <a:ext cx="0" cy="0"/>
          <a:chOff x="0" y="0"/>
          <a:chExt cx="0" cy="0"/>
        </a:xfrm>
      </p:grpSpPr>
      <p:grpSp>
        <p:nvGrpSpPr>
          <p:cNvPr id="465" name="Google Shape;465;p25"/>
          <p:cNvGrpSpPr/>
          <p:nvPr/>
        </p:nvGrpSpPr>
        <p:grpSpPr>
          <a:xfrm rot="10800000" flipH="1">
            <a:off x="425391" y="377800"/>
            <a:ext cx="11341200" cy="6102400"/>
            <a:chOff x="319043" y="283350"/>
            <a:chExt cx="8505900" cy="4576800"/>
          </a:xfrm>
        </p:grpSpPr>
        <p:sp>
          <p:nvSpPr>
            <p:cNvPr id="466" name="Google Shape;466;p25"/>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 name="Google Shape;467;p25"/>
            <p:cNvSpPr/>
            <p:nvPr/>
          </p:nvSpPr>
          <p:spPr>
            <a:xfrm rot="10800000" flipH="1">
              <a:off x="694692" y="580875"/>
              <a:ext cx="7754700" cy="3981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 name="Google Shape;468;p25"/>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 name="Google Shape;469;p25"/>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70" name="Google Shape;470;p25"/>
          <p:cNvGrpSpPr/>
          <p:nvPr/>
        </p:nvGrpSpPr>
        <p:grpSpPr>
          <a:xfrm flipH="1">
            <a:off x="7840315" y="398667"/>
            <a:ext cx="2961419" cy="1602792"/>
            <a:chOff x="1289186" y="298550"/>
            <a:chExt cx="2221064" cy="1202094"/>
          </a:xfrm>
        </p:grpSpPr>
        <p:sp>
          <p:nvSpPr>
            <p:cNvPr id="471" name="Google Shape;471;p25"/>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25"/>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73" name="Google Shape;473;p25"/>
          <p:cNvGrpSpPr/>
          <p:nvPr/>
        </p:nvGrpSpPr>
        <p:grpSpPr>
          <a:xfrm>
            <a:off x="5708554" y="500286"/>
            <a:ext cx="774893" cy="167204"/>
            <a:chOff x="4685288" y="186288"/>
            <a:chExt cx="419375" cy="90485"/>
          </a:xfrm>
        </p:grpSpPr>
        <p:sp>
          <p:nvSpPr>
            <p:cNvPr id="474" name="Google Shape;474;p2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475" name="Google Shape;475;p25"/>
            <p:cNvGrpSpPr/>
            <p:nvPr/>
          </p:nvGrpSpPr>
          <p:grpSpPr>
            <a:xfrm>
              <a:off x="4685288" y="186300"/>
              <a:ext cx="419375" cy="90473"/>
              <a:chOff x="4390000" y="182175"/>
              <a:chExt cx="419375" cy="90473"/>
            </a:xfrm>
          </p:grpSpPr>
          <p:sp>
            <p:nvSpPr>
              <p:cNvPr id="476" name="Google Shape;476;p2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 name="Google Shape;477;p2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478" name="Google Shape;478;p25"/>
          <p:cNvSpPr txBox="1">
            <a:spLocks noGrp="1"/>
          </p:cNvSpPr>
          <p:nvPr>
            <p:ph type="title"/>
          </p:nvPr>
        </p:nvSpPr>
        <p:spPr>
          <a:xfrm>
            <a:off x="2847400" y="1839467"/>
            <a:ext cx="6497200" cy="213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s-ES"/>
              <a:t>Haga clic para modificar el estilo de título del patrón</a:t>
            </a:r>
            <a:endParaRPr/>
          </a:p>
        </p:txBody>
      </p:sp>
      <p:sp>
        <p:nvSpPr>
          <p:cNvPr id="479" name="Google Shape;479;p25"/>
          <p:cNvSpPr txBox="1">
            <a:spLocks noGrp="1"/>
          </p:cNvSpPr>
          <p:nvPr>
            <p:ph type="subTitle" idx="1"/>
          </p:nvPr>
        </p:nvSpPr>
        <p:spPr>
          <a:xfrm>
            <a:off x="2847400" y="3950667"/>
            <a:ext cx="6497200" cy="10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40604828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480"/>
        <p:cNvGrpSpPr/>
        <p:nvPr/>
      </p:nvGrpSpPr>
      <p:grpSpPr>
        <a:xfrm>
          <a:off x="0" y="0"/>
          <a:ext cx="0" cy="0"/>
          <a:chOff x="0" y="0"/>
          <a:chExt cx="0" cy="0"/>
        </a:xfrm>
      </p:grpSpPr>
      <p:grpSp>
        <p:nvGrpSpPr>
          <p:cNvPr id="481" name="Google Shape;481;p26"/>
          <p:cNvGrpSpPr/>
          <p:nvPr/>
        </p:nvGrpSpPr>
        <p:grpSpPr>
          <a:xfrm flipH="1">
            <a:off x="-12684" y="-7"/>
            <a:ext cx="12237263" cy="6858025"/>
            <a:chOff x="-9513" y="-6"/>
            <a:chExt cx="9177947" cy="5143519"/>
          </a:xfrm>
        </p:grpSpPr>
        <p:sp>
          <p:nvSpPr>
            <p:cNvPr id="482" name="Google Shape;482;p26"/>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 name="Google Shape;483;p26"/>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 name="Google Shape;484;p26"/>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 name="Google Shape;485;p26"/>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 name="Google Shape;486;p26"/>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26"/>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26"/>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89" name="Google Shape;489;p26"/>
          <p:cNvGrpSpPr/>
          <p:nvPr/>
        </p:nvGrpSpPr>
        <p:grpSpPr>
          <a:xfrm flipH="1">
            <a:off x="5728447" y="100237"/>
            <a:ext cx="774893" cy="167204"/>
            <a:chOff x="4685288" y="186288"/>
            <a:chExt cx="419375" cy="90485"/>
          </a:xfrm>
        </p:grpSpPr>
        <p:sp>
          <p:nvSpPr>
            <p:cNvPr id="490" name="Google Shape;490;p2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491" name="Google Shape;491;p26"/>
            <p:cNvGrpSpPr/>
            <p:nvPr/>
          </p:nvGrpSpPr>
          <p:grpSpPr>
            <a:xfrm>
              <a:off x="4685288" y="186300"/>
              <a:ext cx="419375" cy="90473"/>
              <a:chOff x="4390000" y="182175"/>
              <a:chExt cx="419375" cy="90473"/>
            </a:xfrm>
          </p:grpSpPr>
          <p:sp>
            <p:nvSpPr>
              <p:cNvPr id="492" name="Google Shape;492;p2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 name="Google Shape;493;p2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494" name="Google Shape;494;p26"/>
          <p:cNvSpPr txBox="1">
            <a:spLocks noGrp="1"/>
          </p:cNvSpPr>
          <p:nvPr>
            <p:ph type="title"/>
          </p:nvPr>
        </p:nvSpPr>
        <p:spPr>
          <a:xfrm>
            <a:off x="3632200" y="1721984"/>
            <a:ext cx="4927600" cy="92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s-ES"/>
              <a:t>Haga clic para modificar el estilo de título del patrón</a:t>
            </a:r>
            <a:endParaRPr/>
          </a:p>
        </p:txBody>
      </p:sp>
      <p:sp>
        <p:nvSpPr>
          <p:cNvPr id="495" name="Google Shape;495;p26"/>
          <p:cNvSpPr txBox="1">
            <a:spLocks noGrp="1"/>
          </p:cNvSpPr>
          <p:nvPr>
            <p:ph type="subTitle" idx="1"/>
          </p:nvPr>
        </p:nvSpPr>
        <p:spPr>
          <a:xfrm>
            <a:off x="3632200" y="2722817"/>
            <a:ext cx="4927600" cy="24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32047870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accent2"/>
        </a:solidFill>
        <a:effectLst/>
      </p:bgPr>
    </p:bg>
    <p:spTree>
      <p:nvGrpSpPr>
        <p:cNvPr id="1" name="Shape 496"/>
        <p:cNvGrpSpPr/>
        <p:nvPr/>
      </p:nvGrpSpPr>
      <p:grpSpPr>
        <a:xfrm>
          <a:off x="0" y="0"/>
          <a:ext cx="0" cy="0"/>
          <a:chOff x="0" y="0"/>
          <a:chExt cx="0" cy="0"/>
        </a:xfrm>
      </p:grpSpPr>
      <p:sp>
        <p:nvSpPr>
          <p:cNvPr id="497" name="Google Shape;497;p27"/>
          <p:cNvSpPr txBox="1">
            <a:spLocks noGrp="1"/>
          </p:cNvSpPr>
          <p:nvPr>
            <p:ph type="body" idx="1"/>
          </p:nvPr>
        </p:nvSpPr>
        <p:spPr>
          <a:xfrm>
            <a:off x="960000" y="1543267"/>
            <a:ext cx="5453600" cy="3488800"/>
          </a:xfrm>
          <a:prstGeom prst="rect">
            <a:avLst/>
          </a:prstGeom>
        </p:spPr>
        <p:txBody>
          <a:bodyPr spcFirstLastPara="1" wrap="square" lIns="91425" tIns="91425" rIns="91425" bIns="91425" anchor="ctr" anchorCtr="0">
            <a:noAutofit/>
          </a:bodyPr>
          <a:lstStyle>
            <a:lvl1pPr marL="609585" lvl="0" indent="-389457" rtl="0">
              <a:lnSpc>
                <a:spcPct val="100000"/>
              </a:lnSpc>
              <a:spcBef>
                <a:spcPts val="0"/>
              </a:spcBef>
              <a:spcAft>
                <a:spcPts val="0"/>
              </a:spcAft>
              <a:buSzPts val="1000"/>
              <a:buChar char="●"/>
              <a:defRPr sz="2133">
                <a:solidFill>
                  <a:srgbClr val="434343"/>
                </a:solidFill>
              </a:defRPr>
            </a:lvl1pPr>
            <a:lvl2pPr marL="1219170" lvl="1" indent="-423323" rtl="0">
              <a:lnSpc>
                <a:spcPct val="115000"/>
              </a:lnSpc>
              <a:spcBef>
                <a:spcPts val="0"/>
              </a:spcBef>
              <a:spcAft>
                <a:spcPts val="0"/>
              </a:spcAft>
              <a:buSzPts val="1400"/>
              <a:buChar char="○"/>
              <a:defRPr>
                <a:solidFill>
                  <a:srgbClr val="434343"/>
                </a:solidFill>
              </a:defRPr>
            </a:lvl2pPr>
            <a:lvl3pPr marL="1828754" lvl="2" indent="-423323" rtl="0">
              <a:lnSpc>
                <a:spcPct val="115000"/>
              </a:lnSpc>
              <a:spcBef>
                <a:spcPts val="2133"/>
              </a:spcBef>
              <a:spcAft>
                <a:spcPts val="0"/>
              </a:spcAft>
              <a:buSzPts val="1400"/>
              <a:buChar char="■"/>
              <a:defRPr>
                <a:solidFill>
                  <a:srgbClr val="434343"/>
                </a:solidFill>
              </a:defRPr>
            </a:lvl3pPr>
            <a:lvl4pPr marL="2438339" lvl="3" indent="-423323" rtl="0">
              <a:lnSpc>
                <a:spcPct val="115000"/>
              </a:lnSpc>
              <a:spcBef>
                <a:spcPts val="2133"/>
              </a:spcBef>
              <a:spcAft>
                <a:spcPts val="0"/>
              </a:spcAft>
              <a:buSzPts val="1400"/>
              <a:buChar char="●"/>
              <a:defRPr>
                <a:solidFill>
                  <a:srgbClr val="434343"/>
                </a:solidFill>
              </a:defRPr>
            </a:lvl4pPr>
            <a:lvl5pPr marL="3047924" lvl="4" indent="-423323" rtl="0">
              <a:lnSpc>
                <a:spcPct val="115000"/>
              </a:lnSpc>
              <a:spcBef>
                <a:spcPts val="2133"/>
              </a:spcBef>
              <a:spcAft>
                <a:spcPts val="0"/>
              </a:spcAft>
              <a:buSzPts val="1400"/>
              <a:buChar char="○"/>
              <a:defRPr>
                <a:solidFill>
                  <a:srgbClr val="434343"/>
                </a:solidFill>
              </a:defRPr>
            </a:lvl5pPr>
            <a:lvl6pPr marL="3657509" lvl="5" indent="-423323" rtl="0">
              <a:lnSpc>
                <a:spcPct val="115000"/>
              </a:lnSpc>
              <a:spcBef>
                <a:spcPts val="2133"/>
              </a:spcBef>
              <a:spcAft>
                <a:spcPts val="0"/>
              </a:spcAft>
              <a:buSzPts val="1400"/>
              <a:buChar char="■"/>
              <a:defRPr>
                <a:solidFill>
                  <a:srgbClr val="434343"/>
                </a:solidFill>
              </a:defRPr>
            </a:lvl6pPr>
            <a:lvl7pPr marL="4267093" lvl="6" indent="-423323" rtl="0">
              <a:lnSpc>
                <a:spcPct val="115000"/>
              </a:lnSpc>
              <a:spcBef>
                <a:spcPts val="2133"/>
              </a:spcBef>
              <a:spcAft>
                <a:spcPts val="0"/>
              </a:spcAft>
              <a:buSzPts val="1400"/>
              <a:buChar char="●"/>
              <a:defRPr>
                <a:solidFill>
                  <a:srgbClr val="434343"/>
                </a:solidFill>
              </a:defRPr>
            </a:lvl7pPr>
            <a:lvl8pPr marL="4876678" lvl="7" indent="-423323" rtl="0">
              <a:lnSpc>
                <a:spcPct val="115000"/>
              </a:lnSpc>
              <a:spcBef>
                <a:spcPts val="2133"/>
              </a:spcBef>
              <a:spcAft>
                <a:spcPts val="0"/>
              </a:spcAft>
              <a:buSzPts val="1400"/>
              <a:buChar char="○"/>
              <a:defRPr>
                <a:solidFill>
                  <a:srgbClr val="434343"/>
                </a:solidFill>
              </a:defRPr>
            </a:lvl8pPr>
            <a:lvl9pPr marL="5486263" lvl="8" indent="-423323" rtl="0">
              <a:lnSpc>
                <a:spcPct val="115000"/>
              </a:lnSpc>
              <a:spcBef>
                <a:spcPts val="2133"/>
              </a:spcBef>
              <a:spcAft>
                <a:spcPts val="2133"/>
              </a:spcAft>
              <a:buSzPts val="1400"/>
              <a:buChar char="■"/>
              <a:defRPr>
                <a:solidFill>
                  <a:srgbClr val="434343"/>
                </a:solidFill>
              </a:defRPr>
            </a:lvl9pPr>
          </a:lstStyle>
          <a:p>
            <a:pPr lvl="0"/>
            <a:r>
              <a:rPr lang="es-ES"/>
              <a:t>Haga clic para modificar los estilos de texto del patrón</a:t>
            </a:r>
          </a:p>
        </p:txBody>
      </p:sp>
      <p:sp>
        <p:nvSpPr>
          <p:cNvPr id="498" name="Google Shape;498;p27"/>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155063680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solidFill>
          <a:schemeClr val="accent2"/>
        </a:solidFill>
        <a:effectLst/>
      </p:bgPr>
    </p:bg>
    <p:spTree>
      <p:nvGrpSpPr>
        <p:cNvPr id="1" name="Shape 499"/>
        <p:cNvGrpSpPr/>
        <p:nvPr/>
      </p:nvGrpSpPr>
      <p:grpSpPr>
        <a:xfrm>
          <a:off x="0" y="0"/>
          <a:ext cx="0" cy="0"/>
          <a:chOff x="0" y="0"/>
          <a:chExt cx="0" cy="0"/>
        </a:xfrm>
      </p:grpSpPr>
      <p:sp>
        <p:nvSpPr>
          <p:cNvPr id="500" name="Google Shape;500;p28"/>
          <p:cNvSpPr txBox="1">
            <a:spLocks noGrp="1"/>
          </p:cNvSpPr>
          <p:nvPr>
            <p:ph type="title"/>
          </p:nvPr>
        </p:nvSpPr>
        <p:spPr>
          <a:xfrm>
            <a:off x="944233" y="1310600"/>
            <a:ext cx="4412000" cy="249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501" name="Google Shape;501;p28"/>
          <p:cNvSpPr txBox="1">
            <a:spLocks noGrp="1"/>
          </p:cNvSpPr>
          <p:nvPr>
            <p:ph type="subTitle" idx="1"/>
          </p:nvPr>
        </p:nvSpPr>
        <p:spPr>
          <a:xfrm>
            <a:off x="944233" y="4207800"/>
            <a:ext cx="4412000" cy="133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2669272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solidFill>
          <a:schemeClr val="accent2"/>
        </a:solidFill>
        <a:effectLst/>
      </p:bgPr>
    </p:bg>
    <p:spTree>
      <p:nvGrpSpPr>
        <p:cNvPr id="1" name="Shape 502"/>
        <p:cNvGrpSpPr/>
        <p:nvPr/>
      </p:nvGrpSpPr>
      <p:grpSpPr>
        <a:xfrm>
          <a:off x="0" y="0"/>
          <a:ext cx="0" cy="0"/>
          <a:chOff x="0" y="0"/>
          <a:chExt cx="0" cy="0"/>
        </a:xfrm>
      </p:grpSpPr>
      <p:sp>
        <p:nvSpPr>
          <p:cNvPr id="503" name="Google Shape;503;p29"/>
          <p:cNvSpPr txBox="1">
            <a:spLocks noGrp="1"/>
          </p:cNvSpPr>
          <p:nvPr>
            <p:ph type="title"/>
          </p:nvPr>
        </p:nvSpPr>
        <p:spPr>
          <a:xfrm>
            <a:off x="961189" y="2010317"/>
            <a:ext cx="4106400" cy="1339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504" name="Google Shape;504;p29"/>
          <p:cNvSpPr txBox="1">
            <a:spLocks noGrp="1"/>
          </p:cNvSpPr>
          <p:nvPr>
            <p:ph type="subTitle" idx="1"/>
          </p:nvPr>
        </p:nvSpPr>
        <p:spPr>
          <a:xfrm>
            <a:off x="961189" y="3508084"/>
            <a:ext cx="4106400" cy="133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grpSp>
        <p:nvGrpSpPr>
          <p:cNvPr id="505" name="Google Shape;505;p29"/>
          <p:cNvGrpSpPr/>
          <p:nvPr/>
        </p:nvGrpSpPr>
        <p:grpSpPr>
          <a:xfrm rot="5270711">
            <a:off x="1893836" y="-739526"/>
            <a:ext cx="1847921" cy="3607031"/>
            <a:chOff x="409722" y="228600"/>
            <a:chExt cx="1385931" cy="2705253"/>
          </a:xfrm>
        </p:grpSpPr>
        <p:grpSp>
          <p:nvGrpSpPr>
            <p:cNvPr id="506" name="Google Shape;506;p29"/>
            <p:cNvGrpSpPr/>
            <p:nvPr/>
          </p:nvGrpSpPr>
          <p:grpSpPr>
            <a:xfrm rot="-617154" flipH="1">
              <a:off x="575967" y="402323"/>
              <a:ext cx="1053440" cy="2450002"/>
              <a:chOff x="3817855" y="1437512"/>
              <a:chExt cx="541146" cy="1128254"/>
            </a:xfrm>
          </p:grpSpPr>
          <p:sp>
            <p:nvSpPr>
              <p:cNvPr id="507" name="Google Shape;507;p29"/>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 name="Google Shape;508;p29"/>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09" name="Google Shape;509;p29"/>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66670439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and text 5">
  <p:cSld name="Title and text 5">
    <p:bg>
      <p:bgPr>
        <a:solidFill>
          <a:schemeClr val="accent2"/>
        </a:solidFill>
        <a:effectLst/>
      </p:bgPr>
    </p:bg>
    <p:spTree>
      <p:nvGrpSpPr>
        <p:cNvPr id="1" name="Shape 510"/>
        <p:cNvGrpSpPr/>
        <p:nvPr/>
      </p:nvGrpSpPr>
      <p:grpSpPr>
        <a:xfrm>
          <a:off x="0" y="0"/>
          <a:ext cx="0" cy="0"/>
          <a:chOff x="0" y="0"/>
          <a:chExt cx="0" cy="0"/>
        </a:xfrm>
      </p:grpSpPr>
      <p:sp>
        <p:nvSpPr>
          <p:cNvPr id="511" name="Google Shape;511;p30"/>
          <p:cNvSpPr txBox="1">
            <a:spLocks noGrp="1"/>
          </p:cNvSpPr>
          <p:nvPr>
            <p:ph type="title"/>
          </p:nvPr>
        </p:nvSpPr>
        <p:spPr>
          <a:xfrm>
            <a:off x="6120933" y="2003095"/>
            <a:ext cx="2722800" cy="1256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512" name="Google Shape;512;p30"/>
          <p:cNvSpPr txBox="1">
            <a:spLocks noGrp="1"/>
          </p:cNvSpPr>
          <p:nvPr>
            <p:ph type="subTitle" idx="1"/>
          </p:nvPr>
        </p:nvSpPr>
        <p:spPr>
          <a:xfrm>
            <a:off x="6120923" y="3515305"/>
            <a:ext cx="4108800" cy="133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grpSp>
        <p:nvGrpSpPr>
          <p:cNvPr id="513" name="Google Shape;513;p30"/>
          <p:cNvGrpSpPr/>
          <p:nvPr/>
        </p:nvGrpSpPr>
        <p:grpSpPr>
          <a:xfrm flipH="1">
            <a:off x="9724986" y="752789"/>
            <a:ext cx="1847908" cy="3607004"/>
            <a:chOff x="409722" y="228600"/>
            <a:chExt cx="1385931" cy="2705253"/>
          </a:xfrm>
        </p:grpSpPr>
        <p:grpSp>
          <p:nvGrpSpPr>
            <p:cNvPr id="514" name="Google Shape;514;p30"/>
            <p:cNvGrpSpPr/>
            <p:nvPr/>
          </p:nvGrpSpPr>
          <p:grpSpPr>
            <a:xfrm rot="-617154" flipH="1">
              <a:off x="575967" y="402323"/>
              <a:ext cx="1053440" cy="2450002"/>
              <a:chOff x="3817855" y="1437512"/>
              <a:chExt cx="541146" cy="1128254"/>
            </a:xfrm>
          </p:grpSpPr>
          <p:sp>
            <p:nvSpPr>
              <p:cNvPr id="515" name="Google Shape;515;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 name="Google Shape;516;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17" name="Google Shape;517;p30"/>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76226184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itle and text 6">
  <p:cSld name="Title and text 6">
    <p:bg>
      <p:bgPr>
        <a:solidFill>
          <a:schemeClr val="accent2"/>
        </a:solidFill>
        <a:effectLst/>
      </p:bgPr>
    </p:bg>
    <p:spTree>
      <p:nvGrpSpPr>
        <p:cNvPr id="1" name="Shape 518"/>
        <p:cNvGrpSpPr/>
        <p:nvPr/>
      </p:nvGrpSpPr>
      <p:grpSpPr>
        <a:xfrm>
          <a:off x="0" y="0"/>
          <a:ext cx="0" cy="0"/>
          <a:chOff x="0" y="0"/>
          <a:chExt cx="0" cy="0"/>
        </a:xfrm>
      </p:grpSpPr>
      <p:sp>
        <p:nvSpPr>
          <p:cNvPr id="519" name="Google Shape;519;p31"/>
          <p:cNvSpPr txBox="1">
            <a:spLocks noGrp="1"/>
          </p:cNvSpPr>
          <p:nvPr>
            <p:ph type="subTitle" idx="1"/>
          </p:nvPr>
        </p:nvSpPr>
        <p:spPr>
          <a:xfrm>
            <a:off x="2101800" y="5562600"/>
            <a:ext cx="7988400" cy="55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sp>
        <p:nvSpPr>
          <p:cNvPr id="520" name="Google Shape;520;p31"/>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521" name="Google Shape;521;p31"/>
          <p:cNvGrpSpPr/>
          <p:nvPr/>
        </p:nvGrpSpPr>
        <p:grpSpPr>
          <a:xfrm rot="10670711">
            <a:off x="9724990" y="752791"/>
            <a:ext cx="1847921" cy="3607031"/>
            <a:chOff x="409722" y="228600"/>
            <a:chExt cx="1385931" cy="2705253"/>
          </a:xfrm>
        </p:grpSpPr>
        <p:grpSp>
          <p:nvGrpSpPr>
            <p:cNvPr id="522" name="Google Shape;522;p31"/>
            <p:cNvGrpSpPr/>
            <p:nvPr/>
          </p:nvGrpSpPr>
          <p:grpSpPr>
            <a:xfrm rot="-617154" flipH="1">
              <a:off x="575967" y="402323"/>
              <a:ext cx="1053440" cy="2450002"/>
              <a:chOff x="3817855" y="1437512"/>
              <a:chExt cx="541146" cy="1128254"/>
            </a:xfrm>
          </p:grpSpPr>
          <p:sp>
            <p:nvSpPr>
              <p:cNvPr id="523" name="Google Shape;523;p31"/>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 name="Google Shape;524;p31"/>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25" name="Google Shape;525;p31"/>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26" name="Google Shape;526;p31"/>
          <p:cNvGrpSpPr/>
          <p:nvPr/>
        </p:nvGrpSpPr>
        <p:grpSpPr>
          <a:xfrm rot="-129289">
            <a:off x="619090" y="2289425"/>
            <a:ext cx="1847921" cy="3607031"/>
            <a:chOff x="409722" y="228600"/>
            <a:chExt cx="1385931" cy="2705253"/>
          </a:xfrm>
        </p:grpSpPr>
        <p:grpSp>
          <p:nvGrpSpPr>
            <p:cNvPr id="527" name="Google Shape;527;p31"/>
            <p:cNvGrpSpPr/>
            <p:nvPr/>
          </p:nvGrpSpPr>
          <p:grpSpPr>
            <a:xfrm rot="-617154" flipH="1">
              <a:off x="575967" y="402323"/>
              <a:ext cx="1053440" cy="2450002"/>
              <a:chOff x="3817855" y="1437512"/>
              <a:chExt cx="541146" cy="1128254"/>
            </a:xfrm>
          </p:grpSpPr>
          <p:sp>
            <p:nvSpPr>
              <p:cNvPr id="528" name="Google Shape;528;p31"/>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 name="Google Shape;529;p31"/>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30" name="Google Shape;530;p31"/>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3729809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and text 7">
  <p:cSld name="Title and text 7">
    <p:bg>
      <p:bgPr>
        <a:solidFill>
          <a:schemeClr val="accent2"/>
        </a:solidFill>
        <a:effectLst/>
      </p:bgPr>
    </p:bg>
    <p:spTree>
      <p:nvGrpSpPr>
        <p:cNvPr id="1" name="Shape 531"/>
        <p:cNvGrpSpPr/>
        <p:nvPr/>
      </p:nvGrpSpPr>
      <p:grpSpPr>
        <a:xfrm>
          <a:off x="0" y="0"/>
          <a:ext cx="0" cy="0"/>
          <a:chOff x="0" y="0"/>
          <a:chExt cx="0" cy="0"/>
        </a:xfrm>
      </p:grpSpPr>
      <p:cxnSp>
        <p:nvCxnSpPr>
          <p:cNvPr id="532" name="Google Shape;532;p32"/>
          <p:cNvCxnSpPr/>
          <p:nvPr/>
        </p:nvCxnSpPr>
        <p:spPr>
          <a:xfrm rot="10800000">
            <a:off x="-165100" y="5562600"/>
            <a:ext cx="7721600" cy="0"/>
          </a:xfrm>
          <a:prstGeom prst="straightConnector1">
            <a:avLst/>
          </a:prstGeom>
          <a:noFill/>
          <a:ln w="28575" cap="flat" cmpd="sng">
            <a:solidFill>
              <a:schemeClr val="accent5"/>
            </a:solidFill>
            <a:prstDash val="solid"/>
            <a:round/>
            <a:headEnd type="none" w="med" len="med"/>
            <a:tailEnd type="none" w="med" len="med"/>
          </a:ln>
        </p:spPr>
      </p:cxnSp>
      <p:sp>
        <p:nvSpPr>
          <p:cNvPr id="533" name="Google Shape;533;p32"/>
          <p:cNvSpPr txBox="1">
            <a:spLocks noGrp="1"/>
          </p:cNvSpPr>
          <p:nvPr>
            <p:ph type="subTitle" idx="1"/>
          </p:nvPr>
        </p:nvSpPr>
        <p:spPr>
          <a:xfrm>
            <a:off x="7069940" y="3123673"/>
            <a:ext cx="3993600" cy="170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sp>
        <p:nvSpPr>
          <p:cNvPr id="534" name="Google Shape;534;p32"/>
          <p:cNvSpPr txBox="1">
            <a:spLocks noGrp="1"/>
          </p:cNvSpPr>
          <p:nvPr>
            <p:ph type="title"/>
          </p:nvPr>
        </p:nvSpPr>
        <p:spPr>
          <a:xfrm>
            <a:off x="963167" y="707667"/>
            <a:ext cx="1026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grpSp>
        <p:nvGrpSpPr>
          <p:cNvPr id="535" name="Google Shape;535;p32"/>
          <p:cNvGrpSpPr/>
          <p:nvPr/>
        </p:nvGrpSpPr>
        <p:grpSpPr>
          <a:xfrm>
            <a:off x="247816" y="3961891"/>
            <a:ext cx="1198165" cy="1866591"/>
            <a:chOff x="1029350" y="2586825"/>
            <a:chExt cx="1127225" cy="1756075"/>
          </a:xfrm>
        </p:grpSpPr>
        <p:sp>
          <p:nvSpPr>
            <p:cNvPr id="536" name="Google Shape;536;p32"/>
            <p:cNvSpPr/>
            <p:nvPr/>
          </p:nvSpPr>
          <p:spPr>
            <a:xfrm>
              <a:off x="1293025" y="2586825"/>
              <a:ext cx="608900" cy="818625"/>
            </a:xfrm>
            <a:custGeom>
              <a:avLst/>
              <a:gdLst/>
              <a:ahLst/>
              <a:cxnLst/>
              <a:rect l="l" t="t" r="r" b="b"/>
              <a:pathLst>
                <a:path w="24356" h="32745" extrusionOk="0">
                  <a:moveTo>
                    <a:pt x="12925" y="0"/>
                  </a:moveTo>
                  <a:cubicBezTo>
                    <a:pt x="6916" y="0"/>
                    <a:pt x="1600" y="6659"/>
                    <a:pt x="816" y="15331"/>
                  </a:cubicBezTo>
                  <a:cubicBezTo>
                    <a:pt x="1" y="24385"/>
                    <a:pt x="4437" y="32126"/>
                    <a:pt x="10730" y="32715"/>
                  </a:cubicBezTo>
                  <a:cubicBezTo>
                    <a:pt x="10961" y="32735"/>
                    <a:pt x="11192" y="32745"/>
                    <a:pt x="11422" y="32745"/>
                  </a:cubicBezTo>
                  <a:cubicBezTo>
                    <a:pt x="17396" y="32745"/>
                    <a:pt x="22756" y="26043"/>
                    <a:pt x="23541" y="17368"/>
                  </a:cubicBezTo>
                  <a:cubicBezTo>
                    <a:pt x="24356" y="8360"/>
                    <a:pt x="19919" y="574"/>
                    <a:pt x="13627" y="30"/>
                  </a:cubicBezTo>
                  <a:cubicBezTo>
                    <a:pt x="13392" y="10"/>
                    <a:pt x="13158" y="0"/>
                    <a:pt x="12925" y="0"/>
                  </a:cubicBez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 name="Google Shape;537;p32"/>
            <p:cNvSpPr/>
            <p:nvPr/>
          </p:nvSpPr>
          <p:spPr>
            <a:xfrm>
              <a:off x="1484300" y="2596625"/>
              <a:ext cx="267100" cy="817125"/>
            </a:xfrm>
            <a:custGeom>
              <a:avLst/>
              <a:gdLst/>
              <a:ahLst/>
              <a:cxnLst/>
              <a:rect l="l" t="t" r="r" b="b"/>
              <a:pathLst>
                <a:path w="10684" h="32685" extrusionOk="0">
                  <a:moveTo>
                    <a:pt x="5931" y="1"/>
                  </a:moveTo>
                  <a:lnTo>
                    <a:pt x="4256" y="18742"/>
                  </a:lnTo>
                  <a:lnTo>
                    <a:pt x="408" y="12133"/>
                  </a:lnTo>
                  <a:lnTo>
                    <a:pt x="0" y="12585"/>
                  </a:lnTo>
                  <a:lnTo>
                    <a:pt x="4165" y="19783"/>
                  </a:lnTo>
                  <a:lnTo>
                    <a:pt x="3033" y="32639"/>
                  </a:lnTo>
                  <a:lnTo>
                    <a:pt x="3577" y="32685"/>
                  </a:lnTo>
                  <a:lnTo>
                    <a:pt x="4165" y="26121"/>
                  </a:lnTo>
                  <a:lnTo>
                    <a:pt x="4301" y="26302"/>
                  </a:lnTo>
                  <a:lnTo>
                    <a:pt x="10684" y="19285"/>
                  </a:lnTo>
                  <a:lnTo>
                    <a:pt x="10367" y="18742"/>
                  </a:lnTo>
                  <a:lnTo>
                    <a:pt x="4210" y="25442"/>
                  </a:lnTo>
                  <a:lnTo>
                    <a:pt x="4708" y="19964"/>
                  </a:lnTo>
                  <a:lnTo>
                    <a:pt x="4889" y="19783"/>
                  </a:lnTo>
                  <a:lnTo>
                    <a:pt x="4754" y="19557"/>
                  </a:lnTo>
                  <a:lnTo>
                    <a:pt x="6474" y="46"/>
                  </a:lnTo>
                  <a:lnTo>
                    <a:pt x="5931" y="1"/>
                  </a:ln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 name="Google Shape;538;p32"/>
            <p:cNvSpPr/>
            <p:nvPr/>
          </p:nvSpPr>
          <p:spPr>
            <a:xfrm>
              <a:off x="1089325" y="3411475"/>
              <a:ext cx="1067250" cy="931425"/>
            </a:xfrm>
            <a:custGeom>
              <a:avLst/>
              <a:gdLst/>
              <a:ahLst/>
              <a:cxnLst/>
              <a:rect l="l" t="t" r="r" b="b"/>
              <a:pathLst>
                <a:path w="42690" h="37257" extrusionOk="0">
                  <a:moveTo>
                    <a:pt x="21367" y="0"/>
                  </a:moveTo>
                  <a:cubicBezTo>
                    <a:pt x="9552" y="0"/>
                    <a:pt x="1" y="8330"/>
                    <a:pt x="1" y="18606"/>
                  </a:cubicBezTo>
                  <a:cubicBezTo>
                    <a:pt x="1" y="28882"/>
                    <a:pt x="9552" y="37257"/>
                    <a:pt x="21367" y="37257"/>
                  </a:cubicBezTo>
                  <a:cubicBezTo>
                    <a:pt x="33137" y="37257"/>
                    <a:pt x="42689" y="28882"/>
                    <a:pt x="42689" y="18606"/>
                  </a:cubicBezTo>
                  <a:cubicBezTo>
                    <a:pt x="42689" y="8330"/>
                    <a:pt x="33137" y="0"/>
                    <a:pt x="21367" y="0"/>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 name="Google Shape;539;p32"/>
            <p:cNvSpPr/>
            <p:nvPr/>
          </p:nvSpPr>
          <p:spPr>
            <a:xfrm>
              <a:off x="1316800" y="3456725"/>
              <a:ext cx="613425" cy="363325"/>
            </a:xfrm>
            <a:custGeom>
              <a:avLst/>
              <a:gdLst/>
              <a:ahLst/>
              <a:cxnLst/>
              <a:rect l="l" t="t" r="r" b="b"/>
              <a:pathLst>
                <a:path w="24537" h="14533" extrusionOk="0">
                  <a:moveTo>
                    <a:pt x="12268" y="1"/>
                  </a:moveTo>
                  <a:cubicBezTo>
                    <a:pt x="5478" y="1"/>
                    <a:pt x="1" y="3260"/>
                    <a:pt x="1" y="7289"/>
                  </a:cubicBezTo>
                  <a:cubicBezTo>
                    <a:pt x="1" y="11273"/>
                    <a:pt x="5478" y="14532"/>
                    <a:pt x="12268" y="14532"/>
                  </a:cubicBezTo>
                  <a:cubicBezTo>
                    <a:pt x="19014" y="14532"/>
                    <a:pt x="24536" y="11273"/>
                    <a:pt x="24536" y="7289"/>
                  </a:cubicBezTo>
                  <a:cubicBezTo>
                    <a:pt x="24536" y="3260"/>
                    <a:pt x="19014" y="1"/>
                    <a:pt x="12268" y="1"/>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 name="Google Shape;540;p32"/>
            <p:cNvSpPr/>
            <p:nvPr/>
          </p:nvSpPr>
          <p:spPr>
            <a:xfrm>
              <a:off x="1029350" y="2977250"/>
              <a:ext cx="720925" cy="764525"/>
            </a:xfrm>
            <a:custGeom>
              <a:avLst/>
              <a:gdLst/>
              <a:ahLst/>
              <a:cxnLst/>
              <a:rect l="l" t="t" r="r" b="b"/>
              <a:pathLst>
                <a:path w="28837" h="30581" extrusionOk="0">
                  <a:moveTo>
                    <a:pt x="10477" y="0"/>
                  </a:moveTo>
                  <a:cubicBezTo>
                    <a:pt x="8956" y="0"/>
                    <a:pt x="7502" y="359"/>
                    <a:pt x="6202" y="1118"/>
                  </a:cubicBezTo>
                  <a:cubicBezTo>
                    <a:pt x="725" y="4286"/>
                    <a:pt x="0" y="13204"/>
                    <a:pt x="4572" y="21036"/>
                  </a:cubicBezTo>
                  <a:cubicBezTo>
                    <a:pt x="8010" y="26983"/>
                    <a:pt x="13509" y="30580"/>
                    <a:pt x="18335" y="30580"/>
                  </a:cubicBezTo>
                  <a:cubicBezTo>
                    <a:pt x="19865" y="30580"/>
                    <a:pt x="21327" y="30219"/>
                    <a:pt x="22635" y="29456"/>
                  </a:cubicBezTo>
                  <a:cubicBezTo>
                    <a:pt x="28112" y="26332"/>
                    <a:pt x="28837" y="17414"/>
                    <a:pt x="24310" y="9583"/>
                  </a:cubicBezTo>
                  <a:cubicBezTo>
                    <a:pt x="20832" y="3626"/>
                    <a:pt x="15311" y="0"/>
                    <a:pt x="10477" y="0"/>
                  </a:cubicBez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 name="Google Shape;541;p32"/>
            <p:cNvSpPr/>
            <p:nvPr/>
          </p:nvSpPr>
          <p:spPr>
            <a:xfrm>
              <a:off x="1188925" y="3006300"/>
              <a:ext cx="423275" cy="715275"/>
            </a:xfrm>
            <a:custGeom>
              <a:avLst/>
              <a:gdLst/>
              <a:ahLst/>
              <a:cxnLst/>
              <a:rect l="l" t="t" r="r" b="b"/>
              <a:pathLst>
                <a:path w="16931" h="28611" extrusionOk="0">
                  <a:moveTo>
                    <a:pt x="453" y="1"/>
                  </a:moveTo>
                  <a:lnTo>
                    <a:pt x="0" y="272"/>
                  </a:lnTo>
                  <a:lnTo>
                    <a:pt x="9461" y="16569"/>
                  </a:lnTo>
                  <a:lnTo>
                    <a:pt x="2490" y="13355"/>
                  </a:lnTo>
                  <a:lnTo>
                    <a:pt x="2399" y="13989"/>
                  </a:lnTo>
                  <a:lnTo>
                    <a:pt x="10005" y="17475"/>
                  </a:lnTo>
                  <a:lnTo>
                    <a:pt x="16478" y="28611"/>
                  </a:lnTo>
                  <a:lnTo>
                    <a:pt x="16931" y="28339"/>
                  </a:lnTo>
                  <a:lnTo>
                    <a:pt x="13626" y="22635"/>
                  </a:lnTo>
                  <a:lnTo>
                    <a:pt x="13807" y="22726"/>
                  </a:lnTo>
                  <a:lnTo>
                    <a:pt x="14984" y="13265"/>
                  </a:lnTo>
                  <a:lnTo>
                    <a:pt x="14396" y="13038"/>
                  </a:lnTo>
                  <a:lnTo>
                    <a:pt x="13264" y="22047"/>
                  </a:lnTo>
                  <a:lnTo>
                    <a:pt x="10503" y="17294"/>
                  </a:lnTo>
                  <a:lnTo>
                    <a:pt x="10548" y="17067"/>
                  </a:lnTo>
                  <a:lnTo>
                    <a:pt x="10322" y="16931"/>
                  </a:lnTo>
                  <a:lnTo>
                    <a:pt x="453" y="1"/>
                  </a:ln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 name="Google Shape;542;p32"/>
            <p:cNvSpPr/>
            <p:nvPr/>
          </p:nvSpPr>
          <p:spPr>
            <a:xfrm>
              <a:off x="1497875" y="2904700"/>
              <a:ext cx="607775" cy="817750"/>
            </a:xfrm>
            <a:custGeom>
              <a:avLst/>
              <a:gdLst/>
              <a:ahLst/>
              <a:cxnLst/>
              <a:rect l="l" t="t" r="r" b="b"/>
              <a:pathLst>
                <a:path w="24311" h="32710" extrusionOk="0">
                  <a:moveTo>
                    <a:pt x="12875" y="1"/>
                  </a:moveTo>
                  <a:cubicBezTo>
                    <a:pt x="6883" y="1"/>
                    <a:pt x="1552" y="6688"/>
                    <a:pt x="770" y="15337"/>
                  </a:cubicBezTo>
                  <a:cubicBezTo>
                    <a:pt x="1" y="24345"/>
                    <a:pt x="4437" y="32132"/>
                    <a:pt x="10684" y="32675"/>
                  </a:cubicBezTo>
                  <a:cubicBezTo>
                    <a:pt x="10936" y="32698"/>
                    <a:pt x="11186" y="32710"/>
                    <a:pt x="11436" y="32710"/>
                  </a:cubicBezTo>
                  <a:cubicBezTo>
                    <a:pt x="17428" y="32710"/>
                    <a:pt x="22756" y="26022"/>
                    <a:pt x="23495" y="17374"/>
                  </a:cubicBezTo>
                  <a:cubicBezTo>
                    <a:pt x="24310" y="8365"/>
                    <a:pt x="19874" y="579"/>
                    <a:pt x="13627" y="36"/>
                  </a:cubicBezTo>
                  <a:cubicBezTo>
                    <a:pt x="13375" y="12"/>
                    <a:pt x="13124" y="1"/>
                    <a:pt x="12875" y="1"/>
                  </a:cubicBez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 name="Google Shape;543;p32"/>
            <p:cNvSpPr/>
            <p:nvPr/>
          </p:nvSpPr>
          <p:spPr>
            <a:xfrm>
              <a:off x="1688000" y="2913500"/>
              <a:ext cx="268250" cy="818275"/>
            </a:xfrm>
            <a:custGeom>
              <a:avLst/>
              <a:gdLst/>
              <a:ahLst/>
              <a:cxnLst/>
              <a:rect l="l" t="t" r="r" b="b"/>
              <a:pathLst>
                <a:path w="10730" h="32731" extrusionOk="0">
                  <a:moveTo>
                    <a:pt x="5976" y="1"/>
                  </a:moveTo>
                  <a:lnTo>
                    <a:pt x="4301" y="18787"/>
                  </a:lnTo>
                  <a:lnTo>
                    <a:pt x="453" y="12178"/>
                  </a:lnTo>
                  <a:lnTo>
                    <a:pt x="1" y="12631"/>
                  </a:lnTo>
                  <a:lnTo>
                    <a:pt x="4211" y="19829"/>
                  </a:lnTo>
                  <a:lnTo>
                    <a:pt x="3034" y="32685"/>
                  </a:lnTo>
                  <a:lnTo>
                    <a:pt x="3577" y="32730"/>
                  </a:lnTo>
                  <a:lnTo>
                    <a:pt x="4166" y="26121"/>
                  </a:lnTo>
                  <a:lnTo>
                    <a:pt x="4301" y="26347"/>
                  </a:lnTo>
                  <a:lnTo>
                    <a:pt x="10730" y="19285"/>
                  </a:lnTo>
                  <a:lnTo>
                    <a:pt x="10367" y="18787"/>
                  </a:lnTo>
                  <a:lnTo>
                    <a:pt x="4256" y="25487"/>
                  </a:lnTo>
                  <a:lnTo>
                    <a:pt x="4754" y="20010"/>
                  </a:lnTo>
                  <a:lnTo>
                    <a:pt x="4890" y="19829"/>
                  </a:lnTo>
                  <a:lnTo>
                    <a:pt x="4754" y="19602"/>
                  </a:lnTo>
                  <a:lnTo>
                    <a:pt x="6520" y="91"/>
                  </a:lnTo>
                  <a:lnTo>
                    <a:pt x="5976" y="1"/>
                  </a:lnTo>
                  <a:close/>
                </a:path>
              </a:pathLst>
            </a:custGeom>
            <a:solidFill>
              <a:schemeClr val="accent5"/>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44" name="Google Shape;544;p32"/>
          <p:cNvGrpSpPr/>
          <p:nvPr/>
        </p:nvGrpSpPr>
        <p:grpSpPr>
          <a:xfrm rot="4339236" flipH="1">
            <a:off x="9161474" y="4077069"/>
            <a:ext cx="1847964" cy="3607116"/>
            <a:chOff x="409722" y="228600"/>
            <a:chExt cx="1385931" cy="2705253"/>
          </a:xfrm>
        </p:grpSpPr>
        <p:grpSp>
          <p:nvGrpSpPr>
            <p:cNvPr id="545" name="Google Shape;545;p32"/>
            <p:cNvGrpSpPr/>
            <p:nvPr/>
          </p:nvGrpSpPr>
          <p:grpSpPr>
            <a:xfrm rot="-617154" flipH="1">
              <a:off x="575967" y="402323"/>
              <a:ext cx="1053440" cy="2450002"/>
              <a:chOff x="3817855" y="1437512"/>
              <a:chExt cx="541146" cy="1128254"/>
            </a:xfrm>
          </p:grpSpPr>
          <p:sp>
            <p:nvSpPr>
              <p:cNvPr id="546" name="Google Shape;546;p3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7" name="Google Shape;547;p3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48" name="Google Shape;548;p32"/>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36335105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and text 8">
  <p:cSld name="Title and text 8">
    <p:bg>
      <p:bgPr>
        <a:solidFill>
          <a:schemeClr val="accent1"/>
        </a:solidFill>
        <a:effectLst/>
      </p:bgPr>
    </p:bg>
    <p:spTree>
      <p:nvGrpSpPr>
        <p:cNvPr id="1" name="Shape 549"/>
        <p:cNvGrpSpPr/>
        <p:nvPr/>
      </p:nvGrpSpPr>
      <p:grpSpPr>
        <a:xfrm>
          <a:off x="0" y="0"/>
          <a:ext cx="0" cy="0"/>
          <a:chOff x="0" y="0"/>
          <a:chExt cx="0" cy="0"/>
        </a:xfrm>
      </p:grpSpPr>
      <p:grpSp>
        <p:nvGrpSpPr>
          <p:cNvPr id="550" name="Google Shape;550;p33"/>
          <p:cNvGrpSpPr/>
          <p:nvPr/>
        </p:nvGrpSpPr>
        <p:grpSpPr>
          <a:xfrm>
            <a:off x="5708554" y="100237"/>
            <a:ext cx="774893" cy="167204"/>
            <a:chOff x="4685288" y="186288"/>
            <a:chExt cx="419375" cy="90485"/>
          </a:xfrm>
        </p:grpSpPr>
        <p:sp>
          <p:nvSpPr>
            <p:cNvPr id="551" name="Google Shape;551;p3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552" name="Google Shape;552;p33"/>
            <p:cNvGrpSpPr/>
            <p:nvPr/>
          </p:nvGrpSpPr>
          <p:grpSpPr>
            <a:xfrm>
              <a:off x="4685288" y="186300"/>
              <a:ext cx="419375" cy="90473"/>
              <a:chOff x="4390000" y="182175"/>
              <a:chExt cx="419375" cy="90473"/>
            </a:xfrm>
          </p:grpSpPr>
          <p:sp>
            <p:nvSpPr>
              <p:cNvPr id="553" name="Google Shape;553;p3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4" name="Google Shape;554;p3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555" name="Google Shape;555;p33"/>
          <p:cNvSpPr/>
          <p:nvPr/>
        </p:nvSpPr>
        <p:spPr>
          <a:xfrm rot="10800000" flipH="1">
            <a:off x="425400" y="377808"/>
            <a:ext cx="11341200" cy="6102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6" name="Google Shape;556;p33"/>
          <p:cNvSpPr/>
          <p:nvPr/>
        </p:nvSpPr>
        <p:spPr>
          <a:xfrm>
            <a:off x="9510323" y="-32395"/>
            <a:ext cx="2149672" cy="161131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7" name="Google Shape;557;p33"/>
          <p:cNvSpPr/>
          <p:nvPr/>
        </p:nvSpPr>
        <p:spPr>
          <a:xfrm flipH="1">
            <a:off x="-12684" y="536521"/>
            <a:ext cx="1525045" cy="144674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8" name="Google Shape;558;p33"/>
          <p:cNvSpPr/>
          <p:nvPr/>
        </p:nvSpPr>
        <p:spPr>
          <a:xfrm>
            <a:off x="10629803" y="1809102"/>
            <a:ext cx="1594776" cy="151294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59" name="Google Shape;559;p33"/>
          <p:cNvSpPr txBox="1">
            <a:spLocks noGrp="1"/>
          </p:cNvSpPr>
          <p:nvPr>
            <p:ph type="title"/>
          </p:nvPr>
        </p:nvSpPr>
        <p:spPr>
          <a:xfrm>
            <a:off x="950884" y="4353433"/>
            <a:ext cx="10278800" cy="74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s-ES"/>
              <a:t>Haga clic para modificar el estilo de título del patrón</a:t>
            </a:r>
            <a:endParaRPr/>
          </a:p>
        </p:txBody>
      </p:sp>
      <p:sp>
        <p:nvSpPr>
          <p:cNvPr id="560" name="Google Shape;560;p33"/>
          <p:cNvSpPr txBox="1">
            <a:spLocks noGrp="1"/>
          </p:cNvSpPr>
          <p:nvPr>
            <p:ph type="subTitle" idx="1"/>
          </p:nvPr>
        </p:nvSpPr>
        <p:spPr>
          <a:xfrm>
            <a:off x="950884" y="5170333"/>
            <a:ext cx="10278800" cy="74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236461168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accent2"/>
        </a:solidFill>
        <a:effectLst/>
      </p:bgPr>
    </p:bg>
    <p:spTree>
      <p:nvGrpSpPr>
        <p:cNvPr id="1" name="Shape 561"/>
        <p:cNvGrpSpPr/>
        <p:nvPr/>
      </p:nvGrpSpPr>
      <p:grpSpPr>
        <a:xfrm>
          <a:off x="0" y="0"/>
          <a:ext cx="0" cy="0"/>
          <a:chOff x="0" y="0"/>
          <a:chExt cx="0" cy="0"/>
        </a:xfrm>
      </p:grpSpPr>
      <p:sp>
        <p:nvSpPr>
          <p:cNvPr id="562" name="Google Shape;562;p34"/>
          <p:cNvSpPr/>
          <p:nvPr/>
        </p:nvSpPr>
        <p:spPr>
          <a:xfrm flipH="1">
            <a:off x="425391" y="377800"/>
            <a:ext cx="11341200" cy="61024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63" name="Google Shape;563;p34"/>
          <p:cNvSpPr/>
          <p:nvPr/>
        </p:nvSpPr>
        <p:spPr>
          <a:xfrm rot="10800000" flipH="1">
            <a:off x="6228667" y="768000"/>
            <a:ext cx="5076800" cy="25340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64" name="Google Shape;564;p34"/>
          <p:cNvSpPr/>
          <p:nvPr/>
        </p:nvSpPr>
        <p:spPr>
          <a:xfrm rot="10800000" flipH="1">
            <a:off x="6228667" y="3556000"/>
            <a:ext cx="5076800" cy="2527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65" name="Google Shape;565;p34"/>
          <p:cNvSpPr/>
          <p:nvPr/>
        </p:nvSpPr>
        <p:spPr>
          <a:xfrm rot="10800000" flipH="1">
            <a:off x="881567" y="768000"/>
            <a:ext cx="5076800" cy="53156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66" name="Google Shape;566;p34"/>
          <p:cNvGrpSpPr/>
          <p:nvPr/>
        </p:nvGrpSpPr>
        <p:grpSpPr>
          <a:xfrm>
            <a:off x="864657" y="749737"/>
            <a:ext cx="2219847" cy="2316883"/>
            <a:chOff x="674764" y="590653"/>
            <a:chExt cx="1664885" cy="1737662"/>
          </a:xfrm>
        </p:grpSpPr>
        <p:sp>
          <p:nvSpPr>
            <p:cNvPr id="567" name="Google Shape;567;p34"/>
            <p:cNvSpPr/>
            <p:nvPr/>
          </p:nvSpPr>
          <p:spPr>
            <a:xfrm flipH="1">
              <a:off x="947000" y="591709"/>
              <a:ext cx="1028800" cy="82064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8" name="Google Shape;568;p34"/>
            <p:cNvSpPr/>
            <p:nvPr/>
          </p:nvSpPr>
          <p:spPr>
            <a:xfrm flipH="1">
              <a:off x="1535518" y="590653"/>
              <a:ext cx="804131" cy="6413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9" name="Google Shape;569;p34"/>
            <p:cNvSpPr/>
            <p:nvPr/>
          </p:nvSpPr>
          <p:spPr>
            <a:xfrm flipH="1">
              <a:off x="674764" y="1598807"/>
              <a:ext cx="768932" cy="729508"/>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70" name="Google Shape;570;p34"/>
          <p:cNvGrpSpPr/>
          <p:nvPr/>
        </p:nvGrpSpPr>
        <p:grpSpPr>
          <a:xfrm rot="10800000" flipH="1">
            <a:off x="8917604" y="3532999"/>
            <a:ext cx="2406899" cy="1445080"/>
            <a:chOff x="6659628" y="3464137"/>
            <a:chExt cx="1805174" cy="1083810"/>
          </a:xfrm>
        </p:grpSpPr>
        <p:sp>
          <p:nvSpPr>
            <p:cNvPr id="571" name="Google Shape;571;p34"/>
            <p:cNvSpPr/>
            <p:nvPr/>
          </p:nvSpPr>
          <p:spPr>
            <a:xfrm flipH="1">
              <a:off x="6659628" y="3545595"/>
              <a:ext cx="1262868" cy="100235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2" name="Google Shape;572;p34"/>
            <p:cNvSpPr/>
            <p:nvPr/>
          </p:nvSpPr>
          <p:spPr>
            <a:xfrm rot="10800000" flipH="1">
              <a:off x="7611614" y="3464137"/>
              <a:ext cx="853189" cy="84569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73" name="Google Shape;573;p34"/>
          <p:cNvGrpSpPr/>
          <p:nvPr/>
        </p:nvGrpSpPr>
        <p:grpSpPr>
          <a:xfrm rot="10800000" flipH="1">
            <a:off x="8917604" y="745349"/>
            <a:ext cx="2406899" cy="1445080"/>
            <a:chOff x="6659628" y="3464137"/>
            <a:chExt cx="1805174" cy="1083810"/>
          </a:xfrm>
        </p:grpSpPr>
        <p:sp>
          <p:nvSpPr>
            <p:cNvPr id="574" name="Google Shape;574;p34"/>
            <p:cNvSpPr/>
            <p:nvPr/>
          </p:nvSpPr>
          <p:spPr>
            <a:xfrm flipH="1">
              <a:off x="6659628" y="3545595"/>
              <a:ext cx="1262868" cy="100235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5" name="Google Shape;575;p34"/>
            <p:cNvSpPr/>
            <p:nvPr/>
          </p:nvSpPr>
          <p:spPr>
            <a:xfrm rot="10800000" flipH="1">
              <a:off x="7611614" y="3464137"/>
              <a:ext cx="853189" cy="84569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76" name="Google Shape;576;p34"/>
          <p:cNvGrpSpPr/>
          <p:nvPr/>
        </p:nvGrpSpPr>
        <p:grpSpPr>
          <a:xfrm rot="10800000">
            <a:off x="3757186" y="3782579"/>
            <a:ext cx="2219847" cy="2316883"/>
            <a:chOff x="674764" y="590653"/>
            <a:chExt cx="1664885" cy="1737662"/>
          </a:xfrm>
        </p:grpSpPr>
        <p:sp>
          <p:nvSpPr>
            <p:cNvPr id="577" name="Google Shape;577;p34"/>
            <p:cNvSpPr/>
            <p:nvPr/>
          </p:nvSpPr>
          <p:spPr>
            <a:xfrm flipH="1">
              <a:off x="947000" y="591709"/>
              <a:ext cx="1028800" cy="82064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8" name="Google Shape;578;p34"/>
            <p:cNvSpPr/>
            <p:nvPr/>
          </p:nvSpPr>
          <p:spPr>
            <a:xfrm flipH="1">
              <a:off x="1535518" y="590653"/>
              <a:ext cx="804131" cy="6413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9" name="Google Shape;579;p34"/>
            <p:cNvSpPr/>
            <p:nvPr/>
          </p:nvSpPr>
          <p:spPr>
            <a:xfrm flipH="1">
              <a:off x="674764" y="1598807"/>
              <a:ext cx="768932" cy="729508"/>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80" name="Google Shape;580;p34"/>
          <p:cNvSpPr txBox="1">
            <a:spLocks noGrp="1"/>
          </p:cNvSpPr>
          <p:nvPr>
            <p:ph type="title"/>
          </p:nvPr>
        </p:nvSpPr>
        <p:spPr>
          <a:xfrm>
            <a:off x="1675700" y="2611800"/>
            <a:ext cx="3481200" cy="1634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s-ES"/>
              <a:t>Haga clic para modificar el estilo de título del patrón</a:t>
            </a:r>
            <a:endParaRPr/>
          </a:p>
        </p:txBody>
      </p:sp>
      <p:sp>
        <p:nvSpPr>
          <p:cNvPr id="581" name="Google Shape;581;p34"/>
          <p:cNvSpPr txBox="1">
            <a:spLocks noGrp="1"/>
          </p:cNvSpPr>
          <p:nvPr>
            <p:ph type="title" idx="2"/>
          </p:nvPr>
        </p:nvSpPr>
        <p:spPr>
          <a:xfrm>
            <a:off x="6527800" y="3857768"/>
            <a:ext cx="4419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s-ES"/>
              <a:t>Haga clic para modificar el estilo de título del patrón</a:t>
            </a:r>
            <a:endParaRPr/>
          </a:p>
        </p:txBody>
      </p:sp>
      <p:sp>
        <p:nvSpPr>
          <p:cNvPr id="582" name="Google Shape;582;p34"/>
          <p:cNvSpPr txBox="1">
            <a:spLocks noGrp="1"/>
          </p:cNvSpPr>
          <p:nvPr>
            <p:ph type="subTitle" idx="1"/>
          </p:nvPr>
        </p:nvSpPr>
        <p:spPr>
          <a:xfrm>
            <a:off x="6527800" y="4545621"/>
            <a:ext cx="4419600" cy="12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s-ES"/>
              <a:t>Haga clic para modificar el estilo de subtítulo del patrón</a:t>
            </a:r>
            <a:endParaRPr/>
          </a:p>
        </p:txBody>
      </p:sp>
      <p:sp>
        <p:nvSpPr>
          <p:cNvPr id="583" name="Google Shape;583;p34"/>
          <p:cNvSpPr txBox="1">
            <a:spLocks noGrp="1"/>
          </p:cNvSpPr>
          <p:nvPr>
            <p:ph type="title" idx="3"/>
          </p:nvPr>
        </p:nvSpPr>
        <p:spPr>
          <a:xfrm>
            <a:off x="6527800" y="1032379"/>
            <a:ext cx="44196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b="1"/>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s-ES"/>
              <a:t>Haga clic para modificar el estilo de título del patrón</a:t>
            </a:r>
            <a:endParaRPr/>
          </a:p>
        </p:txBody>
      </p:sp>
      <p:sp>
        <p:nvSpPr>
          <p:cNvPr id="584" name="Google Shape;584;p34"/>
          <p:cNvSpPr txBox="1">
            <a:spLocks noGrp="1"/>
          </p:cNvSpPr>
          <p:nvPr>
            <p:ph type="subTitle" idx="4"/>
          </p:nvPr>
        </p:nvSpPr>
        <p:spPr>
          <a:xfrm>
            <a:off x="6527800" y="1723477"/>
            <a:ext cx="4419600" cy="127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s-ES"/>
              <a:t>Haga clic para modificar el estilo de subtítulo del patrón</a:t>
            </a:r>
            <a:endParaRPr/>
          </a:p>
        </p:txBody>
      </p:sp>
      <p:grpSp>
        <p:nvGrpSpPr>
          <p:cNvPr id="585" name="Google Shape;585;p34"/>
          <p:cNvGrpSpPr/>
          <p:nvPr/>
        </p:nvGrpSpPr>
        <p:grpSpPr>
          <a:xfrm>
            <a:off x="5708554" y="500286"/>
            <a:ext cx="774893" cy="167204"/>
            <a:chOff x="4685288" y="186288"/>
            <a:chExt cx="419375" cy="90485"/>
          </a:xfrm>
        </p:grpSpPr>
        <p:sp>
          <p:nvSpPr>
            <p:cNvPr id="586" name="Google Shape;586;p3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587" name="Google Shape;587;p34"/>
            <p:cNvGrpSpPr/>
            <p:nvPr/>
          </p:nvGrpSpPr>
          <p:grpSpPr>
            <a:xfrm>
              <a:off x="4685288" y="186300"/>
              <a:ext cx="419375" cy="90473"/>
              <a:chOff x="4390000" y="182175"/>
              <a:chExt cx="419375" cy="90473"/>
            </a:xfrm>
          </p:grpSpPr>
          <p:sp>
            <p:nvSpPr>
              <p:cNvPr id="588" name="Google Shape;588;p3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9" name="Google Shape;589;p3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77636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67.xml"/><Relationship Id="rId1" Type="http://schemas.openxmlformats.org/officeDocument/2006/relationships/slideLayout" Target="../slideLayouts/slideLayout66.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9" Type="http://schemas.openxmlformats.org/officeDocument/2006/relationships/slideLayout" Target="../slideLayouts/slideLayout106.xml"/><Relationship Id="rId21" Type="http://schemas.openxmlformats.org/officeDocument/2006/relationships/slideLayout" Target="../slideLayouts/slideLayout88.xml"/><Relationship Id="rId34" Type="http://schemas.openxmlformats.org/officeDocument/2006/relationships/slideLayout" Target="../slideLayouts/slideLayout101.xml"/><Relationship Id="rId42" Type="http://schemas.openxmlformats.org/officeDocument/2006/relationships/slideLayout" Target="../slideLayouts/slideLayout109.xml"/><Relationship Id="rId47" Type="http://schemas.openxmlformats.org/officeDocument/2006/relationships/slideLayout" Target="../slideLayouts/slideLayout114.xml"/><Relationship Id="rId50" Type="http://schemas.openxmlformats.org/officeDocument/2006/relationships/slideLayout" Target="../slideLayouts/slideLayout117.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9" Type="http://schemas.openxmlformats.org/officeDocument/2006/relationships/slideLayout" Target="../slideLayouts/slideLayout96.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37" Type="http://schemas.openxmlformats.org/officeDocument/2006/relationships/slideLayout" Target="../slideLayouts/slideLayout104.xml"/><Relationship Id="rId40" Type="http://schemas.openxmlformats.org/officeDocument/2006/relationships/slideLayout" Target="../slideLayouts/slideLayout107.xml"/><Relationship Id="rId45" Type="http://schemas.openxmlformats.org/officeDocument/2006/relationships/slideLayout" Target="../slideLayouts/slideLayout112.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36" Type="http://schemas.openxmlformats.org/officeDocument/2006/relationships/slideLayout" Target="../slideLayouts/slideLayout103.xml"/><Relationship Id="rId49" Type="http://schemas.openxmlformats.org/officeDocument/2006/relationships/slideLayout" Target="../slideLayouts/slideLayout116.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31" Type="http://schemas.openxmlformats.org/officeDocument/2006/relationships/slideLayout" Target="../slideLayouts/slideLayout98.xml"/><Relationship Id="rId44" Type="http://schemas.openxmlformats.org/officeDocument/2006/relationships/slideLayout" Target="../slideLayouts/slideLayout111.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slideLayout" Target="../slideLayouts/slideLayout102.xml"/><Relationship Id="rId43" Type="http://schemas.openxmlformats.org/officeDocument/2006/relationships/slideLayout" Target="../slideLayouts/slideLayout110.xml"/><Relationship Id="rId48" Type="http://schemas.openxmlformats.org/officeDocument/2006/relationships/slideLayout" Target="../slideLayouts/slideLayout115.xml"/><Relationship Id="rId8" Type="http://schemas.openxmlformats.org/officeDocument/2006/relationships/slideLayout" Target="../slideLayouts/slideLayout75.xml"/><Relationship Id="rId51" Type="http://schemas.openxmlformats.org/officeDocument/2006/relationships/theme" Target="../theme/theme6.xml"/><Relationship Id="rId3" Type="http://schemas.openxmlformats.org/officeDocument/2006/relationships/slideLayout" Target="../slideLayouts/slideLayout70.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38" Type="http://schemas.openxmlformats.org/officeDocument/2006/relationships/slideLayout" Target="../slideLayouts/slideLayout105.xml"/><Relationship Id="rId46" Type="http://schemas.openxmlformats.org/officeDocument/2006/relationships/slideLayout" Target="../slideLayouts/slideLayout113.xml"/><Relationship Id="rId20" Type="http://schemas.openxmlformats.org/officeDocument/2006/relationships/slideLayout" Target="../slideLayouts/slideLayout87.xml"/><Relationship Id="rId41" Type="http://schemas.openxmlformats.org/officeDocument/2006/relationships/slideLayout" Target="../slideLayouts/slideLayout108.xml"/><Relationship Id="rId1" Type="http://schemas.openxmlformats.org/officeDocument/2006/relationships/slideLayout" Target="../slideLayouts/slideLayout68.xml"/><Relationship Id="rId6"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Aldrich"/>
              <a:buNone/>
              <a:defRPr sz="2800">
                <a:solidFill>
                  <a:schemeClr val="accent5"/>
                </a:solidFill>
                <a:latin typeface="Aldrich"/>
                <a:ea typeface="Aldrich"/>
                <a:cs typeface="Aldrich"/>
                <a:sym typeface="Aldrich"/>
              </a:defRPr>
            </a:lvl1pPr>
            <a:lvl2pPr lvl="1">
              <a:spcBef>
                <a:spcPts val="0"/>
              </a:spcBef>
              <a:spcAft>
                <a:spcPts val="0"/>
              </a:spcAft>
              <a:buClr>
                <a:schemeClr val="dk1"/>
              </a:buClr>
              <a:buSzPts val="2800"/>
              <a:buFont typeface="Aldrich"/>
              <a:buNone/>
              <a:defRPr sz="2800">
                <a:solidFill>
                  <a:schemeClr val="dk1"/>
                </a:solidFill>
                <a:latin typeface="Aldrich"/>
                <a:ea typeface="Aldrich"/>
                <a:cs typeface="Aldrich"/>
                <a:sym typeface="Aldrich"/>
              </a:defRPr>
            </a:lvl2pPr>
            <a:lvl3pPr lvl="2">
              <a:spcBef>
                <a:spcPts val="0"/>
              </a:spcBef>
              <a:spcAft>
                <a:spcPts val="0"/>
              </a:spcAft>
              <a:buClr>
                <a:schemeClr val="dk1"/>
              </a:buClr>
              <a:buSzPts val="2800"/>
              <a:buFont typeface="Aldrich"/>
              <a:buNone/>
              <a:defRPr sz="2800">
                <a:solidFill>
                  <a:schemeClr val="dk1"/>
                </a:solidFill>
                <a:latin typeface="Aldrich"/>
                <a:ea typeface="Aldrich"/>
                <a:cs typeface="Aldrich"/>
                <a:sym typeface="Aldrich"/>
              </a:defRPr>
            </a:lvl3pPr>
            <a:lvl4pPr lvl="3">
              <a:spcBef>
                <a:spcPts val="0"/>
              </a:spcBef>
              <a:spcAft>
                <a:spcPts val="0"/>
              </a:spcAft>
              <a:buClr>
                <a:schemeClr val="dk1"/>
              </a:buClr>
              <a:buSzPts val="2800"/>
              <a:buFont typeface="Aldrich"/>
              <a:buNone/>
              <a:defRPr sz="2800">
                <a:solidFill>
                  <a:schemeClr val="dk1"/>
                </a:solidFill>
                <a:latin typeface="Aldrich"/>
                <a:ea typeface="Aldrich"/>
                <a:cs typeface="Aldrich"/>
                <a:sym typeface="Aldrich"/>
              </a:defRPr>
            </a:lvl4pPr>
            <a:lvl5pPr lvl="4">
              <a:spcBef>
                <a:spcPts val="0"/>
              </a:spcBef>
              <a:spcAft>
                <a:spcPts val="0"/>
              </a:spcAft>
              <a:buClr>
                <a:schemeClr val="dk1"/>
              </a:buClr>
              <a:buSzPts val="2800"/>
              <a:buFont typeface="Aldrich"/>
              <a:buNone/>
              <a:defRPr sz="2800">
                <a:solidFill>
                  <a:schemeClr val="dk1"/>
                </a:solidFill>
                <a:latin typeface="Aldrich"/>
                <a:ea typeface="Aldrich"/>
                <a:cs typeface="Aldrich"/>
                <a:sym typeface="Aldrich"/>
              </a:defRPr>
            </a:lvl5pPr>
            <a:lvl6pPr lvl="5">
              <a:spcBef>
                <a:spcPts val="0"/>
              </a:spcBef>
              <a:spcAft>
                <a:spcPts val="0"/>
              </a:spcAft>
              <a:buClr>
                <a:schemeClr val="dk1"/>
              </a:buClr>
              <a:buSzPts val="2800"/>
              <a:buFont typeface="Aldrich"/>
              <a:buNone/>
              <a:defRPr sz="2800">
                <a:solidFill>
                  <a:schemeClr val="dk1"/>
                </a:solidFill>
                <a:latin typeface="Aldrich"/>
                <a:ea typeface="Aldrich"/>
                <a:cs typeface="Aldrich"/>
                <a:sym typeface="Aldrich"/>
              </a:defRPr>
            </a:lvl6pPr>
            <a:lvl7pPr lvl="6">
              <a:spcBef>
                <a:spcPts val="0"/>
              </a:spcBef>
              <a:spcAft>
                <a:spcPts val="0"/>
              </a:spcAft>
              <a:buClr>
                <a:schemeClr val="dk1"/>
              </a:buClr>
              <a:buSzPts val="2800"/>
              <a:buFont typeface="Aldrich"/>
              <a:buNone/>
              <a:defRPr sz="2800">
                <a:solidFill>
                  <a:schemeClr val="dk1"/>
                </a:solidFill>
                <a:latin typeface="Aldrich"/>
                <a:ea typeface="Aldrich"/>
                <a:cs typeface="Aldrich"/>
                <a:sym typeface="Aldrich"/>
              </a:defRPr>
            </a:lvl7pPr>
            <a:lvl8pPr lvl="7">
              <a:spcBef>
                <a:spcPts val="0"/>
              </a:spcBef>
              <a:spcAft>
                <a:spcPts val="0"/>
              </a:spcAft>
              <a:buClr>
                <a:schemeClr val="dk1"/>
              </a:buClr>
              <a:buSzPts val="2800"/>
              <a:buFont typeface="Aldrich"/>
              <a:buNone/>
              <a:defRPr sz="2800">
                <a:solidFill>
                  <a:schemeClr val="dk1"/>
                </a:solidFill>
                <a:latin typeface="Aldrich"/>
                <a:ea typeface="Aldrich"/>
                <a:cs typeface="Aldrich"/>
                <a:sym typeface="Aldrich"/>
              </a:defRPr>
            </a:lvl8pPr>
            <a:lvl9pPr lvl="8">
              <a:spcBef>
                <a:spcPts val="0"/>
              </a:spcBef>
              <a:spcAft>
                <a:spcPts val="0"/>
              </a:spcAft>
              <a:buClr>
                <a:schemeClr val="dk1"/>
              </a:buClr>
              <a:buSzPts val="2800"/>
              <a:buFont typeface="Aldrich"/>
              <a:buNone/>
              <a:defRPr sz="2800">
                <a:solidFill>
                  <a:schemeClr val="dk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265931059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58"/>
        <p:cNvGrpSpPr/>
        <p:nvPr/>
      </p:nvGrpSpPr>
      <p:grpSpPr>
        <a:xfrm>
          <a:off x="0" y="0"/>
          <a:ext cx="0" cy="0"/>
          <a:chOff x="0" y="0"/>
          <a:chExt cx="0" cy="0"/>
        </a:xfrm>
      </p:grpSpPr>
      <p:sp>
        <p:nvSpPr>
          <p:cNvPr id="159" name="Google Shape;159;p1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0" name="Google Shape;160;p1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93874660"/>
      </p:ext>
    </p:extLst>
  </p:cSld>
  <p:clrMap bg1="lt1" tx1="dk1" bg2="dk2" tx2="lt2" accent1="accent1" accent2="accent2" accent3="accent3" accent4="accent4" accent5="accent5" accent6="accent6" hlink="hlink" folHlink="folHlink"/>
  <p:sldLayoutIdLst>
    <p:sldLayoutId id="2147483673" r:id="rId1"/>
    <p:sldLayoutId id="2147483674"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Aldrich"/>
              <a:buNone/>
              <a:defRPr sz="2800">
                <a:solidFill>
                  <a:schemeClr val="accent5"/>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2501841653"/>
      </p:ext>
    </p:extLst>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976"/>
        <p:cNvGrpSpPr/>
        <p:nvPr/>
      </p:nvGrpSpPr>
      <p:grpSpPr>
        <a:xfrm>
          <a:off x="0" y="0"/>
          <a:ext cx="0" cy="0"/>
          <a:chOff x="0" y="0"/>
          <a:chExt cx="0" cy="0"/>
        </a:xfrm>
      </p:grpSpPr>
      <p:sp>
        <p:nvSpPr>
          <p:cNvPr id="977" name="Google Shape;977;p5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78" name="Google Shape;978;p5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13086825"/>
      </p:ext>
    </p:extLst>
  </p:cSld>
  <p:clrMap bg1="lt1" tx1="dk1" bg2="dk2" tx2="lt2" accent1="accent1" accent2="accent2" accent3="accent3" accent4="accent4" accent5="accent5" accent6="accent6" hlink="hlink" folHlink="folHlink"/>
  <p:sldLayoutIdLst>
    <p:sldLayoutId id="2147483728"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980"/>
        <p:cNvGrpSpPr/>
        <p:nvPr/>
      </p:nvGrpSpPr>
      <p:grpSpPr>
        <a:xfrm>
          <a:off x="0" y="0"/>
          <a:ext cx="0" cy="0"/>
          <a:chOff x="0" y="0"/>
          <a:chExt cx="0" cy="0"/>
        </a:xfrm>
      </p:grpSpPr>
      <p:sp>
        <p:nvSpPr>
          <p:cNvPr id="981" name="Google Shape;981;p5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982" name="Google Shape;982;p5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658219817"/>
      </p:ext>
    </p:extLst>
  </p:cSld>
  <p:clrMap bg1="lt1" tx1="dk1" bg2="dk2" tx2="lt2" accent1="accent1" accent2="accent2" accent3="accent3" accent4="accent4" accent5="accent5" accent6="accent6" hlink="hlink" folHlink="folHlink"/>
  <p:sldLayoutIdLst>
    <p:sldLayoutId id="2147483730" r:id="rId1"/>
    <p:sldLayoutId id="2147483731"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Aldrich"/>
              <a:buNone/>
              <a:defRPr sz="2800">
                <a:solidFill>
                  <a:schemeClr val="accent5"/>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628850948"/>
      </p:ext>
    </p:extLst>
  </p:cSld>
  <p:clrMap bg1="lt1" tx1="dk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7" r:id="rId14"/>
    <p:sldLayoutId id="2147483748" r:id="rId15"/>
    <p:sldLayoutId id="2147483749" r:id="rId16"/>
    <p:sldLayoutId id="2147483750" r:id="rId17"/>
    <p:sldLayoutId id="2147483751" r:id="rId18"/>
    <p:sldLayoutId id="2147483752" r:id="rId19"/>
    <p:sldLayoutId id="2147483753" r:id="rId20"/>
    <p:sldLayoutId id="2147483754" r:id="rId21"/>
    <p:sldLayoutId id="2147483755" r:id="rId22"/>
    <p:sldLayoutId id="2147483756" r:id="rId23"/>
    <p:sldLayoutId id="2147483757" r:id="rId24"/>
    <p:sldLayoutId id="2147483758" r:id="rId25"/>
    <p:sldLayoutId id="2147483759" r:id="rId26"/>
    <p:sldLayoutId id="2147483760" r:id="rId27"/>
    <p:sldLayoutId id="2147483761" r:id="rId28"/>
    <p:sldLayoutId id="2147483762" r:id="rId29"/>
    <p:sldLayoutId id="2147483763" r:id="rId30"/>
    <p:sldLayoutId id="2147483764" r:id="rId31"/>
    <p:sldLayoutId id="2147483765" r:id="rId32"/>
    <p:sldLayoutId id="2147483766" r:id="rId33"/>
    <p:sldLayoutId id="2147483767" r:id="rId34"/>
    <p:sldLayoutId id="2147483768" r:id="rId35"/>
    <p:sldLayoutId id="2147483769" r:id="rId36"/>
    <p:sldLayoutId id="2147483770" r:id="rId37"/>
    <p:sldLayoutId id="2147483771" r:id="rId38"/>
    <p:sldLayoutId id="2147483772" r:id="rId39"/>
    <p:sldLayoutId id="2147483773" r:id="rId40"/>
    <p:sldLayoutId id="2147483774" r:id="rId41"/>
    <p:sldLayoutId id="2147483775" r:id="rId42"/>
    <p:sldLayoutId id="2147483776" r:id="rId43"/>
    <p:sldLayoutId id="2147483777" r:id="rId44"/>
    <p:sldLayoutId id="2147483778" r:id="rId45"/>
    <p:sldLayoutId id="2147483779" r:id="rId46"/>
    <p:sldLayoutId id="2147483780" r:id="rId47"/>
    <p:sldLayoutId id="2147483781" r:id="rId48"/>
    <p:sldLayoutId id="2147483782" r:id="rId49"/>
    <p:sldLayoutId id="2147483783" r:id="rId5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8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8.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8.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88.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32A122-904B-4BBF-8461-5458D39CCB6A}"/>
              </a:ext>
            </a:extLst>
          </p:cNvPr>
          <p:cNvSpPr>
            <a:spLocks noGrp="1"/>
          </p:cNvSpPr>
          <p:nvPr>
            <p:ph type="ctrTitle"/>
          </p:nvPr>
        </p:nvSpPr>
        <p:spPr>
          <a:xfrm>
            <a:off x="2528400" y="1065229"/>
            <a:ext cx="7135200" cy="2289653"/>
          </a:xfrm>
        </p:spPr>
        <p:txBody>
          <a:bodyPr/>
          <a:lstStyle/>
          <a:p>
            <a:r>
              <a:rPr lang="es-AR" dirty="0"/>
              <a:t>PROYECTO</a:t>
            </a:r>
            <a:br>
              <a:rPr lang="es-AR" dirty="0"/>
            </a:br>
            <a:r>
              <a:rPr lang="es-AR" dirty="0"/>
              <a:t>GESTION DE CONOCIMIENTO </a:t>
            </a:r>
            <a:br>
              <a:rPr lang="es-AR" dirty="0"/>
            </a:br>
            <a:endParaRPr lang="es-AR" dirty="0"/>
          </a:p>
        </p:txBody>
      </p:sp>
      <p:sp>
        <p:nvSpPr>
          <p:cNvPr id="3" name="Subtítulo 2">
            <a:extLst>
              <a:ext uri="{FF2B5EF4-FFF2-40B4-BE49-F238E27FC236}">
                <a16:creationId xmlns:a16="http://schemas.microsoft.com/office/drawing/2014/main" id="{D177E6D4-24D4-4C49-88CE-6F8A3A213516}"/>
              </a:ext>
            </a:extLst>
          </p:cNvPr>
          <p:cNvSpPr>
            <a:spLocks noGrp="1"/>
          </p:cNvSpPr>
          <p:nvPr>
            <p:ph type="subTitle" idx="1"/>
          </p:nvPr>
        </p:nvSpPr>
        <p:spPr>
          <a:xfrm>
            <a:off x="4430599" y="2996802"/>
            <a:ext cx="5082172" cy="2084246"/>
          </a:xfrm>
        </p:spPr>
        <p:txBody>
          <a:bodyPr/>
          <a:lstStyle/>
          <a:p>
            <a:pPr algn="l"/>
            <a:r>
              <a:rPr lang="es-AR" dirty="0"/>
              <a:t>Elaborado por: </a:t>
            </a:r>
          </a:p>
          <a:p>
            <a:pPr algn="l"/>
            <a:r>
              <a:rPr lang="es-AR" dirty="0"/>
              <a:t>*Gola, Mayra</a:t>
            </a:r>
          </a:p>
          <a:p>
            <a:pPr algn="l"/>
            <a:r>
              <a:rPr lang="es-AR" dirty="0"/>
              <a:t>*</a:t>
            </a:r>
            <a:r>
              <a:rPr lang="es-AR" dirty="0" err="1"/>
              <a:t>Gonzalez</a:t>
            </a:r>
            <a:r>
              <a:rPr lang="es-AR" dirty="0"/>
              <a:t>, Santiago</a:t>
            </a:r>
          </a:p>
          <a:p>
            <a:pPr algn="l"/>
            <a:r>
              <a:rPr lang="es-AR" dirty="0"/>
              <a:t>* </a:t>
            </a:r>
            <a:r>
              <a:rPr lang="es-AR" dirty="0" err="1"/>
              <a:t>Rodriguez</a:t>
            </a:r>
            <a:r>
              <a:rPr lang="es-AR" dirty="0"/>
              <a:t> Romano, Franco</a:t>
            </a:r>
          </a:p>
          <a:p>
            <a:pPr algn="l"/>
            <a:r>
              <a:rPr lang="es-AR" dirty="0"/>
              <a:t>*Salcedo, Facundo</a:t>
            </a:r>
          </a:p>
          <a:p>
            <a:pPr algn="l"/>
            <a:r>
              <a:rPr lang="es-AR" dirty="0"/>
              <a:t>*Velázquez, Lourdes</a:t>
            </a:r>
          </a:p>
        </p:txBody>
      </p:sp>
    </p:spTree>
    <p:extLst>
      <p:ext uri="{BB962C8B-B14F-4D97-AF65-F5344CB8AC3E}">
        <p14:creationId xmlns:p14="http://schemas.microsoft.com/office/powerpoint/2010/main" val="200419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78"/>
        <p:cNvGrpSpPr/>
        <p:nvPr/>
      </p:nvGrpSpPr>
      <p:grpSpPr>
        <a:xfrm>
          <a:off x="0" y="0"/>
          <a:ext cx="0" cy="0"/>
          <a:chOff x="0" y="0"/>
          <a:chExt cx="0" cy="0"/>
        </a:xfrm>
      </p:grpSpPr>
      <p:sp>
        <p:nvSpPr>
          <p:cNvPr id="6725" name="Google Shape;6725;p123">
            <a:hlinkClick r:id="" action="ppaction://hlinkshowjump?jump=previousslide"/>
          </p:cNvPr>
          <p:cNvSpPr/>
          <p:nvPr/>
        </p:nvSpPr>
        <p:spPr>
          <a:xfrm>
            <a:off x="186496" y="3171197"/>
            <a:ext cx="574400" cy="5156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1867" dirty="0"/>
          </a:p>
        </p:txBody>
      </p:sp>
      <p:sp>
        <p:nvSpPr>
          <p:cNvPr id="6726" name="Google Shape;6726;p123">
            <a:hlinkClick r:id="" action="ppaction://hlinkshowjump?jump=nextslide"/>
          </p:cNvPr>
          <p:cNvSpPr/>
          <p:nvPr/>
        </p:nvSpPr>
        <p:spPr>
          <a:xfrm flipH="1">
            <a:off x="11468859" y="3171197"/>
            <a:ext cx="574400" cy="5156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1867" dirty="0"/>
          </a:p>
        </p:txBody>
      </p:sp>
      <p:sp>
        <p:nvSpPr>
          <p:cNvPr id="12" name="Google Shape;3124;p99">
            <a:extLst>
              <a:ext uri="{FF2B5EF4-FFF2-40B4-BE49-F238E27FC236}">
                <a16:creationId xmlns:a16="http://schemas.microsoft.com/office/drawing/2014/main" id="{99A5FDCE-EAE5-49DA-95A6-195390644AF9}"/>
              </a:ext>
            </a:extLst>
          </p:cNvPr>
          <p:cNvSpPr txBox="1">
            <a:spLocks noGrp="1"/>
          </p:cNvSpPr>
          <p:nvPr>
            <p:ph type="title"/>
          </p:nvPr>
        </p:nvSpPr>
        <p:spPr>
          <a:xfrm>
            <a:off x="473695" y="719010"/>
            <a:ext cx="9151072" cy="1375200"/>
          </a:xfrm>
          <a:prstGeom prst="rect">
            <a:avLst/>
          </a:prstGeom>
        </p:spPr>
        <p:txBody>
          <a:bodyPr spcFirstLastPara="1" wrap="square" lIns="121900" tIns="121900" rIns="121900" bIns="121900" anchor="t" anchorCtr="0">
            <a:noAutofit/>
          </a:bodyPr>
          <a:lstStyle/>
          <a:p>
            <a:pPr algn="l"/>
            <a:r>
              <a:rPr lang="en" sz="1400" b="1" dirty="0"/>
              <a:t>Para cambiar los estados del las preguntas utilizamos el </a:t>
            </a:r>
            <a:r>
              <a:rPr lang="en" sz="1400" b="1" dirty="0">
                <a:solidFill>
                  <a:srgbClr val="00004D"/>
                </a:solidFill>
              </a:rPr>
              <a:t>patron</a:t>
            </a:r>
            <a:r>
              <a:rPr lang="en" sz="1400" b="1" dirty="0"/>
              <a:t> de diseño STATE el cual consiste en </a:t>
            </a:r>
            <a:r>
              <a:rPr lang="es-ES" sz="1050" b="0" i="0" dirty="0">
                <a:solidFill>
                  <a:srgbClr val="444444"/>
                </a:solidFill>
                <a:effectLst/>
                <a:latin typeface="PT Sans" panose="020B0604020202020204" pitchFamily="34" charset="0"/>
              </a:rPr>
              <a:t> </a:t>
            </a:r>
            <a:r>
              <a:rPr lang="es-ES" sz="1400" b="1" i="0" dirty="0">
                <a:solidFill>
                  <a:srgbClr val="00004D"/>
                </a:solidFill>
                <a:effectLst/>
              </a:rPr>
              <a:t>crear nuevas clases para todos los estados posibles de un objeto y extraigas todos los comportamientos específicos del estado para colocarlos dentro de esas clases. Esto se hace mediante la creación de clases separadas para cada estado posible del objeto. Cada clase de estado implementa el comportamiento específico de ese estado</a:t>
            </a:r>
            <a:endParaRPr sz="1400" b="1" dirty="0">
              <a:solidFill>
                <a:srgbClr val="00004D"/>
              </a:solidFill>
            </a:endParaRPr>
          </a:p>
        </p:txBody>
      </p:sp>
      <p:sp>
        <p:nvSpPr>
          <p:cNvPr id="14" name="Google Shape;3124;p99">
            <a:extLst>
              <a:ext uri="{FF2B5EF4-FFF2-40B4-BE49-F238E27FC236}">
                <a16:creationId xmlns:a16="http://schemas.microsoft.com/office/drawing/2014/main" id="{FB799801-0C9F-46E3-ABCB-8B457CC6003A}"/>
              </a:ext>
            </a:extLst>
          </p:cNvPr>
          <p:cNvSpPr txBox="1">
            <a:spLocks/>
          </p:cNvSpPr>
          <p:nvPr/>
        </p:nvSpPr>
        <p:spPr>
          <a:xfrm>
            <a:off x="635521" y="2094210"/>
            <a:ext cx="9151072" cy="137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5"/>
              </a:buClr>
              <a:buSzPts val="2800"/>
              <a:buFont typeface="Aldrich"/>
              <a:buNone/>
              <a:defRPr sz="2800" b="0" i="0" u="none" strike="noStrike" cap="none">
                <a:solidFill>
                  <a:schemeClr val="accent5"/>
                </a:solidFill>
                <a:latin typeface="Aldrich"/>
                <a:ea typeface="Aldrich"/>
                <a:cs typeface="Aldrich"/>
                <a:sym typeface="Aldrich"/>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endParaRPr lang="es-ES" sz="1400" b="1" dirty="0">
              <a:solidFill>
                <a:srgbClr val="00004D"/>
              </a:solidFill>
            </a:endParaRPr>
          </a:p>
        </p:txBody>
      </p:sp>
      <p:sp>
        <p:nvSpPr>
          <p:cNvPr id="17" name="Google Shape;3124;p99">
            <a:extLst>
              <a:ext uri="{FF2B5EF4-FFF2-40B4-BE49-F238E27FC236}">
                <a16:creationId xmlns:a16="http://schemas.microsoft.com/office/drawing/2014/main" id="{2A46A98B-60F5-4232-99E8-57ABEC0C4FE6}"/>
              </a:ext>
            </a:extLst>
          </p:cNvPr>
          <p:cNvSpPr txBox="1">
            <a:spLocks/>
          </p:cNvSpPr>
          <p:nvPr/>
        </p:nvSpPr>
        <p:spPr>
          <a:xfrm>
            <a:off x="797347" y="1945104"/>
            <a:ext cx="9151072" cy="1375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5"/>
              </a:buClr>
              <a:buSzPts val="2800"/>
              <a:buFont typeface="Aldrich"/>
              <a:buNone/>
              <a:defRPr sz="2800" b="0" i="0" u="none" strike="noStrike" cap="none">
                <a:solidFill>
                  <a:schemeClr val="accent5"/>
                </a:solidFill>
                <a:latin typeface="Aldrich"/>
                <a:ea typeface="Aldrich"/>
                <a:cs typeface="Aldrich"/>
                <a:sym typeface="Aldrich"/>
              </a:defRPr>
            </a:lvl1pPr>
            <a:lvl2pPr marR="0" lvl="1"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s-ES" sz="1400" b="1" i="0" dirty="0">
                <a:solidFill>
                  <a:srgbClr val="00004D"/>
                </a:solidFill>
                <a:effectLst/>
              </a:rPr>
              <a:t>El patrón de diseño </a:t>
            </a:r>
            <a:r>
              <a:rPr lang="es-ES" sz="1400" b="1" i="0" dirty="0" err="1">
                <a:solidFill>
                  <a:srgbClr val="00004D"/>
                </a:solidFill>
                <a:effectLst/>
              </a:rPr>
              <a:t>State</a:t>
            </a:r>
            <a:r>
              <a:rPr lang="es-ES" sz="1400" b="1" i="0" dirty="0">
                <a:solidFill>
                  <a:srgbClr val="00004D"/>
                </a:solidFill>
                <a:effectLst/>
              </a:rPr>
              <a:t> tiene las siguientes ventajas:</a:t>
            </a:r>
          </a:p>
          <a:p>
            <a:pPr algn="l"/>
            <a:r>
              <a:rPr lang="es-ES" sz="1400" b="1" i="0" dirty="0">
                <a:solidFill>
                  <a:srgbClr val="00004D"/>
                </a:solidFill>
                <a:effectLst/>
              </a:rPr>
              <a:t> *Hace que el código sea más modular y fácil de mantener.</a:t>
            </a:r>
          </a:p>
          <a:p>
            <a:pPr algn="l"/>
            <a:r>
              <a:rPr lang="es-ES" sz="1400" b="1" i="0" dirty="0">
                <a:solidFill>
                  <a:srgbClr val="00004D"/>
                </a:solidFill>
                <a:effectLst/>
              </a:rPr>
              <a:t>*Permite que el comportamiento de un objeto cambie de forma dinámica.</a:t>
            </a:r>
          </a:p>
          <a:p>
            <a:pPr algn="l"/>
            <a:r>
              <a:rPr lang="es-ES" sz="1400" b="1" i="0" dirty="0">
                <a:solidFill>
                  <a:srgbClr val="00004D"/>
                </a:solidFill>
                <a:effectLst/>
              </a:rPr>
              <a:t>*Reduce la duplicación de código.</a:t>
            </a:r>
          </a:p>
          <a:p>
            <a:br>
              <a:rPr lang="es-ES" sz="1050" dirty="0"/>
            </a:br>
            <a:endParaRPr lang="es-ES" sz="1400" b="1" dirty="0">
              <a:solidFill>
                <a:srgbClr val="00004D"/>
              </a:solidFill>
            </a:endParaRPr>
          </a:p>
        </p:txBody>
      </p:sp>
      <p:pic>
        <p:nvPicPr>
          <p:cNvPr id="4" name="Imagen 3">
            <a:extLst>
              <a:ext uri="{FF2B5EF4-FFF2-40B4-BE49-F238E27FC236}">
                <a16:creationId xmlns:a16="http://schemas.microsoft.com/office/drawing/2014/main" id="{E08BF7FA-6F08-45F3-9846-A3A2744F9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0165" y="1770799"/>
            <a:ext cx="4764488" cy="3831996"/>
          </a:xfrm>
          <a:prstGeom prst="rect">
            <a:avLst/>
          </a:prstGeom>
        </p:spPr>
      </p:pic>
    </p:spTree>
    <p:extLst>
      <p:ext uri="{BB962C8B-B14F-4D97-AF65-F5344CB8AC3E}">
        <p14:creationId xmlns:p14="http://schemas.microsoft.com/office/powerpoint/2010/main" val="594910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72DD9BCF-0CA6-4D20-9796-87D42A924E1E}"/>
              </a:ext>
            </a:extLst>
          </p:cNvPr>
          <p:cNvSpPr>
            <a:spLocks noGrp="1"/>
          </p:cNvSpPr>
          <p:nvPr>
            <p:ph type="subTitle" idx="1"/>
          </p:nvPr>
        </p:nvSpPr>
        <p:spPr>
          <a:xfrm>
            <a:off x="1230049" y="1641418"/>
            <a:ext cx="9544788" cy="3863836"/>
          </a:xfrm>
        </p:spPr>
        <p:txBody>
          <a:bodyPr/>
          <a:lstStyle/>
          <a:p>
            <a:pPr algn="l"/>
            <a:r>
              <a:rPr lang="es-AR" sz="3200" dirty="0">
                <a:solidFill>
                  <a:srgbClr val="000000"/>
                </a:solidFill>
                <a:effectLst/>
                <a:latin typeface="Open Sans" panose="020B0606030504020204" pitchFamily="34" charset="0"/>
                <a:ea typeface="Calibri" panose="020F0502020204030204" pitchFamily="34" charset="0"/>
              </a:rPr>
              <a:t>   El proyecto que se nos fue </a:t>
            </a:r>
            <a:r>
              <a:rPr lang="es-AR" sz="3200" dirty="0">
                <a:solidFill>
                  <a:srgbClr val="000000"/>
                </a:solidFill>
                <a:latin typeface="Open Sans" panose="020B0606030504020204" pitchFamily="34" charset="0"/>
                <a:ea typeface="Calibri" panose="020F0502020204030204" pitchFamily="34" charset="0"/>
              </a:rPr>
              <a:t>asignado</a:t>
            </a:r>
            <a:r>
              <a:rPr lang="es-AR" sz="3200" dirty="0">
                <a:solidFill>
                  <a:srgbClr val="000000"/>
                </a:solidFill>
                <a:effectLst/>
                <a:latin typeface="Open Sans" panose="020B0606030504020204" pitchFamily="34" charset="0"/>
                <a:ea typeface="Calibri" panose="020F0502020204030204" pitchFamily="34" charset="0"/>
              </a:rPr>
              <a:t> es un gestor de </a:t>
            </a:r>
            <a:r>
              <a:rPr lang="es-AR" sz="3200" dirty="0">
                <a:solidFill>
                  <a:srgbClr val="000000"/>
                </a:solidFill>
                <a:latin typeface="Open Sans" panose="020B0606030504020204" pitchFamily="34" charset="0"/>
                <a:ea typeface="Calibri" panose="020F0502020204030204" pitchFamily="34" charset="0"/>
              </a:rPr>
              <a:t>conocimiento</a:t>
            </a:r>
            <a:r>
              <a:rPr lang="es-AR" sz="3200" dirty="0">
                <a:solidFill>
                  <a:srgbClr val="000000"/>
                </a:solidFill>
                <a:effectLst/>
                <a:latin typeface="Open Sans" panose="020B0606030504020204" pitchFamily="34" charset="0"/>
                <a:ea typeface="Calibri" panose="020F0502020204030204" pitchFamily="34" charset="0"/>
              </a:rPr>
              <a:t> (foro) que tiene la necesidad de tener un sistema informático para el manejo de usuarios, así como las preguntas que realiza cada usuario, las respuestas de las mismas.</a:t>
            </a:r>
          </a:p>
          <a:p>
            <a:pPr algn="l"/>
            <a:endParaRPr lang="es-AR" dirty="0"/>
          </a:p>
        </p:txBody>
      </p:sp>
      <p:sp>
        <p:nvSpPr>
          <p:cNvPr id="4" name="Título 3">
            <a:extLst>
              <a:ext uri="{FF2B5EF4-FFF2-40B4-BE49-F238E27FC236}">
                <a16:creationId xmlns:a16="http://schemas.microsoft.com/office/drawing/2014/main" id="{38504950-AD1D-42FF-90F1-568CE658C743}"/>
              </a:ext>
            </a:extLst>
          </p:cNvPr>
          <p:cNvSpPr>
            <a:spLocks noGrp="1"/>
          </p:cNvSpPr>
          <p:nvPr>
            <p:ph type="title" idx="2"/>
          </p:nvPr>
        </p:nvSpPr>
        <p:spPr>
          <a:xfrm>
            <a:off x="1079220" y="950326"/>
            <a:ext cx="4482593" cy="774779"/>
          </a:xfrm>
        </p:spPr>
        <p:txBody>
          <a:bodyPr/>
          <a:lstStyle/>
          <a:p>
            <a:pPr algn="l"/>
            <a:r>
              <a:rPr lang="es-AR" sz="3200" b="1" dirty="0"/>
              <a:t>Introducción:</a:t>
            </a:r>
          </a:p>
        </p:txBody>
      </p:sp>
    </p:spTree>
    <p:extLst>
      <p:ext uri="{BB962C8B-B14F-4D97-AF65-F5344CB8AC3E}">
        <p14:creationId xmlns:p14="http://schemas.microsoft.com/office/powerpoint/2010/main" val="397966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78"/>
        <p:cNvGrpSpPr/>
        <p:nvPr/>
      </p:nvGrpSpPr>
      <p:grpSpPr>
        <a:xfrm>
          <a:off x="0" y="0"/>
          <a:ext cx="0" cy="0"/>
          <a:chOff x="0" y="0"/>
          <a:chExt cx="0" cy="0"/>
        </a:xfrm>
      </p:grpSpPr>
      <p:cxnSp>
        <p:nvCxnSpPr>
          <p:cNvPr id="45" name="Google Shape;6692;p123">
            <a:extLst>
              <a:ext uri="{FF2B5EF4-FFF2-40B4-BE49-F238E27FC236}">
                <a16:creationId xmlns:a16="http://schemas.microsoft.com/office/drawing/2014/main" id="{3DA2E64C-9123-4DAC-BCB1-863ED201BDF6}"/>
              </a:ext>
            </a:extLst>
          </p:cNvPr>
          <p:cNvCxnSpPr>
            <a:cxnSpLocks/>
            <a:stCxn id="6681" idx="5"/>
            <a:endCxn id="6684" idx="1"/>
          </p:cNvCxnSpPr>
          <p:nvPr/>
        </p:nvCxnSpPr>
        <p:spPr>
          <a:xfrm rot="16200000" flipH="1">
            <a:off x="6517844" y="3941601"/>
            <a:ext cx="1359884" cy="2163476"/>
          </a:xfrm>
          <a:prstGeom prst="bentConnector2">
            <a:avLst/>
          </a:prstGeom>
          <a:noFill/>
          <a:ln w="28575" cap="flat" cmpd="sng">
            <a:solidFill>
              <a:schemeClr val="accent5"/>
            </a:solidFill>
            <a:prstDash val="solid"/>
            <a:round/>
            <a:headEnd type="none" w="med" len="med"/>
            <a:tailEnd type="none" w="med" len="med"/>
          </a:ln>
        </p:spPr>
      </p:cxnSp>
      <p:cxnSp>
        <p:nvCxnSpPr>
          <p:cNvPr id="38" name="Google Shape;6692;p123">
            <a:extLst>
              <a:ext uri="{FF2B5EF4-FFF2-40B4-BE49-F238E27FC236}">
                <a16:creationId xmlns:a16="http://schemas.microsoft.com/office/drawing/2014/main" id="{FBD573E0-B7D7-4A6E-AE86-01300ED4A85B}"/>
              </a:ext>
            </a:extLst>
          </p:cNvPr>
          <p:cNvCxnSpPr>
            <a:cxnSpLocks/>
            <a:stCxn id="6681" idx="3"/>
            <a:endCxn id="86" idx="3"/>
          </p:cNvCxnSpPr>
          <p:nvPr/>
        </p:nvCxnSpPr>
        <p:spPr>
          <a:xfrm rot="5400000">
            <a:off x="3472391" y="4545936"/>
            <a:ext cx="1852391" cy="1447312"/>
          </a:xfrm>
          <a:prstGeom prst="bentConnector2">
            <a:avLst/>
          </a:prstGeom>
          <a:noFill/>
          <a:ln w="28575" cap="flat" cmpd="sng">
            <a:solidFill>
              <a:schemeClr val="accent5"/>
            </a:solidFill>
            <a:prstDash val="solid"/>
            <a:round/>
            <a:headEnd type="none" w="med" len="med"/>
            <a:tailEnd type="none" w="med" len="med"/>
          </a:ln>
        </p:spPr>
      </p:cxnSp>
      <p:cxnSp>
        <p:nvCxnSpPr>
          <p:cNvPr id="70" name="Google Shape;6692;p123">
            <a:extLst>
              <a:ext uri="{FF2B5EF4-FFF2-40B4-BE49-F238E27FC236}">
                <a16:creationId xmlns:a16="http://schemas.microsoft.com/office/drawing/2014/main" id="{3BC68CCF-AF38-4EE9-8A99-3C45378A21F6}"/>
              </a:ext>
            </a:extLst>
          </p:cNvPr>
          <p:cNvCxnSpPr>
            <a:cxnSpLocks/>
            <a:stCxn id="6681" idx="2"/>
            <a:endCxn id="6682" idx="2"/>
          </p:cNvCxnSpPr>
          <p:nvPr/>
        </p:nvCxnSpPr>
        <p:spPr>
          <a:xfrm rot="10800000">
            <a:off x="2040356" y="1390475"/>
            <a:ext cx="2876063" cy="2435831"/>
          </a:xfrm>
          <a:prstGeom prst="bentConnector2">
            <a:avLst/>
          </a:prstGeom>
          <a:noFill/>
          <a:ln w="28575" cap="flat" cmpd="sng">
            <a:solidFill>
              <a:schemeClr val="accent5"/>
            </a:solidFill>
            <a:prstDash val="solid"/>
            <a:round/>
            <a:headEnd type="none" w="med" len="med"/>
            <a:tailEnd type="none" w="med" len="med"/>
          </a:ln>
        </p:spPr>
      </p:cxnSp>
      <p:cxnSp>
        <p:nvCxnSpPr>
          <p:cNvPr id="65" name="Google Shape;6692;p123">
            <a:extLst>
              <a:ext uri="{FF2B5EF4-FFF2-40B4-BE49-F238E27FC236}">
                <a16:creationId xmlns:a16="http://schemas.microsoft.com/office/drawing/2014/main" id="{8E6F4443-D878-43B4-A369-7E7B6DF87599}"/>
              </a:ext>
            </a:extLst>
          </p:cNvPr>
          <p:cNvCxnSpPr>
            <a:cxnSpLocks/>
            <a:stCxn id="6681" idx="1"/>
            <a:endCxn id="42" idx="3"/>
          </p:cNvCxnSpPr>
          <p:nvPr/>
        </p:nvCxnSpPr>
        <p:spPr>
          <a:xfrm rot="16200000" flipV="1">
            <a:off x="3693581" y="1880551"/>
            <a:ext cx="1074896" cy="1782427"/>
          </a:xfrm>
          <a:prstGeom prst="bentConnector2">
            <a:avLst/>
          </a:prstGeom>
          <a:noFill/>
          <a:ln w="28575" cap="flat" cmpd="sng">
            <a:solidFill>
              <a:schemeClr val="accent5"/>
            </a:solidFill>
            <a:prstDash val="solid"/>
            <a:round/>
            <a:headEnd type="none" w="med" len="med"/>
            <a:tailEnd type="none" w="med" len="med"/>
          </a:ln>
        </p:spPr>
      </p:cxnSp>
      <p:cxnSp>
        <p:nvCxnSpPr>
          <p:cNvPr id="73" name="Google Shape;6692;p123">
            <a:extLst>
              <a:ext uri="{FF2B5EF4-FFF2-40B4-BE49-F238E27FC236}">
                <a16:creationId xmlns:a16="http://schemas.microsoft.com/office/drawing/2014/main" id="{8E796D32-1C9A-4303-B899-8EAE01695CF9}"/>
              </a:ext>
            </a:extLst>
          </p:cNvPr>
          <p:cNvCxnSpPr>
            <a:cxnSpLocks/>
            <a:stCxn id="6681" idx="7"/>
            <a:endCxn id="58" idx="2"/>
          </p:cNvCxnSpPr>
          <p:nvPr/>
        </p:nvCxnSpPr>
        <p:spPr>
          <a:xfrm rot="5400000" flipH="1" flipV="1">
            <a:off x="5367325" y="2373998"/>
            <a:ext cx="1683939" cy="186493"/>
          </a:xfrm>
          <a:prstGeom prst="bentConnector3">
            <a:avLst>
              <a:gd name="adj1" fmla="val 50000"/>
            </a:avLst>
          </a:prstGeom>
          <a:noFill/>
          <a:ln w="28575" cap="flat" cmpd="sng">
            <a:solidFill>
              <a:schemeClr val="accent5"/>
            </a:solidFill>
            <a:prstDash val="solid"/>
            <a:round/>
            <a:headEnd type="none" w="med" len="med"/>
            <a:tailEnd type="none" w="med" len="med"/>
          </a:ln>
        </p:spPr>
      </p:cxnSp>
      <p:cxnSp>
        <p:nvCxnSpPr>
          <p:cNvPr id="57" name="Google Shape;6692;p123">
            <a:extLst>
              <a:ext uri="{FF2B5EF4-FFF2-40B4-BE49-F238E27FC236}">
                <a16:creationId xmlns:a16="http://schemas.microsoft.com/office/drawing/2014/main" id="{12612721-03C7-47B5-BBB1-4A9FA6AA30C9}"/>
              </a:ext>
            </a:extLst>
          </p:cNvPr>
          <p:cNvCxnSpPr>
            <a:cxnSpLocks/>
            <a:stCxn id="6681" idx="0"/>
            <a:endCxn id="6686" idx="1"/>
          </p:cNvCxnSpPr>
          <p:nvPr/>
        </p:nvCxnSpPr>
        <p:spPr>
          <a:xfrm rot="5400000" flipH="1" flipV="1">
            <a:off x="6771902" y="976804"/>
            <a:ext cx="965466" cy="3270981"/>
          </a:xfrm>
          <a:prstGeom prst="bentConnector2">
            <a:avLst/>
          </a:prstGeom>
          <a:noFill/>
          <a:ln w="28575" cap="flat" cmpd="sng">
            <a:solidFill>
              <a:schemeClr val="accent5"/>
            </a:solidFill>
            <a:prstDash val="solid"/>
            <a:round/>
            <a:headEnd type="none" w="med" len="med"/>
            <a:tailEnd type="none" w="med" len="med"/>
          </a:ln>
        </p:spPr>
      </p:cxnSp>
      <p:cxnSp>
        <p:nvCxnSpPr>
          <p:cNvPr id="76" name="Google Shape;6692;p123">
            <a:extLst>
              <a:ext uri="{FF2B5EF4-FFF2-40B4-BE49-F238E27FC236}">
                <a16:creationId xmlns:a16="http://schemas.microsoft.com/office/drawing/2014/main" id="{B83255E3-6D8F-4A59-BB08-AAE049EB9414}"/>
              </a:ext>
            </a:extLst>
          </p:cNvPr>
          <p:cNvCxnSpPr>
            <a:cxnSpLocks/>
            <a:stCxn id="6681" idx="6"/>
            <a:endCxn id="6685" idx="1"/>
          </p:cNvCxnSpPr>
          <p:nvPr/>
        </p:nvCxnSpPr>
        <p:spPr>
          <a:xfrm flipV="1">
            <a:off x="6321872" y="1251878"/>
            <a:ext cx="1590759" cy="2574427"/>
          </a:xfrm>
          <a:prstGeom prst="bentConnector3">
            <a:avLst>
              <a:gd name="adj1" fmla="val 50000"/>
            </a:avLst>
          </a:prstGeom>
          <a:noFill/>
          <a:ln w="28575" cap="flat" cmpd="sng">
            <a:solidFill>
              <a:schemeClr val="accent5"/>
            </a:solidFill>
            <a:prstDash val="solid"/>
            <a:round/>
            <a:headEnd type="none" w="med" len="med"/>
            <a:tailEnd type="none" w="med" len="med"/>
          </a:ln>
        </p:spPr>
      </p:cxnSp>
      <p:sp>
        <p:nvSpPr>
          <p:cNvPr id="6679" name="Google Shape;6679;p123"/>
          <p:cNvSpPr txBox="1">
            <a:spLocks noGrp="1"/>
          </p:cNvSpPr>
          <p:nvPr>
            <p:ph type="title"/>
          </p:nvPr>
        </p:nvSpPr>
        <p:spPr>
          <a:xfrm>
            <a:off x="1846099" y="314544"/>
            <a:ext cx="10265600" cy="763600"/>
          </a:xfrm>
          <a:prstGeom prst="rect">
            <a:avLst/>
          </a:prstGeom>
        </p:spPr>
        <p:txBody>
          <a:bodyPr spcFirstLastPara="1" wrap="square" lIns="121900" tIns="121900" rIns="121900" bIns="121900" anchor="t" anchorCtr="0">
            <a:noAutofit/>
          </a:bodyPr>
          <a:lstStyle/>
          <a:p>
            <a:r>
              <a:rPr lang="en" b="1" dirty="0"/>
              <a:t>Los principales requerimientos del proyecto:</a:t>
            </a:r>
            <a:endParaRPr b="1" dirty="0"/>
          </a:p>
        </p:txBody>
      </p:sp>
      <p:grpSp>
        <p:nvGrpSpPr>
          <p:cNvPr id="6680" name="Google Shape;6680;p123"/>
          <p:cNvGrpSpPr/>
          <p:nvPr/>
        </p:nvGrpSpPr>
        <p:grpSpPr>
          <a:xfrm>
            <a:off x="633686" y="561419"/>
            <a:ext cx="10751145" cy="5607585"/>
            <a:chOff x="2875117" y="1086145"/>
            <a:chExt cx="6558759" cy="3287356"/>
          </a:xfrm>
        </p:grpSpPr>
        <p:sp>
          <p:nvSpPr>
            <p:cNvPr id="6681" name="Google Shape;6681;p123"/>
            <p:cNvSpPr/>
            <p:nvPr/>
          </p:nvSpPr>
          <p:spPr>
            <a:xfrm>
              <a:off x="5487807" y="2571432"/>
              <a:ext cx="857400" cy="857400"/>
            </a:xfrm>
            <a:prstGeom prst="ellipse">
              <a:avLst/>
            </a:prstGeom>
            <a:solidFill>
              <a:schemeClr val="accent3"/>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1867" dirty="0"/>
            </a:p>
          </p:txBody>
        </p:sp>
        <p:sp>
          <p:nvSpPr>
            <p:cNvPr id="6682" name="Google Shape;6682;p123"/>
            <p:cNvSpPr/>
            <p:nvPr/>
          </p:nvSpPr>
          <p:spPr>
            <a:xfrm>
              <a:off x="2875117" y="1086145"/>
              <a:ext cx="1716283" cy="486020"/>
            </a:xfrm>
            <a:prstGeom prst="roundRect">
              <a:avLst>
                <a:gd name="adj" fmla="val 27829"/>
              </a:avLst>
            </a:prstGeom>
            <a:solidFill>
              <a:schemeClr val="accent1"/>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r>
                <a:rPr lang="en" sz="1200" dirty="0">
                  <a:solidFill>
                    <a:schemeClr val="bg1"/>
                  </a:solidFill>
                  <a:latin typeface="Aldrich"/>
                  <a:ea typeface="Aldrich"/>
                  <a:cs typeface="Aldrich"/>
                  <a:sym typeface="Aldrich"/>
                </a:rPr>
                <a:t>El sistema funciona de manera colaborativa, cualquier usuario puede realizar una pregunta y esta puede ser respondida por cualquier otro </a:t>
              </a:r>
              <a:endParaRPr sz="1200" dirty="0">
                <a:solidFill>
                  <a:schemeClr val="bg1"/>
                </a:solidFill>
                <a:latin typeface="Aldrich"/>
                <a:ea typeface="Aldrich"/>
                <a:cs typeface="Aldrich"/>
                <a:sym typeface="Aldrich"/>
              </a:endParaRPr>
            </a:p>
          </p:txBody>
        </p:sp>
        <p:sp>
          <p:nvSpPr>
            <p:cNvPr id="6684" name="Google Shape;6684;p123"/>
            <p:cNvSpPr/>
            <p:nvPr/>
          </p:nvSpPr>
          <p:spPr>
            <a:xfrm>
              <a:off x="7539477" y="3827455"/>
              <a:ext cx="1885924" cy="546046"/>
            </a:xfrm>
            <a:prstGeom prst="roundRect">
              <a:avLst>
                <a:gd name="adj" fmla="val 27829"/>
              </a:avLst>
            </a:prstGeom>
            <a:solidFill>
              <a:schemeClr val="l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r>
                <a:rPr lang="es-AR" sz="1200" dirty="0">
                  <a:effectLst/>
                  <a:latin typeface="Aldrich"/>
                  <a:ea typeface="Calibri" panose="020F0502020204030204" pitchFamily="34" charset="0"/>
                  <a:cs typeface="Open Sans" panose="020B0606030504020204" pitchFamily="34" charset="0"/>
                </a:rPr>
                <a:t>Se pueden ranquear las respuestas por cantidad de “me gusta”. Si la pregunta esta solucionada, la respuesta aceptada pasa a el primer puesto en el Ranking </a:t>
              </a:r>
            </a:p>
          </p:txBody>
        </p:sp>
        <p:sp>
          <p:nvSpPr>
            <p:cNvPr id="6685" name="Google Shape;6685;p123"/>
            <p:cNvSpPr/>
            <p:nvPr/>
          </p:nvSpPr>
          <p:spPr>
            <a:xfrm>
              <a:off x="7315653" y="1295915"/>
              <a:ext cx="1995565" cy="390000"/>
            </a:xfrm>
            <a:prstGeom prst="roundRect">
              <a:avLst>
                <a:gd name="adj" fmla="val 27829"/>
              </a:avLst>
            </a:prstGeom>
            <a:solidFill>
              <a:schemeClr val="accent1"/>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r>
                <a:rPr lang="es-ES" sz="1200" dirty="0">
                  <a:solidFill>
                    <a:schemeClr val="bg1"/>
                  </a:solidFill>
                  <a:latin typeface="Aldrich"/>
                  <a:ea typeface="Aldrich"/>
                  <a:cs typeface="Aldrich"/>
                  <a:sym typeface="Aldrich"/>
                </a:rPr>
                <a:t>Las preguntas tiene que tener un titulo, descripción y pueden o no tener imagen. Las preguntas pueden tener tags</a:t>
              </a:r>
              <a:endParaRPr sz="1200" dirty="0">
                <a:solidFill>
                  <a:schemeClr val="bg1"/>
                </a:solidFill>
                <a:latin typeface="Aldrich"/>
                <a:ea typeface="Aldrich"/>
                <a:cs typeface="Aldrich"/>
                <a:sym typeface="Aldrich"/>
              </a:endParaRPr>
            </a:p>
          </p:txBody>
        </p:sp>
        <p:sp>
          <p:nvSpPr>
            <p:cNvPr id="6686" name="Google Shape;6686;p123"/>
            <p:cNvSpPr/>
            <p:nvPr/>
          </p:nvSpPr>
          <p:spPr>
            <a:xfrm>
              <a:off x="7911976" y="1810443"/>
              <a:ext cx="1521900" cy="390000"/>
            </a:xfrm>
            <a:prstGeom prst="roundRect">
              <a:avLst>
                <a:gd name="adj" fmla="val 27829"/>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r>
                <a:rPr lang="en" dirty="0">
                  <a:solidFill>
                    <a:schemeClr val="accent5"/>
                  </a:solidFill>
                  <a:latin typeface="Aldrich"/>
                  <a:ea typeface="Aldrich"/>
                  <a:cs typeface="Aldrich"/>
                  <a:sym typeface="Aldrich"/>
                </a:rPr>
                <a:t>Se pueden ranquear las respuetas por MG </a:t>
              </a:r>
              <a:endParaRPr dirty="0">
                <a:solidFill>
                  <a:schemeClr val="accent5"/>
                </a:solidFill>
                <a:latin typeface="Aldrich"/>
                <a:ea typeface="Aldrich"/>
                <a:cs typeface="Aldrich"/>
                <a:sym typeface="Aldrich"/>
              </a:endParaRPr>
            </a:p>
          </p:txBody>
        </p:sp>
        <p:sp>
          <p:nvSpPr>
            <p:cNvPr id="6687" name="Google Shape;6687;p123"/>
            <p:cNvSpPr/>
            <p:nvPr/>
          </p:nvSpPr>
          <p:spPr>
            <a:xfrm>
              <a:off x="6655052" y="2296549"/>
              <a:ext cx="1827387" cy="319536"/>
            </a:xfrm>
            <a:prstGeom prst="roundRect">
              <a:avLst>
                <a:gd name="adj" fmla="val 27829"/>
              </a:avLst>
            </a:prstGeom>
            <a:solidFill>
              <a:schemeClr val="l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r>
                <a:rPr lang="es-ES" dirty="0">
                  <a:solidFill>
                    <a:schemeClr val="accent5"/>
                  </a:solidFill>
                  <a:latin typeface="Aldrich"/>
                  <a:ea typeface="Aldrich"/>
                  <a:cs typeface="Aldrich"/>
                  <a:sym typeface="Aldrich"/>
                </a:rPr>
                <a:t>El sistema puede listar las preguntas por un determinado tag</a:t>
              </a:r>
            </a:p>
          </p:txBody>
        </p:sp>
        <p:sp>
          <p:nvSpPr>
            <p:cNvPr id="6683" name="Google Shape;6683;p123"/>
            <p:cNvSpPr/>
            <p:nvPr/>
          </p:nvSpPr>
          <p:spPr>
            <a:xfrm>
              <a:off x="7414673" y="2806401"/>
              <a:ext cx="1896545" cy="605412"/>
            </a:xfrm>
            <a:prstGeom prst="roundRect">
              <a:avLst>
                <a:gd name="adj" fmla="val 27829"/>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endParaRPr lang="en" sz="1200" dirty="0">
                <a:solidFill>
                  <a:schemeClr val="accent5"/>
                </a:solidFill>
                <a:latin typeface="Aldrich"/>
                <a:ea typeface="Aldrich"/>
                <a:cs typeface="Aldrich"/>
                <a:sym typeface="Aldrich"/>
              </a:endParaRPr>
            </a:p>
            <a:p>
              <a:r>
                <a:rPr lang="es-AR" sz="1200" dirty="0">
                  <a:effectLst/>
                  <a:latin typeface="Aldrich"/>
                  <a:ea typeface="Calibri" panose="020F0502020204030204" pitchFamily="34" charset="0"/>
                  <a:cs typeface="Open Sans" panose="020B0606030504020204" pitchFamily="34" charset="0"/>
                </a:rPr>
                <a:t>Las preguntas ACTIVAS permiten que los usuarios respondan a la misma, con lo cual le llegara una notificación al usuario que realizo la pregunta</a:t>
              </a:r>
              <a:r>
                <a:rPr lang="es-ES" sz="1200" dirty="0">
                  <a:effectLst/>
                  <a:latin typeface="Aldrich"/>
                  <a:ea typeface="Calibri" panose="020F0502020204030204" pitchFamily="34" charset="0"/>
                  <a:cs typeface="Open Sans" panose="020B0606030504020204" pitchFamily="34" charset="0"/>
                </a:rPr>
                <a:t>. El estado inicial de la pregunta es activo</a:t>
              </a:r>
            </a:p>
            <a:p>
              <a:pPr algn="ctr"/>
              <a:r>
                <a:rPr lang="es-ES" sz="1200" dirty="0">
                  <a:solidFill>
                    <a:schemeClr val="accent5"/>
                  </a:solidFill>
                  <a:latin typeface="Aldrich"/>
                  <a:ea typeface="Aldrich"/>
                  <a:cs typeface="Aldrich"/>
                  <a:sym typeface="Aldrich"/>
                </a:rPr>
                <a:t> </a:t>
              </a:r>
            </a:p>
          </p:txBody>
        </p:sp>
      </p:grpSp>
      <p:grpSp>
        <p:nvGrpSpPr>
          <p:cNvPr id="6694" name="Google Shape;6694;p123"/>
          <p:cNvGrpSpPr/>
          <p:nvPr/>
        </p:nvGrpSpPr>
        <p:grpSpPr>
          <a:xfrm>
            <a:off x="5205378" y="3427685"/>
            <a:ext cx="708691" cy="707843"/>
            <a:chOff x="3967125" y="3379975"/>
            <a:chExt cx="478672" cy="478100"/>
          </a:xfrm>
        </p:grpSpPr>
        <p:sp>
          <p:nvSpPr>
            <p:cNvPr id="6695" name="Google Shape;6695;p123"/>
            <p:cNvSpPr/>
            <p:nvPr/>
          </p:nvSpPr>
          <p:spPr>
            <a:xfrm>
              <a:off x="4145075" y="3386950"/>
              <a:ext cx="272225" cy="263475"/>
            </a:xfrm>
            <a:custGeom>
              <a:avLst/>
              <a:gdLst/>
              <a:ahLst/>
              <a:cxnLst/>
              <a:rect l="l" t="t" r="r" b="b"/>
              <a:pathLst>
                <a:path w="10889" h="10539" extrusionOk="0">
                  <a:moveTo>
                    <a:pt x="4886" y="559"/>
                  </a:moveTo>
                  <a:cubicBezTo>
                    <a:pt x="4886" y="256"/>
                    <a:pt x="4630" y="1"/>
                    <a:pt x="4328" y="1"/>
                  </a:cubicBezTo>
                  <a:lnTo>
                    <a:pt x="3095" y="1"/>
                  </a:lnTo>
                  <a:cubicBezTo>
                    <a:pt x="2793" y="1"/>
                    <a:pt x="2537" y="256"/>
                    <a:pt x="2537" y="559"/>
                  </a:cubicBezTo>
                  <a:lnTo>
                    <a:pt x="2537" y="1722"/>
                  </a:lnTo>
                  <a:lnTo>
                    <a:pt x="1676" y="1722"/>
                  </a:lnTo>
                  <a:cubicBezTo>
                    <a:pt x="1373" y="1722"/>
                    <a:pt x="1118" y="1955"/>
                    <a:pt x="1118" y="2280"/>
                  </a:cubicBezTo>
                  <a:lnTo>
                    <a:pt x="1118" y="4025"/>
                  </a:lnTo>
                  <a:lnTo>
                    <a:pt x="559" y="4025"/>
                  </a:lnTo>
                  <a:cubicBezTo>
                    <a:pt x="257" y="4025"/>
                    <a:pt x="1" y="4258"/>
                    <a:pt x="1" y="4583"/>
                  </a:cubicBezTo>
                  <a:lnTo>
                    <a:pt x="1" y="6258"/>
                  </a:lnTo>
                  <a:cubicBezTo>
                    <a:pt x="1" y="6561"/>
                    <a:pt x="257" y="6817"/>
                    <a:pt x="559" y="6817"/>
                  </a:cubicBezTo>
                  <a:lnTo>
                    <a:pt x="1118" y="6817"/>
                  </a:lnTo>
                  <a:lnTo>
                    <a:pt x="1118" y="8562"/>
                  </a:lnTo>
                  <a:cubicBezTo>
                    <a:pt x="1118" y="8864"/>
                    <a:pt x="1373" y="9120"/>
                    <a:pt x="1676" y="9120"/>
                  </a:cubicBezTo>
                  <a:lnTo>
                    <a:pt x="2537" y="9120"/>
                  </a:lnTo>
                  <a:lnTo>
                    <a:pt x="2537" y="9981"/>
                  </a:lnTo>
                  <a:cubicBezTo>
                    <a:pt x="2537" y="10283"/>
                    <a:pt x="2793" y="10539"/>
                    <a:pt x="3095" y="10539"/>
                  </a:cubicBezTo>
                  <a:lnTo>
                    <a:pt x="4328" y="10539"/>
                  </a:lnTo>
                  <a:cubicBezTo>
                    <a:pt x="4630" y="10539"/>
                    <a:pt x="4886" y="10283"/>
                    <a:pt x="4886" y="9981"/>
                  </a:cubicBezTo>
                  <a:close/>
                  <a:moveTo>
                    <a:pt x="6561" y="10539"/>
                  </a:moveTo>
                  <a:lnTo>
                    <a:pt x="7794" y="10539"/>
                  </a:lnTo>
                  <a:cubicBezTo>
                    <a:pt x="8097" y="10539"/>
                    <a:pt x="8329" y="10283"/>
                    <a:pt x="8329" y="9981"/>
                  </a:cubicBezTo>
                  <a:lnTo>
                    <a:pt x="8329" y="9120"/>
                  </a:lnTo>
                  <a:lnTo>
                    <a:pt x="9213" y="9120"/>
                  </a:lnTo>
                  <a:cubicBezTo>
                    <a:pt x="9516" y="9097"/>
                    <a:pt x="9772" y="8864"/>
                    <a:pt x="9772" y="8562"/>
                  </a:cubicBezTo>
                  <a:lnTo>
                    <a:pt x="9772" y="6817"/>
                  </a:lnTo>
                  <a:lnTo>
                    <a:pt x="10330" y="6817"/>
                  </a:lnTo>
                  <a:cubicBezTo>
                    <a:pt x="10632" y="6794"/>
                    <a:pt x="10888" y="6561"/>
                    <a:pt x="10888" y="6235"/>
                  </a:cubicBezTo>
                  <a:lnTo>
                    <a:pt x="10888" y="4583"/>
                  </a:lnTo>
                  <a:cubicBezTo>
                    <a:pt x="10888" y="4258"/>
                    <a:pt x="10632" y="4025"/>
                    <a:pt x="10330" y="4025"/>
                  </a:cubicBezTo>
                  <a:lnTo>
                    <a:pt x="9772" y="4025"/>
                  </a:lnTo>
                  <a:lnTo>
                    <a:pt x="9772" y="2280"/>
                  </a:lnTo>
                  <a:cubicBezTo>
                    <a:pt x="9772" y="1955"/>
                    <a:pt x="9516" y="1722"/>
                    <a:pt x="9213" y="1722"/>
                  </a:cubicBezTo>
                  <a:lnTo>
                    <a:pt x="8329" y="1722"/>
                  </a:lnTo>
                  <a:lnTo>
                    <a:pt x="8329" y="559"/>
                  </a:lnTo>
                  <a:cubicBezTo>
                    <a:pt x="8329" y="256"/>
                    <a:pt x="8097" y="24"/>
                    <a:pt x="7794" y="1"/>
                  </a:cubicBezTo>
                  <a:lnTo>
                    <a:pt x="6561" y="1"/>
                  </a:lnTo>
                  <a:cubicBezTo>
                    <a:pt x="6259" y="1"/>
                    <a:pt x="6003" y="256"/>
                    <a:pt x="6003" y="559"/>
                  </a:cubicBezTo>
                  <a:lnTo>
                    <a:pt x="6003" y="9981"/>
                  </a:lnTo>
                  <a:cubicBezTo>
                    <a:pt x="6003" y="10283"/>
                    <a:pt x="6259" y="10539"/>
                    <a:pt x="6561" y="10539"/>
                  </a:cubicBezTo>
                  <a:close/>
                  <a:moveTo>
                    <a:pt x="6561" y="10539"/>
                  </a:moveTo>
                  <a:close/>
                </a:path>
              </a:pathLst>
            </a:custGeom>
            <a:solidFill>
              <a:schemeClr val="accent6"/>
            </a:solidFill>
            <a:ln>
              <a:noFill/>
            </a:ln>
          </p:spPr>
          <p:txBody>
            <a:bodyPr spcFirstLastPara="1" wrap="square" lIns="121900" tIns="121900" rIns="121900" bIns="121900" anchor="ctr" anchorCtr="0">
              <a:noAutofit/>
            </a:bodyPr>
            <a:lstStyle/>
            <a:p>
              <a:endParaRPr sz="1867" dirty="0"/>
            </a:p>
          </p:txBody>
        </p:sp>
        <p:sp>
          <p:nvSpPr>
            <p:cNvPr id="6696" name="Google Shape;6696;p123"/>
            <p:cNvSpPr/>
            <p:nvPr/>
          </p:nvSpPr>
          <p:spPr>
            <a:xfrm>
              <a:off x="4145075" y="3386950"/>
              <a:ext cx="178000" cy="264075"/>
            </a:xfrm>
            <a:custGeom>
              <a:avLst/>
              <a:gdLst/>
              <a:ahLst/>
              <a:cxnLst/>
              <a:rect l="l" t="t" r="r" b="b"/>
              <a:pathLst>
                <a:path w="7120" h="10563" extrusionOk="0">
                  <a:moveTo>
                    <a:pt x="3444" y="1"/>
                  </a:moveTo>
                  <a:lnTo>
                    <a:pt x="3095" y="1"/>
                  </a:lnTo>
                  <a:cubicBezTo>
                    <a:pt x="2793" y="1"/>
                    <a:pt x="2537" y="256"/>
                    <a:pt x="2537" y="559"/>
                  </a:cubicBezTo>
                  <a:lnTo>
                    <a:pt x="2537" y="2001"/>
                  </a:lnTo>
                  <a:lnTo>
                    <a:pt x="3095" y="2001"/>
                  </a:lnTo>
                  <a:lnTo>
                    <a:pt x="3095" y="559"/>
                  </a:lnTo>
                  <a:cubicBezTo>
                    <a:pt x="3072" y="326"/>
                    <a:pt x="3211" y="94"/>
                    <a:pt x="3444" y="1"/>
                  </a:cubicBezTo>
                  <a:close/>
                  <a:moveTo>
                    <a:pt x="6561" y="10539"/>
                  </a:moveTo>
                  <a:lnTo>
                    <a:pt x="6887" y="10539"/>
                  </a:lnTo>
                  <a:cubicBezTo>
                    <a:pt x="6585" y="10539"/>
                    <a:pt x="6561" y="10120"/>
                    <a:pt x="6561" y="9981"/>
                  </a:cubicBezTo>
                  <a:lnTo>
                    <a:pt x="6561" y="559"/>
                  </a:lnTo>
                  <a:cubicBezTo>
                    <a:pt x="6561" y="256"/>
                    <a:pt x="6817" y="1"/>
                    <a:pt x="7120" y="1"/>
                  </a:cubicBezTo>
                  <a:lnTo>
                    <a:pt x="6561" y="1"/>
                  </a:lnTo>
                  <a:cubicBezTo>
                    <a:pt x="6259" y="1"/>
                    <a:pt x="6003" y="256"/>
                    <a:pt x="6003" y="559"/>
                  </a:cubicBezTo>
                  <a:lnTo>
                    <a:pt x="6003" y="9981"/>
                  </a:lnTo>
                  <a:cubicBezTo>
                    <a:pt x="6003" y="10283"/>
                    <a:pt x="6259" y="10539"/>
                    <a:pt x="6561" y="10539"/>
                  </a:cubicBezTo>
                  <a:close/>
                  <a:moveTo>
                    <a:pt x="1118" y="6538"/>
                  </a:moveTo>
                  <a:lnTo>
                    <a:pt x="1676" y="6538"/>
                  </a:lnTo>
                  <a:lnTo>
                    <a:pt x="1676" y="8562"/>
                  </a:lnTo>
                  <a:cubicBezTo>
                    <a:pt x="1676" y="8864"/>
                    <a:pt x="1908" y="9120"/>
                    <a:pt x="2234" y="9120"/>
                  </a:cubicBezTo>
                  <a:lnTo>
                    <a:pt x="1676" y="9120"/>
                  </a:lnTo>
                  <a:cubicBezTo>
                    <a:pt x="1350" y="9120"/>
                    <a:pt x="1118" y="8864"/>
                    <a:pt x="1118" y="8562"/>
                  </a:cubicBezTo>
                  <a:close/>
                  <a:moveTo>
                    <a:pt x="1118" y="6817"/>
                  </a:moveTo>
                  <a:cubicBezTo>
                    <a:pt x="792" y="6817"/>
                    <a:pt x="559" y="6561"/>
                    <a:pt x="559" y="6258"/>
                  </a:cubicBezTo>
                  <a:lnTo>
                    <a:pt x="559" y="4583"/>
                  </a:lnTo>
                  <a:cubicBezTo>
                    <a:pt x="559" y="4258"/>
                    <a:pt x="792" y="4025"/>
                    <a:pt x="1118" y="4025"/>
                  </a:cubicBezTo>
                  <a:lnTo>
                    <a:pt x="559" y="4025"/>
                  </a:lnTo>
                  <a:cubicBezTo>
                    <a:pt x="233" y="4025"/>
                    <a:pt x="1" y="4258"/>
                    <a:pt x="1" y="4583"/>
                  </a:cubicBezTo>
                  <a:lnTo>
                    <a:pt x="1" y="6258"/>
                  </a:lnTo>
                  <a:cubicBezTo>
                    <a:pt x="1" y="6561"/>
                    <a:pt x="233" y="6817"/>
                    <a:pt x="559" y="6817"/>
                  </a:cubicBezTo>
                  <a:close/>
                  <a:moveTo>
                    <a:pt x="1118" y="4304"/>
                  </a:moveTo>
                  <a:lnTo>
                    <a:pt x="1118" y="2257"/>
                  </a:lnTo>
                  <a:cubicBezTo>
                    <a:pt x="1118" y="1955"/>
                    <a:pt x="1350" y="1722"/>
                    <a:pt x="1676" y="1699"/>
                  </a:cubicBezTo>
                  <a:lnTo>
                    <a:pt x="2234" y="1699"/>
                  </a:lnTo>
                  <a:cubicBezTo>
                    <a:pt x="1908" y="1722"/>
                    <a:pt x="1676" y="1955"/>
                    <a:pt x="1676" y="2257"/>
                  </a:cubicBezTo>
                  <a:lnTo>
                    <a:pt x="1676" y="4304"/>
                  </a:lnTo>
                  <a:close/>
                  <a:moveTo>
                    <a:pt x="2537" y="8282"/>
                  </a:moveTo>
                  <a:lnTo>
                    <a:pt x="2537" y="10004"/>
                  </a:lnTo>
                  <a:cubicBezTo>
                    <a:pt x="2537" y="10306"/>
                    <a:pt x="2793" y="10539"/>
                    <a:pt x="3095" y="10562"/>
                  </a:cubicBezTo>
                  <a:lnTo>
                    <a:pt x="3653" y="10562"/>
                  </a:lnTo>
                  <a:cubicBezTo>
                    <a:pt x="3351" y="10539"/>
                    <a:pt x="3095" y="10306"/>
                    <a:pt x="3095" y="10004"/>
                  </a:cubicBezTo>
                  <a:lnTo>
                    <a:pt x="3095" y="8282"/>
                  </a:lnTo>
                  <a:close/>
                  <a:moveTo>
                    <a:pt x="2537" y="8282"/>
                  </a:moveTo>
                  <a:close/>
                </a:path>
              </a:pathLst>
            </a:custGeom>
            <a:solidFill>
              <a:schemeClr val="accent1"/>
            </a:solidFill>
            <a:ln>
              <a:noFill/>
            </a:ln>
          </p:spPr>
          <p:txBody>
            <a:bodyPr spcFirstLastPara="1" wrap="square" lIns="121900" tIns="121900" rIns="121900" bIns="121900" anchor="ctr" anchorCtr="0">
              <a:noAutofit/>
            </a:bodyPr>
            <a:lstStyle/>
            <a:p>
              <a:endParaRPr sz="1867" dirty="0"/>
            </a:p>
          </p:txBody>
        </p:sp>
        <p:sp>
          <p:nvSpPr>
            <p:cNvPr id="6697" name="Google Shape;6697;p123"/>
            <p:cNvSpPr/>
            <p:nvPr/>
          </p:nvSpPr>
          <p:spPr>
            <a:xfrm>
              <a:off x="4100297" y="3660875"/>
              <a:ext cx="345500" cy="140775"/>
            </a:xfrm>
            <a:custGeom>
              <a:avLst/>
              <a:gdLst/>
              <a:ahLst/>
              <a:cxnLst/>
              <a:rect l="l" t="t" r="r" b="b"/>
              <a:pathLst>
                <a:path w="13820" h="5631" extrusionOk="0">
                  <a:moveTo>
                    <a:pt x="6863" y="3095"/>
                  </a:moveTo>
                  <a:cubicBezTo>
                    <a:pt x="7468" y="3095"/>
                    <a:pt x="7957" y="2606"/>
                    <a:pt x="7957" y="1978"/>
                  </a:cubicBezTo>
                  <a:lnTo>
                    <a:pt x="7934" y="1420"/>
                  </a:lnTo>
                  <a:lnTo>
                    <a:pt x="2443" y="862"/>
                  </a:lnTo>
                  <a:lnTo>
                    <a:pt x="1" y="3304"/>
                  </a:lnTo>
                  <a:lnTo>
                    <a:pt x="2327" y="5631"/>
                  </a:lnTo>
                  <a:lnTo>
                    <a:pt x="9957" y="5049"/>
                  </a:lnTo>
                  <a:lnTo>
                    <a:pt x="12865" y="2141"/>
                  </a:lnTo>
                  <a:cubicBezTo>
                    <a:pt x="13819" y="1187"/>
                    <a:pt x="12633" y="1"/>
                    <a:pt x="11679" y="955"/>
                  </a:cubicBezTo>
                  <a:cubicBezTo>
                    <a:pt x="11307" y="536"/>
                    <a:pt x="10655" y="513"/>
                    <a:pt x="10260" y="908"/>
                  </a:cubicBezTo>
                  <a:lnTo>
                    <a:pt x="8096" y="3072"/>
                  </a:lnTo>
                  <a:close/>
                  <a:moveTo>
                    <a:pt x="6863" y="3095"/>
                  </a:moveTo>
                  <a:close/>
                </a:path>
              </a:pathLst>
            </a:custGeom>
            <a:solidFill>
              <a:schemeClr val="lt2"/>
            </a:solidFill>
            <a:ln>
              <a:noFill/>
            </a:ln>
          </p:spPr>
          <p:txBody>
            <a:bodyPr spcFirstLastPara="1" wrap="square" lIns="121900" tIns="121900" rIns="121900" bIns="121900" anchor="ctr" anchorCtr="0">
              <a:noAutofit/>
            </a:bodyPr>
            <a:lstStyle/>
            <a:p>
              <a:endParaRPr sz="1867"/>
            </a:p>
          </p:txBody>
        </p:sp>
        <p:sp>
          <p:nvSpPr>
            <p:cNvPr id="6698" name="Google Shape;6698;p123"/>
            <p:cNvSpPr/>
            <p:nvPr/>
          </p:nvSpPr>
          <p:spPr>
            <a:xfrm>
              <a:off x="4063075" y="3728350"/>
              <a:ext cx="112850" cy="112850"/>
            </a:xfrm>
            <a:custGeom>
              <a:avLst/>
              <a:gdLst/>
              <a:ahLst/>
              <a:cxnLst/>
              <a:rect l="l" t="t" r="r" b="b"/>
              <a:pathLst>
                <a:path w="4514" h="4514" extrusionOk="0">
                  <a:moveTo>
                    <a:pt x="1" y="931"/>
                  </a:moveTo>
                  <a:lnTo>
                    <a:pt x="908" y="0"/>
                  </a:lnTo>
                  <a:lnTo>
                    <a:pt x="4514" y="3606"/>
                  </a:lnTo>
                  <a:lnTo>
                    <a:pt x="3607" y="4514"/>
                  </a:lnTo>
                  <a:close/>
                  <a:moveTo>
                    <a:pt x="1" y="931"/>
                  </a:move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6699" name="Google Shape;6699;p123"/>
            <p:cNvSpPr/>
            <p:nvPr/>
          </p:nvSpPr>
          <p:spPr>
            <a:xfrm>
              <a:off x="3983975" y="3761500"/>
              <a:ext cx="161725" cy="89000"/>
            </a:xfrm>
            <a:custGeom>
              <a:avLst/>
              <a:gdLst/>
              <a:ahLst/>
              <a:cxnLst/>
              <a:rect l="l" t="t" r="r" b="b"/>
              <a:pathLst>
                <a:path w="6469" h="3560" extrusionOk="0">
                  <a:moveTo>
                    <a:pt x="1" y="3560"/>
                  </a:moveTo>
                  <a:lnTo>
                    <a:pt x="5793" y="3560"/>
                  </a:lnTo>
                  <a:lnTo>
                    <a:pt x="6468" y="2908"/>
                  </a:lnTo>
                  <a:lnTo>
                    <a:pt x="3560" y="0"/>
                  </a:lnTo>
                  <a:close/>
                  <a:moveTo>
                    <a:pt x="1" y="3560"/>
                  </a:move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6700" name="Google Shape;6700;p123"/>
            <p:cNvSpPr/>
            <p:nvPr/>
          </p:nvSpPr>
          <p:spPr>
            <a:xfrm>
              <a:off x="4063075" y="3728350"/>
              <a:ext cx="112850" cy="90175"/>
            </a:xfrm>
            <a:custGeom>
              <a:avLst/>
              <a:gdLst/>
              <a:ahLst/>
              <a:cxnLst/>
              <a:rect l="l" t="t" r="r" b="b"/>
              <a:pathLst>
                <a:path w="4514" h="3607" extrusionOk="0">
                  <a:moveTo>
                    <a:pt x="4514" y="3606"/>
                  </a:moveTo>
                  <a:lnTo>
                    <a:pt x="908" y="0"/>
                  </a:lnTo>
                  <a:lnTo>
                    <a:pt x="1" y="931"/>
                  </a:lnTo>
                  <a:lnTo>
                    <a:pt x="559" y="1489"/>
                  </a:lnTo>
                  <a:lnTo>
                    <a:pt x="1466" y="559"/>
                  </a:lnTo>
                  <a:close/>
                  <a:moveTo>
                    <a:pt x="4514" y="3606"/>
                  </a:moveTo>
                  <a:close/>
                </a:path>
              </a:pathLst>
            </a:custGeom>
            <a:solidFill>
              <a:schemeClr val="accent3"/>
            </a:solidFill>
            <a:ln>
              <a:noFill/>
            </a:ln>
          </p:spPr>
          <p:txBody>
            <a:bodyPr spcFirstLastPara="1" wrap="square" lIns="121900" tIns="121900" rIns="121900" bIns="121900" anchor="ctr" anchorCtr="0">
              <a:noAutofit/>
            </a:bodyPr>
            <a:lstStyle/>
            <a:p>
              <a:endParaRPr sz="1867"/>
            </a:p>
          </p:txBody>
        </p:sp>
        <p:sp>
          <p:nvSpPr>
            <p:cNvPr id="6701" name="Google Shape;6701;p123"/>
            <p:cNvSpPr/>
            <p:nvPr/>
          </p:nvSpPr>
          <p:spPr>
            <a:xfrm>
              <a:off x="3983975" y="3761500"/>
              <a:ext cx="102975" cy="89000"/>
            </a:xfrm>
            <a:custGeom>
              <a:avLst/>
              <a:gdLst/>
              <a:ahLst/>
              <a:cxnLst/>
              <a:rect l="l" t="t" r="r" b="b"/>
              <a:pathLst>
                <a:path w="4119" h="3560" extrusionOk="0">
                  <a:moveTo>
                    <a:pt x="1" y="3560"/>
                  </a:moveTo>
                  <a:lnTo>
                    <a:pt x="1117" y="3560"/>
                  </a:lnTo>
                  <a:lnTo>
                    <a:pt x="4118" y="559"/>
                  </a:lnTo>
                  <a:lnTo>
                    <a:pt x="3560" y="0"/>
                  </a:lnTo>
                  <a:close/>
                  <a:moveTo>
                    <a:pt x="1" y="3560"/>
                  </a:moveTo>
                  <a:close/>
                </a:path>
              </a:pathLst>
            </a:custGeom>
            <a:solidFill>
              <a:schemeClr val="accent3"/>
            </a:solidFill>
            <a:ln>
              <a:noFill/>
            </a:ln>
          </p:spPr>
          <p:txBody>
            <a:bodyPr spcFirstLastPara="1" wrap="square" lIns="121900" tIns="121900" rIns="121900" bIns="121900" anchor="ctr" anchorCtr="0">
              <a:noAutofit/>
            </a:bodyPr>
            <a:lstStyle/>
            <a:p>
              <a:endParaRPr sz="1867"/>
            </a:p>
          </p:txBody>
        </p:sp>
        <p:sp>
          <p:nvSpPr>
            <p:cNvPr id="6702" name="Google Shape;6702;p123"/>
            <p:cNvSpPr/>
            <p:nvPr/>
          </p:nvSpPr>
          <p:spPr>
            <a:xfrm>
              <a:off x="4100300" y="3669025"/>
              <a:ext cx="329200" cy="88425"/>
            </a:xfrm>
            <a:custGeom>
              <a:avLst/>
              <a:gdLst/>
              <a:ahLst/>
              <a:cxnLst/>
              <a:rect l="l" t="t" r="r" b="b"/>
              <a:pathLst>
                <a:path w="13168" h="3537" extrusionOk="0">
                  <a:moveTo>
                    <a:pt x="3467" y="652"/>
                  </a:moveTo>
                  <a:lnTo>
                    <a:pt x="2443" y="536"/>
                  </a:lnTo>
                  <a:lnTo>
                    <a:pt x="1" y="2978"/>
                  </a:lnTo>
                  <a:lnTo>
                    <a:pt x="559" y="3537"/>
                  </a:lnTo>
                  <a:close/>
                  <a:moveTo>
                    <a:pt x="11214" y="349"/>
                  </a:moveTo>
                  <a:cubicBezTo>
                    <a:pt x="10888" y="256"/>
                    <a:pt x="10516" y="349"/>
                    <a:pt x="10260" y="605"/>
                  </a:cubicBezTo>
                  <a:lnTo>
                    <a:pt x="8073" y="2769"/>
                  </a:lnTo>
                  <a:lnTo>
                    <a:pt x="3769" y="2769"/>
                  </a:lnTo>
                  <a:lnTo>
                    <a:pt x="3769" y="3327"/>
                  </a:lnTo>
                  <a:lnTo>
                    <a:pt x="10097" y="3327"/>
                  </a:lnTo>
                  <a:lnTo>
                    <a:pt x="12237" y="1210"/>
                  </a:lnTo>
                  <a:cubicBezTo>
                    <a:pt x="12470" y="931"/>
                    <a:pt x="12819" y="815"/>
                    <a:pt x="13168" y="884"/>
                  </a:cubicBezTo>
                  <a:cubicBezTo>
                    <a:pt x="13028" y="326"/>
                    <a:pt x="12307" y="0"/>
                    <a:pt x="11679" y="652"/>
                  </a:cubicBezTo>
                  <a:lnTo>
                    <a:pt x="9539" y="2769"/>
                  </a:lnTo>
                  <a:lnTo>
                    <a:pt x="8655" y="2769"/>
                  </a:lnTo>
                  <a:lnTo>
                    <a:pt x="10818" y="605"/>
                  </a:lnTo>
                  <a:cubicBezTo>
                    <a:pt x="10935" y="489"/>
                    <a:pt x="11074" y="396"/>
                    <a:pt x="11237" y="349"/>
                  </a:cubicBezTo>
                  <a:close/>
                  <a:moveTo>
                    <a:pt x="11214" y="349"/>
                  </a:moveTo>
                  <a:close/>
                </a:path>
              </a:pathLst>
            </a:custGeom>
            <a:solidFill>
              <a:schemeClr val="accent4"/>
            </a:solidFill>
            <a:ln>
              <a:noFill/>
            </a:ln>
          </p:spPr>
          <p:txBody>
            <a:bodyPr spcFirstLastPara="1" wrap="square" lIns="121900" tIns="121900" rIns="121900" bIns="121900" anchor="ctr" anchorCtr="0">
              <a:noAutofit/>
            </a:bodyPr>
            <a:lstStyle/>
            <a:p>
              <a:endParaRPr sz="1867"/>
            </a:p>
          </p:txBody>
        </p:sp>
        <p:sp>
          <p:nvSpPr>
            <p:cNvPr id="6703" name="Google Shape;6703;p123"/>
            <p:cNvSpPr/>
            <p:nvPr/>
          </p:nvSpPr>
          <p:spPr>
            <a:xfrm>
              <a:off x="4063075" y="3508500"/>
              <a:ext cx="333275" cy="304775"/>
            </a:xfrm>
            <a:custGeom>
              <a:avLst/>
              <a:gdLst/>
              <a:ahLst/>
              <a:cxnLst/>
              <a:rect l="l" t="t" r="r" b="b"/>
              <a:pathLst>
                <a:path w="13331" h="12191" extrusionOk="0">
                  <a:moveTo>
                    <a:pt x="12773" y="1"/>
                  </a:moveTo>
                  <a:lnTo>
                    <a:pt x="12773" y="559"/>
                  </a:lnTo>
                  <a:lnTo>
                    <a:pt x="13331" y="559"/>
                  </a:lnTo>
                  <a:lnTo>
                    <a:pt x="13331" y="1"/>
                  </a:lnTo>
                  <a:close/>
                  <a:moveTo>
                    <a:pt x="4118" y="559"/>
                  </a:moveTo>
                  <a:lnTo>
                    <a:pt x="4118" y="1117"/>
                  </a:lnTo>
                  <a:lnTo>
                    <a:pt x="4677" y="1117"/>
                  </a:lnTo>
                  <a:lnTo>
                    <a:pt x="4677" y="559"/>
                  </a:lnTo>
                  <a:close/>
                  <a:moveTo>
                    <a:pt x="396" y="11400"/>
                  </a:moveTo>
                  <a:lnTo>
                    <a:pt x="1" y="11795"/>
                  </a:lnTo>
                  <a:lnTo>
                    <a:pt x="396" y="12191"/>
                  </a:lnTo>
                  <a:lnTo>
                    <a:pt x="792" y="11795"/>
                  </a:lnTo>
                  <a:lnTo>
                    <a:pt x="396" y="11400"/>
                  </a:lnTo>
                  <a:close/>
                </a:path>
              </a:pathLst>
            </a:custGeom>
            <a:solidFill>
              <a:schemeClr val="lt2"/>
            </a:solidFill>
            <a:ln>
              <a:noFill/>
            </a:ln>
          </p:spPr>
          <p:txBody>
            <a:bodyPr spcFirstLastPara="1" wrap="square" lIns="121900" tIns="121900" rIns="121900" bIns="121900" anchor="ctr" anchorCtr="0">
              <a:noAutofit/>
            </a:bodyPr>
            <a:lstStyle/>
            <a:p>
              <a:endParaRPr sz="1867"/>
            </a:p>
          </p:txBody>
        </p:sp>
        <p:sp>
          <p:nvSpPr>
            <p:cNvPr id="6704" name="Google Shape;6704;p123"/>
            <p:cNvSpPr/>
            <p:nvPr/>
          </p:nvSpPr>
          <p:spPr>
            <a:xfrm>
              <a:off x="3967125" y="3669375"/>
              <a:ext cx="474025" cy="188700"/>
            </a:xfrm>
            <a:custGeom>
              <a:avLst/>
              <a:gdLst/>
              <a:ahLst/>
              <a:cxnLst/>
              <a:rect l="l" t="t" r="r" b="b"/>
              <a:pathLst>
                <a:path w="18961" h="7548" extrusionOk="0">
                  <a:moveTo>
                    <a:pt x="16262" y="583"/>
                  </a:moveTo>
                  <a:cubicBezTo>
                    <a:pt x="16371" y="583"/>
                    <a:pt x="16483" y="609"/>
                    <a:pt x="16587" y="661"/>
                  </a:cubicBezTo>
                  <a:lnTo>
                    <a:pt x="14749" y="2476"/>
                  </a:lnTo>
                  <a:lnTo>
                    <a:pt x="14075" y="2476"/>
                  </a:lnTo>
                  <a:lnTo>
                    <a:pt x="15773" y="801"/>
                  </a:lnTo>
                  <a:cubicBezTo>
                    <a:pt x="15904" y="655"/>
                    <a:pt x="16080" y="583"/>
                    <a:pt x="16262" y="583"/>
                  </a:cubicBezTo>
                  <a:close/>
                  <a:moveTo>
                    <a:pt x="17738" y="564"/>
                  </a:moveTo>
                  <a:cubicBezTo>
                    <a:pt x="17885" y="564"/>
                    <a:pt x="18013" y="621"/>
                    <a:pt x="18099" y="708"/>
                  </a:cubicBezTo>
                  <a:cubicBezTo>
                    <a:pt x="18286" y="917"/>
                    <a:pt x="18332" y="1266"/>
                    <a:pt x="17983" y="1615"/>
                  </a:cubicBezTo>
                  <a:lnTo>
                    <a:pt x="15145" y="4453"/>
                  </a:lnTo>
                  <a:lnTo>
                    <a:pt x="7770" y="4988"/>
                  </a:lnTo>
                  <a:lnTo>
                    <a:pt x="5723" y="2964"/>
                  </a:lnTo>
                  <a:lnTo>
                    <a:pt x="7887" y="824"/>
                  </a:lnTo>
                  <a:lnTo>
                    <a:pt x="13005" y="1336"/>
                  </a:lnTo>
                  <a:lnTo>
                    <a:pt x="13005" y="1661"/>
                  </a:lnTo>
                  <a:cubicBezTo>
                    <a:pt x="13005" y="1871"/>
                    <a:pt x="12935" y="2080"/>
                    <a:pt x="12772" y="2220"/>
                  </a:cubicBezTo>
                  <a:cubicBezTo>
                    <a:pt x="12609" y="2383"/>
                    <a:pt x="12400" y="2476"/>
                    <a:pt x="12167" y="2476"/>
                  </a:cubicBezTo>
                  <a:lnTo>
                    <a:pt x="9096" y="2476"/>
                  </a:lnTo>
                  <a:lnTo>
                    <a:pt x="9096" y="3034"/>
                  </a:lnTo>
                  <a:lnTo>
                    <a:pt x="14982" y="3034"/>
                  </a:lnTo>
                  <a:lnTo>
                    <a:pt x="17192" y="824"/>
                  </a:lnTo>
                  <a:cubicBezTo>
                    <a:pt x="17378" y="638"/>
                    <a:pt x="17571" y="564"/>
                    <a:pt x="17738" y="564"/>
                  </a:cubicBezTo>
                  <a:close/>
                  <a:moveTo>
                    <a:pt x="4746" y="2778"/>
                  </a:moveTo>
                  <a:lnTo>
                    <a:pt x="7956" y="5965"/>
                  </a:lnTo>
                  <a:lnTo>
                    <a:pt x="7421" y="6500"/>
                  </a:lnTo>
                  <a:lnTo>
                    <a:pt x="4234" y="3290"/>
                  </a:lnTo>
                  <a:lnTo>
                    <a:pt x="4746" y="2778"/>
                  </a:lnTo>
                  <a:close/>
                  <a:moveTo>
                    <a:pt x="4234" y="4081"/>
                  </a:moveTo>
                  <a:lnTo>
                    <a:pt x="6747" y="6593"/>
                  </a:lnTo>
                  <a:lnTo>
                    <a:pt x="6374" y="6966"/>
                  </a:lnTo>
                  <a:lnTo>
                    <a:pt x="1326" y="6966"/>
                  </a:lnTo>
                  <a:lnTo>
                    <a:pt x="4234" y="4081"/>
                  </a:lnTo>
                  <a:close/>
                  <a:moveTo>
                    <a:pt x="17723" y="0"/>
                  </a:moveTo>
                  <a:cubicBezTo>
                    <a:pt x="17470" y="0"/>
                    <a:pt x="17217" y="88"/>
                    <a:pt x="17006" y="266"/>
                  </a:cubicBezTo>
                  <a:cubicBezTo>
                    <a:pt x="16783" y="103"/>
                    <a:pt x="16529" y="25"/>
                    <a:pt x="16276" y="25"/>
                  </a:cubicBezTo>
                  <a:cubicBezTo>
                    <a:pt x="15950" y="25"/>
                    <a:pt x="15627" y="156"/>
                    <a:pt x="15378" y="405"/>
                  </a:cubicBezTo>
                  <a:lnTo>
                    <a:pt x="13307" y="2476"/>
                  </a:lnTo>
                  <a:cubicBezTo>
                    <a:pt x="13493" y="2220"/>
                    <a:pt x="13586" y="1941"/>
                    <a:pt x="13563" y="1638"/>
                  </a:cubicBezTo>
                  <a:lnTo>
                    <a:pt x="13540" y="824"/>
                  </a:lnTo>
                  <a:lnTo>
                    <a:pt x="7677" y="242"/>
                  </a:lnTo>
                  <a:lnTo>
                    <a:pt x="5351" y="2569"/>
                  </a:lnTo>
                  <a:lnTo>
                    <a:pt x="4769" y="1987"/>
                  </a:lnTo>
                  <a:lnTo>
                    <a:pt x="3443" y="3313"/>
                  </a:lnTo>
                  <a:lnTo>
                    <a:pt x="3839" y="3709"/>
                  </a:lnTo>
                  <a:lnTo>
                    <a:pt x="0" y="7547"/>
                  </a:lnTo>
                  <a:lnTo>
                    <a:pt x="6607" y="7547"/>
                  </a:lnTo>
                  <a:lnTo>
                    <a:pt x="7142" y="7012"/>
                  </a:lnTo>
                  <a:lnTo>
                    <a:pt x="7421" y="7291"/>
                  </a:lnTo>
                  <a:lnTo>
                    <a:pt x="8747" y="5988"/>
                  </a:lnTo>
                  <a:lnTo>
                    <a:pt x="8282" y="5546"/>
                  </a:lnTo>
                  <a:lnTo>
                    <a:pt x="15401" y="5011"/>
                  </a:lnTo>
                  <a:lnTo>
                    <a:pt x="18379" y="2034"/>
                  </a:lnTo>
                  <a:cubicBezTo>
                    <a:pt x="18960" y="1452"/>
                    <a:pt x="18890" y="731"/>
                    <a:pt x="18495" y="335"/>
                  </a:cubicBezTo>
                  <a:lnTo>
                    <a:pt x="18495" y="312"/>
                  </a:lnTo>
                  <a:cubicBezTo>
                    <a:pt x="18276" y="105"/>
                    <a:pt x="18000" y="0"/>
                    <a:pt x="17723" y="0"/>
                  </a:cubicBezTo>
                  <a:close/>
                </a:path>
              </a:pathLst>
            </a:custGeom>
            <a:solidFill>
              <a:schemeClr val="accent5"/>
            </a:solidFill>
            <a:ln>
              <a:noFill/>
            </a:ln>
          </p:spPr>
          <p:txBody>
            <a:bodyPr spcFirstLastPara="1" wrap="square" lIns="121900" tIns="121900" rIns="121900" bIns="121900" anchor="ctr" anchorCtr="0">
              <a:noAutofit/>
            </a:bodyPr>
            <a:lstStyle/>
            <a:p>
              <a:endParaRPr sz="1867"/>
            </a:p>
          </p:txBody>
        </p:sp>
        <p:sp>
          <p:nvSpPr>
            <p:cNvPr id="6705" name="Google Shape;6705;p123"/>
            <p:cNvSpPr/>
            <p:nvPr/>
          </p:nvSpPr>
          <p:spPr>
            <a:xfrm>
              <a:off x="4288150" y="3379975"/>
              <a:ext cx="136700" cy="277450"/>
            </a:xfrm>
            <a:custGeom>
              <a:avLst/>
              <a:gdLst/>
              <a:ahLst/>
              <a:cxnLst/>
              <a:rect l="l" t="t" r="r" b="b"/>
              <a:pathLst>
                <a:path w="5468" h="11098" extrusionOk="0">
                  <a:moveTo>
                    <a:pt x="838" y="11097"/>
                  </a:moveTo>
                  <a:lnTo>
                    <a:pt x="2048" y="11097"/>
                  </a:lnTo>
                  <a:cubicBezTo>
                    <a:pt x="2513" y="11097"/>
                    <a:pt x="2909" y="10725"/>
                    <a:pt x="2909" y="10260"/>
                  </a:cubicBezTo>
                  <a:lnTo>
                    <a:pt x="2909" y="9678"/>
                  </a:lnTo>
                  <a:lnTo>
                    <a:pt x="3490" y="9678"/>
                  </a:lnTo>
                  <a:cubicBezTo>
                    <a:pt x="3956" y="9678"/>
                    <a:pt x="4328" y="9306"/>
                    <a:pt x="4328" y="8841"/>
                  </a:cubicBezTo>
                  <a:lnTo>
                    <a:pt x="4328" y="8538"/>
                  </a:lnTo>
                  <a:lnTo>
                    <a:pt x="3770" y="8538"/>
                  </a:lnTo>
                  <a:lnTo>
                    <a:pt x="3770" y="8841"/>
                  </a:lnTo>
                  <a:cubicBezTo>
                    <a:pt x="3770" y="9003"/>
                    <a:pt x="3653" y="9120"/>
                    <a:pt x="3490" y="9120"/>
                  </a:cubicBezTo>
                  <a:lnTo>
                    <a:pt x="1746" y="9120"/>
                  </a:lnTo>
                  <a:lnTo>
                    <a:pt x="1746" y="9678"/>
                  </a:lnTo>
                  <a:lnTo>
                    <a:pt x="2327" y="9678"/>
                  </a:lnTo>
                  <a:lnTo>
                    <a:pt x="2327" y="10260"/>
                  </a:lnTo>
                  <a:cubicBezTo>
                    <a:pt x="2327" y="10423"/>
                    <a:pt x="2211" y="10562"/>
                    <a:pt x="2048" y="10562"/>
                  </a:cubicBezTo>
                  <a:lnTo>
                    <a:pt x="815" y="10562"/>
                  </a:lnTo>
                  <a:cubicBezTo>
                    <a:pt x="652" y="10562"/>
                    <a:pt x="536" y="10423"/>
                    <a:pt x="536" y="10260"/>
                  </a:cubicBezTo>
                  <a:lnTo>
                    <a:pt x="536" y="6607"/>
                  </a:lnTo>
                  <a:lnTo>
                    <a:pt x="1234" y="6607"/>
                  </a:lnTo>
                  <a:cubicBezTo>
                    <a:pt x="1397" y="6607"/>
                    <a:pt x="1513" y="6724"/>
                    <a:pt x="1513" y="6886"/>
                  </a:cubicBezTo>
                  <a:lnTo>
                    <a:pt x="1513" y="7445"/>
                  </a:lnTo>
                  <a:lnTo>
                    <a:pt x="2071" y="7445"/>
                  </a:lnTo>
                  <a:lnTo>
                    <a:pt x="2071" y="6886"/>
                  </a:lnTo>
                  <a:cubicBezTo>
                    <a:pt x="2071" y="6421"/>
                    <a:pt x="1699" y="6049"/>
                    <a:pt x="1234" y="6049"/>
                  </a:cubicBezTo>
                  <a:lnTo>
                    <a:pt x="536" y="6049"/>
                  </a:lnTo>
                  <a:lnTo>
                    <a:pt x="536" y="3071"/>
                  </a:lnTo>
                  <a:cubicBezTo>
                    <a:pt x="629" y="3094"/>
                    <a:pt x="722" y="3118"/>
                    <a:pt x="838" y="3118"/>
                  </a:cubicBezTo>
                  <a:lnTo>
                    <a:pt x="1676" y="3118"/>
                  </a:lnTo>
                  <a:lnTo>
                    <a:pt x="1676" y="2559"/>
                  </a:lnTo>
                  <a:lnTo>
                    <a:pt x="838" y="2559"/>
                  </a:lnTo>
                  <a:cubicBezTo>
                    <a:pt x="675" y="2559"/>
                    <a:pt x="536" y="2420"/>
                    <a:pt x="536" y="2257"/>
                  </a:cubicBezTo>
                  <a:lnTo>
                    <a:pt x="536" y="838"/>
                  </a:lnTo>
                  <a:cubicBezTo>
                    <a:pt x="536" y="675"/>
                    <a:pt x="675" y="535"/>
                    <a:pt x="838" y="535"/>
                  </a:cubicBezTo>
                  <a:lnTo>
                    <a:pt x="2048" y="535"/>
                  </a:lnTo>
                  <a:cubicBezTo>
                    <a:pt x="2211" y="535"/>
                    <a:pt x="2350" y="675"/>
                    <a:pt x="2350" y="838"/>
                  </a:cubicBezTo>
                  <a:lnTo>
                    <a:pt x="2350" y="2815"/>
                  </a:lnTo>
                  <a:lnTo>
                    <a:pt x="2909" y="2815"/>
                  </a:lnTo>
                  <a:lnTo>
                    <a:pt x="2909" y="2257"/>
                  </a:lnTo>
                  <a:lnTo>
                    <a:pt x="3490" y="2257"/>
                  </a:lnTo>
                  <a:cubicBezTo>
                    <a:pt x="3653" y="2257"/>
                    <a:pt x="3793" y="2397"/>
                    <a:pt x="3793" y="2559"/>
                  </a:cubicBezTo>
                  <a:lnTo>
                    <a:pt x="3793" y="4002"/>
                  </a:lnTo>
                  <a:lnTo>
                    <a:pt x="2676" y="4002"/>
                  </a:lnTo>
                  <a:lnTo>
                    <a:pt x="2676" y="4560"/>
                  </a:lnTo>
                  <a:lnTo>
                    <a:pt x="4630" y="4560"/>
                  </a:lnTo>
                  <a:cubicBezTo>
                    <a:pt x="4793" y="4560"/>
                    <a:pt x="4909" y="4700"/>
                    <a:pt x="4909" y="4862"/>
                  </a:cubicBezTo>
                  <a:lnTo>
                    <a:pt x="4909" y="6537"/>
                  </a:lnTo>
                  <a:cubicBezTo>
                    <a:pt x="4909" y="6700"/>
                    <a:pt x="4793" y="6817"/>
                    <a:pt x="4630" y="6817"/>
                  </a:cubicBezTo>
                  <a:lnTo>
                    <a:pt x="3793" y="6817"/>
                  </a:lnTo>
                  <a:lnTo>
                    <a:pt x="3793" y="8003"/>
                  </a:lnTo>
                  <a:lnTo>
                    <a:pt x="4351" y="8003"/>
                  </a:lnTo>
                  <a:lnTo>
                    <a:pt x="4351" y="7375"/>
                  </a:lnTo>
                  <a:lnTo>
                    <a:pt x="4630" y="7375"/>
                  </a:lnTo>
                  <a:cubicBezTo>
                    <a:pt x="5096" y="7375"/>
                    <a:pt x="5468" y="7003"/>
                    <a:pt x="5468" y="6537"/>
                  </a:cubicBezTo>
                  <a:lnTo>
                    <a:pt x="5468" y="4862"/>
                  </a:lnTo>
                  <a:cubicBezTo>
                    <a:pt x="5468" y="4397"/>
                    <a:pt x="5096" y="4025"/>
                    <a:pt x="4630" y="4025"/>
                  </a:cubicBezTo>
                  <a:lnTo>
                    <a:pt x="4351" y="4025"/>
                  </a:lnTo>
                  <a:lnTo>
                    <a:pt x="4351" y="2559"/>
                  </a:lnTo>
                  <a:cubicBezTo>
                    <a:pt x="4351" y="2094"/>
                    <a:pt x="3979" y="1722"/>
                    <a:pt x="3514" y="1722"/>
                  </a:cubicBezTo>
                  <a:lnTo>
                    <a:pt x="2909" y="1722"/>
                  </a:lnTo>
                  <a:lnTo>
                    <a:pt x="2909" y="838"/>
                  </a:lnTo>
                  <a:cubicBezTo>
                    <a:pt x="2909" y="373"/>
                    <a:pt x="2537" y="0"/>
                    <a:pt x="2071" y="0"/>
                  </a:cubicBezTo>
                  <a:lnTo>
                    <a:pt x="838" y="0"/>
                  </a:lnTo>
                  <a:cubicBezTo>
                    <a:pt x="373" y="0"/>
                    <a:pt x="1" y="373"/>
                    <a:pt x="1" y="838"/>
                  </a:cubicBezTo>
                  <a:lnTo>
                    <a:pt x="1" y="10260"/>
                  </a:lnTo>
                  <a:cubicBezTo>
                    <a:pt x="1" y="10725"/>
                    <a:pt x="373" y="11097"/>
                    <a:pt x="838" y="11097"/>
                  </a:cubicBezTo>
                  <a:close/>
                  <a:moveTo>
                    <a:pt x="838" y="11097"/>
                  </a:moveTo>
                  <a:close/>
                </a:path>
              </a:pathLst>
            </a:custGeom>
            <a:solidFill>
              <a:schemeClr val="accent5"/>
            </a:solidFill>
            <a:ln>
              <a:noFill/>
            </a:ln>
          </p:spPr>
          <p:txBody>
            <a:bodyPr spcFirstLastPara="1" wrap="square" lIns="121900" tIns="121900" rIns="121900" bIns="121900" anchor="ctr" anchorCtr="0">
              <a:noAutofit/>
            </a:bodyPr>
            <a:lstStyle/>
            <a:p>
              <a:endParaRPr sz="1867"/>
            </a:p>
          </p:txBody>
        </p:sp>
        <p:sp>
          <p:nvSpPr>
            <p:cNvPr id="6706" name="Google Shape;6706;p123"/>
            <p:cNvSpPr/>
            <p:nvPr/>
          </p:nvSpPr>
          <p:spPr>
            <a:xfrm>
              <a:off x="4137525" y="3379975"/>
              <a:ext cx="137275" cy="277450"/>
            </a:xfrm>
            <a:custGeom>
              <a:avLst/>
              <a:gdLst/>
              <a:ahLst/>
              <a:cxnLst/>
              <a:rect l="l" t="t" r="r" b="b"/>
              <a:pathLst>
                <a:path w="5491" h="11098" extrusionOk="0">
                  <a:moveTo>
                    <a:pt x="861" y="7375"/>
                  </a:moveTo>
                  <a:lnTo>
                    <a:pt x="1140" y="7375"/>
                  </a:lnTo>
                  <a:lnTo>
                    <a:pt x="1140" y="8817"/>
                  </a:lnTo>
                  <a:cubicBezTo>
                    <a:pt x="1140" y="9283"/>
                    <a:pt x="1513" y="9655"/>
                    <a:pt x="1978" y="9655"/>
                  </a:cubicBezTo>
                  <a:lnTo>
                    <a:pt x="2583" y="9655"/>
                  </a:lnTo>
                  <a:lnTo>
                    <a:pt x="2583" y="10236"/>
                  </a:lnTo>
                  <a:cubicBezTo>
                    <a:pt x="2583" y="10702"/>
                    <a:pt x="2955" y="11097"/>
                    <a:pt x="3420" y="11097"/>
                  </a:cubicBezTo>
                  <a:lnTo>
                    <a:pt x="4630" y="11097"/>
                  </a:lnTo>
                  <a:cubicBezTo>
                    <a:pt x="5095" y="11097"/>
                    <a:pt x="5491" y="10702"/>
                    <a:pt x="5491" y="10236"/>
                  </a:cubicBezTo>
                  <a:lnTo>
                    <a:pt x="5491" y="838"/>
                  </a:lnTo>
                  <a:cubicBezTo>
                    <a:pt x="5491" y="373"/>
                    <a:pt x="5095" y="0"/>
                    <a:pt x="4630" y="0"/>
                  </a:cubicBezTo>
                  <a:lnTo>
                    <a:pt x="3420" y="0"/>
                  </a:lnTo>
                  <a:cubicBezTo>
                    <a:pt x="2955" y="0"/>
                    <a:pt x="2583" y="373"/>
                    <a:pt x="2583" y="838"/>
                  </a:cubicBezTo>
                  <a:lnTo>
                    <a:pt x="2583" y="1722"/>
                  </a:lnTo>
                  <a:lnTo>
                    <a:pt x="1978" y="1722"/>
                  </a:lnTo>
                  <a:cubicBezTo>
                    <a:pt x="1513" y="1722"/>
                    <a:pt x="1140" y="2094"/>
                    <a:pt x="1140" y="2559"/>
                  </a:cubicBezTo>
                  <a:lnTo>
                    <a:pt x="1140" y="4002"/>
                  </a:lnTo>
                  <a:lnTo>
                    <a:pt x="838" y="4002"/>
                  </a:lnTo>
                  <a:cubicBezTo>
                    <a:pt x="373" y="4002"/>
                    <a:pt x="0" y="4397"/>
                    <a:pt x="0" y="4862"/>
                  </a:cubicBezTo>
                  <a:lnTo>
                    <a:pt x="0" y="5398"/>
                  </a:lnTo>
                  <a:lnTo>
                    <a:pt x="559" y="5398"/>
                  </a:lnTo>
                  <a:lnTo>
                    <a:pt x="559" y="4862"/>
                  </a:lnTo>
                  <a:cubicBezTo>
                    <a:pt x="559" y="4700"/>
                    <a:pt x="675" y="4560"/>
                    <a:pt x="838" y="4560"/>
                  </a:cubicBezTo>
                  <a:lnTo>
                    <a:pt x="1699" y="4560"/>
                  </a:lnTo>
                  <a:lnTo>
                    <a:pt x="1699" y="2536"/>
                  </a:lnTo>
                  <a:cubicBezTo>
                    <a:pt x="1699" y="2373"/>
                    <a:pt x="1815" y="2234"/>
                    <a:pt x="1978" y="2234"/>
                  </a:cubicBezTo>
                  <a:lnTo>
                    <a:pt x="3723" y="2234"/>
                  </a:lnTo>
                  <a:lnTo>
                    <a:pt x="3723" y="1675"/>
                  </a:lnTo>
                  <a:lnTo>
                    <a:pt x="3118" y="1675"/>
                  </a:lnTo>
                  <a:lnTo>
                    <a:pt x="3118" y="815"/>
                  </a:lnTo>
                  <a:cubicBezTo>
                    <a:pt x="3118" y="652"/>
                    <a:pt x="3257" y="512"/>
                    <a:pt x="3420" y="512"/>
                  </a:cubicBezTo>
                  <a:lnTo>
                    <a:pt x="4630" y="512"/>
                  </a:lnTo>
                  <a:cubicBezTo>
                    <a:pt x="4793" y="512"/>
                    <a:pt x="4932" y="652"/>
                    <a:pt x="4932" y="815"/>
                  </a:cubicBezTo>
                  <a:lnTo>
                    <a:pt x="4932" y="4746"/>
                  </a:lnTo>
                  <a:lnTo>
                    <a:pt x="4234" y="4746"/>
                  </a:lnTo>
                  <a:cubicBezTo>
                    <a:pt x="4072" y="4746"/>
                    <a:pt x="3932" y="4630"/>
                    <a:pt x="3932" y="4467"/>
                  </a:cubicBezTo>
                  <a:lnTo>
                    <a:pt x="3932" y="3955"/>
                  </a:lnTo>
                  <a:lnTo>
                    <a:pt x="3374" y="3955"/>
                  </a:lnTo>
                  <a:lnTo>
                    <a:pt x="3374" y="4514"/>
                  </a:lnTo>
                  <a:cubicBezTo>
                    <a:pt x="3374" y="4979"/>
                    <a:pt x="3769" y="5351"/>
                    <a:pt x="4234" y="5351"/>
                  </a:cubicBezTo>
                  <a:lnTo>
                    <a:pt x="4932" y="5351"/>
                  </a:lnTo>
                  <a:lnTo>
                    <a:pt x="4932" y="8306"/>
                  </a:lnTo>
                  <a:cubicBezTo>
                    <a:pt x="4816" y="8282"/>
                    <a:pt x="4723" y="8259"/>
                    <a:pt x="4630" y="8259"/>
                  </a:cubicBezTo>
                  <a:lnTo>
                    <a:pt x="3792" y="8259"/>
                  </a:lnTo>
                  <a:lnTo>
                    <a:pt x="3792" y="8817"/>
                  </a:lnTo>
                  <a:lnTo>
                    <a:pt x="4630" y="8817"/>
                  </a:lnTo>
                  <a:cubicBezTo>
                    <a:pt x="4793" y="8817"/>
                    <a:pt x="4932" y="8957"/>
                    <a:pt x="4932" y="9120"/>
                  </a:cubicBezTo>
                  <a:lnTo>
                    <a:pt x="4932" y="10260"/>
                  </a:lnTo>
                  <a:cubicBezTo>
                    <a:pt x="4932" y="10423"/>
                    <a:pt x="4793" y="10562"/>
                    <a:pt x="4630" y="10562"/>
                  </a:cubicBezTo>
                  <a:lnTo>
                    <a:pt x="3420" y="10562"/>
                  </a:lnTo>
                  <a:cubicBezTo>
                    <a:pt x="3257" y="10562"/>
                    <a:pt x="3118" y="10423"/>
                    <a:pt x="3118" y="10260"/>
                  </a:cubicBezTo>
                  <a:lnTo>
                    <a:pt x="3118" y="8561"/>
                  </a:lnTo>
                  <a:lnTo>
                    <a:pt x="2559" y="8561"/>
                  </a:lnTo>
                  <a:lnTo>
                    <a:pt x="2559" y="9120"/>
                  </a:lnTo>
                  <a:lnTo>
                    <a:pt x="1978" y="9120"/>
                  </a:lnTo>
                  <a:cubicBezTo>
                    <a:pt x="1815" y="9120"/>
                    <a:pt x="1675" y="8980"/>
                    <a:pt x="1675" y="8817"/>
                  </a:cubicBezTo>
                  <a:lnTo>
                    <a:pt x="1675" y="7375"/>
                  </a:lnTo>
                  <a:lnTo>
                    <a:pt x="2792" y="7375"/>
                  </a:lnTo>
                  <a:lnTo>
                    <a:pt x="2792" y="6817"/>
                  </a:lnTo>
                  <a:lnTo>
                    <a:pt x="838" y="6817"/>
                  </a:lnTo>
                  <a:cubicBezTo>
                    <a:pt x="675" y="6817"/>
                    <a:pt x="559" y="6677"/>
                    <a:pt x="559" y="6514"/>
                  </a:cubicBezTo>
                  <a:lnTo>
                    <a:pt x="559" y="5956"/>
                  </a:lnTo>
                  <a:lnTo>
                    <a:pt x="0" y="5956"/>
                  </a:lnTo>
                  <a:lnTo>
                    <a:pt x="0" y="6514"/>
                  </a:lnTo>
                  <a:cubicBezTo>
                    <a:pt x="0" y="6979"/>
                    <a:pt x="373" y="7352"/>
                    <a:pt x="838" y="7352"/>
                  </a:cubicBezTo>
                  <a:close/>
                  <a:moveTo>
                    <a:pt x="861" y="7375"/>
                  </a:moveTo>
                  <a:close/>
                </a:path>
              </a:pathLst>
            </a:custGeom>
            <a:solidFill>
              <a:schemeClr val="accent5"/>
            </a:solidFill>
            <a:ln>
              <a:noFill/>
            </a:ln>
          </p:spPr>
          <p:txBody>
            <a:bodyPr spcFirstLastPara="1" wrap="square" lIns="121900" tIns="121900" rIns="121900" bIns="121900" anchor="ctr" anchorCtr="0">
              <a:noAutofit/>
            </a:bodyPr>
            <a:lstStyle/>
            <a:p>
              <a:endParaRPr sz="1867"/>
            </a:p>
          </p:txBody>
        </p:sp>
        <p:sp>
          <p:nvSpPr>
            <p:cNvPr id="6707" name="Google Shape;6707;p123"/>
            <p:cNvSpPr/>
            <p:nvPr/>
          </p:nvSpPr>
          <p:spPr>
            <a:xfrm>
              <a:off x="4326550" y="3580050"/>
              <a:ext cx="13975" cy="13975"/>
            </a:xfrm>
            <a:custGeom>
              <a:avLst/>
              <a:gdLst/>
              <a:ahLst/>
              <a:cxnLst/>
              <a:rect l="l" t="t" r="r" b="b"/>
              <a:pathLst>
                <a:path w="559" h="559" extrusionOk="0">
                  <a:moveTo>
                    <a:pt x="0" y="0"/>
                  </a:moveTo>
                  <a:lnTo>
                    <a:pt x="559" y="0"/>
                  </a:lnTo>
                  <a:lnTo>
                    <a:pt x="559" y="558"/>
                  </a:lnTo>
                  <a:lnTo>
                    <a:pt x="0" y="558"/>
                  </a:lnTo>
                  <a:close/>
                </a:path>
              </a:pathLst>
            </a:custGeom>
            <a:solidFill>
              <a:schemeClr val="accent5"/>
            </a:solidFill>
            <a:ln>
              <a:noFill/>
            </a:ln>
          </p:spPr>
          <p:txBody>
            <a:bodyPr spcFirstLastPara="1" wrap="square" lIns="121900" tIns="121900" rIns="121900" bIns="121900" anchor="ctr" anchorCtr="0">
              <a:noAutofit/>
            </a:bodyPr>
            <a:lstStyle/>
            <a:p>
              <a:endParaRPr sz="1867"/>
            </a:p>
          </p:txBody>
        </p:sp>
        <p:sp>
          <p:nvSpPr>
            <p:cNvPr id="6708" name="Google Shape;6708;p123"/>
            <p:cNvSpPr/>
            <p:nvPr/>
          </p:nvSpPr>
          <p:spPr>
            <a:xfrm>
              <a:off x="4326550" y="3486975"/>
              <a:ext cx="41900" cy="35500"/>
            </a:xfrm>
            <a:custGeom>
              <a:avLst/>
              <a:gdLst/>
              <a:ahLst/>
              <a:cxnLst/>
              <a:rect l="l" t="t" r="r" b="b"/>
              <a:pathLst>
                <a:path w="1676" h="1420" extrusionOk="0">
                  <a:moveTo>
                    <a:pt x="0" y="24"/>
                  </a:moveTo>
                  <a:lnTo>
                    <a:pt x="0" y="582"/>
                  </a:lnTo>
                  <a:cubicBezTo>
                    <a:pt x="0" y="1024"/>
                    <a:pt x="372" y="1420"/>
                    <a:pt x="838" y="1420"/>
                  </a:cubicBezTo>
                  <a:lnTo>
                    <a:pt x="1675" y="1420"/>
                  </a:lnTo>
                  <a:lnTo>
                    <a:pt x="1675" y="862"/>
                  </a:lnTo>
                  <a:lnTo>
                    <a:pt x="838" y="862"/>
                  </a:lnTo>
                  <a:cubicBezTo>
                    <a:pt x="675" y="862"/>
                    <a:pt x="559" y="722"/>
                    <a:pt x="559" y="559"/>
                  </a:cubicBezTo>
                  <a:lnTo>
                    <a:pt x="559" y="1"/>
                  </a:lnTo>
                  <a:close/>
                  <a:moveTo>
                    <a:pt x="0" y="24"/>
                  </a:moveTo>
                  <a:close/>
                </a:path>
              </a:pathLst>
            </a:custGeom>
            <a:solidFill>
              <a:schemeClr val="accent5"/>
            </a:solidFill>
            <a:ln>
              <a:noFill/>
            </a:ln>
          </p:spPr>
          <p:txBody>
            <a:bodyPr spcFirstLastPara="1" wrap="square" lIns="121900" tIns="121900" rIns="121900" bIns="121900" anchor="ctr" anchorCtr="0">
              <a:noAutofit/>
            </a:bodyPr>
            <a:lstStyle/>
            <a:p>
              <a:endParaRPr sz="1867"/>
            </a:p>
          </p:txBody>
        </p:sp>
        <p:sp>
          <p:nvSpPr>
            <p:cNvPr id="6709" name="Google Shape;6709;p123"/>
            <p:cNvSpPr/>
            <p:nvPr/>
          </p:nvSpPr>
          <p:spPr>
            <a:xfrm>
              <a:off x="4193950" y="3522450"/>
              <a:ext cx="41900" cy="34925"/>
            </a:xfrm>
            <a:custGeom>
              <a:avLst/>
              <a:gdLst/>
              <a:ahLst/>
              <a:cxnLst/>
              <a:rect l="l" t="t" r="r" b="b"/>
              <a:pathLst>
                <a:path w="1676" h="1397" extrusionOk="0">
                  <a:moveTo>
                    <a:pt x="1675" y="1397"/>
                  </a:moveTo>
                  <a:lnTo>
                    <a:pt x="1675" y="838"/>
                  </a:lnTo>
                  <a:cubicBezTo>
                    <a:pt x="1675" y="373"/>
                    <a:pt x="1303" y="1"/>
                    <a:pt x="838" y="1"/>
                  </a:cubicBezTo>
                  <a:lnTo>
                    <a:pt x="0" y="1"/>
                  </a:lnTo>
                  <a:lnTo>
                    <a:pt x="0" y="559"/>
                  </a:lnTo>
                  <a:lnTo>
                    <a:pt x="838" y="559"/>
                  </a:lnTo>
                  <a:cubicBezTo>
                    <a:pt x="1000" y="559"/>
                    <a:pt x="1117" y="676"/>
                    <a:pt x="1117" y="838"/>
                  </a:cubicBezTo>
                  <a:lnTo>
                    <a:pt x="1117" y="1397"/>
                  </a:lnTo>
                  <a:close/>
                  <a:moveTo>
                    <a:pt x="1675" y="1397"/>
                  </a:moveTo>
                  <a:close/>
                </a:path>
              </a:pathLst>
            </a:custGeom>
            <a:solidFill>
              <a:schemeClr val="accent5"/>
            </a:solidFill>
            <a:ln>
              <a:noFill/>
            </a:ln>
          </p:spPr>
          <p:txBody>
            <a:bodyPr spcFirstLastPara="1" wrap="square" lIns="121900" tIns="121900" rIns="121900" bIns="121900" anchor="ctr" anchorCtr="0">
              <a:noAutofit/>
            </a:bodyPr>
            <a:lstStyle/>
            <a:p>
              <a:endParaRPr sz="1867"/>
            </a:p>
          </p:txBody>
        </p:sp>
        <p:sp>
          <p:nvSpPr>
            <p:cNvPr id="6710" name="Google Shape;6710;p123"/>
            <p:cNvSpPr/>
            <p:nvPr/>
          </p:nvSpPr>
          <p:spPr>
            <a:xfrm>
              <a:off x="4221850" y="3450925"/>
              <a:ext cx="14000" cy="13975"/>
            </a:xfrm>
            <a:custGeom>
              <a:avLst/>
              <a:gdLst/>
              <a:ahLst/>
              <a:cxnLst/>
              <a:rect l="l" t="t" r="r" b="b"/>
              <a:pathLst>
                <a:path w="560" h="559" extrusionOk="0">
                  <a:moveTo>
                    <a:pt x="1" y="1"/>
                  </a:moveTo>
                  <a:lnTo>
                    <a:pt x="559" y="1"/>
                  </a:lnTo>
                  <a:lnTo>
                    <a:pt x="559" y="559"/>
                  </a:lnTo>
                  <a:lnTo>
                    <a:pt x="1" y="559"/>
                  </a:lnTo>
                  <a:close/>
                </a:path>
              </a:pathLst>
            </a:custGeom>
            <a:solidFill>
              <a:schemeClr val="accent5"/>
            </a:solidFill>
            <a:ln>
              <a:noFill/>
            </a:ln>
          </p:spPr>
          <p:txBody>
            <a:bodyPr spcFirstLastPara="1" wrap="square" lIns="121900" tIns="121900" rIns="121900" bIns="121900" anchor="ctr" anchorCtr="0">
              <a:noAutofit/>
            </a:bodyPr>
            <a:lstStyle/>
            <a:p>
              <a:endParaRPr sz="1867"/>
            </a:p>
          </p:txBody>
        </p:sp>
      </p:grpSp>
      <p:sp>
        <p:nvSpPr>
          <p:cNvPr id="6725" name="Google Shape;6725;p123">
            <a:hlinkClick r:id="" action="ppaction://hlinkshowjump?jump=previousslide"/>
          </p:cNvPr>
          <p:cNvSpPr/>
          <p:nvPr/>
        </p:nvSpPr>
        <p:spPr>
          <a:xfrm>
            <a:off x="94562" y="2629696"/>
            <a:ext cx="574400" cy="5156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6726" name="Google Shape;6726;p123">
            <a:hlinkClick r:id="" action="ppaction://hlinkshowjump?jump=nextslide"/>
          </p:cNvPr>
          <p:cNvSpPr/>
          <p:nvPr/>
        </p:nvSpPr>
        <p:spPr>
          <a:xfrm flipH="1">
            <a:off x="11517608" y="2654305"/>
            <a:ext cx="574400" cy="5156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1867"/>
          </a:p>
        </p:txBody>
      </p:sp>
      <p:sp>
        <p:nvSpPr>
          <p:cNvPr id="58" name="Google Shape;6682;p123">
            <a:extLst>
              <a:ext uri="{FF2B5EF4-FFF2-40B4-BE49-F238E27FC236}">
                <a16:creationId xmlns:a16="http://schemas.microsoft.com/office/drawing/2014/main" id="{42FC8BFD-87FD-44C3-9A08-8B72D1C62675}"/>
              </a:ext>
            </a:extLst>
          </p:cNvPr>
          <p:cNvSpPr/>
          <p:nvPr/>
        </p:nvSpPr>
        <p:spPr>
          <a:xfrm>
            <a:off x="5055189" y="982206"/>
            <a:ext cx="2494704" cy="643068"/>
          </a:xfrm>
          <a:prstGeom prst="roundRect">
            <a:avLst>
              <a:gd name="adj" fmla="val 27829"/>
            </a:avLst>
          </a:prstGeom>
          <a:solidFill>
            <a:schemeClr val="accent1"/>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r>
              <a:rPr lang="en" sz="1200" dirty="0">
                <a:solidFill>
                  <a:schemeClr val="bg1"/>
                </a:solidFill>
                <a:latin typeface="Aldrich"/>
                <a:ea typeface="Aldrich"/>
                <a:cs typeface="Aldrich"/>
                <a:sym typeface="Aldrich"/>
              </a:rPr>
              <a:t>El sistema almacena la fecha en que realizo la pregunta y las respuestas . </a:t>
            </a:r>
            <a:endParaRPr sz="1200" dirty="0">
              <a:solidFill>
                <a:schemeClr val="bg1"/>
              </a:solidFill>
              <a:latin typeface="Aldrich"/>
              <a:ea typeface="Aldrich"/>
              <a:cs typeface="Aldrich"/>
              <a:sym typeface="Aldrich"/>
            </a:endParaRPr>
          </a:p>
        </p:txBody>
      </p:sp>
      <p:sp>
        <p:nvSpPr>
          <p:cNvPr id="42" name="Google Shape;6682;p123">
            <a:extLst>
              <a:ext uri="{FF2B5EF4-FFF2-40B4-BE49-F238E27FC236}">
                <a16:creationId xmlns:a16="http://schemas.microsoft.com/office/drawing/2014/main" id="{50EE1EBB-80B5-4196-B369-57E5D1844785}"/>
              </a:ext>
            </a:extLst>
          </p:cNvPr>
          <p:cNvSpPr/>
          <p:nvPr/>
        </p:nvSpPr>
        <p:spPr>
          <a:xfrm>
            <a:off x="633686" y="1901685"/>
            <a:ext cx="2706129" cy="665264"/>
          </a:xfrm>
          <a:prstGeom prst="roundRect">
            <a:avLst>
              <a:gd name="adj" fmla="val 27829"/>
            </a:avLst>
          </a:prstGeom>
          <a:solidFill>
            <a:schemeClr val="accent1"/>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r>
              <a:rPr lang="en" sz="1200" dirty="0">
                <a:solidFill>
                  <a:schemeClr val="bg1"/>
                </a:solidFill>
                <a:latin typeface="Aldrich"/>
                <a:ea typeface="Aldrich"/>
                <a:cs typeface="Aldrich"/>
                <a:sym typeface="Aldrich"/>
              </a:rPr>
              <a:t>L</a:t>
            </a:r>
            <a:r>
              <a:rPr lang="es-AR" sz="1200" dirty="0">
                <a:solidFill>
                  <a:schemeClr val="bg1"/>
                </a:solidFill>
                <a:latin typeface="Aldrich"/>
                <a:ea typeface="Aldrich"/>
                <a:cs typeface="Aldrich"/>
                <a:sym typeface="Aldrich"/>
              </a:rPr>
              <a:t>a</a:t>
            </a:r>
            <a:r>
              <a:rPr lang="en" sz="1200" dirty="0">
                <a:solidFill>
                  <a:schemeClr val="bg1"/>
                </a:solidFill>
                <a:latin typeface="Aldrich"/>
                <a:ea typeface="Aldrich"/>
                <a:cs typeface="Aldrich"/>
                <a:sym typeface="Aldrich"/>
              </a:rPr>
              <a:t>s preguntas pueden tener varias respuestas y cualquier usuario puede responder las veces que desee</a:t>
            </a:r>
            <a:endParaRPr sz="1200" dirty="0">
              <a:solidFill>
                <a:schemeClr val="bg1"/>
              </a:solidFill>
              <a:latin typeface="Aldrich"/>
              <a:ea typeface="Aldrich"/>
              <a:cs typeface="Aldrich"/>
              <a:sym typeface="Aldrich"/>
            </a:endParaRPr>
          </a:p>
        </p:txBody>
      </p:sp>
      <p:sp>
        <p:nvSpPr>
          <p:cNvPr id="64" name="Google Shape;6682;p123">
            <a:extLst>
              <a:ext uri="{FF2B5EF4-FFF2-40B4-BE49-F238E27FC236}">
                <a16:creationId xmlns:a16="http://schemas.microsoft.com/office/drawing/2014/main" id="{7AEEB9B0-9A2B-4A13-92DC-B3F3CDD7848E}"/>
              </a:ext>
            </a:extLst>
          </p:cNvPr>
          <p:cNvSpPr/>
          <p:nvPr/>
        </p:nvSpPr>
        <p:spPr>
          <a:xfrm>
            <a:off x="3770704" y="1838248"/>
            <a:ext cx="2810154" cy="751185"/>
          </a:xfrm>
          <a:prstGeom prst="roundRect">
            <a:avLst>
              <a:gd name="adj" fmla="val 27829"/>
            </a:avLst>
          </a:prstGeom>
          <a:solidFill>
            <a:schemeClr val="accent1"/>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r>
              <a:rPr lang="en" sz="1200" dirty="0">
                <a:solidFill>
                  <a:schemeClr val="bg1"/>
                </a:solidFill>
                <a:latin typeface="Aldrich"/>
                <a:ea typeface="Aldrich"/>
                <a:cs typeface="Aldrich"/>
                <a:sym typeface="Aldrich"/>
              </a:rPr>
              <a:t>L</a:t>
            </a:r>
            <a:r>
              <a:rPr lang="es-AR" sz="1200" dirty="0">
                <a:solidFill>
                  <a:schemeClr val="bg1"/>
                </a:solidFill>
                <a:latin typeface="Aldrich"/>
                <a:ea typeface="Aldrich"/>
                <a:cs typeface="Aldrich"/>
                <a:sym typeface="Aldrich"/>
              </a:rPr>
              <a:t>a</a:t>
            </a:r>
            <a:r>
              <a:rPr lang="en" sz="1200" dirty="0">
                <a:solidFill>
                  <a:schemeClr val="bg1"/>
                </a:solidFill>
                <a:latin typeface="Aldrich"/>
                <a:ea typeface="Aldrich"/>
                <a:cs typeface="Aldrich"/>
                <a:sym typeface="Aldrich"/>
              </a:rPr>
              <a:t>s preguntas pueden tener varios estados a lo largo del tiempo: ACTIVO, INACTIVO, SUSPENDIDO y SOLUCIONADO. </a:t>
            </a:r>
            <a:endParaRPr sz="1200" dirty="0">
              <a:solidFill>
                <a:schemeClr val="bg1"/>
              </a:solidFill>
              <a:latin typeface="Aldrich"/>
              <a:ea typeface="Aldrich"/>
              <a:cs typeface="Aldrich"/>
              <a:sym typeface="Aldrich"/>
            </a:endParaRPr>
          </a:p>
        </p:txBody>
      </p:sp>
      <p:sp>
        <p:nvSpPr>
          <p:cNvPr id="86" name="Google Shape;6687;p123">
            <a:extLst>
              <a:ext uri="{FF2B5EF4-FFF2-40B4-BE49-F238E27FC236}">
                <a16:creationId xmlns:a16="http://schemas.microsoft.com/office/drawing/2014/main" id="{AC606E28-EAED-4694-886A-FCB3ECF19648}"/>
              </a:ext>
            </a:extLst>
          </p:cNvPr>
          <p:cNvSpPr/>
          <p:nvPr/>
        </p:nvSpPr>
        <p:spPr>
          <a:xfrm>
            <a:off x="1304393" y="5912795"/>
            <a:ext cx="2370537" cy="565986"/>
          </a:xfrm>
          <a:prstGeom prst="roundRect">
            <a:avLst>
              <a:gd name="adj" fmla="val 27829"/>
            </a:avLst>
          </a:prstGeom>
          <a:solidFill>
            <a:schemeClr val="l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r>
              <a:rPr lang="es-ES" dirty="0">
                <a:solidFill>
                  <a:schemeClr val="accent5"/>
                </a:solidFill>
                <a:latin typeface="Aldrich"/>
                <a:ea typeface="Aldrich"/>
                <a:cs typeface="Aldrich"/>
                <a:sym typeface="Aldrich"/>
              </a:rPr>
              <a:t>Los usuarios pueden dar “me gusta” a las respuestas </a:t>
            </a:r>
          </a:p>
        </p:txBody>
      </p:sp>
      <p:cxnSp>
        <p:nvCxnSpPr>
          <p:cNvPr id="96" name="Google Shape;6692;p123">
            <a:extLst>
              <a:ext uri="{FF2B5EF4-FFF2-40B4-BE49-F238E27FC236}">
                <a16:creationId xmlns:a16="http://schemas.microsoft.com/office/drawing/2014/main" id="{923F623E-9E6D-4543-80D7-86CC39403011}"/>
              </a:ext>
            </a:extLst>
          </p:cNvPr>
          <p:cNvCxnSpPr>
            <a:cxnSpLocks/>
            <a:stCxn id="6681" idx="2"/>
            <a:endCxn id="90" idx="3"/>
          </p:cNvCxnSpPr>
          <p:nvPr/>
        </p:nvCxnSpPr>
        <p:spPr>
          <a:xfrm rot="10800000" flipV="1">
            <a:off x="2737714" y="3826305"/>
            <a:ext cx="2178705" cy="1132611"/>
          </a:xfrm>
          <a:prstGeom prst="bentConnector3">
            <a:avLst>
              <a:gd name="adj1" fmla="val 50000"/>
            </a:avLst>
          </a:prstGeom>
          <a:noFill/>
          <a:ln w="28575" cap="flat" cmpd="sng">
            <a:solidFill>
              <a:schemeClr val="accent5"/>
            </a:solidFill>
            <a:prstDash val="solid"/>
            <a:round/>
            <a:headEnd type="none" w="med" len="med"/>
            <a:tailEnd type="none" w="med" len="med"/>
          </a:ln>
        </p:spPr>
      </p:cxnSp>
      <p:sp>
        <p:nvSpPr>
          <p:cNvPr id="106" name="Google Shape;6683;p123">
            <a:extLst>
              <a:ext uri="{FF2B5EF4-FFF2-40B4-BE49-F238E27FC236}">
                <a16:creationId xmlns:a16="http://schemas.microsoft.com/office/drawing/2014/main" id="{6FC67B65-2266-4EE9-8EE2-C407C3D4A335}"/>
              </a:ext>
            </a:extLst>
          </p:cNvPr>
          <p:cNvSpPr/>
          <p:nvPr/>
        </p:nvSpPr>
        <p:spPr>
          <a:xfrm>
            <a:off x="602461" y="2994838"/>
            <a:ext cx="2921640" cy="1182527"/>
          </a:xfrm>
          <a:prstGeom prst="roundRect">
            <a:avLst>
              <a:gd name="adj" fmla="val 27829"/>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endParaRPr lang="en" sz="1200" dirty="0">
              <a:solidFill>
                <a:schemeClr val="accent5"/>
              </a:solidFill>
              <a:latin typeface="Aldrich"/>
              <a:ea typeface="Aldrich"/>
              <a:cs typeface="Aldrich"/>
              <a:sym typeface="Aldrich"/>
            </a:endParaRPr>
          </a:p>
          <a:p>
            <a:r>
              <a:rPr lang="es-AR" sz="1200" dirty="0">
                <a:effectLst/>
                <a:latin typeface="Aldrich"/>
                <a:ea typeface="Calibri" panose="020F0502020204030204" pitchFamily="34" charset="0"/>
                <a:cs typeface="Open Sans" panose="020B0606030504020204" pitchFamily="34" charset="0"/>
              </a:rPr>
              <a:t>Cuando se elimina el usuario las preguntas que creo pasan a estado  SUSPENDIDAS, estes estado permite que los usuarios respondan, pero no emite notificación </a:t>
            </a:r>
          </a:p>
          <a:p>
            <a:pPr algn="ctr"/>
            <a:r>
              <a:rPr lang="es-ES" sz="1200" dirty="0">
                <a:solidFill>
                  <a:schemeClr val="accent5"/>
                </a:solidFill>
                <a:latin typeface="Aldrich"/>
                <a:ea typeface="Aldrich"/>
                <a:cs typeface="Aldrich"/>
                <a:sym typeface="Aldrich"/>
              </a:rPr>
              <a:t> </a:t>
            </a:r>
          </a:p>
        </p:txBody>
      </p:sp>
      <p:sp>
        <p:nvSpPr>
          <p:cNvPr id="113" name="Google Shape;6683;p123">
            <a:extLst>
              <a:ext uri="{FF2B5EF4-FFF2-40B4-BE49-F238E27FC236}">
                <a16:creationId xmlns:a16="http://schemas.microsoft.com/office/drawing/2014/main" id="{8F3FF85F-65A0-482C-8A82-5AE0FBAB6B64}"/>
              </a:ext>
            </a:extLst>
          </p:cNvPr>
          <p:cNvSpPr/>
          <p:nvPr/>
        </p:nvSpPr>
        <p:spPr>
          <a:xfrm>
            <a:off x="4257479" y="4885251"/>
            <a:ext cx="3439495" cy="1462556"/>
          </a:xfrm>
          <a:prstGeom prst="roundRect">
            <a:avLst>
              <a:gd name="adj" fmla="val 27829"/>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r>
              <a:rPr lang="es-AR" dirty="0">
                <a:effectLst/>
                <a:latin typeface="Aldrich"/>
                <a:ea typeface="Calibri" panose="020F0502020204030204" pitchFamily="34" charset="0"/>
                <a:cs typeface="Open Sans" panose="020B0606030504020204" pitchFamily="34" charset="0"/>
              </a:rPr>
              <a:t>Las preguntas INACTIVAS son aquellas que recibieron respuestas en los últimos 6 meses al menos</a:t>
            </a:r>
            <a:r>
              <a:rPr lang="es-AR" dirty="0">
                <a:effectLst/>
                <a:latin typeface="Open Sans" panose="020B0606030504020204" pitchFamily="34" charset="0"/>
                <a:ea typeface="Calibri" panose="020F0502020204030204" pitchFamily="34" charset="0"/>
                <a:cs typeface="Open Sans" panose="020B0606030504020204" pitchFamily="34" charset="0"/>
              </a:rPr>
              <a:t>. Estas </a:t>
            </a:r>
            <a:r>
              <a:rPr lang="es-AR" dirty="0">
                <a:latin typeface="Open Sans" panose="020B0606030504020204" pitchFamily="34" charset="0"/>
                <a:ea typeface="Calibri" panose="020F0502020204030204" pitchFamily="34" charset="0"/>
                <a:cs typeface="Open Sans" panose="020B0606030504020204" pitchFamily="34" charset="0"/>
              </a:rPr>
              <a:t>se pueden responder, al hacerlo cambian de estado a ACTIVA y mandan una notificación al usuario que la creo </a:t>
            </a:r>
            <a:r>
              <a:rPr lang="es-AR" dirty="0">
                <a:effectLst/>
                <a:latin typeface="Open Sans" panose="020B0606030504020204" pitchFamily="34" charset="0"/>
                <a:ea typeface="Calibri" panose="020F0502020204030204" pitchFamily="34" charset="0"/>
                <a:cs typeface="Open Sans" panose="020B0606030504020204" pitchFamily="34" charset="0"/>
              </a:rPr>
              <a:t> </a:t>
            </a:r>
            <a:endParaRPr lang="es-AR" dirty="0">
              <a:effectLst/>
              <a:latin typeface="Calibri" panose="020F0502020204030204" pitchFamily="34" charset="0"/>
              <a:ea typeface="Calibri" panose="020F0502020204030204" pitchFamily="34" charset="0"/>
              <a:cs typeface="Open Sans" panose="020B0606030504020204" pitchFamily="34" charset="0"/>
            </a:endParaRPr>
          </a:p>
          <a:p>
            <a:endParaRPr lang="es-ES" sz="1200" dirty="0">
              <a:solidFill>
                <a:schemeClr val="accent5"/>
              </a:solidFill>
              <a:latin typeface="Aldrich"/>
              <a:ea typeface="Aldrich"/>
              <a:cs typeface="Aldrich"/>
              <a:sym typeface="Aldrich"/>
            </a:endParaRPr>
          </a:p>
        </p:txBody>
      </p:sp>
      <p:sp>
        <p:nvSpPr>
          <p:cNvPr id="90" name="Google Shape;6683;p123">
            <a:extLst>
              <a:ext uri="{FF2B5EF4-FFF2-40B4-BE49-F238E27FC236}">
                <a16:creationId xmlns:a16="http://schemas.microsoft.com/office/drawing/2014/main" id="{1A06A101-0D07-4C43-A837-63BA4679A4B4}"/>
              </a:ext>
            </a:extLst>
          </p:cNvPr>
          <p:cNvSpPr/>
          <p:nvPr/>
        </p:nvSpPr>
        <p:spPr>
          <a:xfrm>
            <a:off x="357345" y="4367653"/>
            <a:ext cx="2380368" cy="1182527"/>
          </a:xfrm>
          <a:prstGeom prst="roundRect">
            <a:avLst>
              <a:gd name="adj" fmla="val 27829"/>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r>
              <a:rPr lang="es-AR" sz="1200" dirty="0">
                <a:effectLst/>
                <a:latin typeface="Aldrich"/>
                <a:ea typeface="Calibri" panose="020F0502020204030204" pitchFamily="34" charset="0"/>
              </a:rPr>
              <a:t>Las preguntas SOLUCIONADAS son aquellas donde el usuario considera que una de las respuesta satisface su pregunta. Estas no se pueden responder </a:t>
            </a:r>
            <a:endParaRPr lang="es-ES" sz="1200" dirty="0">
              <a:solidFill>
                <a:schemeClr val="accent5"/>
              </a:solidFill>
              <a:latin typeface="Aldrich"/>
              <a:ea typeface="Aldrich"/>
              <a:cs typeface="Aldrich"/>
              <a:sym typeface="Aldrich"/>
            </a:endParaRPr>
          </a:p>
        </p:txBody>
      </p:sp>
      <p:cxnSp>
        <p:nvCxnSpPr>
          <p:cNvPr id="43" name="Google Shape;6692;p123">
            <a:extLst>
              <a:ext uri="{FF2B5EF4-FFF2-40B4-BE49-F238E27FC236}">
                <a16:creationId xmlns:a16="http://schemas.microsoft.com/office/drawing/2014/main" id="{912AC647-E971-414E-A70A-0F528C90FCB1}"/>
              </a:ext>
            </a:extLst>
          </p:cNvPr>
          <p:cNvCxnSpPr>
            <a:cxnSpLocks/>
            <a:stCxn id="6681" idx="4"/>
            <a:endCxn id="113" idx="0"/>
          </p:cNvCxnSpPr>
          <p:nvPr/>
        </p:nvCxnSpPr>
        <p:spPr>
          <a:xfrm rot="16200000" flipH="1">
            <a:off x="5634352" y="4542376"/>
            <a:ext cx="327668" cy="358082"/>
          </a:xfrm>
          <a:prstGeom prst="bentConnector3">
            <a:avLst>
              <a:gd name="adj1" fmla="val 50000"/>
            </a:avLst>
          </a:prstGeom>
          <a:noFill/>
          <a:ln w="28575" cap="flat" cmpd="sng">
            <a:solidFill>
              <a:schemeClr val="accent5"/>
            </a:solidFill>
            <a:prstDash val="solid"/>
            <a:round/>
            <a:headEnd type="none" w="med" len="med"/>
            <a:tailEnd type="none" w="med" len="med"/>
          </a:ln>
        </p:spPr>
      </p:cxnSp>
      <p:cxnSp>
        <p:nvCxnSpPr>
          <p:cNvPr id="51" name="Google Shape;6692;p123">
            <a:extLst>
              <a:ext uri="{FF2B5EF4-FFF2-40B4-BE49-F238E27FC236}">
                <a16:creationId xmlns:a16="http://schemas.microsoft.com/office/drawing/2014/main" id="{76E36D45-A0C2-4B87-95B7-B846AE71C217}"/>
              </a:ext>
            </a:extLst>
          </p:cNvPr>
          <p:cNvCxnSpPr>
            <a:cxnSpLocks/>
            <a:stCxn id="6681" idx="6"/>
            <a:endCxn id="6683" idx="2"/>
          </p:cNvCxnSpPr>
          <p:nvPr/>
        </p:nvCxnSpPr>
        <p:spPr>
          <a:xfrm>
            <a:off x="6321872" y="3826305"/>
            <a:ext cx="3307485" cy="702248"/>
          </a:xfrm>
          <a:prstGeom prst="bentConnector4">
            <a:avLst>
              <a:gd name="adj1" fmla="val 26502"/>
              <a:gd name="adj2" fmla="val 132553"/>
            </a:avLst>
          </a:prstGeom>
          <a:noFill/>
          <a:ln w="28575" cap="flat" cmpd="sng">
            <a:solidFill>
              <a:schemeClr val="accent5"/>
            </a:solidFill>
            <a:prstDash val="solid"/>
            <a:round/>
            <a:headEnd type="none" w="med" len="med"/>
            <a:tailEnd type="none" w="med" len="med"/>
          </a:ln>
        </p:spPr>
      </p:cxnSp>
      <p:cxnSp>
        <p:nvCxnSpPr>
          <p:cNvPr id="54" name="Google Shape;6692;p123">
            <a:extLst>
              <a:ext uri="{FF2B5EF4-FFF2-40B4-BE49-F238E27FC236}">
                <a16:creationId xmlns:a16="http://schemas.microsoft.com/office/drawing/2014/main" id="{EE29EBB2-0A92-4E67-9E1C-55E38D1F31D7}"/>
              </a:ext>
            </a:extLst>
          </p:cNvPr>
          <p:cNvCxnSpPr>
            <a:cxnSpLocks/>
            <a:stCxn id="6681" idx="7"/>
            <a:endCxn id="6687" idx="2"/>
          </p:cNvCxnSpPr>
          <p:nvPr/>
        </p:nvCxnSpPr>
        <p:spPr>
          <a:xfrm rot="5400000" flipH="1" flipV="1">
            <a:off x="7152766" y="2134479"/>
            <a:ext cx="138016" cy="2211453"/>
          </a:xfrm>
          <a:prstGeom prst="bentConnector5">
            <a:avLst>
              <a:gd name="adj1" fmla="val 165633"/>
              <a:gd name="adj2" fmla="val 20791"/>
              <a:gd name="adj3" fmla="val -65633"/>
            </a:avLst>
          </a:prstGeom>
          <a:noFill/>
          <a:ln w="28575" cap="flat" cmpd="sng">
            <a:solidFill>
              <a:schemeClr val="accent5"/>
            </a:solidFill>
            <a:prstDash val="solid"/>
            <a:round/>
            <a:headEnd type="none" w="med" len="med"/>
            <a:tailEnd type="none" w="med" len="med"/>
          </a:ln>
        </p:spPr>
      </p:cxnSp>
      <p:cxnSp>
        <p:nvCxnSpPr>
          <p:cNvPr id="61" name="Google Shape;6692;p123">
            <a:extLst>
              <a:ext uri="{FF2B5EF4-FFF2-40B4-BE49-F238E27FC236}">
                <a16:creationId xmlns:a16="http://schemas.microsoft.com/office/drawing/2014/main" id="{EA70562E-8544-4594-A651-7091F2D8432F}"/>
              </a:ext>
            </a:extLst>
          </p:cNvPr>
          <p:cNvCxnSpPr>
            <a:cxnSpLocks/>
            <a:stCxn id="6681" idx="1"/>
            <a:endCxn id="106" idx="3"/>
          </p:cNvCxnSpPr>
          <p:nvPr/>
        </p:nvCxnSpPr>
        <p:spPr>
          <a:xfrm rot="16200000" flipH="1" flipV="1">
            <a:off x="4184727" y="2648586"/>
            <a:ext cx="276889" cy="1598141"/>
          </a:xfrm>
          <a:prstGeom prst="bentConnector4">
            <a:avLst>
              <a:gd name="adj1" fmla="val -82560"/>
              <a:gd name="adj2" fmla="val 56439"/>
            </a:avLst>
          </a:prstGeom>
          <a:noFill/>
          <a:ln w="28575" cap="flat" cmpd="sng">
            <a:solidFill>
              <a:schemeClr val="accent5"/>
            </a:solidFill>
            <a:prstDash val="solid"/>
            <a:round/>
            <a:headEnd type="none" w="med" len="med"/>
            <a:tailEnd type="none" w="med" len="med"/>
          </a:ln>
        </p:spPr>
      </p:cxnSp>
      <p:cxnSp>
        <p:nvCxnSpPr>
          <p:cNvPr id="67" name="Google Shape;6692;p123">
            <a:extLst>
              <a:ext uri="{FF2B5EF4-FFF2-40B4-BE49-F238E27FC236}">
                <a16:creationId xmlns:a16="http://schemas.microsoft.com/office/drawing/2014/main" id="{B8185385-6A83-41B4-81FF-386B7638053F}"/>
              </a:ext>
            </a:extLst>
          </p:cNvPr>
          <p:cNvCxnSpPr>
            <a:cxnSpLocks/>
            <a:stCxn id="6681" idx="0"/>
            <a:endCxn id="64" idx="2"/>
          </p:cNvCxnSpPr>
          <p:nvPr/>
        </p:nvCxnSpPr>
        <p:spPr>
          <a:xfrm rot="16200000" flipV="1">
            <a:off x="5144666" y="2620548"/>
            <a:ext cx="505594" cy="443364"/>
          </a:xfrm>
          <a:prstGeom prst="bentConnector3">
            <a:avLst>
              <a:gd name="adj1" fmla="val 50000"/>
            </a:avLst>
          </a:prstGeom>
          <a:noFill/>
          <a:ln w="28575" cap="flat" cmpd="sng">
            <a:solidFill>
              <a:schemeClr val="accent5"/>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78"/>
        <p:cNvGrpSpPr/>
        <p:nvPr/>
      </p:nvGrpSpPr>
      <p:grpSpPr>
        <a:xfrm>
          <a:off x="0" y="0"/>
          <a:ext cx="0" cy="0"/>
          <a:chOff x="0" y="0"/>
          <a:chExt cx="0" cy="0"/>
        </a:xfrm>
      </p:grpSpPr>
      <p:pic>
        <p:nvPicPr>
          <p:cNvPr id="5" name="Imagen 4">
            <a:extLst>
              <a:ext uri="{FF2B5EF4-FFF2-40B4-BE49-F238E27FC236}">
                <a16:creationId xmlns:a16="http://schemas.microsoft.com/office/drawing/2014/main" id="{01FD7C3C-E706-4E9C-A178-CB9FE655B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567" y="487238"/>
            <a:ext cx="6966673" cy="6080361"/>
          </a:xfrm>
          <a:prstGeom prst="rect">
            <a:avLst/>
          </a:prstGeom>
        </p:spPr>
      </p:pic>
      <p:sp>
        <p:nvSpPr>
          <p:cNvPr id="43" name="Google Shape;6684;p123">
            <a:extLst>
              <a:ext uri="{FF2B5EF4-FFF2-40B4-BE49-F238E27FC236}">
                <a16:creationId xmlns:a16="http://schemas.microsoft.com/office/drawing/2014/main" id="{891DA8E8-0234-47F1-86A8-FA6F39731ADD}"/>
              </a:ext>
            </a:extLst>
          </p:cNvPr>
          <p:cNvSpPr/>
          <p:nvPr/>
        </p:nvSpPr>
        <p:spPr>
          <a:xfrm>
            <a:off x="8424901" y="83378"/>
            <a:ext cx="2311679" cy="488122"/>
          </a:xfrm>
          <a:prstGeom prst="roundRect">
            <a:avLst>
              <a:gd name="adj" fmla="val 27829"/>
            </a:avLst>
          </a:prstGeom>
          <a:solidFill>
            <a:schemeClr val="l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b="1" dirty="0">
                <a:solidFill>
                  <a:schemeClr val="accent5"/>
                </a:solidFill>
                <a:latin typeface="Aldrich"/>
                <a:ea typeface="Aldrich"/>
                <a:cs typeface="Aldrich"/>
                <a:sym typeface="Aldrich"/>
              </a:rPr>
              <a:t>Diseño UML:</a:t>
            </a:r>
            <a:endParaRPr sz="2400" b="1" dirty="0">
              <a:solidFill>
                <a:schemeClr val="accent5"/>
              </a:solidFill>
              <a:latin typeface="Aldrich"/>
              <a:ea typeface="Aldrich"/>
              <a:cs typeface="Aldrich"/>
              <a:sym typeface="Aldrich"/>
            </a:endParaRPr>
          </a:p>
        </p:txBody>
      </p:sp>
      <p:sp>
        <p:nvSpPr>
          <p:cNvPr id="44" name="Google Shape;6684;p123">
            <a:extLst>
              <a:ext uri="{FF2B5EF4-FFF2-40B4-BE49-F238E27FC236}">
                <a16:creationId xmlns:a16="http://schemas.microsoft.com/office/drawing/2014/main" id="{6AEDA811-5BFE-439F-B53E-DE211D392B55}"/>
              </a:ext>
            </a:extLst>
          </p:cNvPr>
          <p:cNvSpPr/>
          <p:nvPr/>
        </p:nvSpPr>
        <p:spPr>
          <a:xfrm>
            <a:off x="7619721" y="756478"/>
            <a:ext cx="4030712" cy="5286182"/>
          </a:xfrm>
          <a:prstGeom prst="roundRect">
            <a:avLst>
              <a:gd name="adj" fmla="val 27829"/>
            </a:avLst>
          </a:prstGeom>
          <a:solidFill>
            <a:schemeClr val="l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r>
              <a:rPr lang="en" dirty="0">
                <a:solidFill>
                  <a:schemeClr val="accent5"/>
                </a:solidFill>
                <a:latin typeface="Aldrich"/>
                <a:ea typeface="Aldrich"/>
                <a:cs typeface="Aldrich"/>
                <a:sym typeface="Aldrich"/>
              </a:rPr>
              <a:t>Teniendo en cuanta los requisitos de nuetro proyecto,  reconocimos las clases: SISTEMA, USUARIO, RESPUESTAS, PREGUNTA y </a:t>
            </a:r>
            <a:r>
              <a:rPr lang="es-AR" dirty="0">
                <a:solidFill>
                  <a:schemeClr val="accent5"/>
                </a:solidFill>
                <a:latin typeface="Aldrich"/>
                <a:ea typeface="Aldrich"/>
                <a:cs typeface="Aldrich"/>
                <a:sym typeface="Aldrich"/>
              </a:rPr>
              <a:t>ESTADO. Las clases usuario y pregunta tiene una relación de composición con sistema y entre ellas hay una relación de agregación. Respuesta es una composición de pregunta y a la vez tiene una relación de agregación con el usuario. Para representar los estados de las preguntas usamos el concepto de herencia el cual se agrega a nuestro diagrama siendo una composición de pregunta. </a:t>
            </a:r>
          </a:p>
          <a:p>
            <a:r>
              <a:rPr lang="es-AR" dirty="0">
                <a:solidFill>
                  <a:schemeClr val="accent5"/>
                </a:solidFill>
                <a:latin typeface="Aldrich"/>
                <a:ea typeface="Aldrich"/>
                <a:cs typeface="Aldrich"/>
                <a:sym typeface="Aldrich"/>
              </a:rPr>
              <a:t>En las siguientes diapositivas se mostrara mas en detalles los métodos y relación de cada una de las clases. </a:t>
            </a:r>
          </a:p>
          <a:p>
            <a:r>
              <a:rPr lang="es-AR" dirty="0">
                <a:solidFill>
                  <a:schemeClr val="accent5"/>
                </a:solidFill>
                <a:latin typeface="Aldrich"/>
                <a:ea typeface="Aldrich"/>
                <a:cs typeface="Aldrich"/>
                <a:sym typeface="Aldrich"/>
              </a:rPr>
              <a:t>En este diagrama no se contemplo las clases fecha, ni imagen, ya que considerábamos que no eran de relevancia en el diagrama </a:t>
            </a:r>
            <a:endParaRPr dirty="0">
              <a:solidFill>
                <a:schemeClr val="accent5"/>
              </a:solidFill>
              <a:latin typeface="Aldrich"/>
              <a:ea typeface="Aldrich"/>
              <a:cs typeface="Aldrich"/>
              <a:sym typeface="Aldrich"/>
            </a:endParaRPr>
          </a:p>
        </p:txBody>
      </p:sp>
      <p:sp>
        <p:nvSpPr>
          <p:cNvPr id="6726" name="Google Shape;6726;p123">
            <a:hlinkClick r:id="" action="ppaction://hlinkshowjump?jump=nextslide"/>
          </p:cNvPr>
          <p:cNvSpPr/>
          <p:nvPr/>
        </p:nvSpPr>
        <p:spPr>
          <a:xfrm flipH="1">
            <a:off x="11468859" y="3171197"/>
            <a:ext cx="574400" cy="5156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1867" dirty="0"/>
          </a:p>
        </p:txBody>
      </p:sp>
      <p:sp>
        <p:nvSpPr>
          <p:cNvPr id="6725" name="Google Shape;6725;p123">
            <a:hlinkClick r:id="" action="ppaction://hlinkshowjump?jump=previousslide"/>
          </p:cNvPr>
          <p:cNvSpPr/>
          <p:nvPr/>
        </p:nvSpPr>
        <p:spPr>
          <a:xfrm>
            <a:off x="186496" y="3171197"/>
            <a:ext cx="574400" cy="5156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1867" dirty="0"/>
          </a:p>
        </p:txBody>
      </p:sp>
    </p:spTree>
    <p:extLst>
      <p:ext uri="{BB962C8B-B14F-4D97-AF65-F5344CB8AC3E}">
        <p14:creationId xmlns:p14="http://schemas.microsoft.com/office/powerpoint/2010/main" val="401395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78"/>
        <p:cNvGrpSpPr/>
        <p:nvPr/>
      </p:nvGrpSpPr>
      <p:grpSpPr>
        <a:xfrm>
          <a:off x="0" y="0"/>
          <a:ext cx="0" cy="0"/>
          <a:chOff x="0" y="0"/>
          <a:chExt cx="0" cy="0"/>
        </a:xfrm>
      </p:grpSpPr>
      <p:sp>
        <p:nvSpPr>
          <p:cNvPr id="9" name="Google Shape;2207;p78">
            <a:extLst>
              <a:ext uri="{FF2B5EF4-FFF2-40B4-BE49-F238E27FC236}">
                <a16:creationId xmlns:a16="http://schemas.microsoft.com/office/drawing/2014/main" id="{00F46156-E72C-4A5B-B0B7-DB009D9BF96E}"/>
              </a:ext>
            </a:extLst>
          </p:cNvPr>
          <p:cNvSpPr txBox="1"/>
          <p:nvPr/>
        </p:nvSpPr>
        <p:spPr>
          <a:xfrm>
            <a:off x="4331789" y="510234"/>
            <a:ext cx="3725105" cy="315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None/>
            </a:pPr>
            <a:r>
              <a:rPr lang="en" sz="1800" b="1" dirty="0">
                <a:solidFill>
                  <a:schemeClr val="accent5"/>
                </a:solidFill>
                <a:latin typeface="Aldrich"/>
                <a:ea typeface="Aldrich"/>
                <a:cs typeface="Aldrich"/>
                <a:sym typeface="Aldrich"/>
              </a:rPr>
              <a:t>Clase SISTEMA y sus metodos </a:t>
            </a:r>
            <a:endParaRPr sz="1800" b="1" dirty="0">
              <a:solidFill>
                <a:schemeClr val="accent5"/>
              </a:solidFill>
              <a:latin typeface="Aldrich"/>
              <a:ea typeface="Aldrich"/>
              <a:cs typeface="Aldrich"/>
              <a:sym typeface="Aldrich"/>
            </a:endParaRPr>
          </a:p>
        </p:txBody>
      </p:sp>
      <p:sp>
        <p:nvSpPr>
          <p:cNvPr id="10" name="Google Shape;2211;p78">
            <a:extLst>
              <a:ext uri="{FF2B5EF4-FFF2-40B4-BE49-F238E27FC236}">
                <a16:creationId xmlns:a16="http://schemas.microsoft.com/office/drawing/2014/main" id="{72C5F5DF-884E-4DAC-AE61-674FFDE75F99}"/>
              </a:ext>
            </a:extLst>
          </p:cNvPr>
          <p:cNvSpPr/>
          <p:nvPr/>
        </p:nvSpPr>
        <p:spPr>
          <a:xfrm>
            <a:off x="4025789" y="519234"/>
            <a:ext cx="306000" cy="3060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56B4C9F8-9439-46D7-8AE5-BB512EFBF64F}"/>
              </a:ext>
            </a:extLst>
          </p:cNvPr>
          <p:cNvPicPr>
            <a:picLocks noChangeAspect="1"/>
          </p:cNvPicPr>
          <p:nvPr/>
        </p:nvPicPr>
        <p:blipFill>
          <a:blip r:embed="rId3"/>
          <a:stretch>
            <a:fillRect/>
          </a:stretch>
        </p:blipFill>
        <p:spPr>
          <a:xfrm>
            <a:off x="149254" y="155504"/>
            <a:ext cx="3277659" cy="2955341"/>
          </a:xfrm>
          <a:prstGeom prst="rect">
            <a:avLst/>
          </a:prstGeom>
        </p:spPr>
      </p:pic>
      <p:pic>
        <p:nvPicPr>
          <p:cNvPr id="6" name="Imagen 5">
            <a:extLst>
              <a:ext uri="{FF2B5EF4-FFF2-40B4-BE49-F238E27FC236}">
                <a16:creationId xmlns:a16="http://schemas.microsoft.com/office/drawing/2014/main" id="{2F3659DE-BE6C-4F02-81C9-F3F0F662F638}"/>
              </a:ext>
            </a:extLst>
          </p:cNvPr>
          <p:cNvPicPr>
            <a:picLocks noChangeAspect="1"/>
          </p:cNvPicPr>
          <p:nvPr/>
        </p:nvPicPr>
        <p:blipFill>
          <a:blip r:embed="rId4"/>
          <a:stretch>
            <a:fillRect/>
          </a:stretch>
        </p:blipFill>
        <p:spPr>
          <a:xfrm>
            <a:off x="3426913" y="956782"/>
            <a:ext cx="3596952" cy="1775614"/>
          </a:xfrm>
          <a:prstGeom prst="rect">
            <a:avLst/>
          </a:prstGeom>
        </p:spPr>
      </p:pic>
      <p:pic>
        <p:nvPicPr>
          <p:cNvPr id="15" name="Imagen 14">
            <a:extLst>
              <a:ext uri="{FF2B5EF4-FFF2-40B4-BE49-F238E27FC236}">
                <a16:creationId xmlns:a16="http://schemas.microsoft.com/office/drawing/2014/main" id="{7CFC94CC-E9BE-4623-A9CE-26D208A900DC}"/>
              </a:ext>
            </a:extLst>
          </p:cNvPr>
          <p:cNvPicPr>
            <a:picLocks noChangeAspect="1"/>
          </p:cNvPicPr>
          <p:nvPr/>
        </p:nvPicPr>
        <p:blipFill>
          <a:blip r:embed="rId5"/>
          <a:stretch>
            <a:fillRect/>
          </a:stretch>
        </p:blipFill>
        <p:spPr>
          <a:xfrm>
            <a:off x="3984940" y="2863944"/>
            <a:ext cx="3195143" cy="2357528"/>
          </a:xfrm>
          <a:prstGeom prst="rect">
            <a:avLst/>
          </a:prstGeom>
        </p:spPr>
      </p:pic>
      <p:pic>
        <p:nvPicPr>
          <p:cNvPr id="18" name="Imagen 17">
            <a:extLst>
              <a:ext uri="{FF2B5EF4-FFF2-40B4-BE49-F238E27FC236}">
                <a16:creationId xmlns:a16="http://schemas.microsoft.com/office/drawing/2014/main" id="{572813B1-43B8-4229-8677-A0DBFDEE1C87}"/>
              </a:ext>
            </a:extLst>
          </p:cNvPr>
          <p:cNvPicPr>
            <a:picLocks noChangeAspect="1"/>
          </p:cNvPicPr>
          <p:nvPr/>
        </p:nvPicPr>
        <p:blipFill>
          <a:blip r:embed="rId6"/>
          <a:stretch>
            <a:fillRect/>
          </a:stretch>
        </p:blipFill>
        <p:spPr>
          <a:xfrm>
            <a:off x="7313096" y="296075"/>
            <a:ext cx="4731712" cy="2017936"/>
          </a:xfrm>
          <a:prstGeom prst="rect">
            <a:avLst/>
          </a:prstGeom>
        </p:spPr>
      </p:pic>
      <p:pic>
        <p:nvPicPr>
          <p:cNvPr id="25" name="Imagen 24">
            <a:extLst>
              <a:ext uri="{FF2B5EF4-FFF2-40B4-BE49-F238E27FC236}">
                <a16:creationId xmlns:a16="http://schemas.microsoft.com/office/drawing/2014/main" id="{DBB18687-9A81-449E-8594-80A3297B9347}"/>
              </a:ext>
            </a:extLst>
          </p:cNvPr>
          <p:cNvPicPr>
            <a:picLocks noChangeAspect="1"/>
          </p:cNvPicPr>
          <p:nvPr/>
        </p:nvPicPr>
        <p:blipFill>
          <a:blip r:embed="rId7"/>
          <a:stretch>
            <a:fillRect/>
          </a:stretch>
        </p:blipFill>
        <p:spPr>
          <a:xfrm>
            <a:off x="7180083" y="2314011"/>
            <a:ext cx="3071126" cy="1836579"/>
          </a:xfrm>
          <a:prstGeom prst="rect">
            <a:avLst/>
          </a:prstGeom>
        </p:spPr>
      </p:pic>
      <p:pic>
        <p:nvPicPr>
          <p:cNvPr id="27" name="Imagen 26">
            <a:extLst>
              <a:ext uri="{FF2B5EF4-FFF2-40B4-BE49-F238E27FC236}">
                <a16:creationId xmlns:a16="http://schemas.microsoft.com/office/drawing/2014/main" id="{747CF017-A5A1-4EF8-A073-A28BE61DBDBD}"/>
              </a:ext>
            </a:extLst>
          </p:cNvPr>
          <p:cNvPicPr>
            <a:picLocks noChangeAspect="1"/>
          </p:cNvPicPr>
          <p:nvPr/>
        </p:nvPicPr>
        <p:blipFill>
          <a:blip r:embed="rId8"/>
          <a:stretch>
            <a:fillRect/>
          </a:stretch>
        </p:blipFill>
        <p:spPr>
          <a:xfrm>
            <a:off x="7670908" y="3828707"/>
            <a:ext cx="4016088" cy="1714649"/>
          </a:xfrm>
          <a:prstGeom prst="rect">
            <a:avLst/>
          </a:prstGeom>
        </p:spPr>
      </p:pic>
      <p:pic>
        <p:nvPicPr>
          <p:cNvPr id="29" name="Imagen 28">
            <a:extLst>
              <a:ext uri="{FF2B5EF4-FFF2-40B4-BE49-F238E27FC236}">
                <a16:creationId xmlns:a16="http://schemas.microsoft.com/office/drawing/2014/main" id="{7D8C6919-FE25-4BD1-9D78-9EC32329C358}"/>
              </a:ext>
            </a:extLst>
          </p:cNvPr>
          <p:cNvPicPr>
            <a:picLocks noChangeAspect="1"/>
          </p:cNvPicPr>
          <p:nvPr/>
        </p:nvPicPr>
        <p:blipFill>
          <a:blip r:embed="rId9"/>
          <a:stretch>
            <a:fillRect/>
          </a:stretch>
        </p:blipFill>
        <p:spPr>
          <a:xfrm>
            <a:off x="3662486" y="5217362"/>
            <a:ext cx="4105266" cy="1316656"/>
          </a:xfrm>
          <a:prstGeom prst="rect">
            <a:avLst/>
          </a:prstGeom>
        </p:spPr>
      </p:pic>
      <p:pic>
        <p:nvPicPr>
          <p:cNvPr id="31" name="Imagen 30">
            <a:extLst>
              <a:ext uri="{FF2B5EF4-FFF2-40B4-BE49-F238E27FC236}">
                <a16:creationId xmlns:a16="http://schemas.microsoft.com/office/drawing/2014/main" id="{876AF6A7-26A6-4D2A-98B7-428E598A2FB0}"/>
              </a:ext>
            </a:extLst>
          </p:cNvPr>
          <p:cNvPicPr>
            <a:picLocks noChangeAspect="1"/>
          </p:cNvPicPr>
          <p:nvPr/>
        </p:nvPicPr>
        <p:blipFill>
          <a:blip r:embed="rId10"/>
          <a:stretch>
            <a:fillRect/>
          </a:stretch>
        </p:blipFill>
        <p:spPr>
          <a:xfrm>
            <a:off x="74459" y="3381843"/>
            <a:ext cx="4190686" cy="1703971"/>
          </a:xfrm>
          <a:prstGeom prst="rect">
            <a:avLst/>
          </a:prstGeom>
        </p:spPr>
      </p:pic>
    </p:spTree>
    <p:extLst>
      <p:ext uri="{BB962C8B-B14F-4D97-AF65-F5344CB8AC3E}">
        <p14:creationId xmlns:p14="http://schemas.microsoft.com/office/powerpoint/2010/main" val="1940764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78"/>
        <p:cNvGrpSpPr/>
        <p:nvPr/>
      </p:nvGrpSpPr>
      <p:grpSpPr>
        <a:xfrm>
          <a:off x="0" y="0"/>
          <a:ext cx="0" cy="0"/>
          <a:chOff x="0" y="0"/>
          <a:chExt cx="0" cy="0"/>
        </a:xfrm>
      </p:grpSpPr>
      <p:sp>
        <p:nvSpPr>
          <p:cNvPr id="9" name="Google Shape;2207;p78">
            <a:extLst>
              <a:ext uri="{FF2B5EF4-FFF2-40B4-BE49-F238E27FC236}">
                <a16:creationId xmlns:a16="http://schemas.microsoft.com/office/drawing/2014/main" id="{00F46156-E72C-4A5B-B0B7-DB009D9BF96E}"/>
              </a:ext>
            </a:extLst>
          </p:cNvPr>
          <p:cNvSpPr txBox="1"/>
          <p:nvPr/>
        </p:nvSpPr>
        <p:spPr>
          <a:xfrm>
            <a:off x="4004874" y="510234"/>
            <a:ext cx="3725105" cy="315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None/>
            </a:pPr>
            <a:r>
              <a:rPr lang="en" sz="1800" b="1" dirty="0">
                <a:solidFill>
                  <a:schemeClr val="accent5"/>
                </a:solidFill>
                <a:latin typeface="Aldrich"/>
                <a:ea typeface="Aldrich"/>
                <a:cs typeface="Aldrich"/>
                <a:sym typeface="Aldrich"/>
              </a:rPr>
              <a:t>Clase USUARIO y sus metodos </a:t>
            </a:r>
            <a:endParaRPr sz="1800" b="1" dirty="0">
              <a:solidFill>
                <a:schemeClr val="accent5"/>
              </a:solidFill>
              <a:latin typeface="Aldrich"/>
              <a:ea typeface="Aldrich"/>
              <a:cs typeface="Aldrich"/>
              <a:sym typeface="Aldrich"/>
            </a:endParaRPr>
          </a:p>
        </p:txBody>
      </p:sp>
      <p:sp>
        <p:nvSpPr>
          <p:cNvPr id="6725" name="Google Shape;6725;p123">
            <a:hlinkClick r:id="" action="ppaction://hlinkshowjump?jump=previousslide"/>
          </p:cNvPr>
          <p:cNvSpPr/>
          <p:nvPr/>
        </p:nvSpPr>
        <p:spPr>
          <a:xfrm>
            <a:off x="0" y="4020283"/>
            <a:ext cx="574400" cy="5156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1867" dirty="0"/>
          </a:p>
        </p:txBody>
      </p:sp>
      <p:sp>
        <p:nvSpPr>
          <p:cNvPr id="12" name="Google Shape;2213;p78">
            <a:extLst>
              <a:ext uri="{FF2B5EF4-FFF2-40B4-BE49-F238E27FC236}">
                <a16:creationId xmlns:a16="http://schemas.microsoft.com/office/drawing/2014/main" id="{B101B46A-049A-4CDF-9FA9-68503A7E592E}"/>
              </a:ext>
            </a:extLst>
          </p:cNvPr>
          <p:cNvSpPr/>
          <p:nvPr/>
        </p:nvSpPr>
        <p:spPr>
          <a:xfrm>
            <a:off x="3698874" y="514734"/>
            <a:ext cx="306000" cy="306000"/>
          </a:xfrm>
          <a:prstGeom prst="ellipse">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26" name="Google Shape;6726;p123">
            <a:hlinkClick r:id="" action="ppaction://hlinkshowjump?jump=nextslide"/>
          </p:cNvPr>
          <p:cNvSpPr/>
          <p:nvPr/>
        </p:nvSpPr>
        <p:spPr>
          <a:xfrm flipH="1">
            <a:off x="11505029" y="2763491"/>
            <a:ext cx="574400" cy="5156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1867" dirty="0"/>
          </a:p>
        </p:txBody>
      </p:sp>
      <p:pic>
        <p:nvPicPr>
          <p:cNvPr id="4" name="Imagen 3">
            <a:extLst>
              <a:ext uri="{FF2B5EF4-FFF2-40B4-BE49-F238E27FC236}">
                <a16:creationId xmlns:a16="http://schemas.microsoft.com/office/drawing/2014/main" id="{C4A8D471-FB20-497D-96A2-8346D5260F27}"/>
              </a:ext>
            </a:extLst>
          </p:cNvPr>
          <p:cNvPicPr>
            <a:picLocks noChangeAspect="1"/>
          </p:cNvPicPr>
          <p:nvPr/>
        </p:nvPicPr>
        <p:blipFill>
          <a:blip r:embed="rId3"/>
          <a:stretch>
            <a:fillRect/>
          </a:stretch>
        </p:blipFill>
        <p:spPr>
          <a:xfrm>
            <a:off x="197412" y="89798"/>
            <a:ext cx="3045408" cy="3691598"/>
          </a:xfrm>
          <a:prstGeom prst="rect">
            <a:avLst/>
          </a:prstGeom>
        </p:spPr>
      </p:pic>
      <p:pic>
        <p:nvPicPr>
          <p:cNvPr id="7" name="Imagen 6">
            <a:extLst>
              <a:ext uri="{FF2B5EF4-FFF2-40B4-BE49-F238E27FC236}">
                <a16:creationId xmlns:a16="http://schemas.microsoft.com/office/drawing/2014/main" id="{A7BEEC3A-4D6F-4BB3-B2A9-BEB0F702F6C3}"/>
              </a:ext>
            </a:extLst>
          </p:cNvPr>
          <p:cNvPicPr>
            <a:picLocks noChangeAspect="1"/>
          </p:cNvPicPr>
          <p:nvPr/>
        </p:nvPicPr>
        <p:blipFill>
          <a:blip r:embed="rId4"/>
          <a:stretch>
            <a:fillRect/>
          </a:stretch>
        </p:blipFill>
        <p:spPr>
          <a:xfrm>
            <a:off x="3337147" y="948392"/>
            <a:ext cx="4714282" cy="1974410"/>
          </a:xfrm>
          <a:prstGeom prst="rect">
            <a:avLst/>
          </a:prstGeom>
        </p:spPr>
      </p:pic>
      <p:pic>
        <p:nvPicPr>
          <p:cNvPr id="10" name="Imagen 9">
            <a:extLst>
              <a:ext uri="{FF2B5EF4-FFF2-40B4-BE49-F238E27FC236}">
                <a16:creationId xmlns:a16="http://schemas.microsoft.com/office/drawing/2014/main" id="{AE75A5E9-B567-4082-B017-E5EE86BC3C27}"/>
              </a:ext>
            </a:extLst>
          </p:cNvPr>
          <p:cNvPicPr>
            <a:picLocks noChangeAspect="1"/>
          </p:cNvPicPr>
          <p:nvPr/>
        </p:nvPicPr>
        <p:blipFill>
          <a:blip r:embed="rId5"/>
          <a:stretch>
            <a:fillRect/>
          </a:stretch>
        </p:blipFill>
        <p:spPr>
          <a:xfrm>
            <a:off x="7070858" y="2974996"/>
            <a:ext cx="4328535" cy="1920406"/>
          </a:xfrm>
          <a:prstGeom prst="rect">
            <a:avLst/>
          </a:prstGeom>
        </p:spPr>
      </p:pic>
      <p:pic>
        <p:nvPicPr>
          <p:cNvPr id="19" name="Imagen 18">
            <a:extLst>
              <a:ext uri="{FF2B5EF4-FFF2-40B4-BE49-F238E27FC236}">
                <a16:creationId xmlns:a16="http://schemas.microsoft.com/office/drawing/2014/main" id="{C506E168-1A38-4665-80F2-1C915B47F4BB}"/>
              </a:ext>
            </a:extLst>
          </p:cNvPr>
          <p:cNvPicPr>
            <a:picLocks noChangeAspect="1"/>
          </p:cNvPicPr>
          <p:nvPr/>
        </p:nvPicPr>
        <p:blipFill>
          <a:blip r:embed="rId6"/>
          <a:stretch>
            <a:fillRect/>
          </a:stretch>
        </p:blipFill>
        <p:spPr>
          <a:xfrm>
            <a:off x="3452082" y="3004130"/>
            <a:ext cx="3025402" cy="3063505"/>
          </a:xfrm>
          <a:prstGeom prst="rect">
            <a:avLst/>
          </a:prstGeom>
        </p:spPr>
      </p:pic>
    </p:spTree>
    <p:extLst>
      <p:ext uri="{BB962C8B-B14F-4D97-AF65-F5344CB8AC3E}">
        <p14:creationId xmlns:p14="http://schemas.microsoft.com/office/powerpoint/2010/main" val="361169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78"/>
        <p:cNvGrpSpPr/>
        <p:nvPr/>
      </p:nvGrpSpPr>
      <p:grpSpPr>
        <a:xfrm>
          <a:off x="0" y="0"/>
          <a:ext cx="0" cy="0"/>
          <a:chOff x="0" y="0"/>
          <a:chExt cx="0" cy="0"/>
        </a:xfrm>
      </p:grpSpPr>
      <p:sp>
        <p:nvSpPr>
          <p:cNvPr id="6725" name="Google Shape;6725;p123">
            <a:hlinkClick r:id="" action="ppaction://hlinkshowjump?jump=previousslide"/>
          </p:cNvPr>
          <p:cNvSpPr/>
          <p:nvPr/>
        </p:nvSpPr>
        <p:spPr>
          <a:xfrm>
            <a:off x="186496" y="3171197"/>
            <a:ext cx="574400" cy="5156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1867" dirty="0"/>
          </a:p>
        </p:txBody>
      </p:sp>
      <p:sp>
        <p:nvSpPr>
          <p:cNvPr id="14" name="Google Shape;2214;p78">
            <a:extLst>
              <a:ext uri="{FF2B5EF4-FFF2-40B4-BE49-F238E27FC236}">
                <a16:creationId xmlns:a16="http://schemas.microsoft.com/office/drawing/2014/main" id="{227C7561-0649-4EC0-9775-F88CA258EB12}"/>
              </a:ext>
            </a:extLst>
          </p:cNvPr>
          <p:cNvSpPr/>
          <p:nvPr/>
        </p:nvSpPr>
        <p:spPr>
          <a:xfrm>
            <a:off x="4014163" y="486932"/>
            <a:ext cx="306000" cy="306000"/>
          </a:xfrm>
          <a:prstGeom prst="ellipse">
            <a:avLst/>
          </a:prstGeom>
          <a:solidFill>
            <a:schemeClr val="accent5"/>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2207;p78">
            <a:extLst>
              <a:ext uri="{FF2B5EF4-FFF2-40B4-BE49-F238E27FC236}">
                <a16:creationId xmlns:a16="http://schemas.microsoft.com/office/drawing/2014/main" id="{C0E8ABEB-B211-473E-8434-CE18CF2D576E}"/>
              </a:ext>
            </a:extLst>
          </p:cNvPr>
          <p:cNvSpPr txBox="1"/>
          <p:nvPr/>
        </p:nvSpPr>
        <p:spPr>
          <a:xfrm>
            <a:off x="4325386" y="485100"/>
            <a:ext cx="3725105" cy="315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None/>
            </a:pPr>
            <a:r>
              <a:rPr lang="en" sz="1800" b="1" dirty="0">
                <a:solidFill>
                  <a:schemeClr val="accent5"/>
                </a:solidFill>
                <a:latin typeface="Aldrich"/>
                <a:ea typeface="Aldrich"/>
                <a:cs typeface="Aldrich"/>
                <a:sym typeface="Aldrich"/>
              </a:rPr>
              <a:t>Clase PREGUNTA y sus metodos </a:t>
            </a:r>
            <a:endParaRPr sz="1800" b="1" dirty="0">
              <a:solidFill>
                <a:schemeClr val="accent5"/>
              </a:solidFill>
              <a:latin typeface="Aldrich"/>
              <a:ea typeface="Aldrich"/>
              <a:cs typeface="Aldrich"/>
              <a:sym typeface="Aldrich"/>
            </a:endParaRPr>
          </a:p>
        </p:txBody>
      </p:sp>
      <p:sp>
        <p:nvSpPr>
          <p:cNvPr id="6726" name="Google Shape;6726;p123">
            <a:hlinkClick r:id="" action="ppaction://hlinkshowjump?jump=nextslide"/>
          </p:cNvPr>
          <p:cNvSpPr/>
          <p:nvPr/>
        </p:nvSpPr>
        <p:spPr>
          <a:xfrm flipH="1">
            <a:off x="11468859" y="3171197"/>
            <a:ext cx="574400" cy="5156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1867" dirty="0"/>
          </a:p>
        </p:txBody>
      </p:sp>
      <p:pic>
        <p:nvPicPr>
          <p:cNvPr id="8" name="Imagen 7">
            <a:extLst>
              <a:ext uri="{FF2B5EF4-FFF2-40B4-BE49-F238E27FC236}">
                <a16:creationId xmlns:a16="http://schemas.microsoft.com/office/drawing/2014/main" id="{80C436FD-CEA4-433D-9124-9D70FEAE6035}"/>
              </a:ext>
            </a:extLst>
          </p:cNvPr>
          <p:cNvPicPr>
            <a:picLocks noChangeAspect="1"/>
          </p:cNvPicPr>
          <p:nvPr/>
        </p:nvPicPr>
        <p:blipFill>
          <a:blip r:embed="rId3"/>
          <a:stretch>
            <a:fillRect/>
          </a:stretch>
        </p:blipFill>
        <p:spPr>
          <a:xfrm>
            <a:off x="4325386" y="921832"/>
            <a:ext cx="3725105" cy="2249365"/>
          </a:xfrm>
          <a:prstGeom prst="rect">
            <a:avLst/>
          </a:prstGeom>
        </p:spPr>
      </p:pic>
      <p:pic>
        <p:nvPicPr>
          <p:cNvPr id="10" name="Imagen 9">
            <a:extLst>
              <a:ext uri="{FF2B5EF4-FFF2-40B4-BE49-F238E27FC236}">
                <a16:creationId xmlns:a16="http://schemas.microsoft.com/office/drawing/2014/main" id="{35BDC194-E1EC-4C9C-BEC7-E6D258FF953E}"/>
              </a:ext>
            </a:extLst>
          </p:cNvPr>
          <p:cNvPicPr>
            <a:picLocks noChangeAspect="1"/>
          </p:cNvPicPr>
          <p:nvPr/>
        </p:nvPicPr>
        <p:blipFill>
          <a:blip r:embed="rId4"/>
          <a:stretch>
            <a:fillRect/>
          </a:stretch>
        </p:blipFill>
        <p:spPr>
          <a:xfrm>
            <a:off x="8050491" y="612642"/>
            <a:ext cx="4036848" cy="2867743"/>
          </a:xfrm>
          <a:prstGeom prst="rect">
            <a:avLst/>
          </a:prstGeom>
        </p:spPr>
      </p:pic>
      <p:pic>
        <p:nvPicPr>
          <p:cNvPr id="12" name="Imagen 11">
            <a:extLst>
              <a:ext uri="{FF2B5EF4-FFF2-40B4-BE49-F238E27FC236}">
                <a16:creationId xmlns:a16="http://schemas.microsoft.com/office/drawing/2014/main" id="{A549F1A6-D4FB-4755-A4A9-00F9BEA8387F}"/>
              </a:ext>
            </a:extLst>
          </p:cNvPr>
          <p:cNvPicPr>
            <a:picLocks noChangeAspect="1"/>
          </p:cNvPicPr>
          <p:nvPr/>
        </p:nvPicPr>
        <p:blipFill>
          <a:blip r:embed="rId5"/>
          <a:stretch>
            <a:fillRect/>
          </a:stretch>
        </p:blipFill>
        <p:spPr>
          <a:xfrm>
            <a:off x="4237050" y="3428997"/>
            <a:ext cx="3901778" cy="3330229"/>
          </a:xfrm>
          <a:prstGeom prst="rect">
            <a:avLst/>
          </a:prstGeom>
        </p:spPr>
      </p:pic>
      <p:pic>
        <p:nvPicPr>
          <p:cNvPr id="3" name="Imagen 2">
            <a:extLst>
              <a:ext uri="{FF2B5EF4-FFF2-40B4-BE49-F238E27FC236}">
                <a16:creationId xmlns:a16="http://schemas.microsoft.com/office/drawing/2014/main" id="{7D04C8CA-14DC-472C-8512-01A96DEA95E3}"/>
              </a:ext>
            </a:extLst>
          </p:cNvPr>
          <p:cNvPicPr>
            <a:picLocks noChangeAspect="1"/>
          </p:cNvPicPr>
          <p:nvPr/>
        </p:nvPicPr>
        <p:blipFill>
          <a:blip r:embed="rId6"/>
          <a:stretch>
            <a:fillRect/>
          </a:stretch>
        </p:blipFill>
        <p:spPr>
          <a:xfrm>
            <a:off x="331595" y="348021"/>
            <a:ext cx="3619486" cy="3955756"/>
          </a:xfrm>
          <a:prstGeom prst="rect">
            <a:avLst/>
          </a:prstGeom>
        </p:spPr>
      </p:pic>
    </p:spTree>
    <p:extLst>
      <p:ext uri="{BB962C8B-B14F-4D97-AF65-F5344CB8AC3E}">
        <p14:creationId xmlns:p14="http://schemas.microsoft.com/office/powerpoint/2010/main" val="2747060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78"/>
        <p:cNvGrpSpPr/>
        <p:nvPr/>
      </p:nvGrpSpPr>
      <p:grpSpPr>
        <a:xfrm>
          <a:off x="0" y="0"/>
          <a:ext cx="0" cy="0"/>
          <a:chOff x="0" y="0"/>
          <a:chExt cx="0" cy="0"/>
        </a:xfrm>
      </p:grpSpPr>
      <p:sp>
        <p:nvSpPr>
          <p:cNvPr id="6726" name="Google Shape;6726;p123">
            <a:hlinkClick r:id="" action="ppaction://hlinkshowjump?jump=nextslide"/>
          </p:cNvPr>
          <p:cNvSpPr/>
          <p:nvPr/>
        </p:nvSpPr>
        <p:spPr>
          <a:xfrm flipH="1">
            <a:off x="11468859" y="3171197"/>
            <a:ext cx="574400" cy="5156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1867" dirty="0"/>
          </a:p>
        </p:txBody>
      </p:sp>
      <p:sp>
        <p:nvSpPr>
          <p:cNvPr id="6725" name="Google Shape;6725;p123">
            <a:hlinkClick r:id="" action="ppaction://hlinkshowjump?jump=previousslide"/>
          </p:cNvPr>
          <p:cNvSpPr/>
          <p:nvPr/>
        </p:nvSpPr>
        <p:spPr>
          <a:xfrm>
            <a:off x="186496" y="3171197"/>
            <a:ext cx="574400" cy="5156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1867" dirty="0"/>
          </a:p>
        </p:txBody>
      </p:sp>
      <p:sp>
        <p:nvSpPr>
          <p:cNvPr id="16" name="Google Shape;2207;p78">
            <a:extLst>
              <a:ext uri="{FF2B5EF4-FFF2-40B4-BE49-F238E27FC236}">
                <a16:creationId xmlns:a16="http://schemas.microsoft.com/office/drawing/2014/main" id="{C0E8ABEB-B211-473E-8434-CE18CF2D576E}"/>
              </a:ext>
            </a:extLst>
          </p:cNvPr>
          <p:cNvSpPr txBox="1"/>
          <p:nvPr/>
        </p:nvSpPr>
        <p:spPr>
          <a:xfrm>
            <a:off x="4004874" y="510234"/>
            <a:ext cx="3725105" cy="315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None/>
            </a:pPr>
            <a:r>
              <a:rPr lang="en" sz="1800" b="1" dirty="0">
                <a:solidFill>
                  <a:schemeClr val="accent5"/>
                </a:solidFill>
                <a:latin typeface="Aldrich"/>
                <a:ea typeface="Aldrich"/>
                <a:cs typeface="Aldrich"/>
                <a:sym typeface="Aldrich"/>
              </a:rPr>
              <a:t>Clase RESPUESTA y sus metodos </a:t>
            </a:r>
            <a:endParaRPr sz="1800" b="1" dirty="0">
              <a:solidFill>
                <a:schemeClr val="accent5"/>
              </a:solidFill>
              <a:latin typeface="Aldrich"/>
              <a:ea typeface="Aldrich"/>
              <a:cs typeface="Aldrich"/>
              <a:sym typeface="Aldrich"/>
            </a:endParaRPr>
          </a:p>
        </p:txBody>
      </p:sp>
      <p:sp>
        <p:nvSpPr>
          <p:cNvPr id="9" name="Google Shape;2210;p78">
            <a:extLst>
              <a:ext uri="{FF2B5EF4-FFF2-40B4-BE49-F238E27FC236}">
                <a16:creationId xmlns:a16="http://schemas.microsoft.com/office/drawing/2014/main" id="{44D796F8-0B00-4FF2-A923-ACB3C8BE30FD}"/>
              </a:ext>
            </a:extLst>
          </p:cNvPr>
          <p:cNvSpPr/>
          <p:nvPr/>
        </p:nvSpPr>
        <p:spPr>
          <a:xfrm>
            <a:off x="3698874" y="492743"/>
            <a:ext cx="306000" cy="306000"/>
          </a:xfrm>
          <a:prstGeom prst="ellipse">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pic>
        <p:nvPicPr>
          <p:cNvPr id="3" name="Imagen 2">
            <a:extLst>
              <a:ext uri="{FF2B5EF4-FFF2-40B4-BE49-F238E27FC236}">
                <a16:creationId xmlns:a16="http://schemas.microsoft.com/office/drawing/2014/main" id="{C5D42075-68FD-44D3-954C-FEC3140293DE}"/>
              </a:ext>
            </a:extLst>
          </p:cNvPr>
          <p:cNvPicPr>
            <a:picLocks noChangeAspect="1"/>
          </p:cNvPicPr>
          <p:nvPr/>
        </p:nvPicPr>
        <p:blipFill>
          <a:blip r:embed="rId3"/>
          <a:stretch>
            <a:fillRect/>
          </a:stretch>
        </p:blipFill>
        <p:spPr>
          <a:xfrm>
            <a:off x="473696" y="842725"/>
            <a:ext cx="4174004" cy="4112622"/>
          </a:xfrm>
          <a:prstGeom prst="rect">
            <a:avLst/>
          </a:prstGeom>
        </p:spPr>
      </p:pic>
      <p:pic>
        <p:nvPicPr>
          <p:cNvPr id="5" name="Imagen 4">
            <a:extLst>
              <a:ext uri="{FF2B5EF4-FFF2-40B4-BE49-F238E27FC236}">
                <a16:creationId xmlns:a16="http://schemas.microsoft.com/office/drawing/2014/main" id="{BD38CDE7-1E97-4FB6-B477-EE4C3FCB9529}"/>
              </a:ext>
            </a:extLst>
          </p:cNvPr>
          <p:cNvPicPr>
            <a:picLocks noChangeAspect="1"/>
          </p:cNvPicPr>
          <p:nvPr/>
        </p:nvPicPr>
        <p:blipFill>
          <a:blip r:embed="rId4"/>
          <a:stretch>
            <a:fillRect/>
          </a:stretch>
        </p:blipFill>
        <p:spPr>
          <a:xfrm>
            <a:off x="5123436" y="961980"/>
            <a:ext cx="3454956" cy="2467020"/>
          </a:xfrm>
          <a:prstGeom prst="rect">
            <a:avLst/>
          </a:prstGeom>
        </p:spPr>
      </p:pic>
      <p:pic>
        <p:nvPicPr>
          <p:cNvPr id="10" name="Imagen 9">
            <a:extLst>
              <a:ext uri="{FF2B5EF4-FFF2-40B4-BE49-F238E27FC236}">
                <a16:creationId xmlns:a16="http://schemas.microsoft.com/office/drawing/2014/main" id="{74AC8479-5647-44FA-A451-B29C907FBBC0}"/>
              </a:ext>
            </a:extLst>
          </p:cNvPr>
          <p:cNvPicPr>
            <a:picLocks noChangeAspect="1"/>
          </p:cNvPicPr>
          <p:nvPr/>
        </p:nvPicPr>
        <p:blipFill>
          <a:blip r:embed="rId5"/>
          <a:stretch>
            <a:fillRect/>
          </a:stretch>
        </p:blipFill>
        <p:spPr>
          <a:xfrm>
            <a:off x="7560829" y="3604370"/>
            <a:ext cx="3223539" cy="3101609"/>
          </a:xfrm>
          <a:prstGeom prst="rect">
            <a:avLst/>
          </a:prstGeom>
        </p:spPr>
      </p:pic>
    </p:spTree>
    <p:extLst>
      <p:ext uri="{BB962C8B-B14F-4D97-AF65-F5344CB8AC3E}">
        <p14:creationId xmlns:p14="http://schemas.microsoft.com/office/powerpoint/2010/main" val="1404747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78"/>
        <p:cNvGrpSpPr/>
        <p:nvPr/>
      </p:nvGrpSpPr>
      <p:grpSpPr>
        <a:xfrm>
          <a:off x="0" y="0"/>
          <a:ext cx="0" cy="0"/>
          <a:chOff x="0" y="0"/>
          <a:chExt cx="0" cy="0"/>
        </a:xfrm>
      </p:grpSpPr>
      <p:sp>
        <p:nvSpPr>
          <p:cNvPr id="6725" name="Google Shape;6725;p123">
            <a:hlinkClick r:id="" action="ppaction://hlinkshowjump?jump=previousslide"/>
          </p:cNvPr>
          <p:cNvSpPr/>
          <p:nvPr/>
        </p:nvSpPr>
        <p:spPr>
          <a:xfrm>
            <a:off x="186496" y="3171197"/>
            <a:ext cx="574400" cy="5156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1867" dirty="0"/>
          </a:p>
        </p:txBody>
      </p:sp>
      <p:sp>
        <p:nvSpPr>
          <p:cNvPr id="15" name="Google Shape;2199;p78">
            <a:extLst>
              <a:ext uri="{FF2B5EF4-FFF2-40B4-BE49-F238E27FC236}">
                <a16:creationId xmlns:a16="http://schemas.microsoft.com/office/drawing/2014/main" id="{5FDAF8BD-5A8E-4DFA-92E3-7800DB636325}"/>
              </a:ext>
            </a:extLst>
          </p:cNvPr>
          <p:cNvSpPr txBox="1"/>
          <p:nvPr/>
        </p:nvSpPr>
        <p:spPr>
          <a:xfrm>
            <a:off x="6546157" y="949816"/>
            <a:ext cx="2007000" cy="47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None/>
            </a:pPr>
            <a:endParaRPr sz="1600" dirty="0">
              <a:solidFill>
                <a:schemeClr val="accent5"/>
              </a:solidFill>
              <a:latin typeface="Didact Gothic"/>
              <a:ea typeface="Didact Gothic"/>
              <a:cs typeface="Didact Gothic"/>
              <a:sym typeface="Didact Gothic"/>
            </a:endParaRPr>
          </a:p>
        </p:txBody>
      </p:sp>
      <p:sp>
        <p:nvSpPr>
          <p:cNvPr id="16" name="Google Shape;2207;p78">
            <a:extLst>
              <a:ext uri="{FF2B5EF4-FFF2-40B4-BE49-F238E27FC236}">
                <a16:creationId xmlns:a16="http://schemas.microsoft.com/office/drawing/2014/main" id="{C0E8ABEB-B211-473E-8434-CE18CF2D576E}"/>
              </a:ext>
            </a:extLst>
          </p:cNvPr>
          <p:cNvSpPr txBox="1"/>
          <p:nvPr/>
        </p:nvSpPr>
        <p:spPr>
          <a:xfrm>
            <a:off x="6852157" y="468423"/>
            <a:ext cx="3725105" cy="315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None/>
            </a:pPr>
            <a:r>
              <a:rPr lang="en" sz="1800" b="1" dirty="0">
                <a:solidFill>
                  <a:schemeClr val="accent5"/>
                </a:solidFill>
                <a:latin typeface="Aldrich"/>
                <a:ea typeface="Aldrich"/>
                <a:cs typeface="Aldrich"/>
                <a:sym typeface="Aldrich"/>
              </a:rPr>
              <a:t>Clase ESTADO y sus metodos </a:t>
            </a:r>
            <a:endParaRPr sz="1800" b="1" dirty="0">
              <a:solidFill>
                <a:schemeClr val="accent5"/>
              </a:solidFill>
              <a:latin typeface="Aldrich"/>
              <a:ea typeface="Aldrich"/>
              <a:cs typeface="Aldrich"/>
              <a:sym typeface="Aldrich"/>
            </a:endParaRPr>
          </a:p>
        </p:txBody>
      </p:sp>
      <p:sp>
        <p:nvSpPr>
          <p:cNvPr id="10" name="Google Shape;2212;p78">
            <a:extLst>
              <a:ext uri="{FF2B5EF4-FFF2-40B4-BE49-F238E27FC236}">
                <a16:creationId xmlns:a16="http://schemas.microsoft.com/office/drawing/2014/main" id="{194A97CE-2DB9-4FFA-A62B-42DF71176D83}"/>
              </a:ext>
            </a:extLst>
          </p:cNvPr>
          <p:cNvSpPr/>
          <p:nvPr/>
        </p:nvSpPr>
        <p:spPr>
          <a:xfrm>
            <a:off x="6546157" y="477423"/>
            <a:ext cx="306000" cy="306000"/>
          </a:xfrm>
          <a:prstGeom prst="ellipse">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26" name="Google Shape;6726;p123">
            <a:hlinkClick r:id="" action="ppaction://hlinkshowjump?jump=nextslide"/>
          </p:cNvPr>
          <p:cNvSpPr/>
          <p:nvPr/>
        </p:nvSpPr>
        <p:spPr>
          <a:xfrm flipH="1">
            <a:off x="11468859" y="3171197"/>
            <a:ext cx="574400" cy="515600"/>
          </a:xfrm>
          <a:prstGeom prst="leftArrow">
            <a:avLst>
              <a:gd name="adj1" fmla="val 50000"/>
              <a:gd name="adj2" fmla="val 50000"/>
            </a:avLst>
          </a:prstGeom>
          <a:solidFill>
            <a:schemeClr val="accent2"/>
          </a:solid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1867" dirty="0"/>
          </a:p>
        </p:txBody>
      </p:sp>
      <p:pic>
        <p:nvPicPr>
          <p:cNvPr id="8" name="Imagen 7">
            <a:extLst>
              <a:ext uri="{FF2B5EF4-FFF2-40B4-BE49-F238E27FC236}">
                <a16:creationId xmlns:a16="http://schemas.microsoft.com/office/drawing/2014/main" id="{5EFDBAC9-B944-4915-96F1-646126C9BFF5}"/>
              </a:ext>
            </a:extLst>
          </p:cNvPr>
          <p:cNvPicPr>
            <a:picLocks noChangeAspect="1"/>
          </p:cNvPicPr>
          <p:nvPr/>
        </p:nvPicPr>
        <p:blipFill>
          <a:blip r:embed="rId3"/>
          <a:stretch>
            <a:fillRect/>
          </a:stretch>
        </p:blipFill>
        <p:spPr>
          <a:xfrm>
            <a:off x="568596" y="989268"/>
            <a:ext cx="10900263" cy="4918916"/>
          </a:xfrm>
          <a:prstGeom prst="rect">
            <a:avLst/>
          </a:prstGeom>
        </p:spPr>
      </p:pic>
    </p:spTree>
    <p:extLst>
      <p:ext uri="{BB962C8B-B14F-4D97-AF65-F5344CB8AC3E}">
        <p14:creationId xmlns:p14="http://schemas.microsoft.com/office/powerpoint/2010/main" val="1459072069"/>
      </p:ext>
    </p:extLst>
  </p:cSld>
  <p:clrMapOvr>
    <a:masterClrMapping/>
  </p:clrMapOvr>
</p:sld>
</file>

<file path=ppt/theme/theme1.xml><?xml version="1.0" encoding="utf-8"?>
<a:theme xmlns:a="http://schemas.openxmlformats.org/drawingml/2006/main" name="Virtual Slides for Education Day Infographics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Virtual Slides for Education Day Infographics by Slidesgo</Template>
  <TotalTime>805</TotalTime>
  <Words>633</Words>
  <Application>Microsoft Office PowerPoint</Application>
  <PresentationFormat>Panorámica</PresentationFormat>
  <Paragraphs>42</Paragraphs>
  <Slides>10</Slides>
  <Notes>8</Notes>
  <HiddenSlides>0</HiddenSlides>
  <MMClips>0</MMClips>
  <ScaleCrop>false</ScaleCrop>
  <HeadingPairs>
    <vt:vector size="6" baseType="variant">
      <vt:variant>
        <vt:lpstr>Fuentes usadas</vt:lpstr>
      </vt:variant>
      <vt:variant>
        <vt:i4>12</vt:i4>
      </vt:variant>
      <vt:variant>
        <vt:lpstr>Tema</vt:lpstr>
      </vt:variant>
      <vt:variant>
        <vt:i4>6</vt:i4>
      </vt:variant>
      <vt:variant>
        <vt:lpstr>Títulos de diapositiva</vt:lpstr>
      </vt:variant>
      <vt:variant>
        <vt:i4>10</vt:i4>
      </vt:variant>
    </vt:vector>
  </HeadingPairs>
  <TitlesOfParts>
    <vt:vector size="28" baseType="lpstr">
      <vt:lpstr>Aldrich</vt:lpstr>
      <vt:lpstr>Anaheim</vt:lpstr>
      <vt:lpstr>Arial</vt:lpstr>
      <vt:lpstr>Calibri</vt:lpstr>
      <vt:lpstr>Century Gothic</vt:lpstr>
      <vt:lpstr>Didact Gothic</vt:lpstr>
      <vt:lpstr>DM Sans</vt:lpstr>
      <vt:lpstr>Open Sans</vt:lpstr>
      <vt:lpstr>Proxima Nova</vt:lpstr>
      <vt:lpstr>Proxima Nova Semibold</vt:lpstr>
      <vt:lpstr>PT Sans</vt:lpstr>
      <vt:lpstr>Roboto Condensed Light</vt:lpstr>
      <vt:lpstr>Virtual Slides for Education Day Infographics by Slidesgo</vt:lpstr>
      <vt:lpstr>Slidesgo Final Pages</vt:lpstr>
      <vt:lpstr>Virtual Slides for Education Day by Slidesgo</vt:lpstr>
      <vt:lpstr>1_Slidesgo Final Pages</vt:lpstr>
      <vt:lpstr>2_Slidesgo Final Pages</vt:lpstr>
      <vt:lpstr>1_Virtual Slides for Education Day by Slidesgo</vt:lpstr>
      <vt:lpstr>PROYECTO GESTION DE CONOCIMIENTO  </vt:lpstr>
      <vt:lpstr>Introducción:</vt:lpstr>
      <vt:lpstr>Los principales requerimientos del proyecto:</vt:lpstr>
      <vt:lpstr>Presentación de PowerPoint</vt:lpstr>
      <vt:lpstr>Presentación de PowerPoint</vt:lpstr>
      <vt:lpstr>Presentación de PowerPoint</vt:lpstr>
      <vt:lpstr>Presentación de PowerPoint</vt:lpstr>
      <vt:lpstr>Presentación de PowerPoint</vt:lpstr>
      <vt:lpstr>Presentación de PowerPoint</vt:lpstr>
      <vt:lpstr>Para cambiar los estados del las preguntas utilizamos el patron de diseño STATE el cual consiste en  crear nuevas clases para todos los estados posibles de un objeto y extraigas todos los comportamientos específicos del estado para colocarlos dentro de esas clases. Esto se hace mediante la creación de clases separadas para cada estado posible del objeto. Cada clase de estado implementa el comportamiento específico de ese estado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dc:title>
  <dc:creator>Dulce Velázquez</dc:creator>
  <cp:lastModifiedBy>Dulce Velázquez</cp:lastModifiedBy>
  <cp:revision>46</cp:revision>
  <dcterms:created xsi:type="dcterms:W3CDTF">2023-11-29T19:09:28Z</dcterms:created>
  <dcterms:modified xsi:type="dcterms:W3CDTF">2023-12-01T15:20:48Z</dcterms:modified>
</cp:coreProperties>
</file>