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30240275" cx="21383625"/>
  <p:notesSz cx="6858000" cy="9144000"/>
  <p:embeddedFontLst>
    <p:embeddedFont>
      <p:font typeface="Lato"/>
      <p:regular r:id="rId7"/>
      <p:bold r:id="rId8"/>
      <p:italic r:id="rId9"/>
      <p:boldItalic r:id="rId10"/>
    </p:embeddedFont>
    <p:embeddedFont>
      <p:font typeface="Balthazar"/>
      <p:regular r:id="rId11"/>
    </p:embeddedFont>
    <p:embeddedFont>
      <p:font typeface="Century Gothic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9524">
          <p15:clr>
            <a:srgbClr val="A4A3A4"/>
          </p15:clr>
        </p15:guide>
        <p15:guide id="2" pos="6735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i3uY6aAjBAvaCwD3w0wpvbTlpy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524" orient="horz"/>
        <p:guide pos="673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Balthazar-regular.fntdata"/><Relationship Id="rId10" Type="http://schemas.openxmlformats.org/officeDocument/2006/relationships/font" Target="fonts/Lato-boldItalic.fntdata"/><Relationship Id="rId13" Type="http://schemas.openxmlformats.org/officeDocument/2006/relationships/font" Target="fonts/CenturyGothic-bold.fntdata"/><Relationship Id="rId12" Type="http://schemas.openxmlformats.org/officeDocument/2006/relationships/font" Target="fonts/CenturyGothic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Lato-italic.fntdata"/><Relationship Id="rId15" Type="http://schemas.openxmlformats.org/officeDocument/2006/relationships/font" Target="fonts/CenturyGothic-boldItalic.fntdata"/><Relationship Id="rId14" Type="http://schemas.openxmlformats.org/officeDocument/2006/relationships/font" Target="fonts/CenturyGothic-italic.fntdata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ato-regular.fntdata"/><Relationship Id="rId8" Type="http://schemas.openxmlformats.org/officeDocument/2006/relationships/font" Target="fonts/La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603772" y="4949049"/>
            <a:ext cx="18176082" cy="10528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31"/>
              <a:buFont typeface="Calibri"/>
              <a:buNone/>
              <a:defRPr sz="1403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2672953" y="15883155"/>
            <a:ext cx="16037719" cy="7301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ts val="5612"/>
              <a:buNone/>
              <a:defRPr sz="5612"/>
            </a:lvl1pPr>
            <a:lvl2pPr lvl="1" algn="ctr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677"/>
              <a:buNone/>
              <a:defRPr sz="4677"/>
            </a:lvl2pPr>
            <a:lvl3pPr lvl="2" algn="ctr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209"/>
              <a:buNone/>
              <a:defRPr sz="4209"/>
            </a:lvl3pPr>
            <a:lvl4pPr lvl="3" algn="ctr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sz="3741"/>
            </a:lvl4pPr>
            <a:lvl5pPr lvl="4" algn="ctr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sz="3741"/>
            </a:lvl5pPr>
            <a:lvl6pPr lvl="5" algn="ctr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sz="3741"/>
            </a:lvl6pPr>
            <a:lvl7pPr lvl="6" algn="ctr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sz="3741"/>
            </a:lvl7pPr>
            <a:lvl8pPr lvl="7" algn="ctr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sz="3741"/>
            </a:lvl8pPr>
            <a:lvl9pPr lvl="8" algn="ctr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sz="3741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1470124" y="28028275"/>
            <a:ext cx="4811316" cy="16100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7083326" y="28028275"/>
            <a:ext cx="7216973" cy="16100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15102184" y="28028275"/>
            <a:ext cx="4811316" cy="16100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6"/>
              <a:buFont typeface="Arial"/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6"/>
              <a:buFont typeface="Arial"/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6"/>
              <a:buFont typeface="Arial"/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6"/>
              <a:buFont typeface="Arial"/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6"/>
              <a:buFont typeface="Arial"/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6"/>
              <a:buFont typeface="Arial"/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6"/>
              <a:buFont typeface="Arial"/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6"/>
              <a:buFont typeface="Arial"/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6"/>
              <a:buFont typeface="Arial"/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u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1470124" y="1610022"/>
            <a:ext cx="18443377" cy="58450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1098221" y="8421981"/>
            <a:ext cx="19187184" cy="184433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1470124" y="28028275"/>
            <a:ext cx="4811316" cy="16100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7083326" y="28028275"/>
            <a:ext cx="7216973" cy="16100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15102184" y="28028275"/>
            <a:ext cx="4811316" cy="16100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6"/>
              <a:buFont typeface="Arial"/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6"/>
              <a:buFont typeface="Arial"/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6"/>
              <a:buFont typeface="Arial"/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6"/>
              <a:buFont typeface="Arial"/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6"/>
              <a:buFont typeface="Arial"/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6"/>
              <a:buFont typeface="Arial"/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6"/>
              <a:buFont typeface="Arial"/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6"/>
              <a:buFont typeface="Arial"/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6"/>
              <a:buFont typeface="Arial"/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u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4794456" y="12118217"/>
            <a:ext cx="25627247" cy="4610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-4560879" y="7641020"/>
            <a:ext cx="25627247" cy="13565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1470124" y="28028275"/>
            <a:ext cx="4811316" cy="16100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7083326" y="28028275"/>
            <a:ext cx="7216973" cy="16100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15102184" y="28028275"/>
            <a:ext cx="4811316" cy="16100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6"/>
              <a:buFont typeface="Arial"/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6"/>
              <a:buFont typeface="Arial"/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6"/>
              <a:buFont typeface="Arial"/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6"/>
              <a:buFont typeface="Arial"/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6"/>
              <a:buFont typeface="Arial"/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6"/>
              <a:buFont typeface="Arial"/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6"/>
              <a:buFont typeface="Arial"/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6"/>
              <a:buFont typeface="Arial"/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6"/>
              <a:buFont typeface="Arial"/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u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1470124" y="1610022"/>
            <a:ext cx="18443377" cy="58450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470124" y="8050077"/>
            <a:ext cx="18443377" cy="191871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1470124" y="28028275"/>
            <a:ext cx="4811316" cy="16100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7083326" y="28028275"/>
            <a:ext cx="7216973" cy="16100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15102184" y="28028275"/>
            <a:ext cx="4811316" cy="16100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6"/>
              <a:buFont typeface="Arial"/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6"/>
              <a:buFont typeface="Arial"/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6"/>
              <a:buFont typeface="Arial"/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6"/>
              <a:buFont typeface="Arial"/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6"/>
              <a:buFont typeface="Arial"/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6"/>
              <a:buFont typeface="Arial"/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6"/>
              <a:buFont typeface="Arial"/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6"/>
              <a:buFont typeface="Arial"/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6"/>
              <a:buFont typeface="Arial"/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u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1458988" y="7539080"/>
            <a:ext cx="18443377" cy="125791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31"/>
              <a:buFont typeface="Calibri"/>
              <a:buNone/>
              <a:defRPr sz="1403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1458988" y="20237202"/>
            <a:ext cx="18443377" cy="6615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ts val="5612"/>
              <a:buNone/>
              <a:defRPr sz="5612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rgbClr val="888888"/>
              </a:buClr>
              <a:buSzPts val="4677"/>
              <a:buNone/>
              <a:defRPr sz="4677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rgbClr val="888888"/>
              </a:buClr>
              <a:buSzPts val="4209"/>
              <a:buNone/>
              <a:defRPr sz="4209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rgbClr val="888888"/>
              </a:buClr>
              <a:buSzPts val="3742"/>
              <a:buNone/>
              <a:defRPr sz="3741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rgbClr val="888888"/>
              </a:buClr>
              <a:buSzPts val="3742"/>
              <a:buNone/>
              <a:defRPr sz="3741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rgbClr val="888888"/>
              </a:buClr>
              <a:buSzPts val="3742"/>
              <a:buNone/>
              <a:defRPr sz="3741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rgbClr val="888888"/>
              </a:buClr>
              <a:buSzPts val="3742"/>
              <a:buNone/>
              <a:defRPr sz="3741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rgbClr val="888888"/>
              </a:buClr>
              <a:buSzPts val="3742"/>
              <a:buNone/>
              <a:defRPr sz="3741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rgbClr val="888888"/>
              </a:buClr>
              <a:buSzPts val="3742"/>
              <a:buNone/>
              <a:defRPr sz="3741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1470124" y="28028275"/>
            <a:ext cx="4811316" cy="16100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7083326" y="28028275"/>
            <a:ext cx="7216973" cy="16100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15102184" y="28028275"/>
            <a:ext cx="4811316" cy="16100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6"/>
              <a:buFont typeface="Arial"/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6"/>
              <a:buFont typeface="Arial"/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6"/>
              <a:buFont typeface="Arial"/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6"/>
              <a:buFont typeface="Arial"/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6"/>
              <a:buFont typeface="Arial"/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6"/>
              <a:buFont typeface="Arial"/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6"/>
              <a:buFont typeface="Arial"/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6"/>
              <a:buFont typeface="Arial"/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6"/>
              <a:buFont typeface="Arial"/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u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1470124" y="1610022"/>
            <a:ext cx="18443377" cy="58450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1470124" y="8050077"/>
            <a:ext cx="9088041" cy="191871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10825460" y="8050077"/>
            <a:ext cx="9088041" cy="191871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1470124" y="28028275"/>
            <a:ext cx="4811316" cy="16100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7083326" y="28028275"/>
            <a:ext cx="7216973" cy="16100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15102184" y="28028275"/>
            <a:ext cx="4811316" cy="16100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6"/>
              <a:buFont typeface="Arial"/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6"/>
              <a:buFont typeface="Arial"/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6"/>
              <a:buFont typeface="Arial"/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6"/>
              <a:buFont typeface="Arial"/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6"/>
              <a:buFont typeface="Arial"/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6"/>
              <a:buFont typeface="Arial"/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6"/>
              <a:buFont typeface="Arial"/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6"/>
              <a:buFont typeface="Arial"/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6"/>
              <a:buFont typeface="Arial"/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u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1472909" y="1610022"/>
            <a:ext cx="18443377" cy="58450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1472912" y="7413073"/>
            <a:ext cx="9046274" cy="36330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ts val="5612"/>
              <a:buNone/>
              <a:defRPr b="1" sz="5612"/>
            </a:lvl1pPr>
            <a:lvl2pPr indent="-228600" lvl="1" marL="914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677"/>
              <a:buNone/>
              <a:defRPr b="1" sz="4677"/>
            </a:lvl2pPr>
            <a:lvl3pPr indent="-228600" lvl="2" marL="1371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209"/>
              <a:buNone/>
              <a:defRPr b="1" sz="4209"/>
            </a:lvl3pPr>
            <a:lvl4pPr indent="-228600" lvl="3" marL="1828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b="1" sz="3741"/>
            </a:lvl4pPr>
            <a:lvl5pPr indent="-228600" lvl="4" marL="22860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b="1" sz="3741"/>
            </a:lvl5pPr>
            <a:lvl6pPr indent="-228600" lvl="5" marL="27432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b="1" sz="3741"/>
            </a:lvl6pPr>
            <a:lvl7pPr indent="-228600" lvl="6" marL="3200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b="1" sz="3741"/>
            </a:lvl7pPr>
            <a:lvl8pPr indent="-228600" lvl="7" marL="3657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b="1" sz="3741"/>
            </a:lvl8pPr>
            <a:lvl9pPr indent="-228600" lvl="8" marL="4114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b="1" sz="3741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1472912" y="11046105"/>
            <a:ext cx="9046274" cy="162471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10825461" y="7413073"/>
            <a:ext cx="9090826" cy="36330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ts val="5612"/>
              <a:buNone/>
              <a:defRPr b="1" sz="5612"/>
            </a:lvl1pPr>
            <a:lvl2pPr indent="-228600" lvl="1" marL="914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677"/>
              <a:buNone/>
              <a:defRPr b="1" sz="4677"/>
            </a:lvl2pPr>
            <a:lvl3pPr indent="-228600" lvl="2" marL="1371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209"/>
              <a:buNone/>
              <a:defRPr b="1" sz="4209"/>
            </a:lvl3pPr>
            <a:lvl4pPr indent="-228600" lvl="3" marL="1828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b="1" sz="3741"/>
            </a:lvl4pPr>
            <a:lvl5pPr indent="-228600" lvl="4" marL="22860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b="1" sz="3741"/>
            </a:lvl5pPr>
            <a:lvl6pPr indent="-228600" lvl="5" marL="27432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b="1" sz="3741"/>
            </a:lvl6pPr>
            <a:lvl7pPr indent="-228600" lvl="6" marL="3200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b="1" sz="3741"/>
            </a:lvl7pPr>
            <a:lvl8pPr indent="-228600" lvl="7" marL="3657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b="1" sz="3741"/>
            </a:lvl8pPr>
            <a:lvl9pPr indent="-228600" lvl="8" marL="4114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b="1" sz="3741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10825461" y="11046105"/>
            <a:ext cx="9090826" cy="162471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1470124" y="28028275"/>
            <a:ext cx="4811316" cy="16100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7083326" y="28028275"/>
            <a:ext cx="7216973" cy="16100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15102184" y="28028275"/>
            <a:ext cx="4811316" cy="16100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6"/>
              <a:buFont typeface="Arial"/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6"/>
              <a:buFont typeface="Arial"/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6"/>
              <a:buFont typeface="Arial"/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6"/>
              <a:buFont typeface="Arial"/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6"/>
              <a:buFont typeface="Arial"/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6"/>
              <a:buFont typeface="Arial"/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6"/>
              <a:buFont typeface="Arial"/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6"/>
              <a:buFont typeface="Arial"/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6"/>
              <a:buFont typeface="Arial"/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u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1470124" y="1610022"/>
            <a:ext cx="18443377" cy="58450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1470124" y="28028275"/>
            <a:ext cx="4811316" cy="16100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7083326" y="28028275"/>
            <a:ext cx="7216973" cy="16100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15102184" y="28028275"/>
            <a:ext cx="4811316" cy="16100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6"/>
              <a:buFont typeface="Arial"/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6"/>
              <a:buFont typeface="Arial"/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6"/>
              <a:buFont typeface="Arial"/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6"/>
              <a:buFont typeface="Arial"/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6"/>
              <a:buFont typeface="Arial"/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6"/>
              <a:buFont typeface="Arial"/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6"/>
              <a:buFont typeface="Arial"/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6"/>
              <a:buFont typeface="Arial"/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6"/>
              <a:buFont typeface="Arial"/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u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1470124" y="28028275"/>
            <a:ext cx="4811316" cy="16100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7083326" y="28028275"/>
            <a:ext cx="7216973" cy="16100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15102184" y="28028275"/>
            <a:ext cx="4811316" cy="16100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6"/>
              <a:buFont typeface="Arial"/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6"/>
              <a:buFont typeface="Arial"/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6"/>
              <a:buFont typeface="Arial"/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6"/>
              <a:buFont typeface="Arial"/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6"/>
              <a:buFont typeface="Arial"/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6"/>
              <a:buFont typeface="Arial"/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6"/>
              <a:buFont typeface="Arial"/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6"/>
              <a:buFont typeface="Arial"/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6"/>
              <a:buFont typeface="Arial"/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u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1472909" y="2016019"/>
            <a:ext cx="6896776" cy="70560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483"/>
              <a:buFont typeface="Calibri"/>
              <a:buNone/>
              <a:defRPr sz="7483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9090826" y="4354048"/>
            <a:ext cx="10825460" cy="21490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703770" lvl="0" marL="457200" algn="l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ts val="7483"/>
              <a:buChar char="•"/>
              <a:defRPr sz="7483"/>
            </a:lvl1pPr>
            <a:lvl2pPr indent="-644398" lvl="1" marL="914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6548"/>
              <a:buChar char="•"/>
              <a:defRPr sz="6548"/>
            </a:lvl2pPr>
            <a:lvl3pPr indent="-584962" lvl="2" marL="1371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5612"/>
              <a:buChar char="•"/>
              <a:defRPr sz="5612"/>
            </a:lvl3pPr>
            <a:lvl4pPr indent="-525589" lvl="3" marL="1828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677"/>
              <a:buChar char="•"/>
              <a:defRPr sz="4677"/>
            </a:lvl4pPr>
            <a:lvl5pPr indent="-525589" lvl="4" marL="22860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677"/>
              <a:buChar char="•"/>
              <a:defRPr sz="4677"/>
            </a:lvl5pPr>
            <a:lvl6pPr indent="-525589" lvl="5" marL="27432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677"/>
              <a:buChar char="•"/>
              <a:defRPr sz="4677"/>
            </a:lvl6pPr>
            <a:lvl7pPr indent="-525589" lvl="6" marL="3200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677"/>
              <a:buChar char="•"/>
              <a:defRPr sz="4677"/>
            </a:lvl7pPr>
            <a:lvl8pPr indent="-525589" lvl="7" marL="3657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677"/>
              <a:buChar char="•"/>
              <a:defRPr sz="4677"/>
            </a:lvl8pPr>
            <a:lvl9pPr indent="-525589" lvl="8" marL="4114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677"/>
              <a:buChar char="•"/>
              <a:defRPr sz="4677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1472909" y="9072087"/>
            <a:ext cx="6896776" cy="16807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sz="3741"/>
            </a:lvl1pPr>
            <a:lvl2pPr indent="-228600" lvl="1" marL="914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274"/>
              <a:buNone/>
              <a:defRPr sz="3274"/>
            </a:lvl2pPr>
            <a:lvl3pPr indent="-228600" lvl="2" marL="1371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2806"/>
              <a:buNone/>
              <a:defRPr sz="2806"/>
            </a:lvl3pPr>
            <a:lvl4pPr indent="-228600" lvl="3" marL="1828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2339"/>
              <a:buNone/>
              <a:defRPr sz="2339"/>
            </a:lvl4pPr>
            <a:lvl5pPr indent="-228600" lvl="4" marL="22860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2339"/>
              <a:buNone/>
              <a:defRPr sz="2339"/>
            </a:lvl5pPr>
            <a:lvl6pPr indent="-228600" lvl="5" marL="27432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2339"/>
              <a:buNone/>
              <a:defRPr sz="2339"/>
            </a:lvl6pPr>
            <a:lvl7pPr indent="-228600" lvl="6" marL="3200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2339"/>
              <a:buNone/>
              <a:defRPr sz="2339"/>
            </a:lvl7pPr>
            <a:lvl8pPr indent="-228600" lvl="7" marL="3657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2339"/>
              <a:buNone/>
              <a:defRPr sz="2339"/>
            </a:lvl8pPr>
            <a:lvl9pPr indent="-228600" lvl="8" marL="4114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2339"/>
              <a:buNone/>
              <a:defRPr sz="2339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1470124" y="28028275"/>
            <a:ext cx="4811316" cy="16100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7083326" y="28028275"/>
            <a:ext cx="7216973" cy="16100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15102184" y="28028275"/>
            <a:ext cx="4811316" cy="16100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6"/>
              <a:buFont typeface="Arial"/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6"/>
              <a:buFont typeface="Arial"/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6"/>
              <a:buFont typeface="Arial"/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6"/>
              <a:buFont typeface="Arial"/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6"/>
              <a:buFont typeface="Arial"/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6"/>
              <a:buFont typeface="Arial"/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6"/>
              <a:buFont typeface="Arial"/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6"/>
              <a:buFont typeface="Arial"/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6"/>
              <a:buFont typeface="Arial"/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u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1472909" y="2016019"/>
            <a:ext cx="6896776" cy="70560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483"/>
              <a:buFont typeface="Calibri"/>
              <a:buNone/>
              <a:defRPr sz="7483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9090826" y="4354048"/>
            <a:ext cx="10825460" cy="21490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ts val="7483"/>
              <a:buFont typeface="Arial"/>
              <a:buNone/>
              <a:defRPr b="0" i="0" sz="748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6548"/>
              <a:buFont typeface="Arial"/>
              <a:buNone/>
              <a:defRPr b="0" i="0" sz="654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5612"/>
              <a:buFont typeface="Arial"/>
              <a:buNone/>
              <a:defRPr b="0" i="0" sz="561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677"/>
              <a:buFont typeface="Arial"/>
              <a:buNone/>
              <a:defRPr b="0" i="0" sz="46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677"/>
              <a:buFont typeface="Arial"/>
              <a:buNone/>
              <a:defRPr b="0" i="0" sz="46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677"/>
              <a:buFont typeface="Arial"/>
              <a:buNone/>
              <a:defRPr b="0" i="0" sz="46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677"/>
              <a:buFont typeface="Arial"/>
              <a:buNone/>
              <a:defRPr b="0" i="0" sz="46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677"/>
              <a:buFont typeface="Arial"/>
              <a:buNone/>
              <a:defRPr b="0" i="0" sz="46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677"/>
              <a:buFont typeface="Arial"/>
              <a:buNone/>
              <a:defRPr b="0" i="0" sz="46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1472909" y="9072087"/>
            <a:ext cx="6896776" cy="16807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sz="3741"/>
            </a:lvl1pPr>
            <a:lvl2pPr indent="-228600" lvl="1" marL="914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274"/>
              <a:buNone/>
              <a:defRPr sz="3274"/>
            </a:lvl2pPr>
            <a:lvl3pPr indent="-228600" lvl="2" marL="1371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2806"/>
              <a:buNone/>
              <a:defRPr sz="2806"/>
            </a:lvl3pPr>
            <a:lvl4pPr indent="-228600" lvl="3" marL="1828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2339"/>
              <a:buNone/>
              <a:defRPr sz="2339"/>
            </a:lvl4pPr>
            <a:lvl5pPr indent="-228600" lvl="4" marL="22860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2339"/>
              <a:buNone/>
              <a:defRPr sz="2339"/>
            </a:lvl5pPr>
            <a:lvl6pPr indent="-228600" lvl="5" marL="27432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2339"/>
              <a:buNone/>
              <a:defRPr sz="2339"/>
            </a:lvl6pPr>
            <a:lvl7pPr indent="-228600" lvl="6" marL="3200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2339"/>
              <a:buNone/>
              <a:defRPr sz="2339"/>
            </a:lvl7pPr>
            <a:lvl8pPr indent="-228600" lvl="7" marL="3657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2339"/>
              <a:buNone/>
              <a:defRPr sz="2339"/>
            </a:lvl8pPr>
            <a:lvl9pPr indent="-228600" lvl="8" marL="4114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2339"/>
              <a:buNone/>
              <a:defRPr sz="2339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1470124" y="28028275"/>
            <a:ext cx="4811316" cy="16100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7083326" y="28028275"/>
            <a:ext cx="7216973" cy="16100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15102184" y="28028275"/>
            <a:ext cx="4811316" cy="16100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6"/>
              <a:buFont typeface="Arial"/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6"/>
              <a:buFont typeface="Arial"/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6"/>
              <a:buFont typeface="Arial"/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6"/>
              <a:buFont typeface="Arial"/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6"/>
              <a:buFont typeface="Arial"/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6"/>
              <a:buFont typeface="Arial"/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6"/>
              <a:buFont typeface="Arial"/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6"/>
              <a:buFont typeface="Arial"/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6"/>
              <a:buFont typeface="Arial"/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u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1470124" y="1610022"/>
            <a:ext cx="18443377" cy="58450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289"/>
              <a:buFont typeface="Calibri"/>
              <a:buNone/>
              <a:defRPr b="0" i="0" sz="1028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1470124" y="8050077"/>
            <a:ext cx="18443377" cy="191871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44398" lvl="0" marL="457200" marR="0" rtl="0" algn="l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ts val="6548"/>
              <a:buFont typeface="Arial"/>
              <a:buChar char="•"/>
              <a:defRPr b="0" i="0" sz="654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84962" lvl="1" marL="914400" marR="0" rtl="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5612"/>
              <a:buFont typeface="Arial"/>
              <a:buChar char="•"/>
              <a:defRPr b="0" i="0" sz="561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525589" lvl="2" marL="1371600" marR="0" rtl="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677"/>
              <a:buFont typeface="Arial"/>
              <a:buChar char="•"/>
              <a:defRPr b="0" i="0" sz="46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95871" lvl="3" marL="1828800" marR="0" rtl="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209"/>
              <a:buFont typeface="Arial"/>
              <a:buChar char="•"/>
              <a:defRPr b="0" i="0" sz="42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95871" lvl="4" marL="2286000" marR="0" rtl="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209"/>
              <a:buFont typeface="Arial"/>
              <a:buChar char="•"/>
              <a:defRPr b="0" i="0" sz="42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95871" lvl="5" marL="2743200" marR="0" rtl="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209"/>
              <a:buFont typeface="Arial"/>
              <a:buChar char="•"/>
              <a:defRPr b="0" i="0" sz="42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95871" lvl="6" marL="3200400" marR="0" rtl="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209"/>
              <a:buFont typeface="Arial"/>
              <a:buChar char="•"/>
              <a:defRPr b="0" i="0" sz="42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95871" lvl="7" marL="3657600" marR="0" rtl="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209"/>
              <a:buFont typeface="Arial"/>
              <a:buChar char="•"/>
              <a:defRPr b="0" i="0" sz="42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95871" lvl="8" marL="4114800" marR="0" rtl="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209"/>
              <a:buFont typeface="Arial"/>
              <a:buChar char="•"/>
              <a:defRPr b="0" i="0" sz="42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1470124" y="28028275"/>
            <a:ext cx="4811316" cy="16100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7083326" y="28028275"/>
            <a:ext cx="7216973" cy="16100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15102184" y="28028275"/>
            <a:ext cx="4811316" cy="16100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6"/>
              <a:buFont typeface="Arial"/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6"/>
              <a:buFont typeface="Arial"/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6"/>
              <a:buFont typeface="Arial"/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6"/>
              <a:buFont typeface="Arial"/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6"/>
              <a:buFont typeface="Arial"/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6"/>
              <a:buFont typeface="Arial"/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6"/>
              <a:buFont typeface="Arial"/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6"/>
              <a:buFont typeface="Arial"/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6"/>
              <a:buFont typeface="Arial"/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u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png"/><Relationship Id="rId10" Type="http://schemas.openxmlformats.org/officeDocument/2006/relationships/image" Target="../media/image9.png"/><Relationship Id="rId13" Type="http://schemas.openxmlformats.org/officeDocument/2006/relationships/image" Target="../media/image13.png"/><Relationship Id="rId1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mu-jantokia.duckdns.org:8443" TargetMode="External"/><Relationship Id="rId4" Type="http://schemas.openxmlformats.org/officeDocument/2006/relationships/image" Target="../media/image1.png"/><Relationship Id="rId9" Type="http://schemas.openxmlformats.org/officeDocument/2006/relationships/image" Target="../media/image10.png"/><Relationship Id="rId15" Type="http://schemas.openxmlformats.org/officeDocument/2006/relationships/image" Target="../media/image5.png"/><Relationship Id="rId14" Type="http://schemas.openxmlformats.org/officeDocument/2006/relationships/image" Target="../media/image4.png"/><Relationship Id="rId17" Type="http://schemas.openxmlformats.org/officeDocument/2006/relationships/image" Target="../media/image6.png"/><Relationship Id="rId16" Type="http://schemas.openxmlformats.org/officeDocument/2006/relationships/image" Target="../media/image2.gif"/><Relationship Id="rId5" Type="http://schemas.openxmlformats.org/officeDocument/2006/relationships/image" Target="../media/image7.png"/><Relationship Id="rId6" Type="http://schemas.openxmlformats.org/officeDocument/2006/relationships/image" Target="../media/image3.png"/><Relationship Id="rId7" Type="http://schemas.openxmlformats.org/officeDocument/2006/relationships/image" Target="../media/image12.png"/><Relationship Id="rId8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 flipH="1" rot="-514380">
            <a:off x="-579957" y="20766083"/>
            <a:ext cx="23666675" cy="9528925"/>
          </a:xfrm>
          <a:custGeom>
            <a:rect b="b" l="l" r="r" t="t"/>
            <a:pathLst>
              <a:path extrusionOk="0" h="8021248" w="23519840">
                <a:moveTo>
                  <a:pt x="88987" y="0"/>
                </a:moveTo>
                <a:lnTo>
                  <a:pt x="22959505" y="0"/>
                </a:lnTo>
                <a:lnTo>
                  <a:pt x="23519840" y="4763580"/>
                </a:lnTo>
                <a:lnTo>
                  <a:pt x="0" y="8021248"/>
                </a:lnTo>
                <a:lnTo>
                  <a:pt x="88987" y="0"/>
                </a:lnTo>
                <a:close/>
              </a:path>
            </a:pathLst>
          </a:custGeom>
          <a:solidFill>
            <a:srgbClr val="01495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135438" y="28618575"/>
            <a:ext cx="10690225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u-E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Authors</a:t>
            </a:r>
            <a:r>
              <a:rPr b="1" i="0" lang="eu-ES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u-ES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Unai Aguinaco</a:t>
            </a:r>
            <a:endParaRPr b="0" i="0" sz="1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u-E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Maria Fariñas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u-E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Olaia Miguélez</a:t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u-E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Unai Mendieta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u-E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Amaia Salazar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4081462" y="28723278"/>
            <a:ext cx="132207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u-ES" sz="5400" u="sng">
                <a:solidFill>
                  <a:schemeClr val="hlink"/>
                </a:solidFill>
                <a:hlinkClick r:id="rId3"/>
              </a:rPr>
              <a:t>MU-Cantine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8586787" y="29627222"/>
            <a:ext cx="42100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u-ES" sz="2400">
                <a:solidFill>
                  <a:schemeClr val="dk1"/>
                </a:solidFill>
              </a:rPr>
              <a:t>Reservation Web Application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90634" y="28556903"/>
            <a:ext cx="5192990" cy="1683386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/>
          <p:nvPr/>
        </p:nvSpPr>
        <p:spPr>
          <a:xfrm rot="275786">
            <a:off x="-316026" y="-3328043"/>
            <a:ext cx="23262716" cy="10991050"/>
          </a:xfrm>
          <a:prstGeom prst="rect">
            <a:avLst/>
          </a:prstGeom>
          <a:solidFill>
            <a:srgbClr val="01495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9288451" y="3662375"/>
            <a:ext cx="11521200" cy="28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u-ES" sz="3600">
                <a:solidFill>
                  <a:schemeClr val="lt1"/>
                </a:solidFill>
              </a:rPr>
              <a:t>Due to the global pandemic measures to avoid the </a:t>
            </a:r>
            <a:r>
              <a:rPr lang="eu-ES" sz="3600">
                <a:solidFill>
                  <a:schemeClr val="lt1"/>
                </a:solidFill>
              </a:rPr>
              <a:t>spread</a:t>
            </a:r>
            <a:r>
              <a:rPr lang="eu-ES" sz="3600">
                <a:solidFill>
                  <a:schemeClr val="lt1"/>
                </a:solidFill>
              </a:rPr>
              <a:t> of the virus must be taken. Thus, this web application was created to manage all the aspects of the cantines from the university, where the infection probability is higher.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9288300" y="1453175"/>
            <a:ext cx="11521200" cy="10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u-ES" sz="6000">
                <a:solidFill>
                  <a:schemeClr val="lt1"/>
                </a:solidFill>
                <a:latin typeface="Balthazar"/>
                <a:ea typeface="Balthazar"/>
                <a:cs typeface="Balthazar"/>
                <a:sym typeface="Balthazar"/>
              </a:rPr>
              <a:t>Reserve your place in the eating areas of the university, now contactless!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 txBox="1"/>
          <p:nvPr/>
        </p:nvSpPr>
        <p:spPr>
          <a:xfrm rot="-515759">
            <a:off x="228814" y="20560316"/>
            <a:ext cx="10503386" cy="923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lang="eu-ES" sz="5400">
                <a:solidFill>
                  <a:srgbClr val="014955"/>
                </a:solidFill>
                <a:latin typeface="Balthazar"/>
                <a:ea typeface="Balthazar"/>
                <a:cs typeface="Balthazar"/>
                <a:sym typeface="Balthazar"/>
              </a:rPr>
              <a:t>Wide range of possibilities!</a:t>
            </a:r>
            <a:endParaRPr b="0" i="0" sz="1400" u="none" cap="none" strike="noStrike">
              <a:solidFill>
                <a:srgbClr val="0149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513927" y="26959625"/>
            <a:ext cx="7038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u-E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buildings and rooms to represent any university’s distribution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7972825" y="26761175"/>
            <a:ext cx="6074700" cy="10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u-ES" sz="3200">
                <a:solidFill>
                  <a:schemeClr val="lt1"/>
                </a:solidFill>
              </a:rPr>
              <a:t>Visualize data about reservations and Covid status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14305925" y="26178075"/>
            <a:ext cx="7038600" cy="18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u-E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Manage the Covid status of the users and notify the people that have eaten nearby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1"/>
          <p:cNvPicPr preferRelativeResize="0"/>
          <p:nvPr/>
        </p:nvPicPr>
        <p:blipFill rotWithShape="1">
          <a:blip r:embed="rId5">
            <a:alphaModFix/>
          </a:blip>
          <a:srcRect b="0" l="1390" r="0" t="0"/>
          <a:stretch/>
        </p:blipFill>
        <p:spPr>
          <a:xfrm>
            <a:off x="6945850" y="8714338"/>
            <a:ext cx="13863650" cy="8474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"/>
          <p:cNvPicPr preferRelativeResize="0"/>
          <p:nvPr/>
        </p:nvPicPr>
        <p:blipFill rotWithShape="1">
          <a:blip r:embed="rId6">
            <a:alphaModFix/>
          </a:blip>
          <a:srcRect b="0" l="8900" r="0" t="0"/>
          <a:stretch/>
        </p:blipFill>
        <p:spPr>
          <a:xfrm>
            <a:off x="1544963" y="1276375"/>
            <a:ext cx="7038675" cy="32779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"/>
          <p:cNvSpPr txBox="1"/>
          <p:nvPr/>
        </p:nvSpPr>
        <p:spPr>
          <a:xfrm>
            <a:off x="2155813" y="4119575"/>
            <a:ext cx="5817000" cy="10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u-ES" sz="1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Cantine</a:t>
            </a:r>
            <a:endParaRPr i="0" sz="69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99" name="Google Shape;99;p1"/>
          <p:cNvGrpSpPr/>
          <p:nvPr/>
        </p:nvGrpSpPr>
        <p:grpSpPr>
          <a:xfrm>
            <a:off x="823347" y="10112263"/>
            <a:ext cx="5143553" cy="7106991"/>
            <a:chOff x="1003497" y="10867763"/>
            <a:chExt cx="5143553" cy="7106991"/>
          </a:xfrm>
        </p:grpSpPr>
        <p:sp>
          <p:nvSpPr>
            <p:cNvPr id="100" name="Google Shape;100;p1"/>
            <p:cNvSpPr txBox="1"/>
            <p:nvPr/>
          </p:nvSpPr>
          <p:spPr>
            <a:xfrm>
              <a:off x="2300775" y="11080063"/>
              <a:ext cx="3766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u-ES" sz="2800">
                  <a:solidFill>
                    <a:schemeClr val="dk1"/>
                  </a:solidFill>
                </a:rPr>
                <a:t>Organize your week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"/>
            <p:cNvSpPr txBox="1"/>
            <p:nvPr/>
          </p:nvSpPr>
          <p:spPr>
            <a:xfrm>
              <a:off x="2300800" y="12120363"/>
              <a:ext cx="3766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u-ES" sz="2800">
                  <a:solidFill>
                    <a:schemeClr val="dk1"/>
                  </a:solidFill>
                </a:rPr>
                <a:t>Prevent and control</a:t>
              </a:r>
              <a:endParaRPr sz="2800">
                <a:solidFill>
                  <a:schemeClr val="dk1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u-ES" sz="2800">
                  <a:solidFill>
                    <a:schemeClr val="dk1"/>
                  </a:solidFill>
                </a:rPr>
                <a:t>infections</a:t>
              </a:r>
              <a:endParaRPr sz="2800">
                <a:solidFill>
                  <a:schemeClr val="dk1"/>
                </a:solidFill>
              </a:endParaRPr>
            </a:p>
          </p:txBody>
        </p:sp>
        <p:pic>
          <p:nvPicPr>
            <p:cNvPr id="102" name="Google Shape;102;p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003513" y="10867763"/>
              <a:ext cx="947850" cy="9477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003516" y="12120356"/>
              <a:ext cx="947850" cy="9478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Google Shape;104;p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1003513" y="13372993"/>
              <a:ext cx="947850" cy="947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" name="Google Shape;105;p1"/>
            <p:cNvSpPr txBox="1"/>
            <p:nvPr/>
          </p:nvSpPr>
          <p:spPr>
            <a:xfrm>
              <a:off x="2300800" y="13372988"/>
              <a:ext cx="3766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u-ES" sz="2800">
                  <a:solidFill>
                    <a:schemeClr val="dk1"/>
                  </a:solidFill>
                </a:rPr>
                <a:t>Book your place in</a:t>
              </a:r>
              <a:endParaRPr sz="2800">
                <a:solidFill>
                  <a:schemeClr val="dk1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u-ES" sz="2800">
                  <a:solidFill>
                    <a:schemeClr val="dk1"/>
                  </a:solidFill>
                </a:rPr>
                <a:t>advance</a:t>
              </a:r>
              <a:endParaRPr sz="2800">
                <a:solidFill>
                  <a:schemeClr val="dk1"/>
                </a:solidFill>
              </a:endParaRPr>
            </a:p>
          </p:txBody>
        </p:sp>
        <p:sp>
          <p:nvSpPr>
            <p:cNvPr id="106" name="Google Shape;106;p1"/>
            <p:cNvSpPr txBox="1"/>
            <p:nvPr/>
          </p:nvSpPr>
          <p:spPr>
            <a:xfrm>
              <a:off x="2300799" y="14625613"/>
              <a:ext cx="3766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u-ES" sz="2800">
                  <a:solidFill>
                    <a:schemeClr val="dk1"/>
                  </a:solidFill>
                </a:rPr>
                <a:t>Notify posible contact</a:t>
              </a:r>
              <a:endParaRPr sz="2800">
                <a:solidFill>
                  <a:schemeClr val="dk1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u-ES" sz="2800">
                  <a:solidFill>
                    <a:schemeClr val="dk1"/>
                  </a:solidFill>
                </a:rPr>
                <a:t>with infected people</a:t>
              </a:r>
              <a:endParaRPr sz="2800">
                <a:solidFill>
                  <a:schemeClr val="dk1"/>
                </a:solidFill>
              </a:endParaRPr>
            </a:p>
          </p:txBody>
        </p:sp>
        <p:pic>
          <p:nvPicPr>
            <p:cNvPr id="107" name="Google Shape;107;p1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003513" y="14625638"/>
              <a:ext cx="947850" cy="947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1003513" y="15892713"/>
              <a:ext cx="947850" cy="947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" name="Google Shape;109;p1"/>
            <p:cNvSpPr txBox="1"/>
            <p:nvPr/>
          </p:nvSpPr>
          <p:spPr>
            <a:xfrm>
              <a:off x="2317699" y="16028838"/>
              <a:ext cx="3766200" cy="14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u-ES" sz="2800">
                  <a:solidFill>
                    <a:schemeClr val="dk1"/>
                  </a:solidFill>
                </a:rPr>
                <a:t>Ask any doubts you have</a:t>
              </a:r>
              <a:endParaRPr sz="2800">
                <a:solidFill>
                  <a:schemeClr val="dk1"/>
                </a:solidFill>
              </a:endParaRPr>
            </a:p>
          </p:txBody>
        </p:sp>
        <p:pic>
          <p:nvPicPr>
            <p:cNvPr id="110" name="Google Shape;110;p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1003497" y="17051428"/>
              <a:ext cx="923343" cy="923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1"/>
            <p:cNvSpPr txBox="1"/>
            <p:nvPr/>
          </p:nvSpPr>
          <p:spPr>
            <a:xfrm>
              <a:off x="2380850" y="17257488"/>
              <a:ext cx="3766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u-ES" sz="2800">
                  <a:solidFill>
                    <a:schemeClr val="dk1"/>
                  </a:solidFill>
                </a:rPr>
                <a:t>For all platforms</a:t>
              </a:r>
              <a:endParaRPr sz="2800">
                <a:solidFill>
                  <a:schemeClr val="dk1"/>
                </a:solidFill>
              </a:endParaRPr>
            </a:p>
          </p:txBody>
        </p:sp>
      </p:grpSp>
      <p:pic>
        <p:nvPicPr>
          <p:cNvPr id="112" name="Google Shape;112;p1"/>
          <p:cNvPicPr preferRelativeResize="0"/>
          <p:nvPr/>
        </p:nvPicPr>
        <p:blipFill rotWithShape="1">
          <a:blip r:embed="rId13">
            <a:alphaModFix/>
          </a:blip>
          <a:srcRect b="10426" l="0" r="0" t="0"/>
          <a:stretch/>
        </p:blipFill>
        <p:spPr>
          <a:xfrm>
            <a:off x="5966900" y="14766350"/>
            <a:ext cx="8415224" cy="4973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" name="Google Shape;113;p1"/>
          <p:cNvCxnSpPr/>
          <p:nvPr/>
        </p:nvCxnSpPr>
        <p:spPr>
          <a:xfrm>
            <a:off x="-50" y="28391800"/>
            <a:ext cx="21383700" cy="0"/>
          </a:xfrm>
          <a:prstGeom prst="straightConnector1">
            <a:avLst/>
          </a:prstGeom>
          <a:noFill/>
          <a:ln cap="flat" cmpd="sng" w="50800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4" name="Google Shape;114;p1"/>
          <p:cNvSpPr/>
          <p:nvPr/>
        </p:nvSpPr>
        <p:spPr>
          <a:xfrm>
            <a:off x="16432383" y="28158125"/>
            <a:ext cx="531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u-E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Informatics Engineering Degree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36488" y="22777163"/>
            <a:ext cx="7038676" cy="4030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987426" y="24021823"/>
            <a:ext cx="6074700" cy="2611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8531525" y="21396300"/>
            <a:ext cx="4805426" cy="248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14458325" y="21948082"/>
            <a:ext cx="6647949" cy="3832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2017-11-23T13:41:35Z</dcterms:created>
  <dc:creator>Beitia, Amaia</dc:creator>
</cp:coreProperties>
</file>