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7" r:id="rId5"/>
    <p:sldId id="273" r:id="rId6"/>
    <p:sldId id="269" r:id="rId7"/>
    <p:sldId id="270" r:id="rId8"/>
    <p:sldId id="272" r:id="rId9"/>
    <p:sldId id="265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88EAF7-6492-4567-B36F-5B565F46C15F}" v="145" dt="2025-08-26T09:16:28.0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nai Famoso" userId="f8970a838cfae24a" providerId="LiveId" clId="{4688EAF7-6492-4567-B36F-5B565F46C15F}"/>
    <pc:docChg chg="undo redo custSel addSld delSld modSld sldOrd">
      <pc:chgData name="Unai Famoso" userId="f8970a838cfae24a" providerId="LiveId" clId="{4688EAF7-6492-4567-B36F-5B565F46C15F}" dt="2025-08-27T08:40:03.263" v="4881" actId="20577"/>
      <pc:docMkLst>
        <pc:docMk/>
      </pc:docMkLst>
      <pc:sldChg chg="addSp modSp mod setBg addAnim">
        <pc:chgData name="Unai Famoso" userId="f8970a838cfae24a" providerId="LiveId" clId="{4688EAF7-6492-4567-B36F-5B565F46C15F}" dt="2025-08-26T09:16:28.045" v="4745" actId="113"/>
        <pc:sldMkLst>
          <pc:docMk/>
          <pc:sldMk cId="1928685401" sldId="256"/>
        </pc:sldMkLst>
        <pc:spChg chg="mod">
          <ac:chgData name="Unai Famoso" userId="f8970a838cfae24a" providerId="LiveId" clId="{4688EAF7-6492-4567-B36F-5B565F46C15F}" dt="2025-08-26T09:16:28.045" v="4745" actId="113"/>
          <ac:spMkLst>
            <pc:docMk/>
            <pc:sldMk cId="1928685401" sldId="256"/>
            <ac:spMk id="2" creationId="{F3D61218-B747-8A4A-1DC9-810846707455}"/>
          </ac:spMkLst>
        </pc:spChg>
        <pc:spChg chg="mod">
          <ac:chgData name="Unai Famoso" userId="f8970a838cfae24a" providerId="LiveId" clId="{4688EAF7-6492-4567-B36F-5B565F46C15F}" dt="2025-08-21T08:20:30.637" v="1838" actId="26606"/>
          <ac:spMkLst>
            <pc:docMk/>
            <pc:sldMk cId="1928685401" sldId="256"/>
            <ac:spMk id="3" creationId="{59EA7D61-423F-8069-87E0-A502954EE6E7}"/>
          </ac:spMkLst>
        </pc:spChg>
        <pc:spChg chg="add">
          <ac:chgData name="Unai Famoso" userId="f8970a838cfae24a" providerId="LiveId" clId="{4688EAF7-6492-4567-B36F-5B565F46C15F}" dt="2025-08-21T08:20:30.637" v="1838" actId="26606"/>
          <ac:spMkLst>
            <pc:docMk/>
            <pc:sldMk cId="1928685401" sldId="256"/>
            <ac:spMk id="8" creationId="{A8DB9CD9-59B1-4D73-BC4C-98796A48EF9B}"/>
          </ac:spMkLst>
        </pc:spChg>
        <pc:spChg chg="add">
          <ac:chgData name="Unai Famoso" userId="f8970a838cfae24a" providerId="LiveId" clId="{4688EAF7-6492-4567-B36F-5B565F46C15F}" dt="2025-08-21T08:20:30.637" v="1838" actId="26606"/>
          <ac:spMkLst>
            <pc:docMk/>
            <pc:sldMk cId="1928685401" sldId="256"/>
            <ac:spMk id="10" creationId="{8874A6A9-41FF-4E33-AFA8-F9F81436A59E}"/>
          </ac:spMkLst>
        </pc:spChg>
        <pc:grpChg chg="add">
          <ac:chgData name="Unai Famoso" userId="f8970a838cfae24a" providerId="LiveId" clId="{4688EAF7-6492-4567-B36F-5B565F46C15F}" dt="2025-08-21T08:20:30.637" v="1838" actId="26606"/>
          <ac:grpSpMkLst>
            <pc:docMk/>
            <pc:sldMk cId="1928685401" sldId="256"/>
            <ac:grpSpMk id="12" creationId="{721D730E-1F97-4071-B143-B05E6D2599BC}"/>
          </ac:grpSpMkLst>
        </pc:grpChg>
      </pc:sldChg>
      <pc:sldChg chg="addSp delSp modSp new mod setBg">
        <pc:chgData name="Unai Famoso" userId="f8970a838cfae24a" providerId="LiveId" clId="{4688EAF7-6492-4567-B36F-5B565F46C15F}" dt="2025-08-27T07:23:32.055" v="4878" actId="20577"/>
        <pc:sldMkLst>
          <pc:docMk/>
          <pc:sldMk cId="2414449249" sldId="257"/>
        </pc:sldMkLst>
        <pc:spChg chg="mod">
          <ac:chgData name="Unai Famoso" userId="f8970a838cfae24a" providerId="LiveId" clId="{4688EAF7-6492-4567-B36F-5B565F46C15F}" dt="2025-08-26T09:16:21.206" v="4744" actId="113"/>
          <ac:spMkLst>
            <pc:docMk/>
            <pc:sldMk cId="2414449249" sldId="257"/>
            <ac:spMk id="2" creationId="{D822380D-7C80-99DA-B2A7-79CAFC65BDAF}"/>
          </ac:spMkLst>
        </pc:spChg>
        <pc:spChg chg="mod">
          <ac:chgData name="Unai Famoso" userId="f8970a838cfae24a" providerId="LiveId" clId="{4688EAF7-6492-4567-B36F-5B565F46C15F}" dt="2025-08-27T07:23:32.055" v="4878" actId="20577"/>
          <ac:spMkLst>
            <pc:docMk/>
            <pc:sldMk cId="2414449249" sldId="257"/>
            <ac:spMk id="3" creationId="{28E726BE-348E-513A-7795-9A241272DFAA}"/>
          </ac:spMkLst>
        </pc:spChg>
        <pc:spChg chg="add">
          <ac:chgData name="Unai Famoso" userId="f8970a838cfae24a" providerId="LiveId" clId="{4688EAF7-6492-4567-B36F-5B565F46C15F}" dt="2025-08-21T08:26:24.079" v="2043" actId="26606"/>
          <ac:spMkLst>
            <pc:docMk/>
            <pc:sldMk cId="2414449249" sldId="257"/>
            <ac:spMk id="8" creationId="{18873D23-2DCF-4B31-A009-95721C06E8E1}"/>
          </ac:spMkLst>
        </pc:spChg>
        <pc:spChg chg="add">
          <ac:chgData name="Unai Famoso" userId="f8970a838cfae24a" providerId="LiveId" clId="{4688EAF7-6492-4567-B36F-5B565F46C15F}" dt="2025-08-21T08:26:24.079" v="2043" actId="26606"/>
          <ac:spMkLst>
            <pc:docMk/>
            <pc:sldMk cId="2414449249" sldId="257"/>
            <ac:spMk id="10" creationId="{C13EF075-D4EF-4929-ADBC-91B27DA19955}"/>
          </ac:spMkLst>
        </pc:spChg>
        <pc:grpChg chg="add">
          <ac:chgData name="Unai Famoso" userId="f8970a838cfae24a" providerId="LiveId" clId="{4688EAF7-6492-4567-B36F-5B565F46C15F}" dt="2025-08-21T08:26:24.079" v="2043" actId="26606"/>
          <ac:grpSpMkLst>
            <pc:docMk/>
            <pc:sldMk cId="2414449249" sldId="257"/>
            <ac:grpSpMk id="12" creationId="{DAA26DFA-AAB2-4973-9C17-16D587C7B198}"/>
          </ac:grpSpMkLst>
        </pc:grpChg>
      </pc:sldChg>
      <pc:sldChg chg="modSp new del mod">
        <pc:chgData name="Unai Famoso" userId="f8970a838cfae24a" providerId="LiveId" clId="{4688EAF7-6492-4567-B36F-5B565F46C15F}" dt="2025-08-19T08:44:41.496" v="1837" actId="47"/>
        <pc:sldMkLst>
          <pc:docMk/>
          <pc:sldMk cId="2470811120" sldId="258"/>
        </pc:sldMkLst>
      </pc:sldChg>
      <pc:sldChg chg="modSp new del mod">
        <pc:chgData name="Unai Famoso" userId="f8970a838cfae24a" providerId="LiveId" clId="{4688EAF7-6492-4567-B36F-5B565F46C15F}" dt="2025-08-21T08:29:54.398" v="2301" actId="47"/>
        <pc:sldMkLst>
          <pc:docMk/>
          <pc:sldMk cId="797399327" sldId="259"/>
        </pc:sldMkLst>
      </pc:sldChg>
      <pc:sldChg chg="addSp delSp modSp new del mod">
        <pc:chgData name="Unai Famoso" userId="f8970a838cfae24a" providerId="LiveId" clId="{4688EAF7-6492-4567-B36F-5B565F46C15F}" dt="2025-08-19T08:44:39.487" v="1835" actId="47"/>
        <pc:sldMkLst>
          <pc:docMk/>
          <pc:sldMk cId="2794837555" sldId="260"/>
        </pc:sldMkLst>
      </pc:sldChg>
      <pc:sldChg chg="modSp new del mod">
        <pc:chgData name="Unai Famoso" userId="f8970a838cfae24a" providerId="LiveId" clId="{4688EAF7-6492-4567-B36F-5B565F46C15F}" dt="2025-08-19T08:17:11.641" v="1591" actId="47"/>
        <pc:sldMkLst>
          <pc:docMk/>
          <pc:sldMk cId="432041288" sldId="261"/>
        </pc:sldMkLst>
      </pc:sldChg>
      <pc:sldChg chg="modSp add del mod">
        <pc:chgData name="Unai Famoso" userId="f8970a838cfae24a" providerId="LiveId" clId="{4688EAF7-6492-4567-B36F-5B565F46C15F}" dt="2025-08-19T08:44:40.175" v="1836" actId="47"/>
        <pc:sldMkLst>
          <pc:docMk/>
          <pc:sldMk cId="1852181581" sldId="262"/>
        </pc:sldMkLst>
      </pc:sldChg>
      <pc:sldChg chg="modSp add del mod">
        <pc:chgData name="Unai Famoso" userId="f8970a838cfae24a" providerId="LiveId" clId="{4688EAF7-6492-4567-B36F-5B565F46C15F}" dt="2025-08-19T08:44:38.677" v="1834" actId="47"/>
        <pc:sldMkLst>
          <pc:docMk/>
          <pc:sldMk cId="429348778" sldId="263"/>
        </pc:sldMkLst>
      </pc:sldChg>
      <pc:sldChg chg="modSp new del mod">
        <pc:chgData name="Unai Famoso" userId="f8970a838cfae24a" providerId="LiveId" clId="{4688EAF7-6492-4567-B36F-5B565F46C15F}" dt="2025-08-21T08:29:55.297" v="2302" actId="47"/>
        <pc:sldMkLst>
          <pc:docMk/>
          <pc:sldMk cId="2453868201" sldId="264"/>
        </pc:sldMkLst>
      </pc:sldChg>
      <pc:sldChg chg="addSp delSp modSp new mod setBg">
        <pc:chgData name="Unai Famoso" userId="f8970a838cfae24a" providerId="LiveId" clId="{4688EAF7-6492-4567-B36F-5B565F46C15F}" dt="2025-08-25T10:15:50.343" v="4715" actId="790"/>
        <pc:sldMkLst>
          <pc:docMk/>
          <pc:sldMk cId="917940775" sldId="265"/>
        </pc:sldMkLst>
        <pc:spChg chg="mod">
          <ac:chgData name="Unai Famoso" userId="f8970a838cfae24a" providerId="LiveId" clId="{4688EAF7-6492-4567-B36F-5B565F46C15F}" dt="2025-08-25T10:15:50.343" v="4715" actId="790"/>
          <ac:spMkLst>
            <pc:docMk/>
            <pc:sldMk cId="917940775" sldId="265"/>
            <ac:spMk id="2" creationId="{74F04018-ADAA-67C4-DF9A-118EA534F4AE}"/>
          </ac:spMkLst>
        </pc:spChg>
        <pc:spChg chg="add">
          <ac:chgData name="Unai Famoso" userId="f8970a838cfae24a" providerId="LiveId" clId="{4688EAF7-6492-4567-B36F-5B565F46C15F}" dt="2025-08-21T08:30:24.918" v="2318" actId="26606"/>
          <ac:spMkLst>
            <pc:docMk/>
            <pc:sldMk cId="917940775" sldId="265"/>
            <ac:spMk id="10" creationId="{A3363022-C969-41E9-8EB2-E4C94908C1FA}"/>
          </ac:spMkLst>
        </pc:spChg>
        <pc:spChg chg="add">
          <ac:chgData name="Unai Famoso" userId="f8970a838cfae24a" providerId="LiveId" clId="{4688EAF7-6492-4567-B36F-5B565F46C15F}" dt="2025-08-21T08:30:24.918" v="2318" actId="26606"/>
          <ac:spMkLst>
            <pc:docMk/>
            <pc:sldMk cId="917940775" sldId="265"/>
            <ac:spMk id="12" creationId="{8D1AD6B3-BE88-4CEB-BA17-790657CC4729}"/>
          </ac:spMkLst>
        </pc:spChg>
        <pc:grpChg chg="add">
          <ac:chgData name="Unai Famoso" userId="f8970a838cfae24a" providerId="LiveId" clId="{4688EAF7-6492-4567-B36F-5B565F46C15F}" dt="2025-08-21T08:30:24.918" v="2318" actId="26606"/>
          <ac:grpSpMkLst>
            <pc:docMk/>
            <pc:sldMk cId="917940775" sldId="265"/>
            <ac:grpSpMk id="14" creationId="{89D1390B-7E13-4B4F-9CB2-391063412E54}"/>
          </ac:grpSpMkLst>
        </pc:grpChg>
        <pc:picChg chg="add">
          <ac:chgData name="Unai Famoso" userId="f8970a838cfae24a" providerId="LiveId" clId="{4688EAF7-6492-4567-B36F-5B565F46C15F}" dt="2025-08-21T08:30:24.918" v="2318" actId="26606"/>
          <ac:picMkLst>
            <pc:docMk/>
            <pc:sldMk cId="917940775" sldId="265"/>
            <ac:picMk id="7" creationId="{AA491ED0-9A15-29DD-583E-B0698C66D47F}"/>
          </ac:picMkLst>
        </pc:picChg>
      </pc:sldChg>
      <pc:sldChg chg="addSp modSp new del mod">
        <pc:chgData name="Unai Famoso" userId="f8970a838cfae24a" providerId="LiveId" clId="{4688EAF7-6492-4567-B36F-5B565F46C15F}" dt="2025-08-19T08:44:37.553" v="1833" actId="47"/>
        <pc:sldMkLst>
          <pc:docMk/>
          <pc:sldMk cId="3224597874" sldId="265"/>
        </pc:sldMkLst>
      </pc:sldChg>
      <pc:sldChg chg="addSp delSp modSp new del mod ord setBg">
        <pc:chgData name="Unai Famoso" userId="f8970a838cfae24a" providerId="LiveId" clId="{4688EAF7-6492-4567-B36F-5B565F46C15F}" dt="2025-08-23T09:33:26.307" v="4008" actId="47"/>
        <pc:sldMkLst>
          <pc:docMk/>
          <pc:sldMk cId="30696761" sldId="266"/>
        </pc:sldMkLst>
      </pc:sldChg>
      <pc:sldChg chg="addSp delSp modSp new mod ord setBg">
        <pc:chgData name="Unai Famoso" userId="f8970a838cfae24a" providerId="LiveId" clId="{4688EAF7-6492-4567-B36F-5B565F46C15F}" dt="2025-08-23T10:04:10.186" v="4303" actId="20577"/>
        <pc:sldMkLst>
          <pc:docMk/>
          <pc:sldMk cId="4131430342" sldId="267"/>
        </pc:sldMkLst>
        <pc:spChg chg="mod">
          <ac:chgData name="Unai Famoso" userId="f8970a838cfae24a" providerId="LiveId" clId="{4688EAF7-6492-4567-B36F-5B565F46C15F}" dt="2025-08-21T09:29:23.754" v="3090" actId="26606"/>
          <ac:spMkLst>
            <pc:docMk/>
            <pc:sldMk cId="4131430342" sldId="267"/>
            <ac:spMk id="2" creationId="{5C8BF1AB-3240-C650-8CFC-78E1C304ACD5}"/>
          </ac:spMkLst>
        </pc:spChg>
        <pc:spChg chg="add mod">
          <ac:chgData name="Unai Famoso" userId="f8970a838cfae24a" providerId="LiveId" clId="{4688EAF7-6492-4567-B36F-5B565F46C15F}" dt="2025-08-23T10:04:10.186" v="4303" actId="20577"/>
          <ac:spMkLst>
            <pc:docMk/>
            <pc:sldMk cId="4131430342" sldId="267"/>
            <ac:spMk id="6" creationId="{6FEBFABE-3536-628E-3829-B8EF15D7CFC5}"/>
          </ac:spMkLst>
        </pc:spChg>
        <pc:spChg chg="add">
          <ac:chgData name="Unai Famoso" userId="f8970a838cfae24a" providerId="LiveId" clId="{4688EAF7-6492-4567-B36F-5B565F46C15F}" dt="2025-08-21T09:29:23.754" v="3090" actId="26606"/>
          <ac:spMkLst>
            <pc:docMk/>
            <pc:sldMk cId="4131430342" sldId="267"/>
            <ac:spMk id="11" creationId="{18873D23-2DCF-4B31-A009-95721C06E8E1}"/>
          </ac:spMkLst>
        </pc:spChg>
        <pc:spChg chg="add">
          <ac:chgData name="Unai Famoso" userId="f8970a838cfae24a" providerId="LiveId" clId="{4688EAF7-6492-4567-B36F-5B565F46C15F}" dt="2025-08-21T09:29:23.754" v="3090" actId="26606"/>
          <ac:spMkLst>
            <pc:docMk/>
            <pc:sldMk cId="4131430342" sldId="267"/>
            <ac:spMk id="13" creationId="{C13EF075-D4EF-4929-ADBC-91B27DA19955}"/>
          </ac:spMkLst>
        </pc:spChg>
        <pc:grpChg chg="add">
          <ac:chgData name="Unai Famoso" userId="f8970a838cfae24a" providerId="LiveId" clId="{4688EAF7-6492-4567-B36F-5B565F46C15F}" dt="2025-08-21T09:29:23.754" v="3090" actId="26606"/>
          <ac:grpSpMkLst>
            <pc:docMk/>
            <pc:sldMk cId="4131430342" sldId="267"/>
            <ac:grpSpMk id="15" creationId="{DAA26DFA-AAB2-4973-9C17-16D587C7B198}"/>
          </ac:grpSpMkLst>
        </pc:grpChg>
      </pc:sldChg>
      <pc:sldChg chg="addSp delSp modSp new mod setBg">
        <pc:chgData name="Unai Famoso" userId="f8970a838cfae24a" providerId="LiveId" clId="{4688EAF7-6492-4567-B36F-5B565F46C15F}" dt="2025-08-25T10:19:29.358" v="4719" actId="6549"/>
        <pc:sldMkLst>
          <pc:docMk/>
          <pc:sldMk cId="3359929558" sldId="268"/>
        </pc:sldMkLst>
        <pc:spChg chg="mod">
          <ac:chgData name="Unai Famoso" userId="f8970a838cfae24a" providerId="LiveId" clId="{4688EAF7-6492-4567-B36F-5B565F46C15F}" dt="2025-08-25T10:19:29.358" v="4719" actId="6549"/>
          <ac:spMkLst>
            <pc:docMk/>
            <pc:sldMk cId="3359929558" sldId="268"/>
            <ac:spMk id="2" creationId="{D79E19C0-35C5-629C-55E3-49F3F7474223}"/>
          </ac:spMkLst>
        </pc:spChg>
        <pc:spChg chg="add mod">
          <ac:chgData name="Unai Famoso" userId="f8970a838cfae24a" providerId="LiveId" clId="{4688EAF7-6492-4567-B36F-5B565F46C15F}" dt="2025-08-25T07:37:58.259" v="4595" actId="20577"/>
          <ac:spMkLst>
            <pc:docMk/>
            <pc:sldMk cId="3359929558" sldId="268"/>
            <ac:spMk id="6" creationId="{184348C6-D75D-3F1F-AAE9-D6F422939ADE}"/>
          </ac:spMkLst>
        </pc:spChg>
        <pc:spChg chg="add">
          <ac:chgData name="Unai Famoso" userId="f8970a838cfae24a" providerId="LiveId" clId="{4688EAF7-6492-4567-B36F-5B565F46C15F}" dt="2025-08-21T09:29:16.465" v="3088" actId="26606"/>
          <ac:spMkLst>
            <pc:docMk/>
            <pc:sldMk cId="3359929558" sldId="268"/>
            <ac:spMk id="11" creationId="{18873D23-2DCF-4B31-A009-95721C06E8E1}"/>
          </ac:spMkLst>
        </pc:spChg>
        <pc:spChg chg="add">
          <ac:chgData name="Unai Famoso" userId="f8970a838cfae24a" providerId="LiveId" clId="{4688EAF7-6492-4567-B36F-5B565F46C15F}" dt="2025-08-21T09:29:16.465" v="3088" actId="26606"/>
          <ac:spMkLst>
            <pc:docMk/>
            <pc:sldMk cId="3359929558" sldId="268"/>
            <ac:spMk id="13" creationId="{C13EF075-D4EF-4929-ADBC-91B27DA19955}"/>
          </ac:spMkLst>
        </pc:spChg>
        <pc:grpChg chg="add">
          <ac:chgData name="Unai Famoso" userId="f8970a838cfae24a" providerId="LiveId" clId="{4688EAF7-6492-4567-B36F-5B565F46C15F}" dt="2025-08-21T09:29:16.465" v="3088" actId="26606"/>
          <ac:grpSpMkLst>
            <pc:docMk/>
            <pc:sldMk cId="3359929558" sldId="268"/>
            <ac:grpSpMk id="15" creationId="{DAA26DFA-AAB2-4973-9C17-16D587C7B198}"/>
          </ac:grpSpMkLst>
        </pc:grpChg>
      </pc:sldChg>
      <pc:sldChg chg="addSp delSp modSp add mod ord setBg">
        <pc:chgData name="Unai Famoso" userId="f8970a838cfae24a" providerId="LiveId" clId="{4688EAF7-6492-4567-B36F-5B565F46C15F}" dt="2025-08-25T09:50:54.145" v="4714" actId="20577"/>
        <pc:sldMkLst>
          <pc:docMk/>
          <pc:sldMk cId="3812604794" sldId="269"/>
        </pc:sldMkLst>
        <pc:spChg chg="mod">
          <ac:chgData name="Unai Famoso" userId="f8970a838cfae24a" providerId="LiveId" clId="{4688EAF7-6492-4567-B36F-5B565F46C15F}" dt="2025-08-25T09:50:54.145" v="4714" actId="20577"/>
          <ac:spMkLst>
            <pc:docMk/>
            <pc:sldMk cId="3812604794" sldId="269"/>
            <ac:spMk id="2" creationId="{D79E19C0-35C5-629C-55E3-49F3F7474223}"/>
          </ac:spMkLst>
        </pc:spChg>
        <pc:spChg chg="add mod">
          <ac:chgData name="Unai Famoso" userId="f8970a838cfae24a" providerId="LiveId" clId="{4688EAF7-6492-4567-B36F-5B565F46C15F}" dt="2025-08-23T10:03:18.225" v="4264" actId="123"/>
          <ac:spMkLst>
            <pc:docMk/>
            <pc:sldMk cId="3812604794" sldId="269"/>
            <ac:spMk id="5" creationId="{AABBBA6C-4BF8-068E-4157-C1F57EC9DDDF}"/>
          </ac:spMkLst>
        </pc:spChg>
        <pc:spChg chg="add">
          <ac:chgData name="Unai Famoso" userId="f8970a838cfae24a" providerId="LiveId" clId="{4688EAF7-6492-4567-B36F-5B565F46C15F}" dt="2025-08-21T09:29:19.199" v="3089" actId="26606"/>
          <ac:spMkLst>
            <pc:docMk/>
            <pc:sldMk cId="3812604794" sldId="269"/>
            <ac:spMk id="8" creationId="{18873D23-2DCF-4B31-A009-95721C06E8E1}"/>
          </ac:spMkLst>
        </pc:spChg>
        <pc:spChg chg="add">
          <ac:chgData name="Unai Famoso" userId="f8970a838cfae24a" providerId="LiveId" clId="{4688EAF7-6492-4567-B36F-5B565F46C15F}" dt="2025-08-21T09:29:19.199" v="3089" actId="26606"/>
          <ac:spMkLst>
            <pc:docMk/>
            <pc:sldMk cId="3812604794" sldId="269"/>
            <ac:spMk id="10" creationId="{C13EF075-D4EF-4929-ADBC-91B27DA19955}"/>
          </ac:spMkLst>
        </pc:spChg>
        <pc:grpChg chg="add">
          <ac:chgData name="Unai Famoso" userId="f8970a838cfae24a" providerId="LiveId" clId="{4688EAF7-6492-4567-B36F-5B565F46C15F}" dt="2025-08-21T09:29:19.199" v="3089" actId="26606"/>
          <ac:grpSpMkLst>
            <pc:docMk/>
            <pc:sldMk cId="3812604794" sldId="269"/>
            <ac:grpSpMk id="12" creationId="{DAA26DFA-AAB2-4973-9C17-16D587C7B198}"/>
          </ac:grpSpMkLst>
        </pc:grpChg>
      </pc:sldChg>
      <pc:sldChg chg="addSp delSp modSp add mod">
        <pc:chgData name="Unai Famoso" userId="f8970a838cfae24a" providerId="LiveId" clId="{4688EAF7-6492-4567-B36F-5B565F46C15F}" dt="2025-08-27T08:40:03.263" v="4881" actId="20577"/>
        <pc:sldMkLst>
          <pc:docMk/>
          <pc:sldMk cId="3205615568" sldId="270"/>
        </pc:sldMkLst>
        <pc:spChg chg="mod">
          <ac:chgData name="Unai Famoso" userId="f8970a838cfae24a" providerId="LiveId" clId="{4688EAF7-6492-4567-B36F-5B565F46C15F}" dt="2025-08-23T09:38:18.929" v="4062" actId="20577"/>
          <ac:spMkLst>
            <pc:docMk/>
            <pc:sldMk cId="3205615568" sldId="270"/>
            <ac:spMk id="2" creationId="{5C8BF1AB-3240-C650-8CFC-78E1C304ACD5}"/>
          </ac:spMkLst>
        </pc:spChg>
        <pc:spChg chg="add mod">
          <ac:chgData name="Unai Famoso" userId="f8970a838cfae24a" providerId="LiveId" clId="{4688EAF7-6492-4567-B36F-5B565F46C15F}" dt="2025-08-27T08:40:03.263" v="4881" actId="20577"/>
          <ac:spMkLst>
            <pc:docMk/>
            <pc:sldMk cId="3205615568" sldId="270"/>
            <ac:spMk id="3" creationId="{545019C9-6116-20E3-58B1-50E363CE6536}"/>
          </ac:spMkLst>
        </pc:spChg>
      </pc:sldChg>
      <pc:sldChg chg="new add del">
        <pc:chgData name="Unai Famoso" userId="f8970a838cfae24a" providerId="LiveId" clId="{4688EAF7-6492-4567-B36F-5B565F46C15F}" dt="2025-08-23T09:09:44.059" v="3839" actId="47"/>
        <pc:sldMkLst>
          <pc:docMk/>
          <pc:sldMk cId="2021389903" sldId="271"/>
        </pc:sldMkLst>
      </pc:sldChg>
      <pc:sldChg chg="addSp delSp modSp add mod ord">
        <pc:chgData name="Unai Famoso" userId="f8970a838cfae24a" providerId="LiveId" clId="{4688EAF7-6492-4567-B36F-5B565F46C15F}" dt="2025-08-25T10:45:32.707" v="4737" actId="1076"/>
        <pc:sldMkLst>
          <pc:docMk/>
          <pc:sldMk cId="3786914073" sldId="272"/>
        </pc:sldMkLst>
        <pc:spChg chg="mod">
          <ac:chgData name="Unai Famoso" userId="f8970a838cfae24a" providerId="LiveId" clId="{4688EAF7-6492-4567-B36F-5B565F46C15F}" dt="2025-08-23T09:48:40.932" v="4064" actId="20577"/>
          <ac:spMkLst>
            <pc:docMk/>
            <pc:sldMk cId="3786914073" sldId="272"/>
            <ac:spMk id="2" creationId="{AA8E0675-C9A9-9214-89AB-8BBBBB2DED31}"/>
          </ac:spMkLst>
        </pc:spChg>
        <pc:spChg chg="add del mod">
          <ac:chgData name="Unai Famoso" userId="f8970a838cfae24a" providerId="LiveId" clId="{4688EAF7-6492-4567-B36F-5B565F46C15F}" dt="2025-08-23T10:05:04.496" v="4348" actId="20577"/>
          <ac:spMkLst>
            <pc:docMk/>
            <pc:sldMk cId="3786914073" sldId="272"/>
            <ac:spMk id="3" creationId="{0238B6F1-0026-BD09-22CF-D82930BA4EFB}"/>
          </ac:spMkLst>
        </pc:spChg>
        <pc:graphicFrameChg chg="add mod">
          <ac:chgData name="Unai Famoso" userId="f8970a838cfae24a" providerId="LiveId" clId="{4688EAF7-6492-4567-B36F-5B565F46C15F}" dt="2025-08-25T10:45:32.707" v="4737" actId="1076"/>
          <ac:graphicFrameMkLst>
            <pc:docMk/>
            <pc:sldMk cId="3786914073" sldId="272"/>
            <ac:graphicFrameMk id="7" creationId="{409445E2-69EF-6EB7-7A0E-22B1B29C4A11}"/>
          </ac:graphicFrameMkLst>
        </pc:graphicFrameChg>
        <pc:picChg chg="add mod ord">
          <ac:chgData name="Unai Famoso" userId="f8970a838cfae24a" providerId="LiveId" clId="{4688EAF7-6492-4567-B36F-5B565F46C15F}" dt="2025-08-23T09:31:21.428" v="3946" actId="171"/>
          <ac:picMkLst>
            <pc:docMk/>
            <pc:sldMk cId="3786914073" sldId="272"/>
            <ac:picMk id="4" creationId="{294BF339-6BF6-A131-697D-285B6B24E9AF}"/>
          </ac:picMkLst>
        </pc:picChg>
      </pc:sldChg>
      <pc:sldChg chg="addSp delSp modSp add mod">
        <pc:chgData name="Unai Famoso" userId="f8970a838cfae24a" providerId="LiveId" clId="{4688EAF7-6492-4567-B36F-5B565F46C15F}" dt="2025-08-26T07:51:02.528" v="4743" actId="12"/>
        <pc:sldMkLst>
          <pc:docMk/>
          <pc:sldMk cId="1282463673" sldId="273"/>
        </pc:sldMkLst>
        <pc:spChg chg="mod">
          <ac:chgData name="Unai Famoso" userId="f8970a838cfae24a" providerId="LiveId" clId="{4688EAF7-6492-4567-B36F-5B565F46C15F}" dt="2025-08-23T09:38:05.413" v="4049" actId="20577"/>
          <ac:spMkLst>
            <pc:docMk/>
            <pc:sldMk cId="1282463673" sldId="273"/>
            <ac:spMk id="2" creationId="{AA8E0675-C9A9-9214-89AB-8BBBBB2DED31}"/>
          </ac:spMkLst>
        </pc:spChg>
        <pc:spChg chg="mod">
          <ac:chgData name="Unai Famoso" userId="f8970a838cfae24a" providerId="LiveId" clId="{4688EAF7-6492-4567-B36F-5B565F46C15F}" dt="2025-08-26T07:51:02.528" v="4743" actId="12"/>
          <ac:spMkLst>
            <pc:docMk/>
            <pc:sldMk cId="1282463673" sldId="273"/>
            <ac:spMk id="3" creationId="{0238B6F1-0026-BD09-22CF-D82930BA4EFB}"/>
          </ac:spMkLst>
        </pc:spChg>
        <pc:graphicFrameChg chg="mod">
          <ac:chgData name="Unai Famoso" userId="f8970a838cfae24a" providerId="LiveId" clId="{4688EAF7-6492-4567-B36F-5B565F46C15F}" dt="2025-08-23T09:36:30.798" v="4030" actId="1076"/>
          <ac:graphicFrameMkLst>
            <pc:docMk/>
            <pc:sldMk cId="1282463673" sldId="273"/>
            <ac:graphicFrameMk id="7" creationId="{409445E2-69EF-6EB7-7A0E-22B1B29C4A11}"/>
          </ac:graphicFrameMkLst>
        </pc:graphicFrameChg>
        <pc:picChg chg="add mod ord">
          <ac:chgData name="Unai Famoso" userId="f8970a838cfae24a" providerId="LiveId" clId="{4688EAF7-6492-4567-B36F-5B565F46C15F}" dt="2025-08-23T09:31:58.240" v="3955" actId="171"/>
          <ac:picMkLst>
            <pc:docMk/>
            <pc:sldMk cId="1282463673" sldId="273"/>
            <ac:picMk id="5" creationId="{8A282050-FFA9-C585-52C3-B7DA8A549897}"/>
          </ac:picMkLst>
        </pc:picChg>
      </pc:sldChg>
      <pc:sldChg chg="addSp delSp modSp new del mod setBg">
        <pc:chgData name="Unai Famoso" userId="f8970a838cfae24a" providerId="LiveId" clId="{4688EAF7-6492-4567-B36F-5B565F46C15F}" dt="2025-08-25T08:01:53.147" v="4709" actId="47"/>
        <pc:sldMkLst>
          <pc:docMk/>
          <pc:sldMk cId="3146937265" sldId="274"/>
        </pc:sldMkLst>
      </pc:sldChg>
      <pc:sldChg chg="modSp new del mod">
        <pc:chgData name="Unai Famoso" userId="f8970a838cfae24a" providerId="LiveId" clId="{4688EAF7-6492-4567-B36F-5B565F46C15F}" dt="2025-08-25T08:01:55.034" v="4710" actId="47"/>
        <pc:sldMkLst>
          <pc:docMk/>
          <pc:sldMk cId="2841167395" sldId="275"/>
        </pc:sldMkLst>
      </pc:sldChg>
      <pc:sldChg chg="modSp new del mod">
        <pc:chgData name="Unai Famoso" userId="f8970a838cfae24a" providerId="LiveId" clId="{4688EAF7-6492-4567-B36F-5B565F46C15F}" dt="2025-08-25T07:57:41.991" v="4708" actId="47"/>
        <pc:sldMkLst>
          <pc:docMk/>
          <pc:sldMk cId="3673755027" sldId="27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99117529706764"/>
          <c:y val="6.8732136596728291E-2"/>
          <c:w val="0.86152684801624435"/>
          <c:h val="0.73241055827797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4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3C2-4854-9AC7-0E89F6F84FB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No</c:v>
                </c:pt>
                <c:pt idx="1">
                  <c:v>Yes</c:v>
                </c:pt>
                <c:pt idx="2">
                  <c:v>ROC AUC</c:v>
                </c:pt>
                <c:pt idx="3">
                  <c:v>accuracy</c:v>
                </c:pt>
                <c:pt idx="4">
                  <c:v>macro avg</c:v>
                </c:pt>
              </c:strCache>
            </c:strRef>
          </c:cat>
          <c:val>
            <c:numRef>
              <c:f>Hoja1!$B$2:$B$6</c:f>
              <c:numCache>
                <c:formatCode>0%</c:formatCode>
                <c:ptCount val="5"/>
                <c:pt idx="0">
                  <c:v>0.86</c:v>
                </c:pt>
                <c:pt idx="1">
                  <c:v>0.93</c:v>
                </c:pt>
                <c:pt idx="4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2B-4519-A98B-FFDA4D98D76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recal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Hoja1!$A$2:$A$6</c:f>
              <c:strCache>
                <c:ptCount val="5"/>
                <c:pt idx="0">
                  <c:v>No</c:v>
                </c:pt>
                <c:pt idx="1">
                  <c:v>Yes</c:v>
                </c:pt>
                <c:pt idx="2">
                  <c:v>ROC AUC</c:v>
                </c:pt>
                <c:pt idx="3">
                  <c:v>accuracy</c:v>
                </c:pt>
                <c:pt idx="4">
                  <c:v>macro avg</c:v>
                </c:pt>
              </c:strCache>
            </c:strRef>
          </c:cat>
          <c:val>
            <c:numRef>
              <c:f>Hoja1!$C$2:$C$6</c:f>
              <c:numCache>
                <c:formatCode>0%</c:formatCode>
                <c:ptCount val="5"/>
                <c:pt idx="0">
                  <c:v>0.94</c:v>
                </c:pt>
                <c:pt idx="1">
                  <c:v>0.84</c:v>
                </c:pt>
                <c:pt idx="4">
                  <c:v>0.89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2B-4519-A98B-FFDA4D98D76B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f1-score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Hoja1!$A$2:$A$6</c:f>
              <c:strCache>
                <c:ptCount val="5"/>
                <c:pt idx="0">
                  <c:v>No</c:v>
                </c:pt>
                <c:pt idx="1">
                  <c:v>Yes</c:v>
                </c:pt>
                <c:pt idx="2">
                  <c:v>ROC AUC</c:v>
                </c:pt>
                <c:pt idx="3">
                  <c:v>accuracy</c:v>
                </c:pt>
                <c:pt idx="4">
                  <c:v>macro avg</c:v>
                </c:pt>
              </c:strCache>
            </c:strRef>
          </c:cat>
          <c:val>
            <c:numRef>
              <c:f>Hoja1!$D$2:$D$6</c:f>
              <c:numCache>
                <c:formatCode>0%</c:formatCode>
                <c:ptCount val="5"/>
                <c:pt idx="0">
                  <c:v>0.9</c:v>
                </c:pt>
                <c:pt idx="1">
                  <c:v>0.89</c:v>
                </c:pt>
                <c:pt idx="2">
                  <c:v>0.89</c:v>
                </c:pt>
                <c:pt idx="3">
                  <c:v>0.89</c:v>
                </c:pt>
                <c:pt idx="4">
                  <c:v>0.89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2B-4519-A98B-FFDA4D98D7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2236384"/>
        <c:axId val="992236864"/>
      </c:barChart>
      <c:catAx>
        <c:axId val="99223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992236864"/>
        <c:crosses val="autoZero"/>
        <c:auto val="1"/>
        <c:lblAlgn val="ctr"/>
        <c:lblOffset val="100"/>
        <c:noMultiLvlLbl val="0"/>
      </c:catAx>
      <c:valAx>
        <c:axId val="99223686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992236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pre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No</c:v>
                </c:pt>
                <c:pt idx="1">
                  <c:v>Yes</c:v>
                </c:pt>
                <c:pt idx="2">
                  <c:v>accuracy</c:v>
                </c:pt>
                <c:pt idx="3">
                  <c:v>macro avg</c:v>
                </c:pt>
              </c:strCache>
            </c:strRef>
          </c:cat>
          <c:val>
            <c:numRef>
              <c:f>Hoja1!$B$2:$B$5</c:f>
              <c:numCache>
                <c:formatCode>0%</c:formatCode>
                <c:ptCount val="4"/>
                <c:pt idx="0" formatCode="General">
                  <c:v>0.83</c:v>
                </c:pt>
                <c:pt idx="1">
                  <c:v>0.91</c:v>
                </c:pt>
                <c:pt idx="3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2B-4519-A98B-FFDA4D98D76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recal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No</c:v>
                </c:pt>
                <c:pt idx="1">
                  <c:v>Yes</c:v>
                </c:pt>
                <c:pt idx="2">
                  <c:v>accuracy</c:v>
                </c:pt>
                <c:pt idx="3">
                  <c:v>macro avg</c:v>
                </c:pt>
              </c:strCache>
            </c:strRef>
          </c:cat>
          <c:val>
            <c:numRef>
              <c:f>Hoja1!$C$2:$C$5</c:f>
              <c:numCache>
                <c:formatCode>0%</c:formatCode>
                <c:ptCount val="4"/>
                <c:pt idx="0" formatCode="General">
                  <c:v>0.92</c:v>
                </c:pt>
                <c:pt idx="1">
                  <c:v>0.81</c:v>
                </c:pt>
                <c:pt idx="3">
                  <c:v>0.86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2B-4519-A98B-FFDA4D98D76B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f1-score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No</c:v>
                </c:pt>
                <c:pt idx="1">
                  <c:v>Yes</c:v>
                </c:pt>
                <c:pt idx="2">
                  <c:v>accuracy</c:v>
                </c:pt>
                <c:pt idx="3">
                  <c:v>macro avg</c:v>
                </c:pt>
              </c:strCache>
            </c:strRef>
          </c:cat>
          <c:val>
            <c:numRef>
              <c:f>Hoja1!$D$2:$D$5</c:f>
              <c:numCache>
                <c:formatCode>0%</c:formatCode>
                <c:ptCount val="4"/>
                <c:pt idx="0">
                  <c:v>0.87</c:v>
                </c:pt>
                <c:pt idx="1">
                  <c:v>0.86</c:v>
                </c:pt>
                <c:pt idx="2">
                  <c:v>0.86</c:v>
                </c:pt>
                <c:pt idx="3">
                  <c:v>0.86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2B-4519-A98B-FFDA4D98D7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2236384"/>
        <c:axId val="992236864"/>
      </c:barChart>
      <c:catAx>
        <c:axId val="99223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992236864"/>
        <c:crosses val="autoZero"/>
        <c:auto val="1"/>
        <c:lblAlgn val="ctr"/>
        <c:lblOffset val="100"/>
        <c:noMultiLvlLbl val="0"/>
      </c:catAx>
      <c:valAx>
        <c:axId val="99223686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992236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48597-F986-DA1F-EBB9-0932C7F56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6EBBE8-CE78-E2F0-1E67-7D02A0668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92C053-BD39-CCDC-5383-4EC632C7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143C-315F-43AC-B0FE-5CAED85D5D2E}" type="datetimeFigureOut">
              <a:rPr lang="es-ES" smtClean="0"/>
              <a:t>27/08/2025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18E340-52D0-561C-AA53-D966D623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E92362-1456-E89F-BFC8-D60B8D17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506D-21A4-48E8-8C9F-9C9C14D860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921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100A5-AA8B-4F65-D100-FFC8190B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E824DF-D3B3-D3C3-F4F7-4E80BDF8A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113A6-2E71-262D-6520-338ADA11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143C-315F-43AC-B0FE-5CAED85D5D2E}" type="datetimeFigureOut">
              <a:rPr lang="es-ES" smtClean="0"/>
              <a:t>27/08/2025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96FB38-8843-B049-EEAE-08741DEB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8387C7-CBFA-1785-38F8-417FE58A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506D-21A4-48E8-8C9F-9C9C14D860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860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FC47E3-CFE8-812B-76B6-915E77871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BE1A21-B61C-C628-84DB-3BC982202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832B1F-EFDE-F41D-FAA3-BA7B9094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143C-315F-43AC-B0FE-5CAED85D5D2E}" type="datetimeFigureOut">
              <a:rPr lang="es-ES" smtClean="0"/>
              <a:t>27/08/2025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050963-194D-A41B-00B0-3C4B6C18B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B9881D-8291-4651-2DE1-46809CE1E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506D-21A4-48E8-8C9F-9C9C14D860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224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0FAF4-F5A2-AD1F-0405-1ADD889B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45F50E-24D3-1368-D286-6D2928B1B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751827-14C5-5361-A1D3-3F235893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143C-315F-43AC-B0FE-5CAED85D5D2E}" type="datetimeFigureOut">
              <a:rPr lang="es-ES" smtClean="0"/>
              <a:t>27/08/2025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F9C242-E9FB-1F40-AD7F-428926C8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63E6ED-6024-8CC2-9C5D-1E81FFB0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506D-21A4-48E8-8C9F-9C9C14D860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260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81582-583D-4226-0B8B-100694851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93C258-A48D-DFE3-25CC-20680F2A5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097C98-8286-1FD7-2BD9-0FBE8E1F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143C-315F-43AC-B0FE-5CAED85D5D2E}" type="datetimeFigureOut">
              <a:rPr lang="es-ES" smtClean="0"/>
              <a:t>27/08/2025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183620-F4FF-F81D-EBB7-B41D273A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117A30-FAD4-FE81-AC5E-B0A6DDFD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506D-21A4-48E8-8C9F-9C9C14D860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796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7DD6C-3DBA-914A-896E-444E966B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A8113E-660E-CAE5-2BB0-504691D20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AD29C1-9E00-D7BC-4BF4-9524CDEFB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BAE169-B1D9-E8C0-E138-55E37304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143C-315F-43AC-B0FE-5CAED85D5D2E}" type="datetimeFigureOut">
              <a:rPr lang="es-ES" smtClean="0"/>
              <a:t>27/08/2025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9ACC72-7411-6F68-F7ED-7557A770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C146D5-DF61-8E1A-E025-00A1156B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506D-21A4-48E8-8C9F-9C9C14D860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90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BB54B-48A6-4711-8CCC-60991280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774C1F-15AD-55E5-F965-3D414EB63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849AA8-EA4E-65AD-E01D-87568DADC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0E838F-0EF5-1112-299F-3C9D281F5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CD8AB5-9577-0646-A9E6-39B71D710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E529CB-42CE-0267-2D20-F5ADA982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143C-315F-43AC-B0FE-5CAED85D5D2E}" type="datetimeFigureOut">
              <a:rPr lang="es-ES" smtClean="0"/>
              <a:t>27/08/2025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AA38F1-4893-CE7B-6ADC-9774DCD3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AB89BF-590A-EB05-4666-3DE6AA42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506D-21A4-48E8-8C9F-9C9C14D860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268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90FF5-C07A-906D-A2EB-03983C83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1DA9726-E3FD-5D35-6AEE-9F12CC938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143C-315F-43AC-B0FE-5CAED85D5D2E}" type="datetimeFigureOut">
              <a:rPr lang="es-ES" smtClean="0"/>
              <a:t>27/08/2025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57F91E-B81C-6726-372D-5E15993A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91F0F0-C62B-C1BA-A6F8-C3229DAC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506D-21A4-48E8-8C9F-9C9C14D860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551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274F241-CCAA-1D42-FABC-74992CAD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143C-315F-43AC-B0FE-5CAED85D5D2E}" type="datetimeFigureOut">
              <a:rPr lang="es-ES" smtClean="0"/>
              <a:t>27/08/2025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F32E25C-FA9D-90BC-F364-B78AF7D5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89D869-511F-6236-50EC-82B062BF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506D-21A4-48E8-8C9F-9C9C14D860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20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82962-E140-ADED-3509-91EC07A0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96C662-1A38-18A4-E07A-A9B312488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42E681-7014-7C67-DA22-29A960373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510D9F-0739-051F-2915-389259DF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143C-315F-43AC-B0FE-5CAED85D5D2E}" type="datetimeFigureOut">
              <a:rPr lang="es-ES" smtClean="0"/>
              <a:t>27/08/2025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24424A-EFC1-7DA8-D4FD-00722AFC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0CECB7-5517-7DB8-6CE8-42F336AA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506D-21A4-48E8-8C9F-9C9C14D860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28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4F993-29E9-5FDD-7D8F-878B998C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F7EB0D-BBE3-40FA-8644-E2ED6C131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92FA39-8D5F-0B70-4BB3-4B7BF303D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689800-4232-492A-8B16-B0CE063D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143C-315F-43AC-B0FE-5CAED85D5D2E}" type="datetimeFigureOut">
              <a:rPr lang="es-ES" smtClean="0"/>
              <a:t>27/08/2025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9685B5-EB58-1015-B7F4-2F7698C6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9163E6-03AF-E3DD-4F66-434BD274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506D-21A4-48E8-8C9F-9C9C14D860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72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42C50B-5FC2-7A47-6C43-9AC25696A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B91506-5EF6-5247-A26B-45A509D5C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DAA877-6DE5-EAB2-DDC0-D5BAA9A68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93143C-315F-43AC-B0FE-5CAED85D5D2E}" type="datetimeFigureOut">
              <a:rPr lang="es-ES" smtClean="0"/>
              <a:t>27/08/2025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27A049-451B-0F03-310B-0B7C43DF0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9D1E7C-D40C-3632-F8DF-47A0D28D7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90506D-21A4-48E8-8C9F-9C9C14D860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99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3D61218-B747-8A4A-1DC9-810846707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s-ES" sz="5200" b="1" dirty="0">
                <a:solidFill>
                  <a:schemeClr val="tx2"/>
                </a:solidFill>
              </a:rPr>
              <a:t>Presentación de negocio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EA7D61-423F-8069-87E0-A502954EE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2"/>
                </a:solidFill>
              </a:rPr>
              <a:t>Unai Famoso Rodriguez</a:t>
            </a:r>
          </a:p>
        </p:txBody>
      </p:sp>
    </p:spTree>
    <p:extLst>
      <p:ext uri="{BB962C8B-B14F-4D97-AF65-F5344CB8AC3E}">
        <p14:creationId xmlns:p14="http://schemas.microsoft.com/office/powerpoint/2010/main" val="192868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822380D-7C80-99DA-B2A7-79CAFC65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chemeClr val="tx2"/>
                </a:solidFill>
              </a:rPr>
              <a:t>Contextualización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E726BE-348E-513A-7795-9A241272D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715000" cy="5230368"/>
          </a:xfrm>
        </p:spPr>
        <p:txBody>
          <a:bodyPr anchor="ctr">
            <a:normAutofit fontScale="92500" lnSpcReduction="20000"/>
          </a:bodyPr>
          <a:lstStyle/>
          <a:p>
            <a:pPr algn="just"/>
            <a:r>
              <a:rPr lang="es-ES" sz="1800" dirty="0">
                <a:solidFill>
                  <a:schemeClr val="tx2"/>
                </a:solidFill>
              </a:rPr>
              <a:t>El </a:t>
            </a:r>
            <a:r>
              <a:rPr lang="es-ES" sz="1800" dirty="0" err="1">
                <a:solidFill>
                  <a:schemeClr val="tx2"/>
                </a:solidFill>
              </a:rPr>
              <a:t>dataset</a:t>
            </a:r>
            <a:r>
              <a:rPr lang="es-ES" sz="1800" dirty="0">
                <a:solidFill>
                  <a:schemeClr val="tx2"/>
                </a:solidFill>
              </a:rPr>
              <a:t> suministrado eran de quejas bancarias con los siguientes datos:</a:t>
            </a:r>
          </a:p>
          <a:p>
            <a:pPr lvl="1" algn="just"/>
            <a:r>
              <a:rPr lang="es-ES" sz="1800" b="1" dirty="0" err="1">
                <a:solidFill>
                  <a:schemeClr val="tx2"/>
                </a:solidFill>
              </a:rPr>
              <a:t>Complaint</a:t>
            </a:r>
            <a:r>
              <a:rPr lang="es-ES" sz="1800" b="1" dirty="0">
                <a:solidFill>
                  <a:schemeClr val="tx2"/>
                </a:solidFill>
              </a:rPr>
              <a:t> ID </a:t>
            </a:r>
          </a:p>
          <a:p>
            <a:pPr lvl="1" algn="just"/>
            <a:r>
              <a:rPr lang="es-ES" sz="1800" b="1" dirty="0" err="1">
                <a:solidFill>
                  <a:schemeClr val="tx2"/>
                </a:solidFill>
              </a:rPr>
              <a:t>Product</a:t>
            </a:r>
            <a:r>
              <a:rPr lang="es-ES" sz="1800" dirty="0">
                <a:solidFill>
                  <a:schemeClr val="tx2"/>
                </a:solidFill>
              </a:rPr>
              <a:t> ej. H</a:t>
            </a:r>
            <a:r>
              <a:rPr lang="es-ES" sz="1800" dirty="0"/>
              <a:t>ipoteca</a:t>
            </a:r>
            <a:endParaRPr lang="es-ES" sz="1800" dirty="0">
              <a:solidFill>
                <a:schemeClr val="tx2"/>
              </a:solidFill>
            </a:endParaRPr>
          </a:p>
          <a:p>
            <a:pPr lvl="1" algn="just"/>
            <a:r>
              <a:rPr lang="es-ES" sz="1800" b="1" dirty="0" err="1">
                <a:solidFill>
                  <a:schemeClr val="tx2"/>
                </a:solidFill>
              </a:rPr>
              <a:t>Sub-product</a:t>
            </a:r>
            <a:r>
              <a:rPr lang="es-ES" sz="1800" dirty="0">
                <a:solidFill>
                  <a:schemeClr val="tx2"/>
                </a:solidFill>
              </a:rPr>
              <a:t> ej. H</a:t>
            </a:r>
            <a:r>
              <a:rPr lang="es-ES" sz="1800" dirty="0"/>
              <a:t>ipoteca asegurada</a:t>
            </a:r>
          </a:p>
          <a:p>
            <a:pPr lvl="1" algn="just"/>
            <a:r>
              <a:rPr lang="es-ES" sz="1800" b="1" dirty="0" err="1">
                <a:solidFill>
                  <a:schemeClr val="tx2"/>
                </a:solidFill>
              </a:rPr>
              <a:t>Issue</a:t>
            </a:r>
            <a:r>
              <a:rPr lang="es-ES" sz="1800" dirty="0">
                <a:solidFill>
                  <a:schemeClr val="tx2"/>
                </a:solidFill>
              </a:rPr>
              <a:t> ej. Tácticas de comunicación</a:t>
            </a:r>
          </a:p>
          <a:p>
            <a:pPr lvl="1" algn="just"/>
            <a:r>
              <a:rPr lang="es-ES" sz="1800" b="1" dirty="0" err="1">
                <a:solidFill>
                  <a:schemeClr val="tx2"/>
                </a:solidFill>
              </a:rPr>
              <a:t>Sub-issue</a:t>
            </a:r>
            <a:r>
              <a:rPr lang="es-ES" sz="1800" dirty="0">
                <a:solidFill>
                  <a:schemeClr val="tx2"/>
                </a:solidFill>
              </a:rPr>
              <a:t> ej. Llamadas repetitivas o frecuentes</a:t>
            </a:r>
          </a:p>
          <a:p>
            <a:pPr lvl="1" algn="just"/>
            <a:r>
              <a:rPr lang="es-ES" sz="1800" b="1" dirty="0" err="1">
                <a:solidFill>
                  <a:schemeClr val="tx2"/>
                </a:solidFill>
              </a:rPr>
              <a:t>State</a:t>
            </a:r>
            <a:endParaRPr lang="es-ES" sz="1800" b="1" dirty="0">
              <a:solidFill>
                <a:schemeClr val="tx2"/>
              </a:solidFill>
            </a:endParaRPr>
          </a:p>
          <a:p>
            <a:pPr lvl="1" algn="just"/>
            <a:r>
              <a:rPr lang="es-ES" sz="1800" b="1" dirty="0">
                <a:solidFill>
                  <a:schemeClr val="tx2"/>
                </a:solidFill>
              </a:rPr>
              <a:t>ZIP </a:t>
            </a:r>
            <a:r>
              <a:rPr lang="es-ES" sz="1800" b="1" dirty="0" err="1">
                <a:solidFill>
                  <a:schemeClr val="tx2"/>
                </a:solidFill>
              </a:rPr>
              <a:t>code</a:t>
            </a:r>
            <a:endParaRPr lang="es-ES" sz="1800" b="1" dirty="0">
              <a:solidFill>
                <a:schemeClr val="tx2"/>
              </a:solidFill>
            </a:endParaRPr>
          </a:p>
          <a:p>
            <a:pPr lvl="1" algn="just"/>
            <a:r>
              <a:rPr lang="es-ES" sz="1800" b="1" dirty="0">
                <a:solidFill>
                  <a:schemeClr val="tx2"/>
                </a:solidFill>
              </a:rPr>
              <a:t>Date </a:t>
            </a:r>
            <a:r>
              <a:rPr lang="es-ES" sz="1800" b="1" dirty="0" err="1">
                <a:solidFill>
                  <a:schemeClr val="tx2"/>
                </a:solidFill>
              </a:rPr>
              <a:t>received</a:t>
            </a:r>
            <a:r>
              <a:rPr lang="es-ES" sz="1800" b="1" dirty="0">
                <a:solidFill>
                  <a:schemeClr val="tx2"/>
                </a:solidFill>
              </a:rPr>
              <a:t>  </a:t>
            </a:r>
          </a:p>
          <a:p>
            <a:pPr lvl="1" algn="just"/>
            <a:r>
              <a:rPr lang="es-ES" sz="1800" b="1" dirty="0">
                <a:solidFill>
                  <a:schemeClr val="tx2"/>
                </a:solidFill>
              </a:rPr>
              <a:t>Date </a:t>
            </a:r>
            <a:r>
              <a:rPr lang="es-ES" sz="1800" b="1" dirty="0" err="1">
                <a:solidFill>
                  <a:schemeClr val="tx2"/>
                </a:solidFill>
              </a:rPr>
              <a:t>sent</a:t>
            </a:r>
            <a:r>
              <a:rPr lang="es-ES" sz="1800" b="1" dirty="0">
                <a:solidFill>
                  <a:schemeClr val="tx2"/>
                </a:solidFill>
              </a:rPr>
              <a:t> </a:t>
            </a:r>
            <a:r>
              <a:rPr lang="es-ES" sz="1800" b="1" dirty="0" err="1">
                <a:solidFill>
                  <a:schemeClr val="tx2"/>
                </a:solidFill>
              </a:rPr>
              <a:t>to</a:t>
            </a:r>
            <a:r>
              <a:rPr lang="es-ES" sz="1800" b="1" dirty="0">
                <a:solidFill>
                  <a:schemeClr val="tx2"/>
                </a:solidFill>
              </a:rPr>
              <a:t> </a:t>
            </a:r>
            <a:r>
              <a:rPr lang="es-ES" sz="1800" b="1" dirty="0" err="1">
                <a:solidFill>
                  <a:schemeClr val="tx2"/>
                </a:solidFill>
              </a:rPr>
              <a:t>company</a:t>
            </a:r>
            <a:r>
              <a:rPr lang="es-ES" sz="1800" b="1" dirty="0">
                <a:solidFill>
                  <a:schemeClr val="tx2"/>
                </a:solidFill>
              </a:rPr>
              <a:t> </a:t>
            </a:r>
          </a:p>
          <a:p>
            <a:pPr lvl="1" algn="just"/>
            <a:r>
              <a:rPr lang="es-ES" sz="1800" b="1" dirty="0">
                <a:solidFill>
                  <a:schemeClr val="tx2"/>
                </a:solidFill>
              </a:rPr>
              <a:t> Company response </a:t>
            </a:r>
          </a:p>
          <a:p>
            <a:pPr lvl="1" algn="just"/>
            <a:r>
              <a:rPr lang="es-ES" sz="1800" b="1" u="sng" dirty="0" err="1">
                <a:solidFill>
                  <a:schemeClr val="tx2"/>
                </a:solidFill>
              </a:rPr>
              <a:t>Timely</a:t>
            </a:r>
            <a:r>
              <a:rPr lang="es-ES" sz="1800" b="1" u="sng" dirty="0">
                <a:solidFill>
                  <a:schemeClr val="tx2"/>
                </a:solidFill>
              </a:rPr>
              <a:t> response? </a:t>
            </a:r>
          </a:p>
          <a:p>
            <a:pPr lvl="1" algn="just"/>
            <a:r>
              <a:rPr lang="es-ES" sz="1800" b="1" u="sng" dirty="0" err="1">
                <a:solidFill>
                  <a:schemeClr val="tx2"/>
                </a:solidFill>
              </a:rPr>
              <a:t>Consumer</a:t>
            </a:r>
            <a:r>
              <a:rPr lang="es-ES" sz="1800" b="1" u="sng" dirty="0">
                <a:solidFill>
                  <a:schemeClr val="tx2"/>
                </a:solidFill>
              </a:rPr>
              <a:t> </a:t>
            </a:r>
            <a:r>
              <a:rPr lang="es-ES" sz="1800" b="1" u="sng" dirty="0" err="1">
                <a:solidFill>
                  <a:schemeClr val="tx2"/>
                </a:solidFill>
              </a:rPr>
              <a:t>disputed</a:t>
            </a:r>
            <a:r>
              <a:rPr lang="es-ES" sz="1800" b="1" u="sng" dirty="0">
                <a:solidFill>
                  <a:schemeClr val="tx2"/>
                </a:solidFill>
              </a:rPr>
              <a:t>? </a:t>
            </a:r>
          </a:p>
          <a:p>
            <a:pPr algn="just"/>
            <a:r>
              <a:rPr lang="es-ES" sz="1800" dirty="0">
                <a:solidFill>
                  <a:schemeClr val="tx2"/>
                </a:solidFill>
              </a:rPr>
              <a:t>La probabilidad de que un cliente dispute 4 veces mayor de que no dispute.</a:t>
            </a:r>
          </a:p>
          <a:p>
            <a:pPr algn="just"/>
            <a:r>
              <a:rPr lang="es-ES" sz="1800" dirty="0">
                <a:solidFill>
                  <a:schemeClr val="tx2"/>
                </a:solidFill>
              </a:rPr>
              <a:t>En los casos que no se responde a tiempo el consumidor siempre disputa.</a:t>
            </a:r>
          </a:p>
          <a:p>
            <a:pPr algn="just"/>
            <a:r>
              <a:rPr lang="es-ES" sz="1800" dirty="0">
                <a:solidFill>
                  <a:schemeClr val="tx2"/>
                </a:solidFill>
              </a:rPr>
              <a:t>Estos dos datos pueden indicar la insatisfacción del cliente. </a:t>
            </a:r>
          </a:p>
          <a:p>
            <a:pPr algn="just"/>
            <a:r>
              <a:rPr lang="es-ES" sz="1800" dirty="0">
                <a:solidFill>
                  <a:schemeClr val="tx2"/>
                </a:solidFill>
              </a:rPr>
              <a:t>2 modelos </a:t>
            </a:r>
            <a:r>
              <a:rPr lang="es-ES" sz="1800" dirty="0" err="1">
                <a:solidFill>
                  <a:schemeClr val="tx2"/>
                </a:solidFill>
              </a:rPr>
              <a:t>Timely</a:t>
            </a:r>
            <a:r>
              <a:rPr lang="es-ES" sz="1800" dirty="0">
                <a:solidFill>
                  <a:schemeClr val="tx2"/>
                </a:solidFill>
              </a:rPr>
              <a:t> response y dispute</a:t>
            </a:r>
          </a:p>
        </p:txBody>
      </p:sp>
    </p:spTree>
    <p:extLst>
      <p:ext uri="{BB962C8B-B14F-4D97-AF65-F5344CB8AC3E}">
        <p14:creationId xmlns:p14="http://schemas.microsoft.com/office/powerpoint/2010/main" val="241444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79E19C0-35C5-629C-55E3-49F3F7474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chemeClr val="tx2"/>
                </a:solidFill>
              </a:rPr>
              <a:t>Explicación de valor del modelo </a:t>
            </a:r>
            <a:r>
              <a:rPr lang="es-ES" sz="3600" b="1" u="sng" dirty="0" err="1">
                <a:solidFill>
                  <a:schemeClr val="tx2"/>
                </a:solidFill>
              </a:rPr>
              <a:t>Timely</a:t>
            </a:r>
            <a:br>
              <a:rPr lang="es-ES" sz="3600" b="1" u="sng" dirty="0">
                <a:solidFill>
                  <a:schemeClr val="tx2"/>
                </a:solidFill>
              </a:rPr>
            </a:br>
            <a:endParaRPr lang="es-ES" sz="3600" dirty="0">
              <a:solidFill>
                <a:schemeClr val="tx2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84348C6-D75D-3F1F-AAE9-D6F422939A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72200" y="804672"/>
            <a:ext cx="5221224" cy="5230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El modelo predice si la queja se responderá a tiempo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Permite priorizar los casos más urgentes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Reduce retrasos 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Mejora la eficiencia del equipo.</a:t>
            </a:r>
            <a:endParaRPr lang="es-ES" altLang="es-ES" sz="14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Incrementara la satisfacción del cliente, contribuyendo a mayor retención</a:t>
            </a:r>
          </a:p>
        </p:txBody>
      </p:sp>
    </p:spTree>
    <p:extLst>
      <p:ext uri="{BB962C8B-B14F-4D97-AF65-F5344CB8AC3E}">
        <p14:creationId xmlns:p14="http://schemas.microsoft.com/office/powerpoint/2010/main" val="335992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C8BF1AB-3240-C650-8CFC-78E1C304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ES" sz="3600" b="1">
                <a:solidFill>
                  <a:schemeClr val="tx2"/>
                </a:solidFill>
              </a:rPr>
              <a:t>Beneficios y aplicaciones prácticas timely response</a:t>
            </a:r>
            <a:endParaRPr lang="es-ES" sz="3600">
              <a:solidFill>
                <a:schemeClr val="tx2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FEBFABE-3536-628E-3829-B8EF15D7CF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72200" y="804672"/>
            <a:ext cx="5221224" cy="5230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lvl="0" indent="0" algn="just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s-ES" sz="2400" dirty="0"/>
              <a:t>Tras modificar el programa de registro de quejas para clasificar automáticamente cada caso:</a:t>
            </a:r>
          </a:p>
          <a:p>
            <a:pPr marL="0" lvl="0" indent="0" algn="just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Identifica las quejas que no se responderían a tiempo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Permite al equipo asignar recursos de manera eficiente.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Reduce los tiempos de respuesta y mejora la satisfacción del cliente.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Optimiza la planificación diaria y apoya decisiones basadas en datos.</a:t>
            </a:r>
          </a:p>
        </p:txBody>
      </p:sp>
    </p:spTree>
    <p:extLst>
      <p:ext uri="{BB962C8B-B14F-4D97-AF65-F5344CB8AC3E}">
        <p14:creationId xmlns:p14="http://schemas.microsoft.com/office/powerpoint/2010/main" val="413143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A8E0675-C9A9-9214-89AB-8BBBBB2DE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chemeClr val="tx2"/>
                </a:solidFill>
              </a:rPr>
              <a:t>Visualización de resultados del modelo  </a:t>
            </a:r>
            <a:r>
              <a:rPr lang="es-ES" sz="3600" b="1" dirty="0" err="1">
                <a:solidFill>
                  <a:schemeClr val="tx2"/>
                </a:solidFill>
              </a:rPr>
              <a:t>timely</a:t>
            </a:r>
            <a:r>
              <a:rPr lang="es-ES" sz="3600" dirty="0">
                <a:solidFill>
                  <a:schemeClr val="tx2"/>
                </a:solidFill>
              </a:rPr>
              <a:t>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A282050-FFA9-C585-52C3-B7DA8A549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320" y="-41278"/>
            <a:ext cx="4905375" cy="3933825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38B6F1-0026-BD09-22CF-D82930BA4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575" y="3184396"/>
            <a:ext cx="3046315" cy="3632326"/>
          </a:xfrm>
        </p:spPr>
        <p:txBody>
          <a:bodyPr anchor="ctr">
            <a:normAutofit/>
          </a:bodyPr>
          <a:lstStyle/>
          <a:p>
            <a:pPr algn="just"/>
            <a:r>
              <a:rPr lang="es-ES" sz="1800" dirty="0">
                <a:solidFill>
                  <a:schemeClr val="tx2"/>
                </a:solidFill>
              </a:rPr>
              <a:t>Acierta 9 de cada 10 casos</a:t>
            </a:r>
          </a:p>
          <a:p>
            <a:pPr algn="just"/>
            <a:r>
              <a:rPr lang="es-ES" sz="1800" dirty="0">
                <a:solidFill>
                  <a:schemeClr val="tx2"/>
                </a:solidFill>
              </a:rPr>
              <a:t>Acierta mas a menudo en casos que no se responderá a tiempo</a:t>
            </a:r>
          </a:p>
          <a:p>
            <a:pPr algn="just"/>
            <a:r>
              <a:rPr lang="es-ES" sz="1800" dirty="0">
                <a:solidFill>
                  <a:schemeClr val="tx2"/>
                </a:solidFill>
              </a:rPr>
              <a:t>Arboles de decisión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ES" sz="1400" dirty="0">
                <a:solidFill>
                  <a:schemeClr val="tx2"/>
                </a:solidFill>
              </a:rPr>
              <a:t> técnica madura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409445E2-69EF-6EB7-7A0E-22B1B29C4A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9620594"/>
              </p:ext>
            </p:extLst>
          </p:nvPr>
        </p:nvGraphicFramePr>
        <p:xfrm>
          <a:off x="8038657" y="3776509"/>
          <a:ext cx="4105294" cy="3197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8246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79E19C0-35C5-629C-55E3-49F3F7474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chemeClr val="tx2"/>
                </a:solidFill>
              </a:rPr>
              <a:t>Explicación del valor del modelo </a:t>
            </a:r>
            <a:r>
              <a:rPr lang="es-ES" sz="3600" b="1" u="sng" dirty="0" err="1">
                <a:solidFill>
                  <a:schemeClr val="tx2"/>
                </a:solidFill>
              </a:rPr>
              <a:t>Consumer</a:t>
            </a:r>
            <a:r>
              <a:rPr lang="es-ES" sz="3600" b="1" u="sng" dirty="0">
                <a:solidFill>
                  <a:schemeClr val="tx2"/>
                </a:solidFill>
              </a:rPr>
              <a:t> Dispute</a:t>
            </a:r>
            <a:br>
              <a:rPr lang="es-ES" sz="3600" b="1" u="sng" dirty="0">
                <a:solidFill>
                  <a:schemeClr val="tx2"/>
                </a:solidFill>
              </a:rPr>
            </a:br>
            <a:endParaRPr lang="es-ES" sz="3600" dirty="0">
              <a:solidFill>
                <a:schemeClr val="tx2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BBBA6C-4BF8-068E-4157-C1F57EC9DD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72200" y="1850610"/>
            <a:ext cx="500743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modelo predice la probabilidad de que un consumidor presente una reclamación.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 priorizar los casos de mayor riesgo, anticipando disputas antes de que ocurran.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Ayuda a reducir costos operativos y recursos dedicados a la gestión de reclamaciones.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Mejora la satisfacción y confianza del cliente al gestionar proactivamente posibles conflictos.</a:t>
            </a:r>
          </a:p>
        </p:txBody>
      </p:sp>
    </p:spTree>
    <p:extLst>
      <p:ext uri="{BB962C8B-B14F-4D97-AF65-F5344CB8AC3E}">
        <p14:creationId xmlns:p14="http://schemas.microsoft.com/office/powerpoint/2010/main" val="381260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C8BF1AB-3240-C650-8CFC-78E1C304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chemeClr val="tx2"/>
                </a:solidFill>
              </a:rPr>
              <a:t>Beneficios y aplicaciones prácticas del modelo dispute</a:t>
            </a:r>
            <a:endParaRPr lang="es-ES" sz="3600" dirty="0">
              <a:solidFill>
                <a:schemeClr val="tx2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45019C9-6116-20E3-58B1-50E363CE6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62600" y="1997840"/>
            <a:ext cx="574813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1800" dirty="0">
                <a:latin typeface="Arial" panose="020B0604020202020204" pitchFamily="34" charset="0"/>
              </a:rPr>
              <a:t>Identifica las quejas cuyos consumidores tengan mas probabilidades </a:t>
            </a:r>
            <a:r>
              <a:rPr lang="es-ES" altLang="es-ES" sz="1800">
                <a:latin typeface="Arial" panose="020B0604020202020204" pitchFamily="34" charset="0"/>
              </a:rPr>
              <a:t>de disputar.</a:t>
            </a:r>
            <a:endParaRPr lang="es-ES" altLang="es-ES" sz="1800" dirty="0"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 al equipo de atención priorizar casos críticos.</a:t>
            </a:r>
            <a:endParaRPr lang="es-ES" altLang="es-ES" sz="1800" dirty="0"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1800" dirty="0">
                <a:latin typeface="Arial" panose="020B0604020202020204" pitchFamily="34" charset="0"/>
              </a:rPr>
              <a:t>M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ejora la satisfacción del cliente.</a:t>
            </a:r>
            <a:endParaRPr lang="es-ES" altLang="es-ES" sz="1800" dirty="0">
              <a:latin typeface="Arial" panose="020B0604020202020204" pitchFamily="34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 procesos internos, minimizando costos asociados a disputas y reclamaciones.</a:t>
            </a:r>
          </a:p>
        </p:txBody>
      </p:sp>
    </p:spTree>
    <p:extLst>
      <p:ext uri="{BB962C8B-B14F-4D97-AF65-F5344CB8AC3E}">
        <p14:creationId xmlns:p14="http://schemas.microsoft.com/office/powerpoint/2010/main" val="320561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294BF339-6BF6-A131-697D-285B6B24E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320" y="0"/>
            <a:ext cx="4905375" cy="39338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A8E0675-C9A9-9214-89AB-8BBBBB2DE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ES" sz="3600" b="1" dirty="0">
                <a:solidFill>
                  <a:schemeClr val="tx2"/>
                </a:solidFill>
              </a:rPr>
              <a:t>Visualización de resultados del modelo dispute</a:t>
            </a:r>
            <a:r>
              <a:rPr lang="es-ES" sz="360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38B6F1-0026-BD09-22CF-D82930BA4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575" y="3184396"/>
            <a:ext cx="3046315" cy="3632326"/>
          </a:xfrm>
        </p:spPr>
        <p:txBody>
          <a:bodyPr anchor="ctr">
            <a:normAutofit/>
          </a:bodyPr>
          <a:lstStyle/>
          <a:p>
            <a:pPr algn="just"/>
            <a:r>
              <a:rPr lang="es-ES" sz="1800" dirty="0">
                <a:solidFill>
                  <a:schemeClr val="tx2"/>
                </a:solidFill>
              </a:rPr>
              <a:t>Acierta 9 de cada 10 casos</a:t>
            </a:r>
          </a:p>
          <a:p>
            <a:pPr algn="just"/>
            <a:r>
              <a:rPr lang="es-ES" sz="1800" dirty="0">
                <a:solidFill>
                  <a:schemeClr val="tx2"/>
                </a:solidFill>
              </a:rPr>
              <a:t>Problema mucho mas complejo -&gt; mas margen de mejora</a:t>
            </a:r>
          </a:p>
          <a:p>
            <a:pPr algn="just"/>
            <a:r>
              <a:rPr lang="es-ES" sz="1800" dirty="0">
                <a:solidFill>
                  <a:schemeClr val="tx2"/>
                </a:solidFill>
              </a:rPr>
              <a:t>Desafortunadamente falla mas en los casos donde el cliente disputara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chemeClr val="tx2"/>
                </a:solidFill>
              </a:rPr>
              <a:t>Fácil solución necesario hablar con la empresa</a:t>
            </a:r>
          </a:p>
          <a:p>
            <a:pPr algn="just"/>
            <a:r>
              <a:rPr lang="es-ES" sz="1800" dirty="0">
                <a:solidFill>
                  <a:schemeClr val="tx2"/>
                </a:solidFill>
              </a:rPr>
              <a:t>Usa Redes neuronales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409445E2-69EF-6EB7-7A0E-22B1B29C4A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6832906"/>
              </p:ext>
            </p:extLst>
          </p:nvPr>
        </p:nvGraphicFramePr>
        <p:xfrm>
          <a:off x="8181890" y="3681110"/>
          <a:ext cx="4105294" cy="3197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8691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F04018-ADAA-67C4-DF9A-118EA534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4000" b="1" kern="120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Demonstración de la solución</a:t>
            </a:r>
            <a:endParaRPr lang="es-ES" sz="4000" kern="120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Marca de verificación">
            <a:extLst>
              <a:ext uri="{FF2B5EF4-FFF2-40B4-BE49-F238E27FC236}">
                <a16:creationId xmlns:a16="http://schemas.microsoft.com/office/drawing/2014/main" id="{AA491ED0-9A15-29DD-583E-B0698C66D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79407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397</Words>
  <Application>Microsoft Office PowerPoint</Application>
  <PresentationFormat>Panorámica</PresentationFormat>
  <Paragraphs>67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Tema de Office</vt:lpstr>
      <vt:lpstr>Presentación de negocio</vt:lpstr>
      <vt:lpstr>Contextualización del problema</vt:lpstr>
      <vt:lpstr>Explicación de valor del modelo Timely </vt:lpstr>
      <vt:lpstr>Beneficios y aplicaciones prácticas timely response</vt:lpstr>
      <vt:lpstr>Visualización de resultados del modelo  timely:</vt:lpstr>
      <vt:lpstr>Explicación del valor del modelo Consumer Dispute </vt:lpstr>
      <vt:lpstr>Beneficios y aplicaciones prácticas del modelo dispute</vt:lpstr>
      <vt:lpstr>Visualización de resultados del modelo dispute:</vt:lpstr>
      <vt:lpstr>Demonstración de la solución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Unai Famoso</dc:creator>
  <cp:lastModifiedBy>Unai Famoso</cp:lastModifiedBy>
  <cp:revision>1</cp:revision>
  <dcterms:created xsi:type="dcterms:W3CDTF">2025-08-19T07:22:06Z</dcterms:created>
  <dcterms:modified xsi:type="dcterms:W3CDTF">2025-08-27T08:40:10Z</dcterms:modified>
</cp:coreProperties>
</file>