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6" r:id="rId6"/>
    <p:sldId id="269" r:id="rId7"/>
    <p:sldId id="270" r:id="rId8"/>
    <p:sldId id="272" r:id="rId9"/>
    <p:sldId id="271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8EAF7-6492-4567-B36F-5B565F46C15F}" v="118" dt="2025-08-22T09:52:1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ai Famoso" userId="f8970a838cfae24a" providerId="LiveId" clId="{4688EAF7-6492-4567-B36F-5B565F46C15F}"/>
    <pc:docChg chg="undo redo custSel addSld delSld modSld sldOrd">
      <pc:chgData name="Unai Famoso" userId="f8970a838cfae24a" providerId="LiveId" clId="{4688EAF7-6492-4567-B36F-5B565F46C15F}" dt="2025-08-22T09:52:56.562" v="3594" actId="27636"/>
      <pc:docMkLst>
        <pc:docMk/>
      </pc:docMkLst>
      <pc:sldChg chg="addSp modSp mod setBg addAnim">
        <pc:chgData name="Unai Famoso" userId="f8970a838cfae24a" providerId="LiveId" clId="{4688EAF7-6492-4567-B36F-5B565F46C15F}" dt="2025-08-21T08:20:30.649" v="1840"/>
        <pc:sldMkLst>
          <pc:docMk/>
          <pc:sldMk cId="1928685401" sldId="256"/>
        </pc:sldMkLst>
        <pc:spChg chg="mo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2" creationId="{F3D61218-B747-8A4A-1DC9-810846707455}"/>
          </ac:spMkLst>
        </pc:spChg>
        <pc:spChg chg="mo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3" creationId="{59EA7D61-423F-8069-87E0-A502954EE6E7}"/>
          </ac:spMkLst>
        </pc:spChg>
        <pc:spChg chg="ad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8" creationId="{A8DB9CD9-59B1-4D73-BC4C-98796A48EF9B}"/>
          </ac:spMkLst>
        </pc:spChg>
        <pc:spChg chg="ad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10" creationId="{8874A6A9-41FF-4E33-AFA8-F9F81436A59E}"/>
          </ac:spMkLst>
        </pc:spChg>
        <pc:grpChg chg="add">
          <ac:chgData name="Unai Famoso" userId="f8970a838cfae24a" providerId="LiveId" clId="{4688EAF7-6492-4567-B36F-5B565F46C15F}" dt="2025-08-21T08:20:30.637" v="1838" actId="26606"/>
          <ac:grpSpMkLst>
            <pc:docMk/>
            <pc:sldMk cId="1928685401" sldId="256"/>
            <ac:grpSpMk id="12" creationId="{721D730E-1F97-4071-B143-B05E6D2599BC}"/>
          </ac:grpSpMkLst>
        </pc:grpChg>
      </pc:sldChg>
      <pc:sldChg chg="addSp delSp modSp new mod setBg">
        <pc:chgData name="Unai Famoso" userId="f8970a838cfae24a" providerId="LiveId" clId="{4688EAF7-6492-4567-B36F-5B565F46C15F}" dt="2025-08-22T09:52:56.562" v="3594" actId="27636"/>
        <pc:sldMkLst>
          <pc:docMk/>
          <pc:sldMk cId="2414449249" sldId="257"/>
        </pc:sldMkLst>
        <pc:spChg chg="mod">
          <ac:chgData name="Unai Famoso" userId="f8970a838cfae24a" providerId="LiveId" clId="{4688EAF7-6492-4567-B36F-5B565F46C15F}" dt="2025-08-21T08:26:24.079" v="2043" actId="26606"/>
          <ac:spMkLst>
            <pc:docMk/>
            <pc:sldMk cId="2414449249" sldId="257"/>
            <ac:spMk id="2" creationId="{D822380D-7C80-99DA-B2A7-79CAFC65BDAF}"/>
          </ac:spMkLst>
        </pc:spChg>
        <pc:spChg chg="mod">
          <ac:chgData name="Unai Famoso" userId="f8970a838cfae24a" providerId="LiveId" clId="{4688EAF7-6492-4567-B36F-5B565F46C15F}" dt="2025-08-22T09:52:56.562" v="3594" actId="27636"/>
          <ac:spMkLst>
            <pc:docMk/>
            <pc:sldMk cId="2414449249" sldId="257"/>
            <ac:spMk id="3" creationId="{28E726BE-348E-513A-7795-9A241272DFAA}"/>
          </ac:spMkLst>
        </pc:spChg>
        <pc:spChg chg="add">
          <ac:chgData name="Unai Famoso" userId="f8970a838cfae24a" providerId="LiveId" clId="{4688EAF7-6492-4567-B36F-5B565F46C15F}" dt="2025-08-21T08:26:24.079" v="2043" actId="26606"/>
          <ac:spMkLst>
            <pc:docMk/>
            <pc:sldMk cId="2414449249" sldId="257"/>
            <ac:spMk id="8" creationId="{18873D23-2DCF-4B31-A009-95721C06E8E1}"/>
          </ac:spMkLst>
        </pc:spChg>
        <pc:spChg chg="add">
          <ac:chgData name="Unai Famoso" userId="f8970a838cfae24a" providerId="LiveId" clId="{4688EAF7-6492-4567-B36F-5B565F46C15F}" dt="2025-08-21T08:26:24.079" v="2043" actId="26606"/>
          <ac:spMkLst>
            <pc:docMk/>
            <pc:sldMk cId="2414449249" sldId="257"/>
            <ac:spMk id="10" creationId="{C13EF075-D4EF-4929-ADBC-91B27DA19955}"/>
          </ac:spMkLst>
        </pc:spChg>
        <pc:grpChg chg="add">
          <ac:chgData name="Unai Famoso" userId="f8970a838cfae24a" providerId="LiveId" clId="{4688EAF7-6492-4567-B36F-5B565F46C15F}" dt="2025-08-21T08:26:24.079" v="2043" actId="26606"/>
          <ac:grpSpMkLst>
            <pc:docMk/>
            <pc:sldMk cId="2414449249" sldId="257"/>
            <ac:grpSpMk id="12" creationId="{DAA26DFA-AAB2-4973-9C17-16D587C7B198}"/>
          </ac:grpSpMkLst>
        </pc:grpChg>
        <pc:graphicFrameChg chg="add del mod">
          <ac:chgData name="Unai Famoso" userId="f8970a838cfae24a" providerId="LiveId" clId="{4688EAF7-6492-4567-B36F-5B565F46C15F}" dt="2025-08-21T08:26:16.960" v="2042" actId="478"/>
          <ac:graphicFrameMkLst>
            <pc:docMk/>
            <pc:sldMk cId="2414449249" sldId="257"/>
            <ac:graphicFrameMk id="4" creationId="{C0687500-C9E8-6306-9C02-A03CF4352752}"/>
          </ac:graphicFrameMkLst>
        </pc:graphicFrameChg>
        <pc:graphicFrameChg chg="add del mod modGraphic">
          <ac:chgData name="Unai Famoso" userId="f8970a838cfae24a" providerId="LiveId" clId="{4688EAF7-6492-4567-B36F-5B565F46C15F}" dt="2025-08-21T08:26:06.175" v="2041" actId="478"/>
          <ac:graphicFrameMkLst>
            <pc:docMk/>
            <pc:sldMk cId="2414449249" sldId="257"/>
            <ac:graphicFrameMk id="5" creationId="{74F6D18C-AEC2-7DF6-0636-BAAC84F8E759}"/>
          </ac:graphicFrameMkLst>
        </pc:graphicFrameChg>
      </pc:sldChg>
      <pc:sldChg chg="modSp new del mod">
        <pc:chgData name="Unai Famoso" userId="f8970a838cfae24a" providerId="LiveId" clId="{4688EAF7-6492-4567-B36F-5B565F46C15F}" dt="2025-08-19T08:44:41.496" v="1837" actId="47"/>
        <pc:sldMkLst>
          <pc:docMk/>
          <pc:sldMk cId="2470811120" sldId="258"/>
        </pc:sldMkLst>
      </pc:sldChg>
      <pc:sldChg chg="modSp new del mod">
        <pc:chgData name="Unai Famoso" userId="f8970a838cfae24a" providerId="LiveId" clId="{4688EAF7-6492-4567-B36F-5B565F46C15F}" dt="2025-08-21T08:29:54.398" v="2301" actId="47"/>
        <pc:sldMkLst>
          <pc:docMk/>
          <pc:sldMk cId="797399327" sldId="259"/>
        </pc:sldMkLst>
      </pc:sldChg>
      <pc:sldChg chg="addSp delSp modSp new del mod">
        <pc:chgData name="Unai Famoso" userId="f8970a838cfae24a" providerId="LiveId" clId="{4688EAF7-6492-4567-B36F-5B565F46C15F}" dt="2025-08-19T08:44:39.487" v="1835" actId="47"/>
        <pc:sldMkLst>
          <pc:docMk/>
          <pc:sldMk cId="2794837555" sldId="260"/>
        </pc:sldMkLst>
      </pc:sldChg>
      <pc:sldChg chg="modSp new del mod">
        <pc:chgData name="Unai Famoso" userId="f8970a838cfae24a" providerId="LiveId" clId="{4688EAF7-6492-4567-B36F-5B565F46C15F}" dt="2025-08-19T08:17:11.641" v="1591" actId="47"/>
        <pc:sldMkLst>
          <pc:docMk/>
          <pc:sldMk cId="432041288" sldId="261"/>
        </pc:sldMkLst>
      </pc:sldChg>
      <pc:sldChg chg="modSp add del mod">
        <pc:chgData name="Unai Famoso" userId="f8970a838cfae24a" providerId="LiveId" clId="{4688EAF7-6492-4567-B36F-5B565F46C15F}" dt="2025-08-19T08:44:40.175" v="1836" actId="47"/>
        <pc:sldMkLst>
          <pc:docMk/>
          <pc:sldMk cId="1852181581" sldId="262"/>
        </pc:sldMkLst>
      </pc:sldChg>
      <pc:sldChg chg="modSp add del mod">
        <pc:chgData name="Unai Famoso" userId="f8970a838cfae24a" providerId="LiveId" clId="{4688EAF7-6492-4567-B36F-5B565F46C15F}" dt="2025-08-19T08:44:38.677" v="1834" actId="47"/>
        <pc:sldMkLst>
          <pc:docMk/>
          <pc:sldMk cId="429348778" sldId="263"/>
        </pc:sldMkLst>
      </pc:sldChg>
      <pc:sldChg chg="modSp new del mod">
        <pc:chgData name="Unai Famoso" userId="f8970a838cfae24a" providerId="LiveId" clId="{4688EAF7-6492-4567-B36F-5B565F46C15F}" dt="2025-08-21T08:29:55.297" v="2302" actId="47"/>
        <pc:sldMkLst>
          <pc:docMk/>
          <pc:sldMk cId="2453868201" sldId="264"/>
        </pc:sldMkLst>
      </pc:sldChg>
      <pc:sldChg chg="addSp delSp modSp new mod setBg">
        <pc:chgData name="Unai Famoso" userId="f8970a838cfae24a" providerId="LiveId" clId="{4688EAF7-6492-4567-B36F-5B565F46C15F}" dt="2025-08-21T08:30:24.918" v="2318" actId="26606"/>
        <pc:sldMkLst>
          <pc:docMk/>
          <pc:sldMk cId="917940775" sldId="265"/>
        </pc:sldMkLst>
        <pc:spChg chg="mod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2" creationId="{74F04018-ADAA-67C4-DF9A-118EA534F4AE}"/>
          </ac:spMkLst>
        </pc:spChg>
        <pc:spChg chg="del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3" creationId="{02310249-9765-E223-DF1D-94915396A807}"/>
          </ac:spMkLst>
        </pc:spChg>
        <pc:spChg chg="add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10" creationId="{A3363022-C969-41E9-8EB2-E4C94908C1FA}"/>
          </ac:spMkLst>
        </pc:spChg>
        <pc:spChg chg="add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12" creationId="{8D1AD6B3-BE88-4CEB-BA17-790657CC4729}"/>
          </ac:spMkLst>
        </pc:spChg>
        <pc:grpChg chg="add">
          <ac:chgData name="Unai Famoso" userId="f8970a838cfae24a" providerId="LiveId" clId="{4688EAF7-6492-4567-B36F-5B565F46C15F}" dt="2025-08-21T08:30:24.918" v="2318" actId="26606"/>
          <ac:grpSpMkLst>
            <pc:docMk/>
            <pc:sldMk cId="917940775" sldId="265"/>
            <ac:grpSpMk id="14" creationId="{89D1390B-7E13-4B4F-9CB2-391063412E54}"/>
          </ac:grpSpMkLst>
        </pc:grpChg>
        <pc:picChg chg="add">
          <ac:chgData name="Unai Famoso" userId="f8970a838cfae24a" providerId="LiveId" clId="{4688EAF7-6492-4567-B36F-5B565F46C15F}" dt="2025-08-21T08:30:24.918" v="2318" actId="26606"/>
          <ac:picMkLst>
            <pc:docMk/>
            <pc:sldMk cId="917940775" sldId="265"/>
            <ac:picMk id="7" creationId="{AA491ED0-9A15-29DD-583E-B0698C66D47F}"/>
          </ac:picMkLst>
        </pc:picChg>
      </pc:sldChg>
      <pc:sldChg chg="addSp modSp new del mod">
        <pc:chgData name="Unai Famoso" userId="f8970a838cfae24a" providerId="LiveId" clId="{4688EAF7-6492-4567-B36F-5B565F46C15F}" dt="2025-08-19T08:44:37.553" v="1833" actId="47"/>
        <pc:sldMkLst>
          <pc:docMk/>
          <pc:sldMk cId="3224597874" sldId="265"/>
        </pc:sldMkLst>
      </pc:sldChg>
      <pc:sldChg chg="addSp delSp modSp new mod ord setBg">
        <pc:chgData name="Unai Famoso" userId="f8970a838cfae24a" providerId="LiveId" clId="{4688EAF7-6492-4567-B36F-5B565F46C15F}" dt="2025-08-22T08:24:05.766" v="3513" actId="1076"/>
        <pc:sldMkLst>
          <pc:docMk/>
          <pc:sldMk cId="30696761" sldId="266"/>
        </pc:sldMkLst>
        <pc:spChg chg="mod">
          <ac:chgData name="Unai Famoso" userId="f8970a838cfae24a" providerId="LiveId" clId="{4688EAF7-6492-4567-B36F-5B565F46C15F}" dt="2025-08-21T09:29:26.962" v="3091" actId="26606"/>
          <ac:spMkLst>
            <pc:docMk/>
            <pc:sldMk cId="30696761" sldId="266"/>
            <ac:spMk id="2" creationId="{AA8E0675-C9A9-9214-89AB-8BBBBB2DED31}"/>
          </ac:spMkLst>
        </pc:spChg>
        <pc:spChg chg="mod">
          <ac:chgData name="Unai Famoso" userId="f8970a838cfae24a" providerId="LiveId" clId="{4688EAF7-6492-4567-B36F-5B565F46C15F}" dt="2025-08-22T08:23:54.244" v="3509" actId="1076"/>
          <ac:spMkLst>
            <pc:docMk/>
            <pc:sldMk cId="30696761" sldId="266"/>
            <ac:spMk id="3" creationId="{0238B6F1-0026-BD09-22CF-D82930BA4EFB}"/>
          </ac:spMkLst>
        </pc:spChg>
        <pc:spChg chg="add">
          <ac:chgData name="Unai Famoso" userId="f8970a838cfae24a" providerId="LiveId" clId="{4688EAF7-6492-4567-B36F-5B565F46C15F}" dt="2025-08-21T09:29:26.962" v="3091" actId="26606"/>
          <ac:spMkLst>
            <pc:docMk/>
            <pc:sldMk cId="30696761" sldId="266"/>
            <ac:spMk id="8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26.962" v="3091" actId="26606"/>
          <ac:spMkLst>
            <pc:docMk/>
            <pc:sldMk cId="30696761" sldId="266"/>
            <ac:spMk id="10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26.962" v="3091" actId="26606"/>
          <ac:grpSpMkLst>
            <pc:docMk/>
            <pc:sldMk cId="30696761" sldId="266"/>
            <ac:grpSpMk id="12" creationId="{DAA26DFA-AAB2-4973-9C17-16D587C7B198}"/>
          </ac:grpSpMkLst>
        </pc:grpChg>
        <pc:picChg chg="add del mod">
          <ac:chgData name="Unai Famoso" userId="f8970a838cfae24a" providerId="LiveId" clId="{4688EAF7-6492-4567-B36F-5B565F46C15F}" dt="2025-08-22T08:23:56.628" v="3511" actId="478"/>
          <ac:picMkLst>
            <pc:docMk/>
            <pc:sldMk cId="30696761" sldId="266"/>
            <ac:picMk id="5" creationId="{D57519AE-31BC-E2F7-58F1-F0A046A7AF2E}"/>
          </ac:picMkLst>
        </pc:picChg>
        <pc:picChg chg="add mod">
          <ac:chgData name="Unai Famoso" userId="f8970a838cfae24a" providerId="LiveId" clId="{4688EAF7-6492-4567-B36F-5B565F46C15F}" dt="2025-08-22T08:24:05.766" v="3513" actId="1076"/>
          <ac:picMkLst>
            <pc:docMk/>
            <pc:sldMk cId="30696761" sldId="266"/>
            <ac:picMk id="7" creationId="{6C43C20C-B2BA-2192-C584-B618B9FD66E4}"/>
          </ac:picMkLst>
        </pc:picChg>
      </pc:sldChg>
      <pc:sldChg chg="addSp delSp modSp new mod ord setBg">
        <pc:chgData name="Unai Famoso" userId="f8970a838cfae24a" providerId="LiveId" clId="{4688EAF7-6492-4567-B36F-5B565F46C15F}" dt="2025-08-21T09:30:37.034" v="3125"/>
        <pc:sldMkLst>
          <pc:docMk/>
          <pc:sldMk cId="4131430342" sldId="267"/>
        </pc:sldMkLst>
        <pc:spChg chg="mo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2" creationId="{5C8BF1AB-3240-C650-8CFC-78E1C304ACD5}"/>
          </ac:spMkLst>
        </pc:spChg>
        <pc:spChg chg="del mod">
          <ac:chgData name="Unai Famoso" userId="f8970a838cfae24a" providerId="LiveId" clId="{4688EAF7-6492-4567-B36F-5B565F46C15F}" dt="2025-08-21T09:25:38.311" v="2806"/>
          <ac:spMkLst>
            <pc:docMk/>
            <pc:sldMk cId="4131430342" sldId="267"/>
            <ac:spMk id="3" creationId="{91DCE8D5-DF1F-15FD-773A-2133F39418B0}"/>
          </ac:spMkLst>
        </pc:spChg>
        <pc:spChg chg="add del mod">
          <ac:chgData name="Unai Famoso" userId="f8970a838cfae24a" providerId="LiveId" clId="{4688EAF7-6492-4567-B36F-5B565F46C15F}" dt="2025-08-21T09:25:29.524" v="2801" actId="478"/>
          <ac:spMkLst>
            <pc:docMk/>
            <pc:sldMk cId="4131430342" sldId="267"/>
            <ac:spMk id="4" creationId="{FE12E745-C352-3039-FDF5-90F7C394B948}"/>
          </ac:spMkLst>
        </pc:spChg>
        <pc:spChg chg="add del mod">
          <ac:chgData name="Unai Famoso" userId="f8970a838cfae24a" providerId="LiveId" clId="{4688EAF7-6492-4567-B36F-5B565F46C15F}" dt="2025-08-21T09:25:35.424" v="2804" actId="478"/>
          <ac:spMkLst>
            <pc:docMk/>
            <pc:sldMk cId="4131430342" sldId="267"/>
            <ac:spMk id="5" creationId="{242E168C-9449-F11D-11B4-E635BF3FE5CD}"/>
          </ac:spMkLst>
        </pc:spChg>
        <pc:spChg chg="add mod">
          <ac:chgData name="Unai Famoso" userId="f8970a838cfae24a" providerId="LiveId" clId="{4688EAF7-6492-4567-B36F-5B565F46C15F}" dt="2025-08-21T09:30:09.512" v="3107" actId="20577"/>
          <ac:spMkLst>
            <pc:docMk/>
            <pc:sldMk cId="4131430342" sldId="267"/>
            <ac:spMk id="6" creationId="{6FEBFABE-3536-628E-3829-B8EF15D7CFC5}"/>
          </ac:spMkLst>
        </pc:spChg>
        <pc:spChg chg="ad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11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13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23.754" v="3090" actId="26606"/>
          <ac:grpSpMkLst>
            <pc:docMk/>
            <pc:sldMk cId="4131430342" sldId="267"/>
            <ac:grpSpMk id="15" creationId="{DAA26DFA-AAB2-4973-9C17-16D587C7B198}"/>
          </ac:grpSpMkLst>
        </pc:grpChg>
      </pc:sldChg>
      <pc:sldChg chg="addSp delSp modSp new mod setBg">
        <pc:chgData name="Unai Famoso" userId="f8970a838cfae24a" providerId="LiveId" clId="{4688EAF7-6492-4567-B36F-5B565F46C15F}" dt="2025-08-22T07:47:21.276" v="3367" actId="20577"/>
        <pc:sldMkLst>
          <pc:docMk/>
          <pc:sldMk cId="3359929558" sldId="268"/>
        </pc:sldMkLst>
        <pc:spChg chg="mod">
          <ac:chgData name="Unai Famoso" userId="f8970a838cfae24a" providerId="LiveId" clId="{4688EAF7-6492-4567-B36F-5B565F46C15F}" dt="2025-08-21T09:30:51.254" v="3126" actId="20577"/>
          <ac:spMkLst>
            <pc:docMk/>
            <pc:sldMk cId="3359929558" sldId="268"/>
            <ac:spMk id="2" creationId="{D79E19C0-35C5-629C-55E3-49F3F7474223}"/>
          </ac:spMkLst>
        </pc:spChg>
        <pc:spChg chg="del mod">
          <ac:chgData name="Unai Famoso" userId="f8970a838cfae24a" providerId="LiveId" clId="{4688EAF7-6492-4567-B36F-5B565F46C15F}" dt="2025-08-21T09:22:16.709" v="2726"/>
          <ac:spMkLst>
            <pc:docMk/>
            <pc:sldMk cId="3359929558" sldId="268"/>
            <ac:spMk id="3" creationId="{A325651C-2C91-7385-CEB9-15E7A5368387}"/>
          </ac:spMkLst>
        </pc:spChg>
        <pc:spChg chg="add del mod">
          <ac:chgData name="Unai Famoso" userId="f8970a838cfae24a" providerId="LiveId" clId="{4688EAF7-6492-4567-B36F-5B565F46C15F}" dt="2025-08-21T09:22:11.897" v="2722" actId="478"/>
          <ac:spMkLst>
            <pc:docMk/>
            <pc:sldMk cId="3359929558" sldId="268"/>
            <ac:spMk id="4" creationId="{440C842A-125E-5FA1-5E2D-888204B26A06}"/>
          </ac:spMkLst>
        </pc:spChg>
        <pc:spChg chg="add del mod">
          <ac:chgData name="Unai Famoso" userId="f8970a838cfae24a" providerId="LiveId" clId="{4688EAF7-6492-4567-B36F-5B565F46C15F}" dt="2025-08-21T09:22:14.366" v="2724" actId="478"/>
          <ac:spMkLst>
            <pc:docMk/>
            <pc:sldMk cId="3359929558" sldId="268"/>
            <ac:spMk id="5" creationId="{4196034F-766F-CF52-28D5-69D73683FE05}"/>
          </ac:spMkLst>
        </pc:spChg>
        <pc:spChg chg="add mod">
          <ac:chgData name="Unai Famoso" userId="f8970a838cfae24a" providerId="LiveId" clId="{4688EAF7-6492-4567-B36F-5B565F46C15F}" dt="2025-08-22T07:47:21.276" v="3367" actId="20577"/>
          <ac:spMkLst>
            <pc:docMk/>
            <pc:sldMk cId="3359929558" sldId="268"/>
            <ac:spMk id="6" creationId="{184348C6-D75D-3F1F-AAE9-D6F422939ADE}"/>
          </ac:spMkLst>
        </pc:spChg>
        <pc:spChg chg="add">
          <ac:chgData name="Unai Famoso" userId="f8970a838cfae24a" providerId="LiveId" clId="{4688EAF7-6492-4567-B36F-5B565F46C15F}" dt="2025-08-21T09:29:16.465" v="3088" actId="26606"/>
          <ac:spMkLst>
            <pc:docMk/>
            <pc:sldMk cId="3359929558" sldId="268"/>
            <ac:spMk id="11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16.465" v="3088" actId="26606"/>
          <ac:spMkLst>
            <pc:docMk/>
            <pc:sldMk cId="3359929558" sldId="268"/>
            <ac:spMk id="13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16.465" v="3088" actId="26606"/>
          <ac:grpSpMkLst>
            <pc:docMk/>
            <pc:sldMk cId="3359929558" sldId="268"/>
            <ac:grpSpMk id="15" creationId="{DAA26DFA-AAB2-4973-9C17-16D587C7B198}"/>
          </ac:grpSpMkLst>
        </pc:grpChg>
      </pc:sldChg>
      <pc:sldChg chg="addSp delSp modSp add mod ord setBg">
        <pc:chgData name="Unai Famoso" userId="f8970a838cfae24a" providerId="LiveId" clId="{4688EAF7-6492-4567-B36F-5B565F46C15F}" dt="2025-08-22T07:44:56.571" v="3284" actId="478"/>
        <pc:sldMkLst>
          <pc:docMk/>
          <pc:sldMk cId="3812604794" sldId="269"/>
        </pc:sldMkLst>
        <pc:spChg chg="mod">
          <ac:chgData name="Unai Famoso" userId="f8970a838cfae24a" providerId="LiveId" clId="{4688EAF7-6492-4567-B36F-5B565F46C15F}" dt="2025-08-21T09:29:19.199" v="3089" actId="26606"/>
          <ac:spMkLst>
            <pc:docMk/>
            <pc:sldMk cId="3812604794" sldId="269"/>
            <ac:spMk id="2" creationId="{D79E19C0-35C5-629C-55E3-49F3F7474223}"/>
          </ac:spMkLst>
        </pc:spChg>
        <pc:spChg chg="del mod">
          <ac:chgData name="Unai Famoso" userId="f8970a838cfae24a" providerId="LiveId" clId="{4688EAF7-6492-4567-B36F-5B565F46C15F}" dt="2025-08-21T09:34:06.014" v="3212"/>
          <ac:spMkLst>
            <pc:docMk/>
            <pc:sldMk cId="3812604794" sldId="269"/>
            <ac:spMk id="3" creationId="{A325651C-2C91-7385-CEB9-15E7A5368387}"/>
          </ac:spMkLst>
        </pc:spChg>
        <pc:spChg chg="add del mod">
          <ac:chgData name="Unai Famoso" userId="f8970a838cfae24a" providerId="LiveId" clId="{4688EAF7-6492-4567-B36F-5B565F46C15F}" dt="2025-08-22T07:44:56.571" v="3284" actId="478"/>
          <ac:spMkLst>
            <pc:docMk/>
            <pc:sldMk cId="3812604794" sldId="269"/>
            <ac:spMk id="4" creationId="{B3C0E476-6C62-16B4-5B89-496D7AD12185}"/>
          </ac:spMkLst>
        </pc:spChg>
        <pc:spChg chg="add mod">
          <ac:chgData name="Unai Famoso" userId="f8970a838cfae24a" providerId="LiveId" clId="{4688EAF7-6492-4567-B36F-5B565F46C15F}" dt="2025-08-21T09:34:22.802" v="3217" actId="20577"/>
          <ac:spMkLst>
            <pc:docMk/>
            <pc:sldMk cId="3812604794" sldId="269"/>
            <ac:spMk id="5" creationId="{AABBBA6C-4BF8-068E-4157-C1F57EC9DDDF}"/>
          </ac:spMkLst>
        </pc:spChg>
        <pc:spChg chg="add">
          <ac:chgData name="Unai Famoso" userId="f8970a838cfae24a" providerId="LiveId" clId="{4688EAF7-6492-4567-B36F-5B565F46C15F}" dt="2025-08-21T09:29:19.199" v="3089" actId="26606"/>
          <ac:spMkLst>
            <pc:docMk/>
            <pc:sldMk cId="3812604794" sldId="269"/>
            <ac:spMk id="8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19.199" v="3089" actId="26606"/>
          <ac:spMkLst>
            <pc:docMk/>
            <pc:sldMk cId="3812604794" sldId="269"/>
            <ac:spMk id="10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19.199" v="3089" actId="26606"/>
          <ac:grpSpMkLst>
            <pc:docMk/>
            <pc:sldMk cId="3812604794" sldId="269"/>
            <ac:grpSpMk id="12" creationId="{DAA26DFA-AAB2-4973-9C17-16D587C7B198}"/>
          </ac:grpSpMkLst>
        </pc:grpChg>
      </pc:sldChg>
      <pc:sldChg chg="addSp delSp modSp add mod">
        <pc:chgData name="Unai Famoso" userId="f8970a838cfae24a" providerId="LiveId" clId="{4688EAF7-6492-4567-B36F-5B565F46C15F}" dt="2025-08-21T09:35:08.388" v="3221" actId="1076"/>
        <pc:sldMkLst>
          <pc:docMk/>
          <pc:sldMk cId="3205615568" sldId="270"/>
        </pc:sldMkLst>
        <pc:spChg chg="mod">
          <ac:chgData name="Unai Famoso" userId="f8970a838cfae24a" providerId="LiveId" clId="{4688EAF7-6492-4567-B36F-5B565F46C15F}" dt="2025-08-21T09:30:26.363" v="3119" actId="20577"/>
          <ac:spMkLst>
            <pc:docMk/>
            <pc:sldMk cId="3205615568" sldId="270"/>
            <ac:spMk id="2" creationId="{5C8BF1AB-3240-C650-8CFC-78E1C304ACD5}"/>
          </ac:spMkLst>
        </pc:spChg>
        <pc:spChg chg="add mod">
          <ac:chgData name="Unai Famoso" userId="f8970a838cfae24a" providerId="LiveId" clId="{4688EAF7-6492-4567-B36F-5B565F46C15F}" dt="2025-08-21T09:35:08.388" v="3221" actId="1076"/>
          <ac:spMkLst>
            <pc:docMk/>
            <pc:sldMk cId="3205615568" sldId="270"/>
            <ac:spMk id="3" creationId="{545019C9-6116-20E3-58B1-50E363CE6536}"/>
          </ac:spMkLst>
        </pc:spChg>
        <pc:spChg chg="del mod">
          <ac:chgData name="Unai Famoso" userId="f8970a838cfae24a" providerId="LiveId" clId="{4688EAF7-6492-4567-B36F-5B565F46C15F}" dt="2025-08-21T09:35:01.245" v="3218"/>
          <ac:spMkLst>
            <pc:docMk/>
            <pc:sldMk cId="3205615568" sldId="270"/>
            <ac:spMk id="6" creationId="{6FEBFABE-3536-628E-3829-B8EF15D7CFC5}"/>
          </ac:spMkLst>
        </pc:spChg>
      </pc:sldChg>
      <pc:sldChg chg="new add del">
        <pc:chgData name="Unai Famoso" userId="f8970a838cfae24a" providerId="LiveId" clId="{4688EAF7-6492-4567-B36F-5B565F46C15F}" dt="2025-08-22T08:23:48.765" v="3500" actId="47"/>
        <pc:sldMkLst>
          <pc:docMk/>
          <pc:sldMk cId="2021389903" sldId="271"/>
        </pc:sldMkLst>
      </pc:sldChg>
      <pc:sldChg chg="addSp delSp modSp add mod ord">
        <pc:chgData name="Unai Famoso" userId="f8970a838cfae24a" providerId="LiveId" clId="{4688EAF7-6492-4567-B36F-5B565F46C15F}" dt="2025-08-22T07:45:11.758" v="3308" actId="20577"/>
        <pc:sldMkLst>
          <pc:docMk/>
          <pc:sldMk cId="3786914073" sldId="272"/>
        </pc:sldMkLst>
        <pc:spChg chg="add del mod">
          <ac:chgData name="Unai Famoso" userId="f8970a838cfae24a" providerId="LiveId" clId="{4688EAF7-6492-4567-B36F-5B565F46C15F}" dt="2025-08-22T07:45:11.758" v="3308" actId="20577"/>
          <ac:spMkLst>
            <pc:docMk/>
            <pc:sldMk cId="3786914073" sldId="272"/>
            <ac:spMk id="3" creationId="{0238B6F1-0026-BD09-22CF-D82930BA4EFB}"/>
          </ac:spMkLst>
        </pc:spChg>
        <pc:graphicFrameChg chg="add del mod">
          <ac:chgData name="Unai Famoso" userId="f8970a838cfae24a" providerId="LiveId" clId="{4688EAF7-6492-4567-B36F-5B565F46C15F}" dt="2025-08-22T07:43:37.868" v="3247" actId="478"/>
          <ac:graphicFrameMkLst>
            <pc:docMk/>
            <pc:sldMk cId="3786914073" sldId="272"/>
            <ac:graphicFrameMk id="5" creationId="{F4571DBD-7B4E-E093-45C5-6F9982B45EE4}"/>
          </ac:graphicFrameMkLst>
        </pc:graphicFrameChg>
        <pc:picChg chg="add del mod">
          <ac:chgData name="Unai Famoso" userId="f8970a838cfae24a" providerId="LiveId" clId="{4688EAF7-6492-4567-B36F-5B565F46C15F}" dt="2025-08-22T07:43:36.061" v="3246" actId="478"/>
          <ac:picMkLst>
            <pc:docMk/>
            <pc:sldMk cId="3786914073" sldId="272"/>
            <ac:picMk id="4" creationId="{095079C7-F267-EB75-327F-29B76D35C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8597-F986-DA1F-EBB9-0932C7F5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EBBE8-CE78-E2F0-1E67-7D02A066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2C053-BD39-CCDC-5383-4EC632C7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8E340-52D0-561C-AA53-D966D623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92362-1456-E89F-BFC8-D60B8D1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100A5-AA8B-4F65-D100-FFC8190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E824DF-D3B3-D3C3-F4F7-4E80BDF8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13A6-2E71-262D-6520-338ADA1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6FB38-8843-B049-EEAE-08741DEB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387C7-CBFA-1785-38F8-417FE58A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C47E3-CFE8-812B-76B6-915E77871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E1A21-B61C-C628-84DB-3BC98220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32B1F-EFDE-F41D-FAA3-BA7B909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50963-194D-A41B-00B0-3C4B6C1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9881D-8291-4651-2DE1-46809CE1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FAF4-F5A2-AD1F-0405-1ADD889B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5F50E-24D3-1368-D286-6D2928B1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51827-14C5-5361-A1D3-3F235893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9C242-E9FB-1F40-AD7F-428926C8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3E6ED-6024-8CC2-9C5D-1E81FFB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6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81582-583D-4226-0B8B-1006948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3C258-A48D-DFE3-25CC-20680F2A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97C98-8286-1FD7-2BD9-0FBE8E1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83620-F4FF-F81D-EBB7-B41D273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17A30-FAD4-FE81-AC5E-B0A6DDF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DD6C-3DBA-914A-896E-444E966B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8113E-660E-CAE5-2BB0-504691D2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D29C1-9E00-D7BC-4BF4-9524CDEF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AE169-B1D9-E8C0-E138-55E3730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ACC72-7411-6F68-F7ED-7557A770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146D5-DF61-8E1A-E025-00A1156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BB54B-48A6-4711-8CCC-60991280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74C1F-15AD-55E5-F965-3D414EB6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49AA8-EA4E-65AD-E01D-87568DAD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E838F-0EF5-1112-299F-3C9D281F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CD8AB5-9577-0646-A9E6-39B71D710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529CB-42CE-0267-2D20-F5ADA982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A38F1-4893-CE7B-6ADC-9774DCD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AB89BF-590A-EB05-4666-3DE6AA4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0FF5-C07A-906D-A2EB-03983C83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DA9726-E3FD-5D35-6AEE-9F12CC9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7F91E-B81C-6726-372D-5E15993A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1F0F0-C62B-C1BA-A6F8-C3229DAC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74F241-CCAA-1D42-FABC-74992C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32E25C-FA9D-90BC-F364-B78AF7D5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9D869-511F-6236-50EC-82B062BF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82962-E140-ADED-3509-91EC07A0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6C662-1A38-18A4-E07A-A9B31248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2E681-7014-7C67-DA22-29A96037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10D9F-0739-051F-2915-389259D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4424A-EFC1-7DA8-D4FD-00722AFC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CECB7-5517-7DB8-6CE8-42F336AA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2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4F993-29E9-5FDD-7D8F-878B998C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F7EB0D-BBE3-40FA-8644-E2ED6C131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2FA39-8D5F-0B70-4BB3-4B7BF303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89800-4232-492A-8B16-B0CE063D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685B5-EB58-1015-B7F4-2F7698C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163E6-03AF-E3DD-4F66-434BD274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42C50B-5FC2-7A47-6C43-9AC25696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91506-5EF6-5247-A26B-45A509D5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AA877-6DE5-EAB2-DDC0-D5BAA9A6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3143C-315F-43AC-B0FE-5CAED85D5D2E}" type="datetimeFigureOut">
              <a:rPr lang="es-ES" smtClean="0"/>
              <a:t>22/08/2025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7A049-451B-0F03-310B-0B7C43DF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D1E7C-D40C-3632-F8DF-47A0D28D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D61218-B747-8A4A-1DC9-81084670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Presentación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A7D61-423F-8069-87E0-A502954E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Unai Famoso Rodriguez</a:t>
            </a:r>
          </a:p>
        </p:txBody>
      </p:sp>
    </p:spTree>
    <p:extLst>
      <p:ext uri="{BB962C8B-B14F-4D97-AF65-F5344CB8AC3E}">
        <p14:creationId xmlns:p14="http://schemas.microsoft.com/office/powerpoint/2010/main" val="19286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04018-ADAA-67C4-DF9A-118EA534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de la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solución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AA491ED0-9A15-29DD-583E-B0698C66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94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22380D-7C80-99DA-B2A7-79CAFC65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Contextualización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726BE-348E-513A-7795-9A241272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715000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En los datos suministrados los siguientes datos de quejas bancarias</a:t>
            </a: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Complaint</a:t>
            </a:r>
            <a:r>
              <a:rPr lang="es-ES" sz="1800" b="1" dirty="0">
                <a:solidFill>
                  <a:schemeClr val="tx2"/>
                </a:solidFill>
              </a:rPr>
              <a:t> ID </a:t>
            </a: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Product</a:t>
            </a:r>
            <a:r>
              <a:rPr lang="es-ES" sz="1800" dirty="0">
                <a:solidFill>
                  <a:schemeClr val="tx2"/>
                </a:solidFill>
              </a:rPr>
              <a:t> ej. H</a:t>
            </a:r>
            <a:r>
              <a:rPr lang="es-ES" sz="1800" dirty="0"/>
              <a:t>ipoteca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Sub-product</a:t>
            </a:r>
            <a:r>
              <a:rPr lang="es-ES" sz="1800" dirty="0">
                <a:solidFill>
                  <a:schemeClr val="tx2"/>
                </a:solidFill>
              </a:rPr>
              <a:t> ej. H</a:t>
            </a:r>
            <a:r>
              <a:rPr lang="es-ES" sz="1800" dirty="0"/>
              <a:t>ipoteca asegurada</a:t>
            </a: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Issue</a:t>
            </a:r>
            <a:r>
              <a:rPr lang="es-ES" sz="1800" dirty="0">
                <a:solidFill>
                  <a:schemeClr val="tx2"/>
                </a:solidFill>
              </a:rPr>
              <a:t> ej. </a:t>
            </a:r>
            <a:r>
              <a:rPr lang="es-ES" sz="1800" dirty="0" err="1">
                <a:solidFill>
                  <a:schemeClr val="tx2"/>
                </a:solidFill>
              </a:rPr>
              <a:t>Tacticas</a:t>
            </a:r>
            <a:r>
              <a:rPr lang="es-ES" sz="1800" dirty="0">
                <a:solidFill>
                  <a:schemeClr val="tx2"/>
                </a:solidFill>
              </a:rPr>
              <a:t> de </a:t>
            </a:r>
            <a:r>
              <a:rPr lang="es-ES" sz="1800" dirty="0" err="1">
                <a:solidFill>
                  <a:schemeClr val="tx2"/>
                </a:solidFill>
              </a:rPr>
              <a:t>comunicacion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Sub-issue</a:t>
            </a:r>
            <a:r>
              <a:rPr lang="es-ES" sz="1800" dirty="0">
                <a:solidFill>
                  <a:schemeClr val="tx2"/>
                </a:solidFill>
              </a:rPr>
              <a:t> ej. Llamadas repetitivas o </a:t>
            </a:r>
            <a:r>
              <a:rPr lang="es-ES" sz="1800" dirty="0" err="1">
                <a:solidFill>
                  <a:schemeClr val="tx2"/>
                </a:solidFill>
              </a:rPr>
              <a:t>frequentes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b="1" dirty="0" err="1">
                <a:solidFill>
                  <a:schemeClr val="tx2"/>
                </a:solidFill>
              </a:rPr>
              <a:t>State</a:t>
            </a:r>
            <a:endParaRPr lang="es-ES" sz="1800" b="1" dirty="0">
              <a:solidFill>
                <a:schemeClr val="tx2"/>
              </a:solidFill>
            </a:endParaRPr>
          </a:p>
          <a:p>
            <a:pPr lvl="1"/>
            <a:r>
              <a:rPr lang="es-ES" sz="1800" b="1" dirty="0">
                <a:solidFill>
                  <a:schemeClr val="tx2"/>
                </a:solidFill>
              </a:rPr>
              <a:t>ZIP </a:t>
            </a:r>
            <a:r>
              <a:rPr lang="es-ES" sz="1800" b="1" dirty="0" err="1">
                <a:solidFill>
                  <a:schemeClr val="tx2"/>
                </a:solidFill>
              </a:rPr>
              <a:t>code</a:t>
            </a:r>
            <a:endParaRPr lang="es-ES" sz="1800" b="1" dirty="0">
              <a:solidFill>
                <a:schemeClr val="tx2"/>
              </a:solidFill>
            </a:endParaRPr>
          </a:p>
          <a:p>
            <a:pPr lvl="1"/>
            <a:r>
              <a:rPr lang="es-ES" sz="1800" b="1" dirty="0">
                <a:solidFill>
                  <a:schemeClr val="tx2"/>
                </a:solidFill>
              </a:rPr>
              <a:t>Date </a:t>
            </a:r>
            <a:r>
              <a:rPr lang="es-ES" sz="1800" b="1" dirty="0" err="1">
                <a:solidFill>
                  <a:schemeClr val="tx2"/>
                </a:solidFill>
              </a:rPr>
              <a:t>received</a:t>
            </a:r>
            <a:r>
              <a:rPr lang="es-ES" sz="1800" b="1" dirty="0">
                <a:solidFill>
                  <a:schemeClr val="tx2"/>
                </a:solidFill>
              </a:rPr>
              <a:t>  </a:t>
            </a:r>
          </a:p>
          <a:p>
            <a:pPr lvl="1"/>
            <a:r>
              <a:rPr lang="es-ES" sz="1800" b="1" dirty="0">
                <a:solidFill>
                  <a:schemeClr val="tx2"/>
                </a:solidFill>
              </a:rPr>
              <a:t>Date </a:t>
            </a:r>
            <a:r>
              <a:rPr lang="es-ES" sz="1800" b="1" dirty="0" err="1">
                <a:solidFill>
                  <a:schemeClr val="tx2"/>
                </a:solidFill>
              </a:rPr>
              <a:t>sent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to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company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s-ES" sz="1800" b="1" dirty="0">
                <a:solidFill>
                  <a:schemeClr val="tx2"/>
                </a:solidFill>
              </a:rPr>
              <a:t> Company response </a:t>
            </a:r>
          </a:p>
          <a:p>
            <a:pPr lvl="1"/>
            <a:r>
              <a:rPr lang="es-ES" sz="1800" b="1" u="sng" dirty="0" err="1">
                <a:solidFill>
                  <a:schemeClr val="tx2"/>
                </a:solidFill>
              </a:rPr>
              <a:t>Timely</a:t>
            </a:r>
            <a:r>
              <a:rPr lang="es-ES" sz="1800" b="1" u="sng" dirty="0">
                <a:solidFill>
                  <a:schemeClr val="tx2"/>
                </a:solidFill>
              </a:rPr>
              <a:t> response? </a:t>
            </a:r>
          </a:p>
          <a:p>
            <a:pPr lvl="1"/>
            <a:r>
              <a:rPr lang="es-ES" sz="1800" b="1" u="sng" dirty="0" err="1">
                <a:solidFill>
                  <a:schemeClr val="tx2"/>
                </a:solidFill>
              </a:rPr>
              <a:t>Consumer</a:t>
            </a:r>
            <a:r>
              <a:rPr lang="es-ES" sz="1800" b="1" u="sng" dirty="0">
                <a:solidFill>
                  <a:schemeClr val="tx2"/>
                </a:solidFill>
              </a:rPr>
              <a:t> </a:t>
            </a:r>
            <a:r>
              <a:rPr lang="es-ES" sz="1800" b="1" u="sng" dirty="0" err="1">
                <a:solidFill>
                  <a:schemeClr val="tx2"/>
                </a:solidFill>
              </a:rPr>
              <a:t>disputed</a:t>
            </a:r>
            <a:r>
              <a:rPr lang="es-ES" sz="1800" b="1" u="sng" dirty="0">
                <a:solidFill>
                  <a:schemeClr val="tx2"/>
                </a:solidFill>
              </a:rPr>
              <a:t>? </a:t>
            </a:r>
          </a:p>
          <a:p>
            <a:r>
              <a:rPr lang="es-ES" sz="1800" dirty="0">
                <a:solidFill>
                  <a:schemeClr val="tx2"/>
                </a:solidFill>
              </a:rPr>
              <a:t>Estos dos datos indican la insatisfacción del cliente </a:t>
            </a:r>
          </a:p>
          <a:p>
            <a:r>
              <a:rPr lang="es-ES" sz="1800" dirty="0">
                <a:solidFill>
                  <a:schemeClr val="tx2"/>
                </a:solidFill>
              </a:rPr>
              <a:t>2 modelos 1 para valor</a:t>
            </a:r>
          </a:p>
        </p:txBody>
      </p:sp>
    </p:spTree>
    <p:extLst>
      <p:ext uri="{BB962C8B-B14F-4D97-AF65-F5344CB8AC3E}">
        <p14:creationId xmlns:p14="http://schemas.microsoft.com/office/powerpoint/2010/main" val="24144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9E19C0-35C5-629C-55E3-49F3F747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Explicación del valor del modelo </a:t>
            </a:r>
            <a:r>
              <a:rPr lang="es-ES" sz="3600" b="1" u="sng" dirty="0" err="1">
                <a:solidFill>
                  <a:schemeClr val="tx2"/>
                </a:solidFill>
              </a:rPr>
              <a:t>Timely</a:t>
            </a:r>
            <a:br>
              <a:rPr lang="es-ES" sz="3600" b="1" u="sng" dirty="0">
                <a:solidFill>
                  <a:schemeClr val="tx2"/>
                </a:solidFill>
              </a:rPr>
            </a:b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348C6-D75D-3F1F-AAE9-D6F422939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El modelo predice si la queja se responderá a tiempo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priorizar los casos más críticos, reduciendo retrasos y mejorando la eficiencia del equipo.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Incrementa la satisfacción del cliente, contribuyendo a mayor retención</a:t>
            </a:r>
          </a:p>
        </p:txBody>
      </p:sp>
    </p:spTree>
    <p:extLst>
      <p:ext uri="{BB962C8B-B14F-4D97-AF65-F5344CB8AC3E}">
        <p14:creationId xmlns:p14="http://schemas.microsoft.com/office/powerpoint/2010/main" val="335992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8BF1AB-3240-C650-8CFC-78E1C30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>
                <a:solidFill>
                  <a:schemeClr val="tx2"/>
                </a:solidFill>
              </a:rPr>
              <a:t>Beneficios y aplicaciones prácticas timely response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BFABE-3536-628E-3829-B8EF15D7C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1800" dirty="0"/>
              <a:t>Tras modificar el programa de registro de quejas para clasificar automáticamente cada caso: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Identifica las quejas que no se responderían a tiempo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al equipo asignar recursos de manera eficiente.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Reduce los tiempos de respuesta y mejora la satisfacción del cliente.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Optimiza la planificación diaria y apoya decisiones basadas en datos.</a:t>
            </a:r>
          </a:p>
        </p:txBody>
      </p:sp>
    </p:spTree>
    <p:extLst>
      <p:ext uri="{BB962C8B-B14F-4D97-AF65-F5344CB8AC3E}">
        <p14:creationId xmlns:p14="http://schemas.microsoft.com/office/powerpoint/2010/main" val="413143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8E0675-C9A9-9214-89AB-8BBBBB2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>
                <a:solidFill>
                  <a:schemeClr val="tx2"/>
                </a:solidFill>
              </a:rPr>
              <a:t>Visualización de resultados</a:t>
            </a:r>
            <a:r>
              <a:rPr lang="es-ES" sz="36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B6F1-0026-BD09-22CF-D82930BA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738" y="0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Acierta 9 de cada 10 aunque acierta mas los casos que no se </a:t>
            </a:r>
            <a:r>
              <a:rPr lang="es-ES" sz="1800" dirty="0" err="1">
                <a:solidFill>
                  <a:schemeClr val="tx2"/>
                </a:solidFill>
              </a:rPr>
              <a:t>respndera</a:t>
            </a:r>
            <a:r>
              <a:rPr lang="es-ES" sz="1800" dirty="0">
                <a:solidFill>
                  <a:schemeClr val="tx2"/>
                </a:solidFill>
              </a:rPr>
              <a:t> a tiempo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43C20C-B2BA-2192-C584-B618B9FD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45" y="2924174"/>
            <a:ext cx="4905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9E19C0-35C5-629C-55E3-49F3F747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Explicación del valor del modelo </a:t>
            </a:r>
            <a:r>
              <a:rPr lang="es-ES" sz="3600" b="1" u="sng" dirty="0" err="1">
                <a:solidFill>
                  <a:schemeClr val="tx2"/>
                </a:solidFill>
              </a:rPr>
              <a:t>consumer</a:t>
            </a:r>
            <a:r>
              <a:rPr lang="es-ES" sz="3600" b="1" u="sng" dirty="0">
                <a:solidFill>
                  <a:schemeClr val="tx2"/>
                </a:solidFill>
              </a:rPr>
              <a:t> dispute</a:t>
            </a:r>
            <a:br>
              <a:rPr lang="es-ES" sz="3600" b="1" u="sng" dirty="0">
                <a:solidFill>
                  <a:schemeClr val="tx2"/>
                </a:solidFill>
              </a:rPr>
            </a:b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BBBA6C-4BF8-068E-4157-C1F57EC9D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1850610"/>
            <a:ext cx="500743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predice la probabilidad de que un consumidor presente una reclamación.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priorizar los casos de mayor riesgo, anticipando disputas antes de que ocurran.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Ayuda a reducir costos operativos y recursos dedicados a la gestión de reclamaciones.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la satisfacción y confianza del cliente al gestionar proactivamente posibles conflictos.</a:t>
            </a:r>
          </a:p>
        </p:txBody>
      </p:sp>
    </p:spTree>
    <p:extLst>
      <p:ext uri="{BB962C8B-B14F-4D97-AF65-F5344CB8AC3E}">
        <p14:creationId xmlns:p14="http://schemas.microsoft.com/office/powerpoint/2010/main" val="38126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8BF1AB-3240-C650-8CFC-78E1C30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Beneficios y aplicaciones prácticas dispute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5019C9-6116-20E3-58B1-50E363CE6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6234" y="1305341"/>
            <a:ext cx="41644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 automáticamente clientes con alta probabilidad de presentar reclamaciones.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al equipo de atención priorizar casos críticos y asignar recursos de manera eficiente.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el tiempo de resolución de disputas y mejora la satisfacción del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la planificación proactiva y decisiones basadas en datos para prevenir conflictos futuros.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 procesos internos, minimizando costos asociados a disputas y reclamaciones.</a:t>
            </a:r>
          </a:p>
        </p:txBody>
      </p:sp>
    </p:spTree>
    <p:extLst>
      <p:ext uri="{BB962C8B-B14F-4D97-AF65-F5344CB8AC3E}">
        <p14:creationId xmlns:p14="http://schemas.microsoft.com/office/powerpoint/2010/main" val="320561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8E0675-C9A9-9214-89AB-8BBBBB2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>
                <a:solidFill>
                  <a:schemeClr val="tx2"/>
                </a:solidFill>
              </a:rPr>
              <a:t>Visualización de resultados</a:t>
            </a:r>
            <a:r>
              <a:rPr lang="es-ES" sz="36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B6F1-0026-BD09-22CF-D82930BA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Acierta 9 de cada 10 casos</a:t>
            </a:r>
          </a:p>
          <a:p>
            <a:r>
              <a:rPr lang="es-ES" sz="1800" dirty="0">
                <a:solidFill>
                  <a:schemeClr val="tx2"/>
                </a:solidFill>
              </a:rPr>
              <a:t>Redes neuronales</a:t>
            </a:r>
          </a:p>
          <a:p>
            <a:endParaRPr lang="es-ES" sz="1800" dirty="0">
              <a:solidFill>
                <a:schemeClr val="tx2"/>
              </a:solidFill>
            </a:endParaRPr>
          </a:p>
          <a:p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E3DFC-865A-C89A-8D78-56E06973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B1131-A24A-70F1-EC16-EBD88922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389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347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negocio</vt:lpstr>
      <vt:lpstr>Contextualización del problema</vt:lpstr>
      <vt:lpstr>Explicación del valor del modelo Timely </vt:lpstr>
      <vt:lpstr>Beneficios y aplicaciones prácticas timely response</vt:lpstr>
      <vt:lpstr>Visualización de resultados:</vt:lpstr>
      <vt:lpstr>Explicación del valor del modelo consumer dispute </vt:lpstr>
      <vt:lpstr>Beneficios y aplicaciones prácticas dispute</vt:lpstr>
      <vt:lpstr>Visualización de resultados:</vt:lpstr>
      <vt:lpstr>Presentación de PowerPoint</vt:lpstr>
      <vt:lpstr>Demo de la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Unai Famoso</dc:creator>
  <cp:lastModifiedBy>Unai Famoso</cp:lastModifiedBy>
  <cp:revision>1</cp:revision>
  <dcterms:created xsi:type="dcterms:W3CDTF">2025-08-19T07:22:06Z</dcterms:created>
  <dcterms:modified xsi:type="dcterms:W3CDTF">2025-08-22T09:52:56Z</dcterms:modified>
</cp:coreProperties>
</file>