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8EAF7-6492-4567-B36F-5B565F46C15F}" v="75" dt="2025-08-19T08:42:14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ai Famoso" userId="f8970a838cfae24a" providerId="LiveId" clId="{4688EAF7-6492-4567-B36F-5B565F46C15F}"/>
    <pc:docChg chg="undo redo custSel addSld delSld modSld">
      <pc:chgData name="Unai Famoso" userId="f8970a838cfae24a" providerId="LiveId" clId="{4688EAF7-6492-4567-B36F-5B565F46C15F}" dt="2025-08-19T08:44:41.496" v="1837" actId="47"/>
      <pc:docMkLst>
        <pc:docMk/>
      </pc:docMkLst>
      <pc:sldChg chg="modSp mod">
        <pc:chgData name="Unai Famoso" userId="f8970a838cfae24a" providerId="LiveId" clId="{4688EAF7-6492-4567-B36F-5B565F46C15F}" dt="2025-08-19T07:23:17.013" v="47" actId="20577"/>
        <pc:sldMkLst>
          <pc:docMk/>
          <pc:sldMk cId="1928685401" sldId="256"/>
        </pc:sldMkLst>
        <pc:spChg chg="mod">
          <ac:chgData name="Unai Famoso" userId="f8970a838cfae24a" providerId="LiveId" clId="{4688EAF7-6492-4567-B36F-5B565F46C15F}" dt="2025-08-19T07:23:04.182" v="24" actId="20577"/>
          <ac:spMkLst>
            <pc:docMk/>
            <pc:sldMk cId="1928685401" sldId="256"/>
            <ac:spMk id="2" creationId="{F3D61218-B747-8A4A-1DC9-810846707455}"/>
          </ac:spMkLst>
        </pc:spChg>
        <pc:spChg chg="mod">
          <ac:chgData name="Unai Famoso" userId="f8970a838cfae24a" providerId="LiveId" clId="{4688EAF7-6492-4567-B36F-5B565F46C15F}" dt="2025-08-19T07:23:17.013" v="47" actId="20577"/>
          <ac:spMkLst>
            <pc:docMk/>
            <pc:sldMk cId="1928685401" sldId="256"/>
            <ac:spMk id="3" creationId="{59EA7D61-423F-8069-87E0-A502954EE6E7}"/>
          </ac:spMkLst>
        </pc:spChg>
      </pc:sldChg>
      <pc:sldChg chg="modSp new mod">
        <pc:chgData name="Unai Famoso" userId="f8970a838cfae24a" providerId="LiveId" clId="{4688EAF7-6492-4567-B36F-5B565F46C15F}" dt="2025-08-19T07:26:30.079" v="349" actId="20577"/>
        <pc:sldMkLst>
          <pc:docMk/>
          <pc:sldMk cId="2414449249" sldId="257"/>
        </pc:sldMkLst>
        <pc:spChg chg="mod">
          <ac:chgData name="Unai Famoso" userId="f8970a838cfae24a" providerId="LiveId" clId="{4688EAF7-6492-4567-B36F-5B565F46C15F}" dt="2025-08-19T07:23:40.542" v="86" actId="20577"/>
          <ac:spMkLst>
            <pc:docMk/>
            <pc:sldMk cId="2414449249" sldId="257"/>
            <ac:spMk id="2" creationId="{D822380D-7C80-99DA-B2A7-79CAFC65BDAF}"/>
          </ac:spMkLst>
        </pc:spChg>
        <pc:spChg chg="mod">
          <ac:chgData name="Unai Famoso" userId="f8970a838cfae24a" providerId="LiveId" clId="{4688EAF7-6492-4567-B36F-5B565F46C15F}" dt="2025-08-19T07:26:30.079" v="349" actId="20577"/>
          <ac:spMkLst>
            <pc:docMk/>
            <pc:sldMk cId="2414449249" sldId="257"/>
            <ac:spMk id="3" creationId="{28E726BE-348E-513A-7795-9A241272DFAA}"/>
          </ac:spMkLst>
        </pc:spChg>
      </pc:sldChg>
      <pc:sldChg chg="modSp new del mod">
        <pc:chgData name="Unai Famoso" userId="f8970a838cfae24a" providerId="LiveId" clId="{4688EAF7-6492-4567-B36F-5B565F46C15F}" dt="2025-08-19T08:44:41.496" v="1837" actId="47"/>
        <pc:sldMkLst>
          <pc:docMk/>
          <pc:sldMk cId="2470811120" sldId="258"/>
        </pc:sldMkLst>
        <pc:spChg chg="mod">
          <ac:chgData name="Unai Famoso" userId="f8970a838cfae24a" providerId="LiveId" clId="{4688EAF7-6492-4567-B36F-5B565F46C15F}" dt="2025-08-19T08:06:55.752" v="1219"/>
          <ac:spMkLst>
            <pc:docMk/>
            <pc:sldMk cId="2470811120" sldId="258"/>
            <ac:spMk id="2" creationId="{3CBCEBC4-8DF7-8BB2-57A4-8131D5299FD0}"/>
          </ac:spMkLst>
        </pc:spChg>
        <pc:spChg chg="mod">
          <ac:chgData name="Unai Famoso" userId="f8970a838cfae24a" providerId="LiveId" clId="{4688EAF7-6492-4567-B36F-5B565F46C15F}" dt="2025-08-19T08:08:45.605" v="1283" actId="12"/>
          <ac:spMkLst>
            <pc:docMk/>
            <pc:sldMk cId="2470811120" sldId="258"/>
            <ac:spMk id="3" creationId="{4F90EC1B-377D-DF8B-06C2-2688E46226B8}"/>
          </ac:spMkLst>
        </pc:spChg>
      </pc:sldChg>
      <pc:sldChg chg="modSp new mod">
        <pc:chgData name="Unai Famoso" userId="f8970a838cfae24a" providerId="LiveId" clId="{4688EAF7-6492-4567-B36F-5B565F46C15F}" dt="2025-08-19T08:11:01.078" v="1526" actId="20577"/>
        <pc:sldMkLst>
          <pc:docMk/>
          <pc:sldMk cId="797399327" sldId="259"/>
        </pc:sldMkLst>
        <pc:spChg chg="mod">
          <ac:chgData name="Unai Famoso" userId="f8970a838cfae24a" providerId="LiveId" clId="{4688EAF7-6492-4567-B36F-5B565F46C15F}" dt="2025-08-19T08:09:29.517" v="1284"/>
          <ac:spMkLst>
            <pc:docMk/>
            <pc:sldMk cId="797399327" sldId="259"/>
            <ac:spMk id="2" creationId="{7F946E31-0F71-38F7-F747-8A98678E9A27}"/>
          </ac:spMkLst>
        </pc:spChg>
        <pc:spChg chg="mod">
          <ac:chgData name="Unai Famoso" userId="f8970a838cfae24a" providerId="LiveId" clId="{4688EAF7-6492-4567-B36F-5B565F46C15F}" dt="2025-08-19T08:11:01.078" v="1526" actId="20577"/>
          <ac:spMkLst>
            <pc:docMk/>
            <pc:sldMk cId="797399327" sldId="259"/>
            <ac:spMk id="3" creationId="{F2FEECD7-ECBE-6F99-F9E1-0AA7E1CF7D2E}"/>
          </ac:spMkLst>
        </pc:spChg>
      </pc:sldChg>
      <pc:sldChg chg="addSp delSp modSp new del mod">
        <pc:chgData name="Unai Famoso" userId="f8970a838cfae24a" providerId="LiveId" clId="{4688EAF7-6492-4567-B36F-5B565F46C15F}" dt="2025-08-19T08:44:39.487" v="1835" actId="47"/>
        <pc:sldMkLst>
          <pc:docMk/>
          <pc:sldMk cId="2794837555" sldId="260"/>
        </pc:sldMkLst>
        <pc:spChg chg="mod">
          <ac:chgData name="Unai Famoso" userId="f8970a838cfae24a" providerId="LiveId" clId="{4688EAF7-6492-4567-B36F-5B565F46C15F}" dt="2025-08-19T08:18:15.260" v="1608" actId="20577"/>
          <ac:spMkLst>
            <pc:docMk/>
            <pc:sldMk cId="2794837555" sldId="260"/>
            <ac:spMk id="2" creationId="{E1658680-7438-4F70-E8F5-79A538CDE743}"/>
          </ac:spMkLst>
        </pc:spChg>
        <pc:spChg chg="mod">
          <ac:chgData name="Unai Famoso" userId="f8970a838cfae24a" providerId="LiveId" clId="{4688EAF7-6492-4567-B36F-5B565F46C15F}" dt="2025-08-19T08:42:56.356" v="1832" actId="20577"/>
          <ac:spMkLst>
            <pc:docMk/>
            <pc:sldMk cId="2794837555" sldId="260"/>
            <ac:spMk id="3" creationId="{9BE2D968-5699-E2D3-2413-D4E1C3E83897}"/>
          </ac:spMkLst>
        </pc:spChg>
        <pc:spChg chg="add del mod">
          <ac:chgData name="Unai Famoso" userId="f8970a838cfae24a" providerId="LiveId" clId="{4688EAF7-6492-4567-B36F-5B565F46C15F}" dt="2025-08-19T08:41:19.324" v="1762" actId="478"/>
          <ac:spMkLst>
            <pc:docMk/>
            <pc:sldMk cId="2794837555" sldId="260"/>
            <ac:spMk id="6" creationId="{2735A39D-8A3A-1EBF-F9A4-D8CE9D4F81C2}"/>
          </ac:spMkLst>
        </pc:spChg>
        <pc:graphicFrameChg chg="add del mod modGraphic">
          <ac:chgData name="Unai Famoso" userId="f8970a838cfae24a" providerId="LiveId" clId="{4688EAF7-6492-4567-B36F-5B565F46C15F}" dt="2025-08-19T08:36:57.338" v="1690" actId="478"/>
          <ac:graphicFrameMkLst>
            <pc:docMk/>
            <pc:sldMk cId="2794837555" sldId="260"/>
            <ac:graphicFrameMk id="4" creationId="{E5F98861-EE68-28A0-87B4-C5F0399B448E}"/>
          </ac:graphicFrameMkLst>
        </pc:graphicFrameChg>
        <pc:graphicFrameChg chg="add mod modGraphic">
          <ac:chgData name="Unai Famoso" userId="f8970a838cfae24a" providerId="LiveId" clId="{4688EAF7-6492-4567-B36F-5B565F46C15F}" dt="2025-08-19T08:41:46.025" v="1770" actId="14100"/>
          <ac:graphicFrameMkLst>
            <pc:docMk/>
            <pc:sldMk cId="2794837555" sldId="260"/>
            <ac:graphicFrameMk id="7" creationId="{6295FCA7-E914-8143-2933-76E99BC723A2}"/>
          </ac:graphicFrameMkLst>
        </pc:graphicFrameChg>
      </pc:sldChg>
      <pc:sldChg chg="modSp new del mod">
        <pc:chgData name="Unai Famoso" userId="f8970a838cfae24a" providerId="LiveId" clId="{4688EAF7-6492-4567-B36F-5B565F46C15F}" dt="2025-08-19T08:17:11.641" v="1591" actId="47"/>
        <pc:sldMkLst>
          <pc:docMk/>
          <pc:sldMk cId="432041288" sldId="261"/>
        </pc:sldMkLst>
        <pc:spChg chg="mod">
          <ac:chgData name="Unai Famoso" userId="f8970a838cfae24a" providerId="LiveId" clId="{4688EAF7-6492-4567-B36F-5B565F46C15F}" dt="2025-08-19T07:35:23.192" v="1093" actId="20577"/>
          <ac:spMkLst>
            <pc:docMk/>
            <pc:sldMk cId="432041288" sldId="261"/>
            <ac:spMk id="2" creationId="{6CA8D34B-9229-9B8B-8DF3-4D44B903E733}"/>
          </ac:spMkLst>
        </pc:spChg>
        <pc:spChg chg="mod">
          <ac:chgData name="Unai Famoso" userId="f8970a838cfae24a" providerId="LiveId" clId="{4688EAF7-6492-4567-B36F-5B565F46C15F}" dt="2025-08-19T07:36:06.454" v="1145" actId="20577"/>
          <ac:spMkLst>
            <pc:docMk/>
            <pc:sldMk cId="432041288" sldId="261"/>
            <ac:spMk id="3" creationId="{BAC45EC7-38DB-FE86-4737-AC224BC2B61B}"/>
          </ac:spMkLst>
        </pc:spChg>
      </pc:sldChg>
      <pc:sldChg chg="modSp add del mod">
        <pc:chgData name="Unai Famoso" userId="f8970a838cfae24a" providerId="LiveId" clId="{4688EAF7-6492-4567-B36F-5B565F46C15F}" dt="2025-08-19T08:44:40.175" v="1836" actId="47"/>
        <pc:sldMkLst>
          <pc:docMk/>
          <pc:sldMk cId="1852181581" sldId="262"/>
        </pc:sldMkLst>
        <pc:spChg chg="mod">
          <ac:chgData name="Unai Famoso" userId="f8970a838cfae24a" providerId="LiveId" clId="{4688EAF7-6492-4567-B36F-5B565F46C15F}" dt="2025-08-19T08:11:29.443" v="1563" actId="20577"/>
          <ac:spMkLst>
            <pc:docMk/>
            <pc:sldMk cId="1852181581" sldId="262"/>
            <ac:spMk id="2" creationId="{7F946E31-0F71-38F7-F747-8A98678E9A27}"/>
          </ac:spMkLst>
        </pc:spChg>
        <pc:spChg chg="mod">
          <ac:chgData name="Unai Famoso" userId="f8970a838cfae24a" providerId="LiveId" clId="{4688EAF7-6492-4567-B36F-5B565F46C15F}" dt="2025-08-19T08:12:04.242" v="1577" actId="27636"/>
          <ac:spMkLst>
            <pc:docMk/>
            <pc:sldMk cId="1852181581" sldId="262"/>
            <ac:spMk id="3" creationId="{F2FEECD7-ECBE-6F99-F9E1-0AA7E1CF7D2E}"/>
          </ac:spMkLst>
        </pc:spChg>
      </pc:sldChg>
      <pc:sldChg chg="modSp add del mod">
        <pc:chgData name="Unai Famoso" userId="f8970a838cfae24a" providerId="LiveId" clId="{4688EAF7-6492-4567-B36F-5B565F46C15F}" dt="2025-08-19T08:44:38.677" v="1834" actId="47"/>
        <pc:sldMkLst>
          <pc:docMk/>
          <pc:sldMk cId="429348778" sldId="263"/>
        </pc:sldMkLst>
        <pc:spChg chg="mod">
          <ac:chgData name="Unai Famoso" userId="f8970a838cfae24a" providerId="LiveId" clId="{4688EAF7-6492-4567-B36F-5B565F46C15F}" dt="2025-08-19T08:16:43.457" v="1587" actId="20577"/>
          <ac:spMkLst>
            <pc:docMk/>
            <pc:sldMk cId="429348778" sldId="263"/>
            <ac:spMk id="2" creationId="{7F946E31-0F71-38F7-F747-8A98678E9A27}"/>
          </ac:spMkLst>
        </pc:spChg>
      </pc:sldChg>
      <pc:sldChg chg="modSp new mod">
        <pc:chgData name="Unai Famoso" userId="f8970a838cfae24a" providerId="LiveId" clId="{4688EAF7-6492-4567-B36F-5B565F46C15F}" dt="2025-08-19T08:17:14.398" v="1594" actId="20577"/>
        <pc:sldMkLst>
          <pc:docMk/>
          <pc:sldMk cId="2453868201" sldId="264"/>
        </pc:sldMkLst>
        <pc:spChg chg="mod">
          <ac:chgData name="Unai Famoso" userId="f8970a838cfae24a" providerId="LiveId" clId="{4688EAF7-6492-4567-B36F-5B565F46C15F}" dt="2025-08-19T08:17:14.398" v="1594" actId="20577"/>
          <ac:spMkLst>
            <pc:docMk/>
            <pc:sldMk cId="2453868201" sldId="264"/>
            <ac:spMk id="2" creationId="{34A6321D-BBA0-2DED-C357-D573F10079B9}"/>
          </ac:spMkLst>
        </pc:spChg>
      </pc:sldChg>
      <pc:sldChg chg="addSp modSp new del mod">
        <pc:chgData name="Unai Famoso" userId="f8970a838cfae24a" providerId="LiveId" clId="{4688EAF7-6492-4567-B36F-5B565F46C15F}" dt="2025-08-19T08:44:37.553" v="1833" actId="47"/>
        <pc:sldMkLst>
          <pc:docMk/>
          <pc:sldMk cId="3224597874" sldId="265"/>
        </pc:sldMkLst>
        <pc:picChg chg="add mod">
          <ac:chgData name="Unai Famoso" userId="f8970a838cfae24a" providerId="LiveId" clId="{4688EAF7-6492-4567-B36F-5B565F46C15F}" dt="2025-08-19T08:42:23.878" v="1776" actId="14100"/>
          <ac:picMkLst>
            <pc:docMk/>
            <pc:sldMk cId="3224597874" sldId="265"/>
            <ac:picMk id="5" creationId="{8F821BF2-4FE7-3983-07BE-BFCC9E5D4F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48597-F986-DA1F-EBB9-0932C7F56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6EBBE8-CE78-E2F0-1E67-7D02A0668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2C053-BD39-CCDC-5383-4EC632C7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8E340-52D0-561C-AA53-D966D623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92362-1456-E89F-BFC8-D60B8D17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21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100A5-AA8B-4F65-D100-FFC8190B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E824DF-D3B3-D3C3-F4F7-4E80BDF8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13A6-2E71-262D-6520-338ADA11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6FB38-8843-B049-EEAE-08741DEB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387C7-CBFA-1785-38F8-417FE58A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60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C47E3-CFE8-812B-76B6-915E77871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BE1A21-B61C-C628-84DB-3BC982202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32B1F-EFDE-F41D-FAA3-BA7B909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50963-194D-A41B-00B0-3C4B6C18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9881D-8291-4651-2DE1-46809CE1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2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0FAF4-F5A2-AD1F-0405-1ADD889B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5F50E-24D3-1368-D286-6D2928B1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51827-14C5-5361-A1D3-3F235893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9C242-E9FB-1F40-AD7F-428926C8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3E6ED-6024-8CC2-9C5D-1E81FFB0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60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81582-583D-4226-0B8B-1006948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3C258-A48D-DFE3-25CC-20680F2A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97C98-8286-1FD7-2BD9-0FBE8E1F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83620-F4FF-F81D-EBB7-B41D273A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17A30-FAD4-FE81-AC5E-B0A6DDFD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96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7DD6C-3DBA-914A-896E-444E966B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8113E-660E-CAE5-2BB0-504691D20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AD29C1-9E00-D7BC-4BF4-9524CDEFB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AE169-B1D9-E8C0-E138-55E37304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9ACC72-7411-6F68-F7ED-7557A770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C146D5-DF61-8E1A-E025-00A1156B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9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BB54B-48A6-4711-8CCC-60991280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74C1F-15AD-55E5-F965-3D414EB6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849AA8-EA4E-65AD-E01D-87568DAD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E838F-0EF5-1112-299F-3C9D281F5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CD8AB5-9577-0646-A9E6-39B71D710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E529CB-42CE-0267-2D20-F5ADA982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A38F1-4893-CE7B-6ADC-9774DCD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AB89BF-590A-EB05-4666-3DE6AA4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68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90FF5-C07A-906D-A2EB-03983C83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DA9726-E3FD-5D35-6AEE-9F12CC93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57F91E-B81C-6726-372D-5E15993A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1F0F0-C62B-C1BA-A6F8-C3229DAC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51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74F241-CCAA-1D42-FABC-74992CAD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32E25C-FA9D-90BC-F364-B78AF7D5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9D869-511F-6236-50EC-82B062BF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82962-E140-ADED-3509-91EC07A0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6C662-1A38-18A4-E07A-A9B31248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42E681-7014-7C67-DA22-29A96037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510D9F-0739-051F-2915-389259DF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4424A-EFC1-7DA8-D4FD-00722AFC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CECB7-5517-7DB8-6CE8-42F336AA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2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4F993-29E9-5FDD-7D8F-878B998C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F7EB0D-BBE3-40FA-8644-E2ED6C131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92FA39-8D5F-0B70-4BB3-4B7BF303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89800-4232-492A-8B16-B0CE063D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9685B5-EB58-1015-B7F4-2F7698C6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163E6-03AF-E3DD-4F66-434BD274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72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42C50B-5FC2-7A47-6C43-9AC25696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B91506-5EF6-5247-A26B-45A509D5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AA877-6DE5-EAB2-DDC0-D5BAA9A68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3143C-315F-43AC-B0FE-5CAED85D5D2E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7A049-451B-0F03-310B-0B7C43DF0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D1E7C-D40C-3632-F8DF-47A0D28D7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9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61218-B747-8A4A-1DC9-810846707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de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EA7D61-423F-8069-87E0-A502954EE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Unai Famoso </a:t>
            </a:r>
            <a:r>
              <a:rPr lang="es-ES" dirty="0" err="1"/>
              <a:t>Rodriguez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6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2380D-7C80-99DA-B2A7-79CAFC65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Contextualizacion</a:t>
            </a:r>
            <a:r>
              <a:rPr lang="es-ES" dirty="0"/>
              <a:t>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726BE-348E-513A-7795-9A241272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los datos </a:t>
            </a:r>
            <a:r>
              <a:rPr lang="es-ES" dirty="0" err="1"/>
              <a:t>suministeados</a:t>
            </a:r>
            <a:r>
              <a:rPr lang="es-ES" dirty="0"/>
              <a:t> son datos de quejas bancarias junto si la queja se ha respondido a tiempo y  si el consumidor disputara la respuesta de la compañía.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4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46E31-0F71-38F7-F747-8A98678E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Enfoque en la metodología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EECD7-ECBE-6F99-F9E1-0AA7E1CF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/>
              <a:t>Se ha priorizado que todo el trabajo sea lo mas  independiente entre como sea posible (que todo este separado)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39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321D-BBA0-2DED-C357-D573F100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Discusión sobre limitaciones y mejoras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504EF-CE06-2738-285F-EBFB8631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868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68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negocio</vt:lpstr>
      <vt:lpstr>Contextualizacion del problema</vt:lpstr>
      <vt:lpstr>Enfoque en la metodología</vt:lpstr>
      <vt:lpstr>Discusión sobre limitaciones y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Unai Famoso</dc:creator>
  <cp:lastModifiedBy>Unai Famoso</cp:lastModifiedBy>
  <cp:revision>1</cp:revision>
  <dcterms:created xsi:type="dcterms:W3CDTF">2025-08-19T07:22:06Z</dcterms:created>
  <dcterms:modified xsi:type="dcterms:W3CDTF">2025-08-19T08:44:43Z</dcterms:modified>
</cp:coreProperties>
</file>