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Bellota Text"/>
      <p:regular r:id="rId25"/>
      <p:bold r:id="rId26"/>
      <p:italic r:id="rId27"/>
      <p:boldItalic r:id="rId28"/>
    </p:embeddedFont>
    <p:embeddedFont>
      <p:font typeface="Bebas Neue"/>
      <p:regular r:id="rId29"/>
    </p:embeddedFont>
    <p:embeddedFont>
      <p:font typeface="Bricolage Grotesque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B86708-98B1-467F-B0FD-2BE1EFBE1200}">
  <a:tblStyle styleId="{ECB86708-98B1-467F-B0FD-2BE1EFBE120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5633950-EFE1-4E06-A7EA-40B8259B674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llotaText-bold.fntdata"/><Relationship Id="rId25" Type="http://schemas.openxmlformats.org/officeDocument/2006/relationships/font" Target="fonts/BellotaText-regular.fntdata"/><Relationship Id="rId28" Type="http://schemas.openxmlformats.org/officeDocument/2006/relationships/font" Target="fonts/BellotaText-boldItalic.fntdata"/><Relationship Id="rId27" Type="http://schemas.openxmlformats.org/officeDocument/2006/relationships/font" Target="fonts/BellotaTex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bas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ricolageGrotesque-bold.fntdata"/><Relationship Id="rId30" Type="http://schemas.openxmlformats.org/officeDocument/2006/relationships/font" Target="fonts/BricolageGrotesqu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4dda1946d_6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4dda1946d_6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4dda1946d_4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4dda1946d_4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cba0bc6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ecba0bc6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cfbcad04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cfbcad0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400" y="-23000"/>
            <a:ext cx="9221300" cy="5218025"/>
            <a:chOff x="-18400" y="-23000"/>
            <a:chExt cx="9221300" cy="5218025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 b="7813" l="0" r="0" t="7813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2"/>
            <p:cNvSpPr/>
            <p:nvPr/>
          </p:nvSpPr>
          <p:spPr>
            <a:xfrm>
              <a:off x="-18400" y="-23000"/>
              <a:ext cx="9221300" cy="5218025"/>
            </a:xfrm>
            <a:custGeom>
              <a:rect b="b" l="l" r="r" t="t"/>
              <a:pathLst>
                <a:path extrusionOk="0" h="208721" w="368852">
                  <a:moveTo>
                    <a:pt x="276" y="0"/>
                  </a:moveTo>
                  <a:lnTo>
                    <a:pt x="265319" y="0"/>
                  </a:lnTo>
                  <a:lnTo>
                    <a:pt x="368852" y="126448"/>
                  </a:lnTo>
                  <a:lnTo>
                    <a:pt x="368852" y="208721"/>
                  </a:lnTo>
                  <a:lnTo>
                    <a:pt x="0" y="208721"/>
                  </a:lnTo>
                  <a:close/>
                </a:path>
              </a:pathLst>
            </a:custGeom>
            <a:solidFill>
              <a:srgbClr val="191919">
                <a:alpha val="51570"/>
              </a:srgbClr>
            </a:solidFill>
            <a:ln>
              <a:noFill/>
            </a:ln>
          </p:spPr>
        </p:sp>
      </p:grpSp>
      <p:sp>
        <p:nvSpPr>
          <p:cNvPr id="12" name="Google Shape;12;p2"/>
          <p:cNvSpPr txBox="1"/>
          <p:nvPr>
            <p:ph type="ctrTitle"/>
          </p:nvPr>
        </p:nvSpPr>
        <p:spPr>
          <a:xfrm>
            <a:off x="713225" y="2560100"/>
            <a:ext cx="7717500" cy="204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13225" y="1622875"/>
            <a:ext cx="2345400" cy="6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1"/>
          <p:cNvGrpSpPr/>
          <p:nvPr/>
        </p:nvGrpSpPr>
        <p:grpSpPr>
          <a:xfrm>
            <a:off x="-18400" y="-23000"/>
            <a:ext cx="9221300" cy="5280150"/>
            <a:chOff x="-18400" y="-23000"/>
            <a:chExt cx="9221300" cy="5280150"/>
          </a:xfrm>
        </p:grpSpPr>
        <p:pic>
          <p:nvPicPr>
            <p:cNvPr id="62" name="Google Shape;62;p11"/>
            <p:cNvPicPr preferRelativeResize="0"/>
            <p:nvPr/>
          </p:nvPicPr>
          <p:blipFill rotWithShape="1">
            <a:blip r:embed="rId2">
              <a:alphaModFix/>
            </a:blip>
            <a:srcRect b="0" l="0" r="13674" t="0"/>
            <a:stretch/>
          </p:blipFill>
          <p:spPr>
            <a:xfrm flipH="1" rot="5400000">
              <a:off x="1941813" y="-1941812"/>
              <a:ext cx="5257150" cy="9140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1"/>
            <p:cNvSpPr/>
            <p:nvPr/>
          </p:nvSpPr>
          <p:spPr>
            <a:xfrm flipH="1">
              <a:off x="-18400" y="-23000"/>
              <a:ext cx="9221300" cy="5218025"/>
            </a:xfrm>
            <a:custGeom>
              <a:rect b="b" l="l" r="r" t="t"/>
              <a:pathLst>
                <a:path extrusionOk="0" h="208721" w="368852">
                  <a:moveTo>
                    <a:pt x="276" y="0"/>
                  </a:moveTo>
                  <a:lnTo>
                    <a:pt x="265319" y="0"/>
                  </a:lnTo>
                  <a:lnTo>
                    <a:pt x="368852" y="126448"/>
                  </a:lnTo>
                  <a:lnTo>
                    <a:pt x="368852" y="208721"/>
                  </a:lnTo>
                  <a:lnTo>
                    <a:pt x="0" y="208721"/>
                  </a:lnTo>
                  <a:close/>
                </a:path>
              </a:pathLst>
            </a:custGeom>
            <a:solidFill>
              <a:srgbClr val="191919">
                <a:alpha val="51570"/>
              </a:srgbClr>
            </a:solidFill>
            <a:ln>
              <a:noFill/>
            </a:ln>
          </p:spPr>
        </p:sp>
      </p:grpSp>
      <p:sp>
        <p:nvSpPr>
          <p:cNvPr id="64" name="Google Shape;64;p11"/>
          <p:cNvSpPr txBox="1"/>
          <p:nvPr>
            <p:ph hasCustomPrompt="1" type="title"/>
          </p:nvPr>
        </p:nvSpPr>
        <p:spPr>
          <a:xfrm>
            <a:off x="713225" y="2757900"/>
            <a:ext cx="7717500" cy="12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713225" y="4106900"/>
            <a:ext cx="77175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3"/>
          <p:cNvGrpSpPr/>
          <p:nvPr/>
        </p:nvGrpSpPr>
        <p:grpSpPr>
          <a:xfrm>
            <a:off x="-4600" y="-2300"/>
            <a:ext cx="9207500" cy="5259450"/>
            <a:chOff x="-4600" y="-2300"/>
            <a:chExt cx="9207500" cy="5259450"/>
          </a:xfrm>
        </p:grpSpPr>
        <p:pic>
          <p:nvPicPr>
            <p:cNvPr id="69" name="Google Shape;69;p13"/>
            <p:cNvPicPr preferRelativeResize="0"/>
            <p:nvPr/>
          </p:nvPicPr>
          <p:blipFill rotWithShape="1">
            <a:blip r:embed="rId2">
              <a:alphaModFix/>
            </a:blip>
            <a:srcRect b="0" l="0" r="13674" t="0"/>
            <a:stretch/>
          </p:blipFill>
          <p:spPr>
            <a:xfrm rot="5400000">
              <a:off x="1941813" y="-1941812"/>
              <a:ext cx="5257150" cy="9140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3"/>
            <p:cNvSpPr/>
            <p:nvPr/>
          </p:nvSpPr>
          <p:spPr>
            <a:xfrm>
              <a:off x="-4600" y="-2300"/>
              <a:ext cx="9207500" cy="5190425"/>
            </a:xfrm>
            <a:custGeom>
              <a:rect b="b" l="l" r="r" t="t"/>
              <a:pathLst>
                <a:path extrusionOk="0" h="207617" w="368300">
                  <a:moveTo>
                    <a:pt x="276" y="0"/>
                  </a:moveTo>
                  <a:lnTo>
                    <a:pt x="319709" y="0"/>
                  </a:lnTo>
                  <a:lnTo>
                    <a:pt x="368300" y="60739"/>
                  </a:lnTo>
                  <a:lnTo>
                    <a:pt x="368300" y="207617"/>
                  </a:lnTo>
                  <a:lnTo>
                    <a:pt x="45002" y="207617"/>
                  </a:lnTo>
                  <a:lnTo>
                    <a:pt x="0" y="155437"/>
                  </a:lnTo>
                  <a:close/>
                </a:path>
              </a:pathLst>
            </a:custGeom>
            <a:solidFill>
              <a:srgbClr val="191919">
                <a:alpha val="68550"/>
              </a:srgbClr>
            </a:solidFill>
            <a:ln>
              <a:noFill/>
            </a:ln>
          </p:spPr>
        </p:sp>
      </p:grpSp>
      <p:sp>
        <p:nvSpPr>
          <p:cNvPr id="71" name="Google Shape;7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720000" y="2189575"/>
            <a:ext cx="25953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2" type="subTitle"/>
          </p:nvPr>
        </p:nvSpPr>
        <p:spPr>
          <a:xfrm>
            <a:off x="3798476" y="2189575"/>
            <a:ext cx="25953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720000" y="3850400"/>
            <a:ext cx="25953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4" type="subTitle"/>
          </p:nvPr>
        </p:nvSpPr>
        <p:spPr>
          <a:xfrm>
            <a:off x="3798476" y="3850400"/>
            <a:ext cx="25953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hasCustomPrompt="1" idx="5" type="title"/>
          </p:nvPr>
        </p:nvSpPr>
        <p:spPr>
          <a:xfrm>
            <a:off x="720002" y="127220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hasCustomPrompt="1" idx="6" type="title"/>
          </p:nvPr>
        </p:nvSpPr>
        <p:spPr>
          <a:xfrm>
            <a:off x="720002" y="293304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7" type="title"/>
          </p:nvPr>
        </p:nvSpPr>
        <p:spPr>
          <a:xfrm>
            <a:off x="3798477" y="127220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8" type="title"/>
          </p:nvPr>
        </p:nvSpPr>
        <p:spPr>
          <a:xfrm>
            <a:off x="3798477" y="293304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9" type="subTitle"/>
          </p:nvPr>
        </p:nvSpPr>
        <p:spPr>
          <a:xfrm>
            <a:off x="720000" y="1820368"/>
            <a:ext cx="25953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3" type="subTitle"/>
          </p:nvPr>
        </p:nvSpPr>
        <p:spPr>
          <a:xfrm>
            <a:off x="3798480" y="1820368"/>
            <a:ext cx="25953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4" type="subTitle"/>
          </p:nvPr>
        </p:nvSpPr>
        <p:spPr>
          <a:xfrm>
            <a:off x="720000" y="3481243"/>
            <a:ext cx="25953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5" type="subTitle"/>
          </p:nvPr>
        </p:nvSpPr>
        <p:spPr>
          <a:xfrm>
            <a:off x="3798480" y="3481243"/>
            <a:ext cx="25953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4"/>
          <p:cNvGrpSpPr/>
          <p:nvPr/>
        </p:nvGrpSpPr>
        <p:grpSpPr>
          <a:xfrm>
            <a:off x="-18400" y="-23000"/>
            <a:ext cx="9221300" cy="5218025"/>
            <a:chOff x="-18400" y="-23000"/>
            <a:chExt cx="9221300" cy="5218025"/>
          </a:xfrm>
        </p:grpSpPr>
        <p:pic>
          <p:nvPicPr>
            <p:cNvPr id="86" name="Google Shape;86;p14"/>
            <p:cNvPicPr preferRelativeResize="0"/>
            <p:nvPr/>
          </p:nvPicPr>
          <p:blipFill rotWithShape="1">
            <a:blip r:embed="rId2">
              <a:alphaModFix/>
            </a:blip>
            <a:srcRect b="7813" l="0" r="0" t="7813"/>
            <a:stretch/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4"/>
            <p:cNvSpPr/>
            <p:nvPr/>
          </p:nvSpPr>
          <p:spPr>
            <a:xfrm rot="10800000">
              <a:off x="-18400" y="-23000"/>
              <a:ext cx="9221300" cy="5218025"/>
            </a:xfrm>
            <a:custGeom>
              <a:rect b="b" l="l" r="r" t="t"/>
              <a:pathLst>
                <a:path extrusionOk="0" h="208721" w="368852">
                  <a:moveTo>
                    <a:pt x="276" y="0"/>
                  </a:moveTo>
                  <a:lnTo>
                    <a:pt x="265319" y="0"/>
                  </a:lnTo>
                  <a:lnTo>
                    <a:pt x="368852" y="126448"/>
                  </a:lnTo>
                  <a:lnTo>
                    <a:pt x="368852" y="208721"/>
                  </a:lnTo>
                  <a:lnTo>
                    <a:pt x="0" y="208721"/>
                  </a:lnTo>
                  <a:close/>
                </a:path>
              </a:pathLst>
            </a:custGeom>
            <a:solidFill>
              <a:srgbClr val="191919">
                <a:alpha val="51570"/>
              </a:srgbClr>
            </a:solidFill>
            <a:ln>
              <a:noFill/>
            </a:ln>
          </p:spPr>
        </p:sp>
      </p:grpSp>
      <p:sp>
        <p:nvSpPr>
          <p:cNvPr id="88" name="Google Shape;88;p14"/>
          <p:cNvSpPr txBox="1"/>
          <p:nvPr>
            <p:ph type="title"/>
          </p:nvPr>
        </p:nvSpPr>
        <p:spPr>
          <a:xfrm>
            <a:off x="3244300" y="3401525"/>
            <a:ext cx="51864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3244225" y="1238588"/>
            <a:ext cx="5186400" cy="205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5"/>
          <p:cNvGrpSpPr/>
          <p:nvPr/>
        </p:nvGrpSpPr>
        <p:grpSpPr>
          <a:xfrm>
            <a:off x="-4600" y="-2300"/>
            <a:ext cx="9207500" cy="5259450"/>
            <a:chOff x="-4600" y="-2300"/>
            <a:chExt cx="9207500" cy="5259450"/>
          </a:xfrm>
        </p:grpSpPr>
        <p:pic>
          <p:nvPicPr>
            <p:cNvPr id="92" name="Google Shape;92;p15"/>
            <p:cNvPicPr preferRelativeResize="0"/>
            <p:nvPr/>
          </p:nvPicPr>
          <p:blipFill rotWithShape="1">
            <a:blip r:embed="rId2">
              <a:alphaModFix/>
            </a:blip>
            <a:srcRect b="0" l="0" r="13674" t="0"/>
            <a:stretch/>
          </p:blipFill>
          <p:spPr>
            <a:xfrm rot="5400000">
              <a:off x="1941813" y="-1941812"/>
              <a:ext cx="5257150" cy="9140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5"/>
            <p:cNvSpPr/>
            <p:nvPr/>
          </p:nvSpPr>
          <p:spPr>
            <a:xfrm>
              <a:off x="-4600" y="-2300"/>
              <a:ext cx="9207500" cy="5190425"/>
            </a:xfrm>
            <a:custGeom>
              <a:rect b="b" l="l" r="r" t="t"/>
              <a:pathLst>
                <a:path extrusionOk="0" h="207617" w="368300">
                  <a:moveTo>
                    <a:pt x="276" y="0"/>
                  </a:moveTo>
                  <a:lnTo>
                    <a:pt x="319709" y="0"/>
                  </a:lnTo>
                  <a:lnTo>
                    <a:pt x="368300" y="60739"/>
                  </a:lnTo>
                  <a:lnTo>
                    <a:pt x="368300" y="207617"/>
                  </a:lnTo>
                  <a:lnTo>
                    <a:pt x="45002" y="207617"/>
                  </a:lnTo>
                  <a:lnTo>
                    <a:pt x="0" y="155437"/>
                  </a:lnTo>
                  <a:close/>
                </a:path>
              </a:pathLst>
            </a:custGeom>
            <a:solidFill>
              <a:srgbClr val="191919">
                <a:alpha val="68550"/>
              </a:srgbClr>
            </a:solidFill>
            <a:ln>
              <a:noFill/>
            </a:ln>
          </p:spPr>
        </p:sp>
      </p:grpSp>
      <p:sp>
        <p:nvSpPr>
          <p:cNvPr id="94" name="Google Shape;9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6"/>
          <p:cNvGrpSpPr/>
          <p:nvPr/>
        </p:nvGrpSpPr>
        <p:grpSpPr>
          <a:xfrm>
            <a:off x="-4600" y="-2300"/>
            <a:ext cx="9207500" cy="5190425"/>
            <a:chOff x="-4600" y="-2300"/>
            <a:chExt cx="9207500" cy="5190425"/>
          </a:xfrm>
        </p:grpSpPr>
        <p:pic>
          <p:nvPicPr>
            <p:cNvPr id="97" name="Google Shape;97;p16"/>
            <p:cNvPicPr preferRelativeResize="0"/>
            <p:nvPr/>
          </p:nvPicPr>
          <p:blipFill rotWithShape="1">
            <a:blip r:embed="rId2">
              <a:alphaModFix/>
            </a:blip>
            <a:srcRect b="7813" l="0" r="0" t="7813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6"/>
            <p:cNvSpPr/>
            <p:nvPr/>
          </p:nvSpPr>
          <p:spPr>
            <a:xfrm>
              <a:off x="-4600" y="-2300"/>
              <a:ext cx="9207500" cy="5190425"/>
            </a:xfrm>
            <a:custGeom>
              <a:rect b="b" l="l" r="r" t="t"/>
              <a:pathLst>
                <a:path extrusionOk="0" h="207617" w="368300">
                  <a:moveTo>
                    <a:pt x="276" y="0"/>
                  </a:moveTo>
                  <a:lnTo>
                    <a:pt x="319709" y="0"/>
                  </a:lnTo>
                  <a:lnTo>
                    <a:pt x="368300" y="60739"/>
                  </a:lnTo>
                  <a:lnTo>
                    <a:pt x="368300" y="207617"/>
                  </a:lnTo>
                  <a:lnTo>
                    <a:pt x="45002" y="207617"/>
                  </a:lnTo>
                  <a:lnTo>
                    <a:pt x="0" y="155437"/>
                  </a:lnTo>
                  <a:close/>
                </a:path>
              </a:pathLst>
            </a:custGeom>
            <a:solidFill>
              <a:srgbClr val="191919">
                <a:alpha val="68550"/>
              </a:srgbClr>
            </a:solidFill>
            <a:ln>
              <a:noFill/>
            </a:ln>
          </p:spPr>
        </p:sp>
      </p:grpSp>
      <p:sp>
        <p:nvSpPr>
          <p:cNvPr id="99" name="Google Shape;9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7"/>
          <p:cNvGrpSpPr/>
          <p:nvPr/>
        </p:nvGrpSpPr>
        <p:grpSpPr>
          <a:xfrm>
            <a:off x="-4600" y="-2300"/>
            <a:ext cx="9207500" cy="5259450"/>
            <a:chOff x="-4600" y="-2300"/>
            <a:chExt cx="9207500" cy="5259450"/>
          </a:xfrm>
        </p:grpSpPr>
        <p:pic>
          <p:nvPicPr>
            <p:cNvPr id="102" name="Google Shape;102;p17"/>
            <p:cNvPicPr preferRelativeResize="0"/>
            <p:nvPr/>
          </p:nvPicPr>
          <p:blipFill rotWithShape="1">
            <a:blip r:embed="rId2">
              <a:alphaModFix/>
            </a:blip>
            <a:srcRect b="0" l="0" r="13674" t="0"/>
            <a:stretch/>
          </p:blipFill>
          <p:spPr>
            <a:xfrm flipH="1" rot="5400000">
              <a:off x="1941813" y="-1941812"/>
              <a:ext cx="5257150" cy="9140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7"/>
            <p:cNvSpPr/>
            <p:nvPr/>
          </p:nvSpPr>
          <p:spPr>
            <a:xfrm flipH="1" rot="10800000">
              <a:off x="-4600" y="-2300"/>
              <a:ext cx="9207500" cy="5190425"/>
            </a:xfrm>
            <a:custGeom>
              <a:rect b="b" l="l" r="r" t="t"/>
              <a:pathLst>
                <a:path extrusionOk="0" h="207617" w="368300">
                  <a:moveTo>
                    <a:pt x="276" y="0"/>
                  </a:moveTo>
                  <a:lnTo>
                    <a:pt x="319709" y="0"/>
                  </a:lnTo>
                  <a:lnTo>
                    <a:pt x="368300" y="60739"/>
                  </a:lnTo>
                  <a:lnTo>
                    <a:pt x="368300" y="207617"/>
                  </a:lnTo>
                  <a:lnTo>
                    <a:pt x="45002" y="207617"/>
                  </a:lnTo>
                  <a:lnTo>
                    <a:pt x="0" y="155437"/>
                  </a:lnTo>
                  <a:close/>
                </a:path>
              </a:pathLst>
            </a:custGeom>
            <a:solidFill>
              <a:srgbClr val="191919">
                <a:alpha val="68550"/>
              </a:srgbClr>
            </a:solidFill>
            <a:ln>
              <a:noFill/>
            </a:ln>
          </p:spPr>
        </p:sp>
      </p:grpSp>
      <p:sp>
        <p:nvSpPr>
          <p:cNvPr id="104" name="Google Shape;10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-4600" y="-2300"/>
            <a:ext cx="9207500" cy="5259450"/>
            <a:chOff x="-4600" y="-2300"/>
            <a:chExt cx="9207500" cy="5259450"/>
          </a:xfrm>
        </p:grpSpPr>
        <p:pic>
          <p:nvPicPr>
            <p:cNvPr id="107" name="Google Shape;107;p18"/>
            <p:cNvPicPr preferRelativeResize="0"/>
            <p:nvPr/>
          </p:nvPicPr>
          <p:blipFill rotWithShape="1">
            <a:blip r:embed="rId2">
              <a:alphaModFix/>
            </a:blip>
            <a:srcRect b="0" l="0" r="13674" t="0"/>
            <a:stretch/>
          </p:blipFill>
          <p:spPr>
            <a:xfrm flipH="1" rot="-5400000">
              <a:off x="1941813" y="-1941812"/>
              <a:ext cx="5257150" cy="9140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8"/>
            <p:cNvSpPr/>
            <p:nvPr/>
          </p:nvSpPr>
          <p:spPr>
            <a:xfrm>
              <a:off x="-4600" y="-2300"/>
              <a:ext cx="9207500" cy="5190425"/>
            </a:xfrm>
            <a:custGeom>
              <a:rect b="b" l="l" r="r" t="t"/>
              <a:pathLst>
                <a:path extrusionOk="0" h="207617" w="368300">
                  <a:moveTo>
                    <a:pt x="276" y="0"/>
                  </a:moveTo>
                  <a:lnTo>
                    <a:pt x="319709" y="0"/>
                  </a:lnTo>
                  <a:lnTo>
                    <a:pt x="368300" y="60739"/>
                  </a:lnTo>
                  <a:lnTo>
                    <a:pt x="368300" y="207617"/>
                  </a:lnTo>
                  <a:lnTo>
                    <a:pt x="45002" y="207617"/>
                  </a:lnTo>
                  <a:lnTo>
                    <a:pt x="0" y="155437"/>
                  </a:lnTo>
                  <a:close/>
                </a:path>
              </a:pathLst>
            </a:custGeom>
            <a:solidFill>
              <a:srgbClr val="191919">
                <a:alpha val="68550"/>
              </a:srgbClr>
            </a:solidFill>
            <a:ln>
              <a:noFill/>
            </a:ln>
          </p:spPr>
        </p:sp>
      </p:grpSp>
      <p:sp>
        <p:nvSpPr>
          <p:cNvPr id="109" name="Google Shape;10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9"/>
          <p:cNvGrpSpPr/>
          <p:nvPr/>
        </p:nvGrpSpPr>
        <p:grpSpPr>
          <a:xfrm>
            <a:off x="-4600" y="-2300"/>
            <a:ext cx="9207500" cy="5190425"/>
            <a:chOff x="-4600" y="-2300"/>
            <a:chExt cx="9207500" cy="5190425"/>
          </a:xfrm>
        </p:grpSpPr>
        <p:pic>
          <p:nvPicPr>
            <p:cNvPr id="112" name="Google Shape;112;p19"/>
            <p:cNvPicPr preferRelativeResize="0"/>
            <p:nvPr/>
          </p:nvPicPr>
          <p:blipFill rotWithShape="1">
            <a:blip r:embed="rId2">
              <a:alphaModFix/>
            </a:blip>
            <a:srcRect b="7813" l="0" r="0" t="7813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9"/>
            <p:cNvSpPr/>
            <p:nvPr/>
          </p:nvSpPr>
          <p:spPr>
            <a:xfrm flipH="1" rot="10800000">
              <a:off x="-4600" y="-2300"/>
              <a:ext cx="9207500" cy="5190425"/>
            </a:xfrm>
            <a:custGeom>
              <a:rect b="b" l="l" r="r" t="t"/>
              <a:pathLst>
                <a:path extrusionOk="0" h="207617" w="368300">
                  <a:moveTo>
                    <a:pt x="276" y="0"/>
                  </a:moveTo>
                  <a:lnTo>
                    <a:pt x="319709" y="0"/>
                  </a:lnTo>
                  <a:lnTo>
                    <a:pt x="368300" y="60739"/>
                  </a:lnTo>
                  <a:lnTo>
                    <a:pt x="368300" y="207617"/>
                  </a:lnTo>
                  <a:lnTo>
                    <a:pt x="45002" y="207617"/>
                  </a:lnTo>
                  <a:lnTo>
                    <a:pt x="0" y="155437"/>
                  </a:lnTo>
                  <a:close/>
                </a:path>
              </a:pathLst>
            </a:custGeom>
            <a:solidFill>
              <a:srgbClr val="191919">
                <a:alpha val="68550"/>
              </a:srgbClr>
            </a:solidFill>
            <a:ln>
              <a:noFill/>
            </a:ln>
          </p:spPr>
        </p:sp>
      </p:grpSp>
      <p:sp>
        <p:nvSpPr>
          <p:cNvPr id="114" name="Google Shape;11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0"/>
          <p:cNvGrpSpPr/>
          <p:nvPr/>
        </p:nvGrpSpPr>
        <p:grpSpPr>
          <a:xfrm>
            <a:off x="-18400" y="-23000"/>
            <a:ext cx="9221300" cy="5218025"/>
            <a:chOff x="-18400" y="-23000"/>
            <a:chExt cx="9221300" cy="5218025"/>
          </a:xfrm>
        </p:grpSpPr>
        <p:pic>
          <p:nvPicPr>
            <p:cNvPr id="117" name="Google Shape;117;p20"/>
            <p:cNvPicPr preferRelativeResize="0"/>
            <p:nvPr/>
          </p:nvPicPr>
          <p:blipFill rotWithShape="1">
            <a:blip r:embed="rId2">
              <a:alphaModFix/>
            </a:blip>
            <a:srcRect b="7813" l="0" r="0" t="7813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0"/>
            <p:cNvSpPr/>
            <p:nvPr/>
          </p:nvSpPr>
          <p:spPr>
            <a:xfrm flipH="1" rot="10800000">
              <a:off x="-18400" y="-23000"/>
              <a:ext cx="9221300" cy="5218025"/>
            </a:xfrm>
            <a:custGeom>
              <a:rect b="b" l="l" r="r" t="t"/>
              <a:pathLst>
                <a:path extrusionOk="0" h="208721" w="368852">
                  <a:moveTo>
                    <a:pt x="276" y="0"/>
                  </a:moveTo>
                  <a:lnTo>
                    <a:pt x="265319" y="0"/>
                  </a:lnTo>
                  <a:lnTo>
                    <a:pt x="368852" y="126448"/>
                  </a:lnTo>
                  <a:lnTo>
                    <a:pt x="368852" y="208721"/>
                  </a:lnTo>
                  <a:lnTo>
                    <a:pt x="0" y="208721"/>
                  </a:lnTo>
                  <a:close/>
                </a:path>
              </a:pathLst>
            </a:custGeom>
            <a:solidFill>
              <a:srgbClr val="191919">
                <a:alpha val="51570"/>
              </a:srgbClr>
            </a:solidFill>
            <a:ln>
              <a:noFill/>
            </a:ln>
          </p:spPr>
        </p:sp>
      </p:grpSp>
      <p:sp>
        <p:nvSpPr>
          <p:cNvPr id="119" name="Google Shape;119;p20"/>
          <p:cNvSpPr txBox="1"/>
          <p:nvPr>
            <p:ph type="title"/>
          </p:nvPr>
        </p:nvSpPr>
        <p:spPr>
          <a:xfrm>
            <a:off x="713225" y="1314688"/>
            <a:ext cx="3602100" cy="16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713225" y="2981013"/>
            <a:ext cx="36021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/>
          <p:nvPr>
            <p:ph idx="2" type="pic"/>
          </p:nvPr>
        </p:nvSpPr>
        <p:spPr>
          <a:xfrm>
            <a:off x="4773175" y="690300"/>
            <a:ext cx="3657600" cy="3657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18400" y="-23000"/>
            <a:ext cx="9221300" cy="5218025"/>
            <a:chOff x="-18400" y="-23000"/>
            <a:chExt cx="9221300" cy="5218025"/>
          </a:xfrm>
        </p:grpSpPr>
        <p:pic>
          <p:nvPicPr>
            <p:cNvPr id="16" name="Google Shape;16;p3"/>
            <p:cNvPicPr preferRelativeResize="0"/>
            <p:nvPr/>
          </p:nvPicPr>
          <p:blipFill rotWithShape="1">
            <a:blip r:embed="rId2">
              <a:alphaModFix/>
            </a:blip>
            <a:srcRect b="7813" l="0" r="0" t="7813"/>
            <a:stretch/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3"/>
            <p:cNvSpPr/>
            <p:nvPr/>
          </p:nvSpPr>
          <p:spPr>
            <a:xfrm rot="10800000">
              <a:off x="-18400" y="-23000"/>
              <a:ext cx="9221300" cy="5218025"/>
            </a:xfrm>
            <a:custGeom>
              <a:rect b="b" l="l" r="r" t="t"/>
              <a:pathLst>
                <a:path extrusionOk="0" h="208721" w="368852">
                  <a:moveTo>
                    <a:pt x="276" y="0"/>
                  </a:moveTo>
                  <a:lnTo>
                    <a:pt x="265319" y="0"/>
                  </a:lnTo>
                  <a:lnTo>
                    <a:pt x="368852" y="126448"/>
                  </a:lnTo>
                  <a:lnTo>
                    <a:pt x="368852" y="208721"/>
                  </a:lnTo>
                  <a:lnTo>
                    <a:pt x="0" y="208721"/>
                  </a:lnTo>
                  <a:close/>
                </a:path>
              </a:pathLst>
            </a:custGeom>
            <a:solidFill>
              <a:srgbClr val="191919">
                <a:alpha val="51570"/>
              </a:srgbClr>
            </a:solidFill>
            <a:ln>
              <a:noFill/>
            </a:ln>
          </p:spPr>
        </p:sp>
      </p:grpSp>
      <p:sp>
        <p:nvSpPr>
          <p:cNvPr id="18" name="Google Shape;18;p3"/>
          <p:cNvSpPr txBox="1"/>
          <p:nvPr>
            <p:ph type="title"/>
          </p:nvPr>
        </p:nvSpPr>
        <p:spPr>
          <a:xfrm>
            <a:off x="4517800" y="952793"/>
            <a:ext cx="3717900" cy="16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1391378" y="885025"/>
            <a:ext cx="19242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964700" y="2715293"/>
            <a:ext cx="22710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1"/>
          <p:cNvGrpSpPr/>
          <p:nvPr/>
        </p:nvGrpSpPr>
        <p:grpSpPr>
          <a:xfrm>
            <a:off x="-18400" y="-23000"/>
            <a:ext cx="9221300" cy="5218025"/>
            <a:chOff x="-18400" y="-23000"/>
            <a:chExt cx="9221300" cy="5218025"/>
          </a:xfrm>
        </p:grpSpPr>
        <p:pic>
          <p:nvPicPr>
            <p:cNvPr id="124" name="Google Shape;124;p21"/>
            <p:cNvPicPr preferRelativeResize="0"/>
            <p:nvPr/>
          </p:nvPicPr>
          <p:blipFill rotWithShape="1">
            <a:blip r:embed="rId2">
              <a:alphaModFix/>
            </a:blip>
            <a:srcRect b="7813" l="0" r="0" t="7813"/>
            <a:stretch/>
          </p:blipFill>
          <p:spPr>
            <a:xfrm flipH="1"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21"/>
            <p:cNvSpPr/>
            <p:nvPr/>
          </p:nvSpPr>
          <p:spPr>
            <a:xfrm flipH="1" rot="10800000">
              <a:off x="-18400" y="-23000"/>
              <a:ext cx="9221300" cy="5218025"/>
            </a:xfrm>
            <a:custGeom>
              <a:rect b="b" l="l" r="r" t="t"/>
              <a:pathLst>
                <a:path extrusionOk="0" h="208721" w="368852">
                  <a:moveTo>
                    <a:pt x="276" y="0"/>
                  </a:moveTo>
                  <a:lnTo>
                    <a:pt x="265319" y="0"/>
                  </a:lnTo>
                  <a:lnTo>
                    <a:pt x="368852" y="126448"/>
                  </a:lnTo>
                  <a:lnTo>
                    <a:pt x="368852" y="208721"/>
                  </a:lnTo>
                  <a:lnTo>
                    <a:pt x="0" y="208721"/>
                  </a:lnTo>
                  <a:close/>
                </a:path>
              </a:pathLst>
            </a:custGeom>
            <a:solidFill>
              <a:srgbClr val="191919">
                <a:alpha val="51570"/>
              </a:srgbClr>
            </a:solidFill>
            <a:ln>
              <a:noFill/>
            </a:ln>
          </p:spPr>
        </p:sp>
      </p:grpSp>
      <p:sp>
        <p:nvSpPr>
          <p:cNvPr id="126" name="Google Shape;126;p21"/>
          <p:cNvSpPr txBox="1"/>
          <p:nvPr>
            <p:ph type="title"/>
          </p:nvPr>
        </p:nvSpPr>
        <p:spPr>
          <a:xfrm>
            <a:off x="720000" y="1920900"/>
            <a:ext cx="3432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subTitle"/>
          </p:nvPr>
        </p:nvSpPr>
        <p:spPr>
          <a:xfrm>
            <a:off x="720000" y="2408439"/>
            <a:ext cx="3432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2"/>
          <p:cNvGrpSpPr/>
          <p:nvPr/>
        </p:nvGrpSpPr>
        <p:grpSpPr>
          <a:xfrm>
            <a:off x="-18400" y="-23000"/>
            <a:ext cx="9221300" cy="5280150"/>
            <a:chOff x="-18400" y="-23000"/>
            <a:chExt cx="9221300" cy="5280150"/>
          </a:xfrm>
        </p:grpSpPr>
        <p:pic>
          <p:nvPicPr>
            <p:cNvPr id="130" name="Google Shape;130;p22"/>
            <p:cNvPicPr preferRelativeResize="0"/>
            <p:nvPr/>
          </p:nvPicPr>
          <p:blipFill rotWithShape="1">
            <a:blip r:embed="rId2">
              <a:alphaModFix/>
            </a:blip>
            <a:srcRect b="0" l="0" r="13674" t="0"/>
            <a:stretch/>
          </p:blipFill>
          <p:spPr>
            <a:xfrm rot="5400000">
              <a:off x="1941813" y="-1941812"/>
              <a:ext cx="5257150" cy="9140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22"/>
            <p:cNvSpPr/>
            <p:nvPr/>
          </p:nvSpPr>
          <p:spPr>
            <a:xfrm flipH="1">
              <a:off x="-18400" y="-23000"/>
              <a:ext cx="9221300" cy="5218025"/>
            </a:xfrm>
            <a:custGeom>
              <a:rect b="b" l="l" r="r" t="t"/>
              <a:pathLst>
                <a:path extrusionOk="0" h="208721" w="368852">
                  <a:moveTo>
                    <a:pt x="276" y="0"/>
                  </a:moveTo>
                  <a:lnTo>
                    <a:pt x="265319" y="0"/>
                  </a:lnTo>
                  <a:lnTo>
                    <a:pt x="368852" y="126448"/>
                  </a:lnTo>
                  <a:lnTo>
                    <a:pt x="368852" y="208721"/>
                  </a:lnTo>
                  <a:lnTo>
                    <a:pt x="0" y="208721"/>
                  </a:lnTo>
                  <a:close/>
                </a:path>
              </a:pathLst>
            </a:custGeom>
            <a:solidFill>
              <a:srgbClr val="191919">
                <a:alpha val="51570"/>
              </a:srgbClr>
            </a:solidFill>
            <a:ln>
              <a:noFill/>
            </a:ln>
          </p:spPr>
        </p:sp>
      </p:grpSp>
      <p:sp>
        <p:nvSpPr>
          <p:cNvPr id="132" name="Google Shape;132;p22"/>
          <p:cNvSpPr txBox="1"/>
          <p:nvPr>
            <p:ph type="title"/>
          </p:nvPr>
        </p:nvSpPr>
        <p:spPr>
          <a:xfrm>
            <a:off x="4863575" y="1928452"/>
            <a:ext cx="356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4863750" y="2402550"/>
            <a:ext cx="3567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3"/>
          <p:cNvGrpSpPr/>
          <p:nvPr/>
        </p:nvGrpSpPr>
        <p:grpSpPr>
          <a:xfrm>
            <a:off x="-18400" y="-23000"/>
            <a:ext cx="9221300" cy="5280150"/>
            <a:chOff x="-18400" y="-23000"/>
            <a:chExt cx="9221300" cy="5280150"/>
          </a:xfrm>
        </p:grpSpPr>
        <p:pic>
          <p:nvPicPr>
            <p:cNvPr id="136" name="Google Shape;136;p23"/>
            <p:cNvPicPr preferRelativeResize="0"/>
            <p:nvPr/>
          </p:nvPicPr>
          <p:blipFill rotWithShape="1">
            <a:blip r:embed="rId2">
              <a:alphaModFix/>
            </a:blip>
            <a:srcRect b="0" l="0" r="13674" t="0"/>
            <a:stretch/>
          </p:blipFill>
          <p:spPr>
            <a:xfrm rot="-5400000">
              <a:off x="1941813" y="-1941812"/>
              <a:ext cx="5257150" cy="9140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23"/>
            <p:cNvSpPr/>
            <p:nvPr/>
          </p:nvSpPr>
          <p:spPr>
            <a:xfrm>
              <a:off x="-18400" y="-23000"/>
              <a:ext cx="9221300" cy="5218025"/>
            </a:xfrm>
            <a:custGeom>
              <a:rect b="b" l="l" r="r" t="t"/>
              <a:pathLst>
                <a:path extrusionOk="0" h="208721" w="368852">
                  <a:moveTo>
                    <a:pt x="276" y="0"/>
                  </a:moveTo>
                  <a:lnTo>
                    <a:pt x="265319" y="0"/>
                  </a:lnTo>
                  <a:lnTo>
                    <a:pt x="368852" y="126448"/>
                  </a:lnTo>
                  <a:lnTo>
                    <a:pt x="368852" y="208721"/>
                  </a:lnTo>
                  <a:lnTo>
                    <a:pt x="0" y="208721"/>
                  </a:lnTo>
                  <a:close/>
                </a:path>
              </a:pathLst>
            </a:custGeom>
            <a:solidFill>
              <a:srgbClr val="191919">
                <a:alpha val="51570"/>
              </a:srgbClr>
            </a:solidFill>
            <a:ln>
              <a:noFill/>
            </a:ln>
          </p:spPr>
        </p:sp>
      </p:grpSp>
      <p:sp>
        <p:nvSpPr>
          <p:cNvPr id="138" name="Google Shape;138;p23"/>
          <p:cNvSpPr txBox="1"/>
          <p:nvPr>
            <p:ph type="title"/>
          </p:nvPr>
        </p:nvSpPr>
        <p:spPr>
          <a:xfrm>
            <a:off x="720000" y="1920900"/>
            <a:ext cx="3723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720000" y="2417400"/>
            <a:ext cx="37236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4"/>
          <p:cNvGrpSpPr/>
          <p:nvPr/>
        </p:nvGrpSpPr>
        <p:grpSpPr>
          <a:xfrm>
            <a:off x="-4600" y="-2300"/>
            <a:ext cx="9207500" cy="5259450"/>
            <a:chOff x="-4600" y="-2300"/>
            <a:chExt cx="9207500" cy="5259450"/>
          </a:xfrm>
        </p:grpSpPr>
        <p:pic>
          <p:nvPicPr>
            <p:cNvPr id="142" name="Google Shape;142;p24"/>
            <p:cNvPicPr preferRelativeResize="0"/>
            <p:nvPr/>
          </p:nvPicPr>
          <p:blipFill rotWithShape="1">
            <a:blip r:embed="rId2">
              <a:alphaModFix/>
            </a:blip>
            <a:srcRect b="0" l="0" r="13674" t="0"/>
            <a:stretch/>
          </p:blipFill>
          <p:spPr>
            <a:xfrm flipH="1" rot="-5400000">
              <a:off x="1941813" y="-1941812"/>
              <a:ext cx="5257150" cy="9140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24"/>
            <p:cNvSpPr/>
            <p:nvPr/>
          </p:nvSpPr>
          <p:spPr>
            <a:xfrm>
              <a:off x="-4600" y="-2300"/>
              <a:ext cx="9207500" cy="5190425"/>
            </a:xfrm>
            <a:custGeom>
              <a:rect b="b" l="l" r="r" t="t"/>
              <a:pathLst>
                <a:path extrusionOk="0" h="207617" w="368300">
                  <a:moveTo>
                    <a:pt x="276" y="0"/>
                  </a:moveTo>
                  <a:lnTo>
                    <a:pt x="319709" y="0"/>
                  </a:lnTo>
                  <a:lnTo>
                    <a:pt x="368300" y="60739"/>
                  </a:lnTo>
                  <a:lnTo>
                    <a:pt x="368300" y="207617"/>
                  </a:lnTo>
                  <a:lnTo>
                    <a:pt x="45002" y="207617"/>
                  </a:lnTo>
                  <a:lnTo>
                    <a:pt x="0" y="155437"/>
                  </a:lnTo>
                  <a:close/>
                </a:path>
              </a:pathLst>
            </a:custGeom>
            <a:solidFill>
              <a:srgbClr val="191919">
                <a:alpha val="68550"/>
              </a:srgbClr>
            </a:solidFill>
            <a:ln>
              <a:noFill/>
            </a:ln>
          </p:spPr>
        </p:sp>
      </p:grpSp>
      <p:sp>
        <p:nvSpPr>
          <p:cNvPr id="144" name="Google Shape;14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4938295" y="2997598"/>
            <a:ext cx="26130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2" type="subTitle"/>
          </p:nvPr>
        </p:nvSpPr>
        <p:spPr>
          <a:xfrm>
            <a:off x="1592950" y="2997598"/>
            <a:ext cx="26130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3" type="subTitle"/>
          </p:nvPr>
        </p:nvSpPr>
        <p:spPr>
          <a:xfrm>
            <a:off x="1592950" y="2509975"/>
            <a:ext cx="2613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8" name="Google Shape;148;p24"/>
          <p:cNvSpPr txBox="1"/>
          <p:nvPr>
            <p:ph idx="4" type="subTitle"/>
          </p:nvPr>
        </p:nvSpPr>
        <p:spPr>
          <a:xfrm>
            <a:off x="4938298" y="2509975"/>
            <a:ext cx="2613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5"/>
          <p:cNvGrpSpPr/>
          <p:nvPr/>
        </p:nvGrpSpPr>
        <p:grpSpPr>
          <a:xfrm>
            <a:off x="-4600" y="-2300"/>
            <a:ext cx="9207500" cy="5190425"/>
            <a:chOff x="-4600" y="-2300"/>
            <a:chExt cx="9207500" cy="5190425"/>
          </a:xfrm>
        </p:grpSpPr>
        <p:pic>
          <p:nvPicPr>
            <p:cNvPr id="151" name="Google Shape;151;p25"/>
            <p:cNvPicPr preferRelativeResize="0"/>
            <p:nvPr/>
          </p:nvPicPr>
          <p:blipFill rotWithShape="1">
            <a:blip r:embed="rId2">
              <a:alphaModFix/>
            </a:blip>
            <a:srcRect b="7813" l="0" r="0" t="7813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5"/>
            <p:cNvSpPr/>
            <p:nvPr/>
          </p:nvSpPr>
          <p:spPr>
            <a:xfrm>
              <a:off x="-4600" y="-2300"/>
              <a:ext cx="9207500" cy="5190425"/>
            </a:xfrm>
            <a:custGeom>
              <a:rect b="b" l="l" r="r" t="t"/>
              <a:pathLst>
                <a:path extrusionOk="0" h="207617" w="368300">
                  <a:moveTo>
                    <a:pt x="276" y="0"/>
                  </a:moveTo>
                  <a:lnTo>
                    <a:pt x="319709" y="0"/>
                  </a:lnTo>
                  <a:lnTo>
                    <a:pt x="368300" y="60739"/>
                  </a:lnTo>
                  <a:lnTo>
                    <a:pt x="368300" y="207617"/>
                  </a:lnTo>
                  <a:lnTo>
                    <a:pt x="45002" y="207617"/>
                  </a:lnTo>
                  <a:lnTo>
                    <a:pt x="0" y="155437"/>
                  </a:lnTo>
                  <a:close/>
                </a:path>
              </a:pathLst>
            </a:custGeom>
            <a:solidFill>
              <a:srgbClr val="191919">
                <a:alpha val="68550"/>
              </a:srgbClr>
            </a:solidFill>
            <a:ln>
              <a:noFill/>
            </a:ln>
          </p:spPr>
        </p:sp>
      </p:grpSp>
      <p:sp>
        <p:nvSpPr>
          <p:cNvPr id="153" name="Google Shape;153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4747594" y="1370500"/>
            <a:ext cx="3324600" cy="28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1071800" y="1370500"/>
            <a:ext cx="3324600" cy="28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6"/>
          <p:cNvGrpSpPr/>
          <p:nvPr/>
        </p:nvGrpSpPr>
        <p:grpSpPr>
          <a:xfrm>
            <a:off x="-4600" y="-2300"/>
            <a:ext cx="9207500" cy="5190425"/>
            <a:chOff x="-4600" y="-2300"/>
            <a:chExt cx="9207500" cy="5190425"/>
          </a:xfrm>
        </p:grpSpPr>
        <p:pic>
          <p:nvPicPr>
            <p:cNvPr id="158" name="Google Shape;158;p26"/>
            <p:cNvPicPr preferRelativeResize="0"/>
            <p:nvPr/>
          </p:nvPicPr>
          <p:blipFill rotWithShape="1">
            <a:blip r:embed="rId2">
              <a:alphaModFix/>
            </a:blip>
            <a:srcRect b="7813" l="0" r="0" t="7813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26"/>
            <p:cNvSpPr/>
            <p:nvPr/>
          </p:nvSpPr>
          <p:spPr>
            <a:xfrm flipH="1" rot="10800000">
              <a:off x="-4600" y="-2300"/>
              <a:ext cx="9207500" cy="5190425"/>
            </a:xfrm>
            <a:custGeom>
              <a:rect b="b" l="l" r="r" t="t"/>
              <a:pathLst>
                <a:path extrusionOk="0" h="207617" w="368300">
                  <a:moveTo>
                    <a:pt x="276" y="0"/>
                  </a:moveTo>
                  <a:lnTo>
                    <a:pt x="319709" y="0"/>
                  </a:lnTo>
                  <a:lnTo>
                    <a:pt x="368300" y="60739"/>
                  </a:lnTo>
                  <a:lnTo>
                    <a:pt x="368300" y="207617"/>
                  </a:lnTo>
                  <a:lnTo>
                    <a:pt x="45002" y="207617"/>
                  </a:lnTo>
                  <a:lnTo>
                    <a:pt x="0" y="155437"/>
                  </a:lnTo>
                  <a:close/>
                </a:path>
              </a:pathLst>
            </a:custGeom>
            <a:solidFill>
              <a:srgbClr val="191919">
                <a:alpha val="68550"/>
              </a:srgbClr>
            </a:solidFill>
            <a:ln>
              <a:noFill/>
            </a:ln>
          </p:spPr>
        </p:sp>
      </p:grpSp>
      <p:sp>
        <p:nvSpPr>
          <p:cNvPr id="160" name="Google Shape;16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" type="subTitle"/>
          </p:nvPr>
        </p:nvSpPr>
        <p:spPr>
          <a:xfrm>
            <a:off x="937626" y="3000939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2" type="subTitle"/>
          </p:nvPr>
        </p:nvSpPr>
        <p:spPr>
          <a:xfrm>
            <a:off x="3484347" y="3000939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3" type="subTitle"/>
          </p:nvPr>
        </p:nvSpPr>
        <p:spPr>
          <a:xfrm>
            <a:off x="6031074" y="3000939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4" type="subTitle"/>
          </p:nvPr>
        </p:nvSpPr>
        <p:spPr>
          <a:xfrm>
            <a:off x="937625" y="25374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5" type="subTitle"/>
          </p:nvPr>
        </p:nvSpPr>
        <p:spPr>
          <a:xfrm>
            <a:off x="3484350" y="25374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6" type="subTitle"/>
          </p:nvPr>
        </p:nvSpPr>
        <p:spPr>
          <a:xfrm>
            <a:off x="6031075" y="25374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7"/>
          <p:cNvGrpSpPr/>
          <p:nvPr/>
        </p:nvGrpSpPr>
        <p:grpSpPr>
          <a:xfrm>
            <a:off x="-4600" y="-2300"/>
            <a:ext cx="9207500" cy="5190425"/>
            <a:chOff x="-4600" y="-2300"/>
            <a:chExt cx="9207500" cy="5190425"/>
          </a:xfrm>
        </p:grpSpPr>
        <p:pic>
          <p:nvPicPr>
            <p:cNvPr id="169" name="Google Shape;169;p27"/>
            <p:cNvPicPr preferRelativeResize="0"/>
            <p:nvPr/>
          </p:nvPicPr>
          <p:blipFill rotWithShape="1">
            <a:blip r:embed="rId2">
              <a:alphaModFix/>
            </a:blip>
            <a:srcRect b="7813" l="0" r="0" t="7813"/>
            <a:stretch/>
          </p:blipFill>
          <p:spPr>
            <a:xfrm flipH="1"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7"/>
            <p:cNvSpPr/>
            <p:nvPr/>
          </p:nvSpPr>
          <p:spPr>
            <a:xfrm>
              <a:off x="-4600" y="-2300"/>
              <a:ext cx="9207500" cy="5190425"/>
            </a:xfrm>
            <a:custGeom>
              <a:rect b="b" l="l" r="r" t="t"/>
              <a:pathLst>
                <a:path extrusionOk="0" h="207617" w="368300">
                  <a:moveTo>
                    <a:pt x="276" y="0"/>
                  </a:moveTo>
                  <a:lnTo>
                    <a:pt x="319709" y="0"/>
                  </a:lnTo>
                  <a:lnTo>
                    <a:pt x="368300" y="60739"/>
                  </a:lnTo>
                  <a:lnTo>
                    <a:pt x="368300" y="207617"/>
                  </a:lnTo>
                  <a:lnTo>
                    <a:pt x="45002" y="207617"/>
                  </a:lnTo>
                  <a:lnTo>
                    <a:pt x="0" y="155437"/>
                  </a:lnTo>
                  <a:close/>
                </a:path>
              </a:pathLst>
            </a:custGeom>
            <a:solidFill>
              <a:srgbClr val="191919">
                <a:alpha val="68550"/>
              </a:srgbClr>
            </a:solidFill>
            <a:ln>
              <a:noFill/>
            </a:ln>
          </p:spPr>
        </p:sp>
      </p:grpSp>
      <p:sp>
        <p:nvSpPr>
          <p:cNvPr id="171" name="Google Shape;17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2085498" y="203525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2" type="subTitle"/>
          </p:nvPr>
        </p:nvSpPr>
        <p:spPr>
          <a:xfrm>
            <a:off x="5729576" y="203525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3" type="subTitle"/>
          </p:nvPr>
        </p:nvSpPr>
        <p:spPr>
          <a:xfrm>
            <a:off x="2085498" y="346865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4" type="subTitle"/>
          </p:nvPr>
        </p:nvSpPr>
        <p:spPr>
          <a:xfrm>
            <a:off x="5729576" y="346865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5" type="subTitle"/>
          </p:nvPr>
        </p:nvSpPr>
        <p:spPr>
          <a:xfrm>
            <a:off x="2085510" y="164042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idx="6" type="subTitle"/>
          </p:nvPr>
        </p:nvSpPr>
        <p:spPr>
          <a:xfrm>
            <a:off x="2085510" y="307382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27"/>
          <p:cNvSpPr txBox="1"/>
          <p:nvPr>
            <p:ph idx="7" type="subTitle"/>
          </p:nvPr>
        </p:nvSpPr>
        <p:spPr>
          <a:xfrm>
            <a:off x="5729585" y="164042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7"/>
          <p:cNvSpPr txBox="1"/>
          <p:nvPr>
            <p:ph idx="8" type="subTitle"/>
          </p:nvPr>
        </p:nvSpPr>
        <p:spPr>
          <a:xfrm>
            <a:off x="5729585" y="307382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8"/>
          <p:cNvGrpSpPr/>
          <p:nvPr/>
        </p:nvGrpSpPr>
        <p:grpSpPr>
          <a:xfrm>
            <a:off x="-4600" y="-2300"/>
            <a:ext cx="9207500" cy="5259450"/>
            <a:chOff x="-4600" y="-2300"/>
            <a:chExt cx="9207500" cy="5259450"/>
          </a:xfrm>
        </p:grpSpPr>
        <p:pic>
          <p:nvPicPr>
            <p:cNvPr id="182" name="Google Shape;182;p28"/>
            <p:cNvPicPr preferRelativeResize="0"/>
            <p:nvPr/>
          </p:nvPicPr>
          <p:blipFill rotWithShape="1">
            <a:blip r:embed="rId2">
              <a:alphaModFix/>
            </a:blip>
            <a:srcRect b="0" l="0" r="13674" t="0"/>
            <a:stretch/>
          </p:blipFill>
          <p:spPr>
            <a:xfrm rot="5400000">
              <a:off x="1941813" y="-1941812"/>
              <a:ext cx="5257150" cy="9140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8"/>
            <p:cNvSpPr/>
            <p:nvPr/>
          </p:nvSpPr>
          <p:spPr>
            <a:xfrm flipH="1" rot="10800000">
              <a:off x="-4600" y="-2300"/>
              <a:ext cx="9207500" cy="5190425"/>
            </a:xfrm>
            <a:custGeom>
              <a:rect b="b" l="l" r="r" t="t"/>
              <a:pathLst>
                <a:path extrusionOk="0" h="207617" w="368300">
                  <a:moveTo>
                    <a:pt x="276" y="0"/>
                  </a:moveTo>
                  <a:lnTo>
                    <a:pt x="319709" y="0"/>
                  </a:lnTo>
                  <a:lnTo>
                    <a:pt x="368300" y="60739"/>
                  </a:lnTo>
                  <a:lnTo>
                    <a:pt x="368300" y="207617"/>
                  </a:lnTo>
                  <a:lnTo>
                    <a:pt x="45002" y="207617"/>
                  </a:lnTo>
                  <a:lnTo>
                    <a:pt x="0" y="155437"/>
                  </a:lnTo>
                  <a:close/>
                </a:path>
              </a:pathLst>
            </a:custGeom>
            <a:solidFill>
              <a:srgbClr val="191919">
                <a:alpha val="68550"/>
              </a:srgbClr>
            </a:solidFill>
            <a:ln>
              <a:noFill/>
            </a:ln>
          </p:spPr>
        </p:sp>
      </p:grpSp>
      <p:sp>
        <p:nvSpPr>
          <p:cNvPr id="184" name="Google Shape;184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" type="subTitle"/>
          </p:nvPr>
        </p:nvSpPr>
        <p:spPr>
          <a:xfrm>
            <a:off x="1112600" y="2139748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2" type="subTitle"/>
          </p:nvPr>
        </p:nvSpPr>
        <p:spPr>
          <a:xfrm>
            <a:off x="3582448" y="2139748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8"/>
          <p:cNvSpPr txBox="1"/>
          <p:nvPr>
            <p:ph idx="3" type="subTitle"/>
          </p:nvPr>
        </p:nvSpPr>
        <p:spPr>
          <a:xfrm>
            <a:off x="1112600" y="3933148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4" type="subTitle"/>
          </p:nvPr>
        </p:nvSpPr>
        <p:spPr>
          <a:xfrm>
            <a:off x="3582448" y="3933148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5" type="subTitle"/>
          </p:nvPr>
        </p:nvSpPr>
        <p:spPr>
          <a:xfrm>
            <a:off x="6052297" y="2139748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idx="6" type="subTitle"/>
          </p:nvPr>
        </p:nvSpPr>
        <p:spPr>
          <a:xfrm>
            <a:off x="6052297" y="3933148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idx="7" type="subTitle"/>
          </p:nvPr>
        </p:nvSpPr>
        <p:spPr>
          <a:xfrm>
            <a:off x="1111100" y="1823627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28"/>
          <p:cNvSpPr txBox="1"/>
          <p:nvPr>
            <p:ph idx="8" type="subTitle"/>
          </p:nvPr>
        </p:nvSpPr>
        <p:spPr>
          <a:xfrm>
            <a:off x="3580948" y="1823627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" name="Google Shape;193;p28"/>
          <p:cNvSpPr txBox="1"/>
          <p:nvPr>
            <p:ph idx="9" type="subTitle"/>
          </p:nvPr>
        </p:nvSpPr>
        <p:spPr>
          <a:xfrm>
            <a:off x="6050797" y="1823627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28"/>
          <p:cNvSpPr txBox="1"/>
          <p:nvPr>
            <p:ph idx="13" type="subTitle"/>
          </p:nvPr>
        </p:nvSpPr>
        <p:spPr>
          <a:xfrm>
            <a:off x="1111100" y="3615800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5" name="Google Shape;195;p28"/>
          <p:cNvSpPr txBox="1"/>
          <p:nvPr>
            <p:ph idx="14" type="subTitle"/>
          </p:nvPr>
        </p:nvSpPr>
        <p:spPr>
          <a:xfrm>
            <a:off x="3580948" y="3615800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28"/>
          <p:cNvSpPr txBox="1"/>
          <p:nvPr>
            <p:ph idx="15" type="subTitle"/>
          </p:nvPr>
        </p:nvSpPr>
        <p:spPr>
          <a:xfrm>
            <a:off x="6050797" y="3615800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9"/>
          <p:cNvGrpSpPr/>
          <p:nvPr/>
        </p:nvGrpSpPr>
        <p:grpSpPr>
          <a:xfrm>
            <a:off x="-18400" y="-23000"/>
            <a:ext cx="9221300" cy="5280150"/>
            <a:chOff x="-18400" y="-23000"/>
            <a:chExt cx="9221300" cy="5280150"/>
          </a:xfrm>
        </p:grpSpPr>
        <p:pic>
          <p:nvPicPr>
            <p:cNvPr id="199" name="Google Shape;199;p29"/>
            <p:cNvPicPr preferRelativeResize="0"/>
            <p:nvPr/>
          </p:nvPicPr>
          <p:blipFill rotWithShape="1">
            <a:blip r:embed="rId2">
              <a:alphaModFix/>
            </a:blip>
            <a:srcRect b="0" l="0" r="13674" t="0"/>
            <a:stretch/>
          </p:blipFill>
          <p:spPr>
            <a:xfrm flipH="1" rot="-5400000">
              <a:off x="1941813" y="-1941812"/>
              <a:ext cx="5257150" cy="9140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9"/>
            <p:cNvSpPr/>
            <p:nvPr/>
          </p:nvSpPr>
          <p:spPr>
            <a:xfrm>
              <a:off x="-18400" y="-23000"/>
              <a:ext cx="9221300" cy="5218025"/>
            </a:xfrm>
            <a:custGeom>
              <a:rect b="b" l="l" r="r" t="t"/>
              <a:pathLst>
                <a:path extrusionOk="0" h="208721" w="368852">
                  <a:moveTo>
                    <a:pt x="276" y="0"/>
                  </a:moveTo>
                  <a:lnTo>
                    <a:pt x="265319" y="0"/>
                  </a:lnTo>
                  <a:lnTo>
                    <a:pt x="368852" y="126448"/>
                  </a:lnTo>
                  <a:lnTo>
                    <a:pt x="368852" y="208721"/>
                  </a:lnTo>
                  <a:lnTo>
                    <a:pt x="0" y="208721"/>
                  </a:lnTo>
                  <a:close/>
                </a:path>
              </a:pathLst>
            </a:custGeom>
            <a:solidFill>
              <a:srgbClr val="191919">
                <a:alpha val="51570"/>
              </a:srgbClr>
            </a:solidFill>
            <a:ln>
              <a:noFill/>
            </a:ln>
          </p:spPr>
        </p:sp>
      </p:grpSp>
      <p:sp>
        <p:nvSpPr>
          <p:cNvPr id="201" name="Google Shape;201;p29"/>
          <p:cNvSpPr txBox="1"/>
          <p:nvPr>
            <p:ph hasCustomPrompt="1" type="title"/>
          </p:nvPr>
        </p:nvSpPr>
        <p:spPr>
          <a:xfrm>
            <a:off x="713225" y="755511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29"/>
          <p:cNvSpPr txBox="1"/>
          <p:nvPr>
            <p:ph idx="1" type="subTitle"/>
          </p:nvPr>
        </p:nvSpPr>
        <p:spPr>
          <a:xfrm>
            <a:off x="713225" y="1361112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29"/>
          <p:cNvSpPr txBox="1"/>
          <p:nvPr>
            <p:ph hasCustomPrompt="1" idx="2" type="title"/>
          </p:nvPr>
        </p:nvSpPr>
        <p:spPr>
          <a:xfrm>
            <a:off x="713225" y="2053217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29"/>
          <p:cNvSpPr txBox="1"/>
          <p:nvPr>
            <p:ph idx="3" type="subTitle"/>
          </p:nvPr>
        </p:nvSpPr>
        <p:spPr>
          <a:xfrm>
            <a:off x="713225" y="2661389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9"/>
          <p:cNvSpPr txBox="1"/>
          <p:nvPr>
            <p:ph hasCustomPrompt="1" idx="4" type="title"/>
          </p:nvPr>
        </p:nvSpPr>
        <p:spPr>
          <a:xfrm>
            <a:off x="713225" y="335540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9"/>
          <p:cNvSpPr txBox="1"/>
          <p:nvPr>
            <p:ph idx="5" type="subTitle"/>
          </p:nvPr>
        </p:nvSpPr>
        <p:spPr>
          <a:xfrm>
            <a:off x="713225" y="3961667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0"/>
          <p:cNvGrpSpPr/>
          <p:nvPr/>
        </p:nvGrpSpPr>
        <p:grpSpPr>
          <a:xfrm>
            <a:off x="-18400" y="-23000"/>
            <a:ext cx="9221300" cy="5218025"/>
            <a:chOff x="-18400" y="-23000"/>
            <a:chExt cx="9221300" cy="5218025"/>
          </a:xfrm>
        </p:grpSpPr>
        <p:pic>
          <p:nvPicPr>
            <p:cNvPr id="209" name="Google Shape;209;p30"/>
            <p:cNvPicPr preferRelativeResize="0"/>
            <p:nvPr/>
          </p:nvPicPr>
          <p:blipFill rotWithShape="1">
            <a:blip r:embed="rId2">
              <a:alphaModFix/>
            </a:blip>
            <a:srcRect b="7813" l="0" r="0" t="7813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30"/>
            <p:cNvSpPr/>
            <p:nvPr/>
          </p:nvSpPr>
          <p:spPr>
            <a:xfrm>
              <a:off x="-18400" y="-23000"/>
              <a:ext cx="9221300" cy="5218025"/>
            </a:xfrm>
            <a:custGeom>
              <a:rect b="b" l="l" r="r" t="t"/>
              <a:pathLst>
                <a:path extrusionOk="0" h="208721" w="368852">
                  <a:moveTo>
                    <a:pt x="276" y="0"/>
                  </a:moveTo>
                  <a:lnTo>
                    <a:pt x="265319" y="0"/>
                  </a:lnTo>
                  <a:lnTo>
                    <a:pt x="368852" y="126448"/>
                  </a:lnTo>
                  <a:lnTo>
                    <a:pt x="368852" y="208721"/>
                  </a:lnTo>
                  <a:lnTo>
                    <a:pt x="0" y="208721"/>
                  </a:lnTo>
                  <a:close/>
                </a:path>
              </a:pathLst>
            </a:custGeom>
            <a:solidFill>
              <a:srgbClr val="191919">
                <a:alpha val="51570"/>
              </a:srgbClr>
            </a:solidFill>
            <a:ln>
              <a:noFill/>
            </a:ln>
          </p:spPr>
        </p:sp>
      </p:grpSp>
      <p:sp>
        <p:nvSpPr>
          <p:cNvPr id="211" name="Google Shape;211;p30"/>
          <p:cNvSpPr txBox="1"/>
          <p:nvPr>
            <p:ph type="title"/>
          </p:nvPr>
        </p:nvSpPr>
        <p:spPr>
          <a:xfrm>
            <a:off x="713275" y="707775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" name="Google Shape;212;p30"/>
          <p:cNvSpPr txBox="1"/>
          <p:nvPr>
            <p:ph idx="1" type="subTitle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0"/>
          <p:cNvSpPr txBox="1"/>
          <p:nvPr/>
        </p:nvSpPr>
        <p:spPr>
          <a:xfrm>
            <a:off x="71327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Bellota Text"/>
                <a:ea typeface="Bellota Text"/>
                <a:cs typeface="Bellota Text"/>
                <a:sym typeface="Bellota Text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endParaRPr b="1" sz="1200" u="sng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7813" l="0" r="0" t="7813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-4600" y="-2300"/>
            <a:ext cx="9207500" cy="5190425"/>
          </a:xfrm>
          <a:custGeom>
            <a:rect b="b" l="l" r="r" t="t"/>
            <a:pathLst>
              <a:path extrusionOk="0" h="207617" w="368300">
                <a:moveTo>
                  <a:pt x="276" y="0"/>
                </a:moveTo>
                <a:lnTo>
                  <a:pt x="319709" y="0"/>
                </a:lnTo>
                <a:lnTo>
                  <a:pt x="368300" y="60739"/>
                </a:lnTo>
                <a:lnTo>
                  <a:pt x="368300" y="207617"/>
                </a:lnTo>
                <a:lnTo>
                  <a:pt x="45002" y="207617"/>
                </a:lnTo>
                <a:lnTo>
                  <a:pt x="0" y="155437"/>
                </a:lnTo>
                <a:close/>
              </a:path>
            </a:pathLst>
          </a:custGeom>
          <a:solidFill>
            <a:srgbClr val="191919">
              <a:alpha val="68550"/>
            </a:srgbClr>
          </a:solidFill>
          <a:ln>
            <a:noFill/>
          </a:ln>
        </p:spPr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llota Text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31"/>
          <p:cNvGrpSpPr/>
          <p:nvPr/>
        </p:nvGrpSpPr>
        <p:grpSpPr>
          <a:xfrm>
            <a:off x="-19475" y="-28350"/>
            <a:ext cx="9222375" cy="5285500"/>
            <a:chOff x="-19475" y="-28350"/>
            <a:chExt cx="9222375" cy="5285500"/>
          </a:xfrm>
        </p:grpSpPr>
        <p:pic>
          <p:nvPicPr>
            <p:cNvPr id="216" name="Google Shape;216;p31"/>
            <p:cNvPicPr preferRelativeResize="0"/>
            <p:nvPr/>
          </p:nvPicPr>
          <p:blipFill rotWithShape="1">
            <a:blip r:embed="rId2">
              <a:alphaModFix/>
            </a:blip>
            <a:srcRect b="0" l="0" r="13674" t="0"/>
            <a:stretch/>
          </p:blipFill>
          <p:spPr>
            <a:xfrm rot="5400000">
              <a:off x="1941813" y="-1941812"/>
              <a:ext cx="5257150" cy="9140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31"/>
            <p:cNvSpPr/>
            <p:nvPr/>
          </p:nvSpPr>
          <p:spPr>
            <a:xfrm>
              <a:off x="-19475" y="-28350"/>
              <a:ext cx="9222375" cy="5216475"/>
            </a:xfrm>
            <a:custGeom>
              <a:rect b="b" l="l" r="r" t="t"/>
              <a:pathLst>
                <a:path extrusionOk="0" h="208659" w="368895">
                  <a:moveTo>
                    <a:pt x="871" y="208659"/>
                  </a:moveTo>
                  <a:lnTo>
                    <a:pt x="320304" y="208659"/>
                  </a:lnTo>
                  <a:lnTo>
                    <a:pt x="368895" y="147920"/>
                  </a:lnTo>
                  <a:lnTo>
                    <a:pt x="368895" y="1042"/>
                  </a:lnTo>
                  <a:lnTo>
                    <a:pt x="0" y="0"/>
                  </a:lnTo>
                  <a:lnTo>
                    <a:pt x="595" y="53222"/>
                  </a:lnTo>
                  <a:close/>
                </a:path>
              </a:pathLst>
            </a:custGeom>
            <a:solidFill>
              <a:srgbClr val="191919">
                <a:alpha val="6855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2"/>
          <p:cNvPicPr preferRelativeResize="0"/>
          <p:nvPr/>
        </p:nvPicPr>
        <p:blipFill rotWithShape="1">
          <a:blip r:embed="rId2">
            <a:alphaModFix/>
          </a:blip>
          <a:srcRect b="7813" l="0" r="0" t="7813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/>
          <p:nvPr/>
        </p:nvSpPr>
        <p:spPr>
          <a:xfrm flipH="1" rot="10800000">
            <a:off x="-19475" y="-28350"/>
            <a:ext cx="9222375" cy="5216475"/>
          </a:xfrm>
          <a:custGeom>
            <a:rect b="b" l="l" r="r" t="t"/>
            <a:pathLst>
              <a:path extrusionOk="0" h="208659" w="368895">
                <a:moveTo>
                  <a:pt x="871" y="208659"/>
                </a:moveTo>
                <a:lnTo>
                  <a:pt x="320304" y="208659"/>
                </a:lnTo>
                <a:lnTo>
                  <a:pt x="368895" y="147920"/>
                </a:lnTo>
                <a:lnTo>
                  <a:pt x="368895" y="1042"/>
                </a:lnTo>
                <a:lnTo>
                  <a:pt x="0" y="0"/>
                </a:lnTo>
                <a:lnTo>
                  <a:pt x="595" y="53222"/>
                </a:lnTo>
                <a:close/>
              </a:path>
            </a:pathLst>
          </a:custGeom>
          <a:solidFill>
            <a:srgbClr val="191919">
              <a:alpha val="6855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"/>
          <p:cNvGrpSpPr/>
          <p:nvPr/>
        </p:nvGrpSpPr>
        <p:grpSpPr>
          <a:xfrm>
            <a:off x="-4600" y="-2300"/>
            <a:ext cx="9207500" cy="5259450"/>
            <a:chOff x="-4600" y="-2300"/>
            <a:chExt cx="9207500" cy="5259450"/>
          </a:xfrm>
        </p:grpSpPr>
        <p:pic>
          <p:nvPicPr>
            <p:cNvPr id="28" name="Google Shape;28;p5"/>
            <p:cNvPicPr preferRelativeResize="0"/>
            <p:nvPr/>
          </p:nvPicPr>
          <p:blipFill rotWithShape="1">
            <a:blip r:embed="rId2">
              <a:alphaModFix/>
            </a:blip>
            <a:srcRect b="0" l="0" r="13674" t="0"/>
            <a:stretch/>
          </p:blipFill>
          <p:spPr>
            <a:xfrm flipH="1" rot="5400000">
              <a:off x="1941813" y="-1941812"/>
              <a:ext cx="5257150" cy="9140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5"/>
            <p:cNvSpPr/>
            <p:nvPr/>
          </p:nvSpPr>
          <p:spPr>
            <a:xfrm flipH="1" rot="10800000">
              <a:off x="-4600" y="-2300"/>
              <a:ext cx="9207500" cy="5190425"/>
            </a:xfrm>
            <a:custGeom>
              <a:rect b="b" l="l" r="r" t="t"/>
              <a:pathLst>
                <a:path extrusionOk="0" h="207617" w="368300">
                  <a:moveTo>
                    <a:pt x="276" y="0"/>
                  </a:moveTo>
                  <a:lnTo>
                    <a:pt x="319709" y="0"/>
                  </a:lnTo>
                  <a:lnTo>
                    <a:pt x="368300" y="60739"/>
                  </a:lnTo>
                  <a:lnTo>
                    <a:pt x="368300" y="207617"/>
                  </a:lnTo>
                  <a:lnTo>
                    <a:pt x="45002" y="207617"/>
                  </a:lnTo>
                  <a:lnTo>
                    <a:pt x="0" y="155437"/>
                  </a:lnTo>
                  <a:close/>
                </a:path>
              </a:pathLst>
            </a:custGeom>
            <a:solidFill>
              <a:srgbClr val="191919">
                <a:alpha val="68550"/>
              </a:srgbClr>
            </a:solidFill>
            <a:ln>
              <a:noFill/>
            </a:ln>
          </p:spPr>
        </p:sp>
      </p:grpSp>
      <p:sp>
        <p:nvSpPr>
          <p:cNvPr id="30" name="Google Shape;3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55284" y="36665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1583300" y="36665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5055275" y="33585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583075" y="33585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b="7813" l="0" r="0" t="7813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-4600" y="-2300"/>
            <a:ext cx="9207500" cy="5190425"/>
          </a:xfrm>
          <a:custGeom>
            <a:rect b="b" l="l" r="r" t="t"/>
            <a:pathLst>
              <a:path extrusionOk="0" h="207617" w="368300">
                <a:moveTo>
                  <a:pt x="276" y="0"/>
                </a:moveTo>
                <a:lnTo>
                  <a:pt x="319709" y="0"/>
                </a:lnTo>
                <a:lnTo>
                  <a:pt x="368300" y="60739"/>
                </a:lnTo>
                <a:lnTo>
                  <a:pt x="368300" y="207617"/>
                </a:lnTo>
                <a:lnTo>
                  <a:pt x="45002" y="207617"/>
                </a:lnTo>
                <a:lnTo>
                  <a:pt x="0" y="155437"/>
                </a:lnTo>
                <a:close/>
              </a:path>
            </a:pathLst>
          </a:custGeom>
          <a:solidFill>
            <a:srgbClr val="191919">
              <a:alpha val="68550"/>
            </a:srgbClr>
          </a:solidFill>
          <a:ln>
            <a:noFill/>
          </a:ln>
        </p:spPr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7"/>
          <p:cNvGrpSpPr/>
          <p:nvPr/>
        </p:nvGrpSpPr>
        <p:grpSpPr>
          <a:xfrm>
            <a:off x="-4600" y="-2300"/>
            <a:ext cx="9207500" cy="5259450"/>
            <a:chOff x="-4600" y="-2300"/>
            <a:chExt cx="9207500" cy="5259450"/>
          </a:xfrm>
        </p:grpSpPr>
        <p:pic>
          <p:nvPicPr>
            <p:cNvPr id="41" name="Google Shape;41;p7"/>
            <p:cNvPicPr preferRelativeResize="0"/>
            <p:nvPr/>
          </p:nvPicPr>
          <p:blipFill rotWithShape="1">
            <a:blip r:embed="rId2">
              <a:alphaModFix/>
            </a:blip>
            <a:srcRect b="0" l="0" r="13674" t="0"/>
            <a:stretch/>
          </p:blipFill>
          <p:spPr>
            <a:xfrm flipH="1" rot="5400000">
              <a:off x="1941813" y="-1941812"/>
              <a:ext cx="5257150" cy="9140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7"/>
            <p:cNvSpPr/>
            <p:nvPr/>
          </p:nvSpPr>
          <p:spPr>
            <a:xfrm flipH="1" rot="10800000">
              <a:off x="-4600" y="-2300"/>
              <a:ext cx="9207500" cy="5190425"/>
            </a:xfrm>
            <a:custGeom>
              <a:rect b="b" l="l" r="r" t="t"/>
              <a:pathLst>
                <a:path extrusionOk="0" h="207617" w="368300">
                  <a:moveTo>
                    <a:pt x="276" y="0"/>
                  </a:moveTo>
                  <a:lnTo>
                    <a:pt x="319709" y="0"/>
                  </a:lnTo>
                  <a:lnTo>
                    <a:pt x="368300" y="60739"/>
                  </a:lnTo>
                  <a:lnTo>
                    <a:pt x="368300" y="207617"/>
                  </a:lnTo>
                  <a:lnTo>
                    <a:pt x="45002" y="207617"/>
                  </a:lnTo>
                  <a:lnTo>
                    <a:pt x="0" y="155437"/>
                  </a:lnTo>
                  <a:close/>
                </a:path>
              </a:pathLst>
            </a:custGeom>
            <a:solidFill>
              <a:srgbClr val="191919">
                <a:alpha val="68550"/>
              </a:srgbClr>
            </a:solidFill>
            <a:ln>
              <a:noFill/>
            </a:ln>
          </p:spPr>
        </p:sp>
      </p:grpSp>
      <p:sp>
        <p:nvSpPr>
          <p:cNvPr id="43" name="Google Shape;43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720000" y="1576450"/>
            <a:ext cx="4294800" cy="22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8"/>
          <p:cNvGrpSpPr/>
          <p:nvPr/>
        </p:nvGrpSpPr>
        <p:grpSpPr>
          <a:xfrm>
            <a:off x="-18400" y="-23000"/>
            <a:ext cx="9221300" cy="5280150"/>
            <a:chOff x="-18400" y="-23000"/>
            <a:chExt cx="9221300" cy="5280150"/>
          </a:xfrm>
        </p:grpSpPr>
        <p:pic>
          <p:nvPicPr>
            <p:cNvPr id="47" name="Google Shape;47;p8"/>
            <p:cNvPicPr preferRelativeResize="0"/>
            <p:nvPr/>
          </p:nvPicPr>
          <p:blipFill rotWithShape="1">
            <a:blip r:embed="rId2">
              <a:alphaModFix/>
            </a:blip>
            <a:srcRect b="0" l="0" r="13674" t="0"/>
            <a:stretch/>
          </p:blipFill>
          <p:spPr>
            <a:xfrm rot="-5400000">
              <a:off x="1941813" y="-1941812"/>
              <a:ext cx="5257150" cy="9140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8"/>
            <p:cNvSpPr/>
            <p:nvPr/>
          </p:nvSpPr>
          <p:spPr>
            <a:xfrm>
              <a:off x="-18400" y="-23000"/>
              <a:ext cx="9221300" cy="5218025"/>
            </a:xfrm>
            <a:custGeom>
              <a:rect b="b" l="l" r="r" t="t"/>
              <a:pathLst>
                <a:path extrusionOk="0" h="208721" w="368852">
                  <a:moveTo>
                    <a:pt x="276" y="0"/>
                  </a:moveTo>
                  <a:lnTo>
                    <a:pt x="265319" y="0"/>
                  </a:lnTo>
                  <a:lnTo>
                    <a:pt x="368852" y="126448"/>
                  </a:lnTo>
                  <a:lnTo>
                    <a:pt x="368852" y="208721"/>
                  </a:lnTo>
                  <a:lnTo>
                    <a:pt x="0" y="208721"/>
                  </a:lnTo>
                  <a:close/>
                </a:path>
              </a:pathLst>
            </a:custGeom>
            <a:solidFill>
              <a:srgbClr val="191919">
                <a:alpha val="51570"/>
              </a:srgbClr>
            </a:solidFill>
            <a:ln>
              <a:noFill/>
            </a:ln>
          </p:spPr>
        </p:sp>
      </p:grpSp>
      <p:sp>
        <p:nvSpPr>
          <p:cNvPr id="49" name="Google Shape;49;p8"/>
          <p:cNvSpPr txBox="1"/>
          <p:nvPr>
            <p:ph type="title"/>
          </p:nvPr>
        </p:nvSpPr>
        <p:spPr>
          <a:xfrm>
            <a:off x="713225" y="2740975"/>
            <a:ext cx="5205300" cy="17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732450" y="4604000"/>
            <a:ext cx="767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9"/>
          <p:cNvGrpSpPr/>
          <p:nvPr/>
        </p:nvGrpSpPr>
        <p:grpSpPr>
          <a:xfrm>
            <a:off x="-18400" y="-23000"/>
            <a:ext cx="9221300" cy="5280150"/>
            <a:chOff x="-18400" y="-23000"/>
            <a:chExt cx="9221300" cy="5280150"/>
          </a:xfrm>
        </p:grpSpPr>
        <p:pic>
          <p:nvPicPr>
            <p:cNvPr id="53" name="Google Shape;53;p9"/>
            <p:cNvPicPr preferRelativeResize="0"/>
            <p:nvPr/>
          </p:nvPicPr>
          <p:blipFill rotWithShape="1">
            <a:blip r:embed="rId2">
              <a:alphaModFix/>
            </a:blip>
            <a:srcRect b="0" l="0" r="13674" t="0"/>
            <a:stretch/>
          </p:blipFill>
          <p:spPr>
            <a:xfrm rot="-5400000">
              <a:off x="1941813" y="-1941812"/>
              <a:ext cx="5257150" cy="9140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54;p9"/>
            <p:cNvSpPr/>
            <p:nvPr/>
          </p:nvSpPr>
          <p:spPr>
            <a:xfrm>
              <a:off x="-18400" y="-23000"/>
              <a:ext cx="9221300" cy="5218025"/>
            </a:xfrm>
            <a:custGeom>
              <a:rect b="b" l="l" r="r" t="t"/>
              <a:pathLst>
                <a:path extrusionOk="0" h="208721" w="368852">
                  <a:moveTo>
                    <a:pt x="276" y="0"/>
                  </a:moveTo>
                  <a:lnTo>
                    <a:pt x="265319" y="0"/>
                  </a:lnTo>
                  <a:lnTo>
                    <a:pt x="368852" y="126448"/>
                  </a:lnTo>
                  <a:lnTo>
                    <a:pt x="368852" y="208721"/>
                  </a:lnTo>
                  <a:lnTo>
                    <a:pt x="0" y="208721"/>
                  </a:lnTo>
                  <a:close/>
                </a:path>
              </a:pathLst>
            </a:custGeom>
            <a:solidFill>
              <a:srgbClr val="191919">
                <a:alpha val="51570"/>
              </a:srgbClr>
            </a:solidFill>
            <a:ln>
              <a:noFill/>
            </a:ln>
          </p:spPr>
        </p:sp>
      </p:grpSp>
      <p:sp>
        <p:nvSpPr>
          <p:cNvPr id="55" name="Google Shape;55;p9"/>
          <p:cNvSpPr txBox="1"/>
          <p:nvPr>
            <p:ph type="title"/>
          </p:nvPr>
        </p:nvSpPr>
        <p:spPr>
          <a:xfrm>
            <a:off x="713225" y="2383975"/>
            <a:ext cx="4486500" cy="14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713225" y="3932900"/>
            <a:ext cx="44865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>
            <p:ph idx="2" type="pic"/>
          </p:nvPr>
        </p:nvSpPr>
        <p:spPr>
          <a:xfrm>
            <a:off x="-6650" y="-665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1400700" y="4133300"/>
            <a:ext cx="6342600" cy="45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jp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ctrTitle"/>
          </p:nvPr>
        </p:nvSpPr>
        <p:spPr>
          <a:xfrm>
            <a:off x="713225" y="2560100"/>
            <a:ext cx="7717500" cy="204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Predicciones de temperatura en el centro de Biogeoquimica de Jena</a:t>
            </a:r>
            <a:endParaRPr sz="4300"/>
          </a:p>
        </p:txBody>
      </p:sp>
      <p:sp>
        <p:nvSpPr>
          <p:cNvPr id="226" name="Google Shape;226;p33"/>
          <p:cNvSpPr txBox="1"/>
          <p:nvPr>
            <p:ph idx="1" type="subTitle"/>
          </p:nvPr>
        </p:nvSpPr>
        <p:spPr>
          <a:xfrm>
            <a:off x="713225" y="1622875"/>
            <a:ext cx="2345400" cy="6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Unai Salas</a:t>
            </a:r>
            <a:endParaRPr/>
          </a:p>
        </p:txBody>
      </p:sp>
      <p:cxnSp>
        <p:nvCxnSpPr>
          <p:cNvPr id="227" name="Google Shape;227;p33"/>
          <p:cNvCxnSpPr/>
          <p:nvPr/>
        </p:nvCxnSpPr>
        <p:spPr>
          <a:xfrm>
            <a:off x="750850" y="2495575"/>
            <a:ext cx="767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33"/>
          <p:cNvSpPr/>
          <p:nvPr/>
        </p:nvSpPr>
        <p:spPr>
          <a:xfrm rot="10800000">
            <a:off x="6326425" y="368150"/>
            <a:ext cx="2648700" cy="1699200"/>
          </a:xfrm>
          <a:prstGeom prst="triangle">
            <a:avLst>
              <a:gd fmla="val 50000" name="adj"/>
            </a:avLst>
          </a:prstGeom>
          <a:solidFill>
            <a:srgbClr val="FFFF99">
              <a:alpha val="20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/>
          <p:nvPr/>
        </p:nvSpPr>
        <p:spPr>
          <a:xfrm rot="10800000">
            <a:off x="180575" y="4332300"/>
            <a:ext cx="1065300" cy="683400"/>
          </a:xfrm>
          <a:prstGeom prst="triangle">
            <a:avLst>
              <a:gd fmla="val 50000" name="adj"/>
            </a:avLst>
          </a:prstGeom>
          <a:solidFill>
            <a:srgbClr val="FFFF99">
              <a:alpha val="20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  <p:pic>
        <p:nvPicPr>
          <p:cNvPr id="288" name="Google Shape;2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68349" cy="25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350" y="0"/>
            <a:ext cx="4628825" cy="25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31474"/>
            <a:ext cx="4568350" cy="26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8350" y="2531475"/>
            <a:ext cx="4568351" cy="26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/>
          <p:nvPr/>
        </p:nvSpPr>
        <p:spPr>
          <a:xfrm>
            <a:off x="7898125" y="4211475"/>
            <a:ext cx="1065300" cy="683400"/>
          </a:xfrm>
          <a:prstGeom prst="triangle">
            <a:avLst>
              <a:gd fmla="val 50000" name="adj"/>
            </a:avLst>
          </a:prstGeom>
          <a:solidFill>
            <a:srgbClr val="FFFF99">
              <a:alpha val="20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4800" cy="25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4800" y="0"/>
            <a:ext cx="4563476" cy="25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23925"/>
            <a:ext cx="4597451" cy="26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6125" y="2523925"/>
            <a:ext cx="4540826" cy="26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69775" cy="25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775" y="0"/>
            <a:ext cx="4569775" cy="25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41550"/>
            <a:ext cx="4569775" cy="26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9800" y="2541550"/>
            <a:ext cx="4569724" cy="26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/>
        </p:nvSpPr>
        <p:spPr>
          <a:xfrm>
            <a:off x="7898125" y="4262300"/>
            <a:ext cx="1065300" cy="683400"/>
          </a:xfrm>
          <a:prstGeom prst="triangle">
            <a:avLst>
              <a:gd fmla="val 50000" name="adj"/>
            </a:avLst>
          </a:prstGeom>
          <a:solidFill>
            <a:srgbClr val="FFFF99">
              <a:alpha val="20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  <p:pic>
        <p:nvPicPr>
          <p:cNvPr id="314" name="Google Shape;3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21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/>
          <p:nvPr/>
        </p:nvSpPr>
        <p:spPr>
          <a:xfrm rot="10800000">
            <a:off x="4646425" y="368300"/>
            <a:ext cx="4328700" cy="2776800"/>
          </a:xfrm>
          <a:prstGeom prst="triangle">
            <a:avLst>
              <a:gd fmla="val 50000" name="adj"/>
            </a:avLst>
          </a:prstGeom>
          <a:solidFill>
            <a:srgbClr val="FFFF99">
              <a:alpha val="20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  <p:pic>
        <p:nvPicPr>
          <p:cNvPr id="320" name="Google Shape;3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50" y="0"/>
            <a:ext cx="8238651" cy="52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/>
          <p:nvPr/>
        </p:nvSpPr>
        <p:spPr>
          <a:xfrm>
            <a:off x="189100" y="2989725"/>
            <a:ext cx="2829300" cy="1815000"/>
          </a:xfrm>
          <a:prstGeom prst="triangle">
            <a:avLst>
              <a:gd fmla="val 50000" name="adj"/>
            </a:avLst>
          </a:prstGeom>
          <a:solidFill>
            <a:srgbClr val="FFFF99">
              <a:alpha val="20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  <p:pic>
        <p:nvPicPr>
          <p:cNvPr id="326" name="Google Shape;32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3825"/>
            <a:ext cx="9144000" cy="342979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7"/>
          <p:cNvSpPr txBox="1"/>
          <p:nvPr>
            <p:ph type="title"/>
          </p:nvPr>
        </p:nvSpPr>
        <p:spPr>
          <a:xfrm>
            <a:off x="189100" y="135875"/>
            <a:ext cx="87744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¿Como son las temperaturas durante los meses?</a:t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Un vistazo rapido</a:t>
            </a:r>
            <a:endParaRPr sz="2900"/>
          </a:p>
        </p:txBody>
      </p:sp>
      <p:grpSp>
        <p:nvGrpSpPr>
          <p:cNvPr id="328" name="Google Shape;328;p47"/>
          <p:cNvGrpSpPr/>
          <p:nvPr/>
        </p:nvGrpSpPr>
        <p:grpSpPr>
          <a:xfrm>
            <a:off x="3317953" y="713282"/>
            <a:ext cx="369805" cy="353782"/>
            <a:chOff x="3950316" y="3820307"/>
            <a:chExt cx="369805" cy="353782"/>
          </a:xfrm>
        </p:grpSpPr>
        <p:sp>
          <p:nvSpPr>
            <p:cNvPr id="329" name="Google Shape;329;p47"/>
            <p:cNvSpPr/>
            <p:nvPr/>
          </p:nvSpPr>
          <p:spPr>
            <a:xfrm>
              <a:off x="4040561" y="3880991"/>
              <a:ext cx="99802" cy="28383"/>
            </a:xfrm>
            <a:custGeom>
              <a:rect b="b" l="l" r="r" t="t"/>
              <a:pathLst>
                <a:path extrusionOk="0" h="891" w="3133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7"/>
            <p:cNvSpPr/>
            <p:nvPr/>
          </p:nvSpPr>
          <p:spPr>
            <a:xfrm>
              <a:off x="3950316" y="3820307"/>
              <a:ext cx="369805" cy="353782"/>
            </a:xfrm>
            <a:custGeom>
              <a:rect b="b" l="l" r="r" t="t"/>
              <a:pathLst>
                <a:path extrusionOk="0" h="11106" w="11609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7"/>
            <p:cNvSpPr/>
            <p:nvPr/>
          </p:nvSpPr>
          <p:spPr>
            <a:xfrm>
              <a:off x="4098219" y="3850602"/>
              <a:ext cx="101299" cy="195781"/>
            </a:xfrm>
            <a:custGeom>
              <a:rect b="b" l="l" r="r" t="t"/>
              <a:pathLst>
                <a:path extrusionOk="0" h="6146" w="318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7"/>
            <p:cNvSpPr/>
            <p:nvPr/>
          </p:nvSpPr>
          <p:spPr>
            <a:xfrm>
              <a:off x="3981789" y="3849136"/>
              <a:ext cx="103178" cy="198011"/>
            </a:xfrm>
            <a:custGeom>
              <a:rect b="b" l="l" r="r" t="t"/>
              <a:pathLst>
                <a:path extrusionOk="0" h="6216" w="3239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41" l="0" r="0" t="7841"/>
          <a:stretch/>
        </p:blipFill>
        <p:spPr>
          <a:xfrm>
            <a:off x="-6650" y="-6650"/>
            <a:ext cx="9150603" cy="5143500"/>
          </a:xfrm>
          <a:prstGeom prst="rect">
            <a:avLst/>
          </a:prstGeom>
        </p:spPr>
      </p:pic>
      <p:pic>
        <p:nvPicPr>
          <p:cNvPr id="338" name="Google Shape;33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06" y="822725"/>
            <a:ext cx="8004069" cy="43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8"/>
          <p:cNvSpPr txBox="1"/>
          <p:nvPr>
            <p:ph type="title"/>
          </p:nvPr>
        </p:nvSpPr>
        <p:spPr>
          <a:xfrm>
            <a:off x="478125" y="250025"/>
            <a:ext cx="610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Veamos la tendencia de las temperaturas…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/>
          <p:nvPr/>
        </p:nvSpPr>
        <p:spPr>
          <a:xfrm>
            <a:off x="6117100" y="2989725"/>
            <a:ext cx="2829300" cy="1815000"/>
          </a:xfrm>
          <a:prstGeom prst="triangle">
            <a:avLst>
              <a:gd fmla="val 50000" name="adj"/>
            </a:avLst>
          </a:prstGeom>
          <a:solidFill>
            <a:srgbClr val="FFFF99">
              <a:alpha val="20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  <p:pic>
        <p:nvPicPr>
          <p:cNvPr id="345" name="Google Shape;34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775" y="1046800"/>
            <a:ext cx="6948499" cy="396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/>
          <p:nvPr/>
        </p:nvSpPr>
        <p:spPr>
          <a:xfrm rot="10800000">
            <a:off x="143650" y="225100"/>
            <a:ext cx="3797400" cy="2436000"/>
          </a:xfrm>
          <a:prstGeom prst="triangle">
            <a:avLst>
              <a:gd fmla="val 50000" name="adj"/>
            </a:avLst>
          </a:prstGeom>
          <a:solidFill>
            <a:srgbClr val="FFFF99">
              <a:alpha val="20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  <p:pic>
        <p:nvPicPr>
          <p:cNvPr id="351" name="Google Shape;3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00" y="132275"/>
            <a:ext cx="8422900" cy="362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225" y="4177226"/>
            <a:ext cx="5459925" cy="694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3" name="Google Shape;353;p50"/>
          <p:cNvGraphicFramePr/>
          <p:nvPr/>
        </p:nvGraphicFramePr>
        <p:xfrm>
          <a:off x="143650" y="390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{B5633950-EFE1-4E06-A7EA-40B8259B674A}</a:tableStyleId>
              </a:tblPr>
              <a:tblGrid>
                <a:gridCol w="1425200"/>
                <a:gridCol w="142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0.36260911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0.26332446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0.51315149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/>
          <p:nvPr/>
        </p:nvSpPr>
        <p:spPr>
          <a:xfrm rot="10800000">
            <a:off x="5382395" y="539500"/>
            <a:ext cx="3613800" cy="2318100"/>
          </a:xfrm>
          <a:prstGeom prst="triangle">
            <a:avLst>
              <a:gd fmla="val 50000" name="adj"/>
            </a:avLst>
          </a:prstGeom>
          <a:solidFill>
            <a:srgbClr val="FFFF99">
              <a:alpha val="20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  <p:pic>
        <p:nvPicPr>
          <p:cNvPr id="359" name="Google Shape;3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76" y="539500"/>
            <a:ext cx="8032199" cy="460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p34"/>
          <p:cNvGraphicFramePr/>
          <p:nvPr/>
        </p:nvGraphicFramePr>
        <p:xfrm>
          <a:off x="720000" y="2963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{ECB86708-98B1-467F-B0FD-2BE1EFBE1200}</a:tableStyleId>
              </a:tblPr>
              <a:tblGrid>
                <a:gridCol w="1604500"/>
                <a:gridCol w="6099500"/>
              </a:tblGrid>
              <a:tr h="40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ricolage Grotesque"/>
                          <a:ea typeface="Bricolage Grotesque"/>
                          <a:cs typeface="Bricolage Grotesque"/>
                          <a:sym typeface="Bricolage Grotesque"/>
                        </a:rPr>
                        <a:t>Fecha</a:t>
                      </a:r>
                      <a:endParaRPr>
                        <a:solidFill>
                          <a:schemeClr val="dk1"/>
                        </a:solidFill>
                        <a:latin typeface="Bricolage Grotesque"/>
                        <a:ea typeface="Bricolage Grotesque"/>
                        <a:cs typeface="Bricolage Grotesque"/>
                        <a:sym typeface="Bricolage Grotesque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>
                        <a:alpha val="201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Referencia de la fecha de cada dato</a:t>
                      </a:r>
                      <a:endParaRPr sz="1200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ricolage Grotesque"/>
                          <a:ea typeface="Bricolage Grotesque"/>
                          <a:cs typeface="Bricolage Grotesque"/>
                          <a:sym typeface="Bricolage Grotesque"/>
                        </a:rPr>
                        <a:t>p (mbar)</a:t>
                      </a:r>
                      <a:endParaRPr>
                        <a:solidFill>
                          <a:schemeClr val="dk1"/>
                        </a:solidFill>
                        <a:latin typeface="Bricolage Grotesque"/>
                        <a:ea typeface="Bricolage Grotesque"/>
                        <a:cs typeface="Bricolage Grotesque"/>
                        <a:sym typeface="Bricolage Grotesque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>
                        <a:alpha val="201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Presión tomada en milibares. </a:t>
                      </a:r>
                      <a:endParaRPr sz="1200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ricolage Grotesque"/>
                          <a:ea typeface="Bricolage Grotesque"/>
                          <a:cs typeface="Bricolage Grotesque"/>
                          <a:sym typeface="Bricolage Grotesque"/>
                        </a:rPr>
                        <a:t>Tdew (ºC)</a:t>
                      </a:r>
                      <a:endParaRPr>
                        <a:solidFill>
                          <a:schemeClr val="dk1"/>
                        </a:solidFill>
                        <a:latin typeface="Bricolage Grotesque"/>
                        <a:ea typeface="Bricolage Grotesque"/>
                        <a:cs typeface="Bricolage Grotesque"/>
                        <a:sym typeface="Bricolage Grotesque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>
                        <a:alpha val="201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Temperatura en grados Celsius relativa a la humedad.</a:t>
                      </a:r>
                      <a:endParaRPr sz="1200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ricolage Grotesque"/>
                          <a:ea typeface="Bricolage Grotesque"/>
                          <a:cs typeface="Bricolage Grotesque"/>
                          <a:sym typeface="Bricolage Grotesque"/>
                        </a:rPr>
                        <a:t>rh (%)</a:t>
                      </a:r>
                      <a:endParaRPr>
                        <a:solidFill>
                          <a:schemeClr val="dk1"/>
                        </a:solidFill>
                        <a:latin typeface="Bricolage Grotesque"/>
                        <a:ea typeface="Bricolage Grotesque"/>
                        <a:cs typeface="Bricolage Grotesque"/>
                        <a:sym typeface="Bricolage Grotesque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>
                        <a:alpha val="201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Humedad relativa. Indica cuán saturado esta el aire con vapor de agua.</a:t>
                      </a:r>
                      <a:endParaRPr sz="1200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ricolage Grotesque"/>
                          <a:ea typeface="Bricolage Grotesque"/>
                          <a:cs typeface="Bricolage Grotesque"/>
                          <a:sym typeface="Bricolage Grotesque"/>
                        </a:rPr>
                        <a:t>rho (g/m ** 3)</a:t>
                      </a:r>
                      <a:endParaRPr>
                        <a:solidFill>
                          <a:schemeClr val="dk1"/>
                        </a:solidFill>
                        <a:latin typeface="Bricolage Grotesque"/>
                        <a:ea typeface="Bricolage Grotesque"/>
                        <a:cs typeface="Bricolage Grotesque"/>
                        <a:sym typeface="Bricolage Grotesque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>
                        <a:alpha val="201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Densidad del aire.</a:t>
                      </a:r>
                      <a:endParaRPr sz="1200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ricolage Grotesque"/>
                          <a:ea typeface="Bricolage Grotesque"/>
                          <a:cs typeface="Bricolage Grotesque"/>
                          <a:sym typeface="Bricolage Grotesque"/>
                        </a:rPr>
                        <a:t>wv (m/s)</a:t>
                      </a:r>
                      <a:endParaRPr>
                        <a:solidFill>
                          <a:schemeClr val="dk1"/>
                        </a:solidFill>
                        <a:latin typeface="Bricolage Grotesque"/>
                        <a:ea typeface="Bricolage Grotesque"/>
                        <a:cs typeface="Bricolage Grotesque"/>
                        <a:sym typeface="Bricolage Grotesque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>
                        <a:alpha val="201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Velocidad del viento.</a:t>
                      </a:r>
                      <a:endParaRPr sz="1200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ricolage Grotesque"/>
                          <a:ea typeface="Bricolage Grotesque"/>
                          <a:cs typeface="Bricolage Grotesque"/>
                          <a:sym typeface="Bricolage Grotesque"/>
                        </a:rPr>
                        <a:t>wd (°)</a:t>
                      </a:r>
                      <a:endParaRPr>
                        <a:solidFill>
                          <a:schemeClr val="dk1"/>
                        </a:solidFill>
                        <a:latin typeface="Bricolage Grotesque"/>
                        <a:ea typeface="Bricolage Grotesque"/>
                        <a:cs typeface="Bricolage Grotesque"/>
                        <a:sym typeface="Bricolage Grotesque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>
                        <a:alpha val="201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Dirección del viento (en grados).</a:t>
                      </a:r>
                      <a:endParaRPr sz="1200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2925"/>
            <a:ext cx="8839198" cy="16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00" y="2063700"/>
            <a:ext cx="2502659" cy="28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0925" y="2063700"/>
            <a:ext cx="5359900" cy="28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/>
          <p:nvPr/>
        </p:nvSpPr>
        <p:spPr>
          <a:xfrm>
            <a:off x="7898125" y="218575"/>
            <a:ext cx="1065300" cy="683400"/>
          </a:xfrm>
          <a:prstGeom prst="triangle">
            <a:avLst>
              <a:gd fmla="val 50000" name="adj"/>
            </a:avLst>
          </a:prstGeom>
          <a:solidFill>
            <a:srgbClr val="FFFF99">
              <a:alpha val="20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075" y="1152500"/>
            <a:ext cx="7116926" cy="4046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/>
        </p:nvSpPr>
        <p:spPr>
          <a:xfrm>
            <a:off x="513350" y="246600"/>
            <a:ext cx="6915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Tendencias de Temperatura (2003-2023)</a:t>
            </a:r>
            <a:endParaRPr sz="29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/>
          <p:nvPr/>
        </p:nvSpPr>
        <p:spPr>
          <a:xfrm flipH="1" rot="10800000">
            <a:off x="6718200" y="2490950"/>
            <a:ext cx="4372200" cy="3096900"/>
          </a:xfrm>
          <a:prstGeom prst="triangle">
            <a:avLst>
              <a:gd fmla="val 50000" name="adj"/>
            </a:avLst>
          </a:prstGeom>
          <a:solidFill>
            <a:srgbClr val="FFFF99">
              <a:alpha val="20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075" y="1216600"/>
            <a:ext cx="4830926" cy="39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 txBox="1"/>
          <p:nvPr>
            <p:ph type="title"/>
          </p:nvPr>
        </p:nvSpPr>
        <p:spPr>
          <a:xfrm>
            <a:off x="478125" y="250025"/>
            <a:ext cx="8419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Relación entre dos variables destacables</a:t>
            </a:r>
            <a:endParaRPr sz="3200"/>
          </a:p>
        </p:txBody>
      </p:sp>
      <p:sp>
        <p:nvSpPr>
          <p:cNvPr id="255" name="Google Shape;255;p37"/>
          <p:cNvSpPr txBox="1"/>
          <p:nvPr>
            <p:ph type="title"/>
          </p:nvPr>
        </p:nvSpPr>
        <p:spPr>
          <a:xfrm>
            <a:off x="191250" y="1897175"/>
            <a:ext cx="4031400" cy="25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Correlación negativa: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Mayor temperatura</a:t>
            </a:r>
            <a:r>
              <a:rPr lang="en" sz="2700"/>
              <a:t>      </a:t>
            </a:r>
            <a:r>
              <a:rPr lang="en" sz="1500"/>
              <a:t>Menor humedad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Menor</a:t>
            </a:r>
            <a:r>
              <a:rPr lang="en" sz="1500"/>
              <a:t> temperatura</a:t>
            </a:r>
            <a:r>
              <a:rPr lang="en" sz="2700"/>
              <a:t>      </a:t>
            </a:r>
            <a:r>
              <a:rPr lang="en" sz="1500"/>
              <a:t>Mayor humedad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56" name="Google Shape;256;p37"/>
          <p:cNvSpPr/>
          <p:nvPr/>
        </p:nvSpPr>
        <p:spPr>
          <a:xfrm>
            <a:off x="2083575" y="2591850"/>
            <a:ext cx="4329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257" name="Google Shape;257;p37"/>
          <p:cNvSpPr/>
          <p:nvPr/>
        </p:nvSpPr>
        <p:spPr>
          <a:xfrm>
            <a:off x="2083575" y="2985825"/>
            <a:ext cx="4329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875725"/>
            <a:ext cx="8175875" cy="41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/>
          <p:nvPr/>
        </p:nvSpPr>
        <p:spPr>
          <a:xfrm>
            <a:off x="457975" y="196275"/>
            <a:ext cx="82185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Variaciones Mensuales de Temperatura (2003-2023)</a:t>
            </a:r>
            <a:endParaRPr sz="30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/>
          <p:nvPr/>
        </p:nvSpPr>
        <p:spPr>
          <a:xfrm>
            <a:off x="189100" y="2027850"/>
            <a:ext cx="4328700" cy="2776800"/>
          </a:xfrm>
          <a:prstGeom prst="triangle">
            <a:avLst>
              <a:gd fmla="val 50000" name="adj"/>
            </a:avLst>
          </a:prstGeom>
          <a:solidFill>
            <a:srgbClr val="FFFF99">
              <a:alpha val="20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8000"/>
            <a:ext cx="9144001" cy="4594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25" y="0"/>
            <a:ext cx="849155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41"/>
          <p:cNvGrpSpPr/>
          <p:nvPr/>
        </p:nvGrpSpPr>
        <p:grpSpPr>
          <a:xfrm>
            <a:off x="5687375" y="2046600"/>
            <a:ext cx="5403025" cy="3096900"/>
            <a:chOff x="5687375" y="2046600"/>
            <a:chExt cx="5403025" cy="3096900"/>
          </a:xfrm>
        </p:grpSpPr>
        <p:sp>
          <p:nvSpPr>
            <p:cNvPr id="280" name="Google Shape;280;p41"/>
            <p:cNvSpPr/>
            <p:nvPr/>
          </p:nvSpPr>
          <p:spPr>
            <a:xfrm flipH="1" rot="10800000">
              <a:off x="5687375" y="2930000"/>
              <a:ext cx="3276000" cy="2101500"/>
            </a:xfrm>
            <a:prstGeom prst="triangle">
              <a:avLst>
                <a:gd fmla="val 50000" name="adj"/>
              </a:avLst>
            </a:prstGeom>
            <a:solidFill>
              <a:srgbClr val="FFFF99">
                <a:alpha val="201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ellota Text"/>
                <a:ea typeface="Bellota Text"/>
                <a:cs typeface="Bellota Text"/>
                <a:sym typeface="Bellota Text"/>
              </a:endParaRPr>
            </a:p>
          </p:txBody>
        </p:sp>
        <p:sp>
          <p:nvSpPr>
            <p:cNvPr id="281" name="Google Shape;281;p41"/>
            <p:cNvSpPr/>
            <p:nvPr/>
          </p:nvSpPr>
          <p:spPr>
            <a:xfrm flipH="1" rot="10800000">
              <a:off x="6718200" y="2046600"/>
              <a:ext cx="4372200" cy="3096900"/>
            </a:xfrm>
            <a:prstGeom prst="triangle">
              <a:avLst>
                <a:gd fmla="val 50000" name="adj"/>
              </a:avLst>
            </a:prstGeom>
            <a:solidFill>
              <a:srgbClr val="FFFF99">
                <a:alpha val="201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ellota Text"/>
                <a:ea typeface="Bellota Text"/>
                <a:cs typeface="Bellota Text"/>
                <a:sym typeface="Bellota Text"/>
              </a:endParaRPr>
            </a:p>
          </p:txBody>
        </p:sp>
      </p:grpSp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09" y="0"/>
            <a:ext cx="853569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ths and Truths: Bermuda Triangle by Slidesgo">
  <a:themeElements>
    <a:clrScheme name="Simple Light">
      <a:dk1>
        <a:srgbClr val="FFFFFF"/>
      </a:dk1>
      <a:lt1>
        <a:srgbClr val="191919"/>
      </a:lt1>
      <a:dk2>
        <a:srgbClr val="FFFF99"/>
      </a:dk2>
      <a:lt2>
        <a:srgbClr val="191992"/>
      </a:lt2>
      <a:accent1>
        <a:srgbClr val="EFEFEF"/>
      </a:accent1>
      <a:accent2>
        <a:srgbClr val="F3F3F3"/>
      </a:accent2>
      <a:accent3>
        <a:srgbClr val="D9D9D9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