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63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Presentación proyecto final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Análisis de las elecciones regionales madrileñas del 4 de mayo del 2021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3590490" cy="365125"/>
          </a:xfrm>
        </p:spPr>
        <p:txBody>
          <a:bodyPr/>
          <a:lstStyle/>
          <a:p>
            <a:r>
              <a:rPr lang="en-US" dirty="0"/>
              <a:t>21/05/2021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Unai Arteaga taberna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dirty="0"/>
              <a:t>Presentación proyecto final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Análisis de las elecciones regionales madrileñas del 4 de mayo del 2021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3590488" cy="365125"/>
          </a:xfrm>
        </p:spPr>
        <p:txBody>
          <a:bodyPr/>
          <a:lstStyle/>
          <a:p>
            <a:r>
              <a:rPr lang="en-US" dirty="0"/>
              <a:t>21/05/2021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 err="1"/>
              <a:t>uNAI</a:t>
            </a:r>
            <a:r>
              <a:rPr lang="en-US" dirty="0"/>
              <a:t> ARTEAGA TABERNA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C9583D7C-06FD-7A4A-BCB4-4A2189E5B3B3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alphaModFix amt="78000"/>
          </a:blip>
          <a:stretch>
            <a:fillRect/>
          </a:stretch>
        </p:blipFill>
        <p:spPr>
          <a:xfrm>
            <a:off x="11045152" y="5551487"/>
            <a:ext cx="1041161" cy="110240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76310-2519-DC44-B9B6-22C0B73D7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final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FEA197-CF40-8846-817C-A75CF9250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LA CAMPAÑA DE LAS ELECCIONES REGIONALES DE MADRID DEL 4 DE MAYO DE 2021</a:t>
            </a:r>
          </a:p>
        </p:txBody>
      </p:sp>
    </p:spTree>
    <p:extLst>
      <p:ext uri="{BB962C8B-B14F-4D97-AF65-F5344CB8AC3E}">
        <p14:creationId xmlns:p14="http://schemas.microsoft.com/office/powerpoint/2010/main" val="212763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BD176-D5E2-4D44-956F-94C5884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9EB37-B275-D244-A7F5-AE25B771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Nubes de palabras utilizando </a:t>
            </a:r>
            <a:r>
              <a:rPr lang="es-ES" dirty="0" err="1"/>
              <a:t>Wordcloud</a:t>
            </a:r>
            <a:r>
              <a:rPr lang="es-ES" dirty="0"/>
              <a:t>. </a:t>
            </a:r>
          </a:p>
          <a:p>
            <a:r>
              <a:rPr lang="es-ES" dirty="0"/>
              <a:t> Gráficos de barras de </a:t>
            </a:r>
            <a:r>
              <a:rPr lang="es-ES" dirty="0" err="1"/>
              <a:t>Streamlit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300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6F587-EC1E-864F-B522-14531A44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BCB54-8D26-2740-902B-B07A2DF1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989995"/>
          </a:xfrm>
        </p:spPr>
        <p:txBody>
          <a:bodyPr/>
          <a:lstStyle/>
          <a:p>
            <a:r>
              <a:rPr lang="es-ES" dirty="0"/>
              <a:t>Los programas no dan suficiente información para sacar conclusiones. </a:t>
            </a:r>
          </a:p>
          <a:p>
            <a:r>
              <a:rPr lang="es-ES" dirty="0"/>
              <a:t>Los discursos y las declaraciones durante la </a:t>
            </a:r>
            <a:r>
              <a:rPr lang="es-ES"/>
              <a:t>campaña tienen </a:t>
            </a:r>
            <a:r>
              <a:rPr lang="es-ES" dirty="0"/>
              <a:t>más influencia en los medios. </a:t>
            </a:r>
          </a:p>
          <a:p>
            <a:r>
              <a:rPr lang="es-ES" dirty="0"/>
              <a:t>Las librerías en español no funcionan tan bien como en inglés.</a:t>
            </a:r>
          </a:p>
          <a:p>
            <a:r>
              <a:rPr lang="es-ES" dirty="0"/>
              <a:t>El proyecto podría utilizarse como un análisis preliminar realizado al principio de la campaña, cuando publican los programas:</a:t>
            </a:r>
          </a:p>
          <a:p>
            <a:pPr lvl="1"/>
            <a:r>
              <a:rPr lang="es-ES" dirty="0"/>
              <a:t>Analizando las tendencias de los partidos</a:t>
            </a:r>
          </a:p>
          <a:p>
            <a:pPr lvl="1"/>
            <a:r>
              <a:rPr lang="es-ES" dirty="0"/>
              <a:t>Buscando puntos en común entre partidos (bloque de derecha o izquierda, por ejemplo).</a:t>
            </a:r>
          </a:p>
        </p:txBody>
      </p:sp>
    </p:spTree>
    <p:extLst>
      <p:ext uri="{BB962C8B-B14F-4D97-AF65-F5344CB8AC3E}">
        <p14:creationId xmlns:p14="http://schemas.microsoft.com/office/powerpoint/2010/main" val="7859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49ED7-4394-F94E-8663-5ADA95E8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para el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3F557-D8D6-5045-9C33-88AD96BC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código </a:t>
            </a:r>
            <a:r>
              <a:rPr lang="es-ES" b="1" dirty="0"/>
              <a:t>permite realizar el análisis de cualquier texto de forma automática</a:t>
            </a:r>
            <a:r>
              <a:rPr lang="es-ES" dirty="0"/>
              <a:t>, y </a:t>
            </a:r>
            <a:r>
              <a:rPr lang="es-ES" b="1" dirty="0"/>
              <a:t>conseguir listas con las palabras más repetidas </a:t>
            </a:r>
            <a:r>
              <a:rPr lang="es-ES" dirty="0"/>
              <a:t>(utilizando </a:t>
            </a:r>
            <a:r>
              <a:rPr lang="es-ES" dirty="0" err="1"/>
              <a:t>Spacy</a:t>
            </a:r>
            <a:r>
              <a:rPr lang="es-ES" dirty="0"/>
              <a:t> y la opción hecha “a mano”).</a:t>
            </a:r>
          </a:p>
          <a:p>
            <a:r>
              <a:rPr lang="es-ES" dirty="0"/>
              <a:t>Cuando mejoren se podrá hacer un mejor análisis de sentimiento de la comunicación durante la campaña. </a:t>
            </a:r>
          </a:p>
        </p:txBody>
      </p:sp>
    </p:spTree>
    <p:extLst>
      <p:ext uri="{BB962C8B-B14F-4D97-AF65-F5344CB8AC3E}">
        <p14:creationId xmlns:p14="http://schemas.microsoft.com/office/powerpoint/2010/main" val="116701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093B1-8B3E-C046-9863-7CB41E2B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718C3-E5AB-DB43-8240-EE1F62A0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Analizar</a:t>
            </a:r>
            <a:r>
              <a:rPr lang="es-ES" b="1" dirty="0"/>
              <a:t> los programas electorales</a:t>
            </a:r>
            <a:endParaRPr lang="es-ES" dirty="0"/>
          </a:p>
          <a:p>
            <a:r>
              <a:rPr lang="es-ES" dirty="0"/>
              <a:t>Analizar la cobertura de los partidos y candidatos en los telediarios de TVE. </a:t>
            </a:r>
          </a:p>
          <a:p>
            <a:r>
              <a:rPr lang="es-ES" dirty="0"/>
              <a:t>Responder la pregunta:</a:t>
            </a:r>
          </a:p>
          <a:p>
            <a:pPr lvl="1"/>
            <a:r>
              <a:rPr lang="es-ES" dirty="0"/>
              <a:t>¿Quién ha marcado la agenda de la campaña electoral?</a:t>
            </a:r>
          </a:p>
        </p:txBody>
      </p:sp>
    </p:spTree>
    <p:extLst>
      <p:ext uri="{BB962C8B-B14F-4D97-AF65-F5344CB8AC3E}">
        <p14:creationId xmlns:p14="http://schemas.microsoft.com/office/powerpoint/2010/main" val="81685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3E953-2495-EF44-AA29-F0A76165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9F885-98CF-D841-B145-91B7EB860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Plotly</a:t>
            </a:r>
            <a:r>
              <a:rPr lang="es-ES" dirty="0"/>
              <a:t> versión 4.14.3</a:t>
            </a:r>
          </a:p>
          <a:p>
            <a:r>
              <a:rPr lang="es-ES" dirty="0"/>
              <a:t>Pandas versión 1.1.5</a:t>
            </a:r>
          </a:p>
          <a:p>
            <a:r>
              <a:rPr lang="es-ES" dirty="0" err="1"/>
              <a:t>Matplotlib</a:t>
            </a:r>
            <a:r>
              <a:rPr lang="es-ES" dirty="0"/>
              <a:t> versión 3.3.4</a:t>
            </a:r>
          </a:p>
          <a:p>
            <a:r>
              <a:rPr lang="es-ES" dirty="0" err="1"/>
              <a:t>Numpy</a:t>
            </a:r>
            <a:r>
              <a:rPr lang="es-ES" dirty="0"/>
              <a:t> versión1.19.5</a:t>
            </a:r>
          </a:p>
          <a:p>
            <a:r>
              <a:rPr lang="es-ES" dirty="0" err="1"/>
              <a:t>Wordcloud</a:t>
            </a:r>
            <a:r>
              <a:rPr lang="es-ES" dirty="0"/>
              <a:t> versión 1.8.1</a:t>
            </a:r>
          </a:p>
          <a:p>
            <a:r>
              <a:rPr lang="es-ES" dirty="0" err="1"/>
              <a:t>Spacy</a:t>
            </a:r>
            <a:r>
              <a:rPr lang="es-ES" dirty="0"/>
              <a:t> versión 3.0.6</a:t>
            </a:r>
          </a:p>
          <a:p>
            <a:r>
              <a:rPr lang="es-ES" dirty="0" err="1"/>
              <a:t>Requests</a:t>
            </a:r>
            <a:r>
              <a:rPr lang="es-ES" dirty="0"/>
              <a:t> versión 2.25.1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9B2214-960E-1F49-A1C5-3EC7742843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Beautifulsoup4 versión 4.9.3</a:t>
            </a:r>
          </a:p>
          <a:p>
            <a:r>
              <a:rPr lang="es-ES" dirty="0" err="1"/>
              <a:t>Nltk</a:t>
            </a:r>
            <a:r>
              <a:rPr lang="es-ES" dirty="0"/>
              <a:t> versión 3.6.2</a:t>
            </a:r>
          </a:p>
          <a:p>
            <a:r>
              <a:rPr lang="es-ES" dirty="0" err="1"/>
              <a:t>Pillow</a:t>
            </a:r>
            <a:r>
              <a:rPr lang="es-ES" dirty="0"/>
              <a:t> versión 8.2.0</a:t>
            </a:r>
          </a:p>
          <a:p>
            <a:r>
              <a:rPr lang="es-ES" dirty="0" err="1"/>
              <a:t>python-dotenv</a:t>
            </a:r>
            <a:r>
              <a:rPr lang="es-ES" dirty="0"/>
              <a:t> versión 0.17.1</a:t>
            </a:r>
          </a:p>
          <a:p>
            <a:r>
              <a:rPr lang="es-ES" dirty="0" err="1"/>
              <a:t>Selenium</a:t>
            </a:r>
            <a:r>
              <a:rPr lang="es-ES" dirty="0"/>
              <a:t> versión 3.141.0</a:t>
            </a:r>
          </a:p>
          <a:p>
            <a:r>
              <a:rPr lang="es-ES" dirty="0" err="1"/>
              <a:t>SQLAlchemy</a:t>
            </a:r>
            <a:r>
              <a:rPr lang="es-ES" dirty="0"/>
              <a:t> versión 1.4.15</a:t>
            </a:r>
          </a:p>
        </p:txBody>
      </p:sp>
    </p:spTree>
    <p:extLst>
      <p:ext uri="{BB962C8B-B14F-4D97-AF65-F5344CB8AC3E}">
        <p14:creationId xmlns:p14="http://schemas.microsoft.com/office/powerpoint/2010/main" val="415899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3381F-CB7A-574C-8F2F-214A9296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Recopilación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8C8F-ECD8-4845-89DA-516E6EAA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Scraping</a:t>
            </a:r>
            <a:r>
              <a:rPr lang="es-ES" dirty="0"/>
              <a:t> de programas electorales </a:t>
            </a:r>
          </a:p>
          <a:p>
            <a:r>
              <a:rPr lang="es-ES" dirty="0"/>
              <a:t>Verba: Herramienta de La Fundación Ciudadana </a:t>
            </a:r>
            <a:r>
              <a:rPr lang="es-ES" dirty="0" err="1"/>
              <a:t>Civio</a:t>
            </a:r>
            <a:endParaRPr lang="es-ES" dirty="0"/>
          </a:p>
          <a:p>
            <a:pPr lvl="1"/>
            <a:r>
              <a:rPr lang="es-ES" dirty="0"/>
              <a:t>Archivos con subtítulos de los telediarios emitidos entre el 10/03/2021 y el 04/05/2021 en los que se mencionó:</a:t>
            </a:r>
          </a:p>
          <a:p>
            <a:pPr marL="0" indent="0">
              <a:buNone/>
            </a:pPr>
            <a:endParaRPr lang="es-ES" sz="1000" dirty="0"/>
          </a:p>
          <a:p>
            <a:pPr marL="0" indent="0">
              <a:buNone/>
            </a:pPr>
            <a:endParaRPr lang="es-ES" sz="1000" dirty="0"/>
          </a:p>
          <a:p>
            <a:pPr marL="0" indent="0">
              <a:buNone/>
            </a:pPr>
            <a:endParaRPr lang="es-ES" sz="1000" dirty="0"/>
          </a:p>
          <a:p>
            <a:pPr marL="0" indent="0">
              <a:buNone/>
            </a:pPr>
            <a:endParaRPr lang="es-ES" sz="1000" dirty="0"/>
          </a:p>
          <a:p>
            <a:pPr marL="0" indent="0">
              <a:buNone/>
            </a:pPr>
            <a:endParaRPr lang="es-ES" sz="1000" dirty="0"/>
          </a:p>
          <a:p>
            <a:pPr marL="0" indent="0">
              <a:buNone/>
            </a:pPr>
            <a:r>
              <a:rPr lang="es-ES" sz="1100" dirty="0"/>
              <a:t>Nota: En algunos casos los resultados fueron filtrados. Por ejemplo en Iglesias o Monasterio, para evitar poner frases que no estuvieran relacionados con la campaña. </a:t>
            </a:r>
          </a:p>
        </p:txBody>
      </p:sp>
    </p:spTree>
    <p:extLst>
      <p:ext uri="{BB962C8B-B14F-4D97-AF65-F5344CB8AC3E}">
        <p14:creationId xmlns:p14="http://schemas.microsoft.com/office/powerpoint/2010/main" val="94008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38E04-CD6C-A24A-BA53-BBC6743C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verba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A8E184-D5FF-6E48-BAA9-D782BDE6B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027" y="1025297"/>
            <a:ext cx="6495603" cy="4807406"/>
          </a:xfrm>
        </p:spPr>
      </p:pic>
    </p:spTree>
    <p:extLst>
      <p:ext uri="{BB962C8B-B14F-4D97-AF65-F5344CB8AC3E}">
        <p14:creationId xmlns:p14="http://schemas.microsoft.com/office/powerpoint/2010/main" val="376001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429B7-737D-BC46-B642-55E7A4FB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DE 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FA8801-5363-114B-B0E6-29BE960DB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460" y="1932082"/>
            <a:ext cx="6261903" cy="4307400"/>
          </a:xfrm>
        </p:spPr>
      </p:pic>
    </p:spTree>
    <p:extLst>
      <p:ext uri="{BB962C8B-B14F-4D97-AF65-F5344CB8AC3E}">
        <p14:creationId xmlns:p14="http://schemas.microsoft.com/office/powerpoint/2010/main" val="80983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31540-2C07-4F4C-BC20-9C8654C6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TEXTO CON SPACY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2C0375-A86E-E747-9F31-7D2470F8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552" y="1844046"/>
            <a:ext cx="4710896" cy="4444628"/>
          </a:xfrm>
        </p:spPr>
      </p:pic>
    </p:spTree>
    <p:extLst>
      <p:ext uri="{BB962C8B-B14F-4D97-AF65-F5344CB8AC3E}">
        <p14:creationId xmlns:p14="http://schemas.microsoft.com/office/powerpoint/2010/main" val="360901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8D6AE-1650-A644-A370-CC5EF619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TEXTO CON SPACY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5FB3A-C235-584E-BC48-489C49FE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Reconocimiento de entidades: </a:t>
            </a:r>
          </a:p>
          <a:p>
            <a:pPr lvl="1"/>
            <a:r>
              <a:rPr lang="es-ES" dirty="0" err="1"/>
              <a:t>Spacy</a:t>
            </a:r>
            <a:r>
              <a:rPr lang="es-ES" dirty="0"/>
              <a:t> etiqueta las palabras en base a su tipo: Sustantivo, nombre, adjetivo, etc. </a:t>
            </a:r>
          </a:p>
          <a:p>
            <a:r>
              <a:rPr lang="es-ES" dirty="0"/>
              <a:t>Selección las que mejor funcionaban</a:t>
            </a:r>
          </a:p>
          <a:p>
            <a:pPr lvl="1"/>
            <a:r>
              <a:rPr lang="es-ES" dirty="0" err="1"/>
              <a:t>Lemmatization</a:t>
            </a:r>
            <a:r>
              <a:rPr lang="es-ES" dirty="0"/>
              <a:t> (</a:t>
            </a:r>
            <a:r>
              <a:rPr lang="es-ES" dirty="0" err="1"/>
              <a:t>lemma</a:t>
            </a:r>
            <a:r>
              <a:rPr lang="es-ES" dirty="0"/>
              <a:t>_, “VERB”): El </a:t>
            </a:r>
            <a:r>
              <a:rPr lang="es-ES" dirty="0" err="1"/>
              <a:t>lemmatizer</a:t>
            </a:r>
            <a:r>
              <a:rPr lang="es-ES" dirty="0"/>
              <a:t> toma la raíz de las palabras y las agrupa</a:t>
            </a:r>
          </a:p>
          <a:p>
            <a:pPr lvl="1"/>
            <a:r>
              <a:rPr lang="es-ES" dirty="0"/>
              <a:t>Text (</a:t>
            </a:r>
            <a:r>
              <a:rPr lang="es-ES" dirty="0" err="1"/>
              <a:t>text</a:t>
            </a:r>
            <a:r>
              <a:rPr lang="es-ES" dirty="0"/>
              <a:t>, “NOUN”): Text busca las palabras completas y las agrupa.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040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1A36-DAF9-2741-A071-86D3D00A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sin utilizar bibliotecas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771D2A-D3AD-404A-BB09-22CD2978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</a:t>
            </a:r>
            <a:r>
              <a:rPr lang="es-ES" b="1" dirty="0"/>
              <a:t>columna con los </a:t>
            </a:r>
            <a:r>
              <a:rPr lang="es-ES" dirty="0" err="1"/>
              <a:t>strings</a:t>
            </a:r>
            <a:r>
              <a:rPr lang="es-ES" dirty="0"/>
              <a:t> </a:t>
            </a:r>
            <a:r>
              <a:rPr lang="es-ES" dirty="0" err="1"/>
              <a:t>tokenizados</a:t>
            </a:r>
            <a:r>
              <a:rPr lang="es-ES" dirty="0"/>
              <a:t>. </a:t>
            </a:r>
          </a:p>
          <a:p>
            <a:r>
              <a:rPr lang="es-ES" dirty="0"/>
              <a:t>Identificar y eliminar stop-</a:t>
            </a:r>
            <a:r>
              <a:rPr lang="es-ES" dirty="0" err="1"/>
              <a:t>words</a:t>
            </a:r>
            <a:r>
              <a:rPr lang="es-ES" dirty="0"/>
              <a:t>.</a:t>
            </a:r>
          </a:p>
          <a:p>
            <a:r>
              <a:rPr lang="es-ES" dirty="0"/>
              <a:t>Separar todas las frases por palabras y meterlas en un nuevo </a:t>
            </a:r>
            <a:r>
              <a:rPr lang="es-ES" dirty="0" err="1"/>
              <a:t>dataframe</a:t>
            </a:r>
            <a:r>
              <a:rPr lang="es-ES" dirty="0"/>
              <a:t> (con el recuento por palabra).</a:t>
            </a:r>
          </a:p>
          <a:p>
            <a:r>
              <a:rPr lang="es-ES" dirty="0"/>
              <a:t>Comprobar las palabras más repetidas y eliminar las que no sean relevantes.</a:t>
            </a:r>
          </a:p>
        </p:txBody>
      </p:sp>
    </p:spTree>
    <p:extLst>
      <p:ext uri="{BB962C8B-B14F-4D97-AF65-F5344CB8AC3E}">
        <p14:creationId xmlns:p14="http://schemas.microsoft.com/office/powerpoint/2010/main" val="84879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1266</TotalTime>
  <Words>430</Words>
  <Application>Microsoft Macintosh PowerPoint</Application>
  <PresentationFormat>Panorámica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proyecto final </vt:lpstr>
      <vt:lpstr>Objetivos del proyecto</vt:lpstr>
      <vt:lpstr>librerías utilizadas</vt:lpstr>
      <vt:lpstr>Recopilación de datos</vt:lpstr>
      <vt:lpstr>verba</vt:lpstr>
      <vt:lpstr>BASE DE DATOS DE SQL</vt:lpstr>
      <vt:lpstr>ANÁLISIS DE TEXTO CON SPACY</vt:lpstr>
      <vt:lpstr>ANÁLISIS DE TEXTO CON SPACY</vt:lpstr>
      <vt:lpstr>Análisis sin utilizar bibliotecas</vt:lpstr>
      <vt:lpstr>VISUALIZACIONES</vt:lpstr>
      <vt:lpstr>conclusiones</vt:lpstr>
      <vt:lpstr>Aplicación para el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56</cp:revision>
  <dcterms:created xsi:type="dcterms:W3CDTF">2021-05-20T08:25:05Z</dcterms:created>
  <dcterms:modified xsi:type="dcterms:W3CDTF">2021-05-21T07:41:04Z</dcterms:modified>
</cp:coreProperties>
</file>