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798" r:id="rId2"/>
  </p:sldMasterIdLst>
  <p:sldIdLst>
    <p:sldId id="267" r:id="rId3"/>
    <p:sldId id="265" r:id="rId4"/>
    <p:sldId id="269" r:id="rId5"/>
    <p:sldId id="285" r:id="rId6"/>
    <p:sldId id="286" r:id="rId7"/>
    <p:sldId id="275" r:id="rId8"/>
    <p:sldId id="257" r:id="rId9"/>
    <p:sldId id="271" r:id="rId10"/>
    <p:sldId id="284" r:id="rId11"/>
    <p:sldId id="258" r:id="rId12"/>
    <p:sldId id="279" r:id="rId13"/>
    <p:sldId id="280" r:id="rId14"/>
    <p:sldId id="281" r:id="rId15"/>
    <p:sldId id="277" r:id="rId16"/>
    <p:sldId id="283" r:id="rId17"/>
    <p:sldId id="262" r:id="rId18"/>
    <p:sldId id="274" r:id="rId19"/>
    <p:sldId id="268" r:id="rId20"/>
    <p:sldId id="264"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2" autoAdjust="0"/>
    <p:restoredTop sz="94660"/>
  </p:normalViewPr>
  <p:slideViewPr>
    <p:cSldViewPr snapToGrid="0">
      <p:cViewPr varScale="1">
        <p:scale>
          <a:sx n="62" d="100"/>
          <a:sy n="62" d="100"/>
        </p:scale>
        <p:origin x="-804" y="-72"/>
      </p:cViewPr>
      <p:guideLst>
        <p:guide orient="horz" pos="2160"/>
        <p:guide pos="3840"/>
      </p:guideLst>
    </p:cSldViewPr>
  </p:slideViewPr>
  <p:notesTextViewPr>
    <p:cViewPr>
      <p:scale>
        <a:sx n="1" d="1"/>
        <a:sy n="1" d="1"/>
      </p:scale>
      <p:origin x="0" y="0"/>
    </p:cViewPr>
  </p:notesTextViewPr>
  <p:sorterViewPr>
    <p:cViewPr>
      <p:scale>
        <a:sx n="100" d="100"/>
        <a:sy n="100" d="100"/>
      </p:scale>
      <p:origin x="0" y="35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E2A75-B464-4CFD-BF9E-8ECAE684C81B}" type="doc">
      <dgm:prSet loTypeId="urn:microsoft.com/office/officeart/2005/8/layout/hierarchy1" loCatId="hierarchy" qsTypeId="urn:microsoft.com/office/officeart/2005/8/quickstyle/3d1" qsCatId="3D" csTypeId="urn:microsoft.com/office/officeart/2005/8/colors/accent6_3" csCatId="accent6" phldr="1"/>
      <dgm:spPr/>
      <dgm:t>
        <a:bodyPr/>
        <a:lstStyle/>
        <a:p>
          <a:endParaRPr lang="en-US"/>
        </a:p>
      </dgm:t>
    </dgm:pt>
    <dgm:pt modelId="{6DB90E1C-443E-4829-8678-EA029ABA3623}">
      <dgm:prSet phldrT="[Text]" custT="1"/>
      <dgm:spPr/>
      <dgm:t>
        <a:bodyPr/>
        <a:lstStyle/>
        <a:p>
          <a:r>
            <a:rPr lang="en-US" sz="2000" dirty="0" smtClean="0">
              <a:latin typeface="Arial Rounded MT Bold" pitchFamily="34" charset="0"/>
            </a:rPr>
            <a:t>convert Hub</a:t>
          </a:r>
          <a:endParaRPr lang="en-US" sz="2000" dirty="0">
            <a:latin typeface="Arial Rounded MT Bold" pitchFamily="34" charset="0"/>
          </a:endParaRPr>
        </a:p>
      </dgm:t>
    </dgm:pt>
    <dgm:pt modelId="{13A85A10-9298-45EB-9A1A-79CB98ED4014}" type="parTrans" cxnId="{5C760569-312E-4F82-99D0-34EE74C9F04D}">
      <dgm:prSet/>
      <dgm:spPr/>
      <dgm:t>
        <a:bodyPr/>
        <a:lstStyle/>
        <a:p>
          <a:endParaRPr lang="en-US"/>
        </a:p>
      </dgm:t>
    </dgm:pt>
    <dgm:pt modelId="{14102DD3-ACFF-4177-A16E-8C714FB18A6C}" type="sibTrans" cxnId="{5C760569-312E-4F82-99D0-34EE74C9F04D}">
      <dgm:prSet/>
      <dgm:spPr/>
      <dgm:t>
        <a:bodyPr/>
        <a:lstStyle/>
        <a:p>
          <a:endParaRPr lang="en-US"/>
        </a:p>
      </dgm:t>
    </dgm:pt>
    <dgm:pt modelId="{390CFF42-7818-470A-8BC9-ED90433BEB1D}">
      <dgm:prSet phldrT="[Text]" custT="1"/>
      <dgm:spPr/>
      <dgm:t>
        <a:bodyPr/>
        <a:lstStyle/>
        <a:p>
          <a:r>
            <a:rPr lang="en-US" sz="2000" dirty="0" smtClean="0">
              <a:latin typeface="Bahnschrift SemiBold" pitchFamily="34" charset="0"/>
            </a:rPr>
            <a:t>JPEG TO PDF</a:t>
          </a:r>
          <a:endParaRPr lang="en-US" sz="2000" dirty="0">
            <a:latin typeface="Bahnschrift SemiBold" pitchFamily="34" charset="0"/>
          </a:endParaRPr>
        </a:p>
      </dgm:t>
    </dgm:pt>
    <dgm:pt modelId="{B2CB8A99-38E2-4985-B5B0-A190A2530EC7}" type="parTrans" cxnId="{5CB094CE-E03F-471A-A913-21D6B6C63EBC}">
      <dgm:prSet/>
      <dgm:spPr/>
      <dgm:t>
        <a:bodyPr/>
        <a:lstStyle/>
        <a:p>
          <a:endParaRPr lang="en-US" sz="2000">
            <a:latin typeface="Bahnschrift SemiBold" pitchFamily="34" charset="0"/>
          </a:endParaRPr>
        </a:p>
      </dgm:t>
    </dgm:pt>
    <dgm:pt modelId="{90992A51-CE89-4703-99D3-37E431D04727}" type="sibTrans" cxnId="{5CB094CE-E03F-471A-A913-21D6B6C63EBC}">
      <dgm:prSet/>
      <dgm:spPr/>
      <dgm:t>
        <a:bodyPr/>
        <a:lstStyle/>
        <a:p>
          <a:endParaRPr lang="en-US"/>
        </a:p>
      </dgm:t>
    </dgm:pt>
    <dgm:pt modelId="{D0B1E1AA-96FF-43E0-B275-533F68F47299}">
      <dgm:prSet phldrT="[Text]" custT="1"/>
      <dgm:spPr/>
      <dgm:t>
        <a:bodyPr/>
        <a:lstStyle/>
        <a:p>
          <a:r>
            <a:rPr lang="en-US" sz="2000" dirty="0" smtClean="0">
              <a:latin typeface="Bahnschrift SemiBold" pitchFamily="34" charset="0"/>
            </a:rPr>
            <a:t>PPT TO PDF</a:t>
          </a:r>
          <a:endParaRPr lang="en-US" sz="2000" dirty="0">
            <a:latin typeface="Bahnschrift SemiBold" pitchFamily="34" charset="0"/>
          </a:endParaRPr>
        </a:p>
      </dgm:t>
    </dgm:pt>
    <dgm:pt modelId="{707BDA4D-52AC-4088-92D7-E4EC23C48D50}" type="parTrans" cxnId="{7E82B35E-B1BF-415D-A11B-1624DF4A8C75}">
      <dgm:prSet/>
      <dgm:spPr/>
      <dgm:t>
        <a:bodyPr/>
        <a:lstStyle/>
        <a:p>
          <a:endParaRPr lang="en-US" sz="2000">
            <a:latin typeface="Bahnschrift SemiBold" pitchFamily="34" charset="0"/>
          </a:endParaRPr>
        </a:p>
      </dgm:t>
    </dgm:pt>
    <dgm:pt modelId="{CDF32EF7-730B-4A91-89D1-1C2B0741DEA7}" type="sibTrans" cxnId="{7E82B35E-B1BF-415D-A11B-1624DF4A8C75}">
      <dgm:prSet/>
      <dgm:spPr/>
      <dgm:t>
        <a:bodyPr/>
        <a:lstStyle/>
        <a:p>
          <a:endParaRPr lang="en-US"/>
        </a:p>
      </dgm:t>
    </dgm:pt>
    <dgm:pt modelId="{F7A301ED-ACCF-4AA1-A58F-38DAA8B90245}">
      <dgm:prSet phldrT="[Text]" custT="1"/>
      <dgm:spPr/>
      <dgm:t>
        <a:bodyPr/>
        <a:lstStyle/>
        <a:p>
          <a:r>
            <a:rPr lang="en-US" sz="2000" dirty="0" smtClean="0">
              <a:latin typeface="Bahnschrift SemiBold" pitchFamily="34" charset="0"/>
            </a:rPr>
            <a:t>EXCEL TO PDF</a:t>
          </a:r>
          <a:endParaRPr lang="en-US" sz="2000" dirty="0">
            <a:latin typeface="Bahnschrift SemiBold" pitchFamily="34" charset="0"/>
          </a:endParaRPr>
        </a:p>
      </dgm:t>
    </dgm:pt>
    <dgm:pt modelId="{2CBB34BD-6FE3-4A80-B9C0-6A30C0E25E71}" type="parTrans" cxnId="{2923D883-3609-49FE-9356-2D523C4DEDA6}">
      <dgm:prSet/>
      <dgm:spPr/>
      <dgm:t>
        <a:bodyPr/>
        <a:lstStyle/>
        <a:p>
          <a:endParaRPr lang="en-US" sz="2000">
            <a:latin typeface="Bahnschrift SemiBold" pitchFamily="34" charset="0"/>
          </a:endParaRPr>
        </a:p>
      </dgm:t>
    </dgm:pt>
    <dgm:pt modelId="{57B7B7B7-14C5-47B5-BFAC-C6DA74FEE0E4}" type="sibTrans" cxnId="{2923D883-3609-49FE-9356-2D523C4DEDA6}">
      <dgm:prSet/>
      <dgm:spPr/>
      <dgm:t>
        <a:bodyPr/>
        <a:lstStyle/>
        <a:p>
          <a:endParaRPr lang="en-US"/>
        </a:p>
      </dgm:t>
    </dgm:pt>
    <dgm:pt modelId="{0305A3A6-2377-4E20-B57A-41C31707810D}">
      <dgm:prSet phldrT="[Text]" custT="1"/>
      <dgm:spPr/>
      <dgm:t>
        <a:bodyPr/>
        <a:lstStyle/>
        <a:p>
          <a:r>
            <a:rPr lang="en-US" sz="2000" smtClean="0">
              <a:latin typeface="Bahnschrift SemiBold" pitchFamily="34" charset="0"/>
            </a:rPr>
            <a:t>HTML TO PDF</a:t>
          </a:r>
          <a:endParaRPr lang="en-US" sz="2000" dirty="0">
            <a:latin typeface="Bahnschrift SemiBold" pitchFamily="34" charset="0"/>
          </a:endParaRPr>
        </a:p>
      </dgm:t>
    </dgm:pt>
    <dgm:pt modelId="{1A650910-5545-40CA-93DE-4B2C60792EEB}" type="parTrans" cxnId="{028EE656-54F3-44C5-9D7E-4103E706DBEC}">
      <dgm:prSet/>
      <dgm:spPr/>
      <dgm:t>
        <a:bodyPr/>
        <a:lstStyle/>
        <a:p>
          <a:endParaRPr lang="en-US" sz="2000">
            <a:latin typeface="Bahnschrift SemiBold" pitchFamily="34" charset="0"/>
          </a:endParaRPr>
        </a:p>
      </dgm:t>
    </dgm:pt>
    <dgm:pt modelId="{FE17E383-6F4A-4506-A7D6-DCBD255FD3E1}" type="sibTrans" cxnId="{028EE656-54F3-44C5-9D7E-4103E706DBEC}">
      <dgm:prSet/>
      <dgm:spPr/>
      <dgm:t>
        <a:bodyPr/>
        <a:lstStyle/>
        <a:p>
          <a:endParaRPr lang="en-US"/>
        </a:p>
      </dgm:t>
    </dgm:pt>
    <dgm:pt modelId="{FB38CDA6-6FF0-4CF7-8D13-95A5B7236080}">
      <dgm:prSet phldrT="[Text]" custT="1"/>
      <dgm:spPr/>
      <dgm:t>
        <a:bodyPr/>
        <a:lstStyle/>
        <a:p>
          <a:r>
            <a:rPr lang="en-US" sz="2000" dirty="0" smtClean="0">
              <a:latin typeface="Bahnschrift SemiBold" pitchFamily="34" charset="0"/>
            </a:rPr>
            <a:t>WORD To PDF</a:t>
          </a:r>
          <a:endParaRPr lang="en-US" sz="2000" dirty="0">
            <a:latin typeface="Bahnschrift SemiBold" pitchFamily="34" charset="0"/>
          </a:endParaRPr>
        </a:p>
      </dgm:t>
    </dgm:pt>
    <dgm:pt modelId="{2183F41C-F82E-4D7E-93D5-C128479B0F53}" type="parTrans" cxnId="{249296B9-9786-4285-BDBA-CFBAE76EFD6E}">
      <dgm:prSet/>
      <dgm:spPr/>
      <dgm:t>
        <a:bodyPr/>
        <a:lstStyle/>
        <a:p>
          <a:endParaRPr lang="en-US" sz="2000">
            <a:latin typeface="Bahnschrift SemiBold" pitchFamily="34" charset="0"/>
          </a:endParaRPr>
        </a:p>
      </dgm:t>
    </dgm:pt>
    <dgm:pt modelId="{CAEABFB7-010B-48D8-B254-ABEE8375463D}" type="sibTrans" cxnId="{249296B9-9786-4285-BDBA-CFBAE76EFD6E}">
      <dgm:prSet/>
      <dgm:spPr/>
      <dgm:t>
        <a:bodyPr/>
        <a:lstStyle/>
        <a:p>
          <a:endParaRPr lang="en-US"/>
        </a:p>
      </dgm:t>
    </dgm:pt>
    <dgm:pt modelId="{EF06F551-DD2A-4397-AA1D-1A7145D548F5}">
      <dgm:prSet phldrT="[Text]" custT="1"/>
      <dgm:spPr/>
      <dgm:t>
        <a:bodyPr/>
        <a:lstStyle/>
        <a:p>
          <a:r>
            <a:rPr lang="en-US" sz="2000" dirty="0" smtClean="0">
              <a:latin typeface="Bahnschrift SemiBold" pitchFamily="34" charset="0"/>
            </a:rPr>
            <a:t>MERGE PDF</a:t>
          </a:r>
          <a:endParaRPr lang="en-US" sz="2000" dirty="0">
            <a:latin typeface="Bahnschrift SemiBold" pitchFamily="34" charset="0"/>
          </a:endParaRPr>
        </a:p>
      </dgm:t>
    </dgm:pt>
    <dgm:pt modelId="{8BD63570-C52F-484B-9D60-9A24ABEC7C9B}" type="parTrans" cxnId="{E8550810-4C9C-4722-8A7E-E2ECAB60D817}">
      <dgm:prSet/>
      <dgm:spPr/>
      <dgm:t>
        <a:bodyPr/>
        <a:lstStyle/>
        <a:p>
          <a:endParaRPr lang="en-US" sz="2000">
            <a:latin typeface="Bahnschrift SemiBold" pitchFamily="34" charset="0"/>
          </a:endParaRPr>
        </a:p>
      </dgm:t>
    </dgm:pt>
    <dgm:pt modelId="{8A7C7B79-6389-4ACB-B53D-F1354C9CCBFA}" type="sibTrans" cxnId="{E8550810-4C9C-4722-8A7E-E2ECAB60D817}">
      <dgm:prSet/>
      <dgm:spPr/>
      <dgm:t>
        <a:bodyPr/>
        <a:lstStyle/>
        <a:p>
          <a:endParaRPr lang="en-US"/>
        </a:p>
      </dgm:t>
    </dgm:pt>
    <dgm:pt modelId="{360C29B9-0D87-48CF-A670-0C156D564CFB}">
      <dgm:prSet phldrT="[Text]" custT="1"/>
      <dgm:spPr/>
      <dgm:t>
        <a:bodyPr/>
        <a:lstStyle/>
        <a:p>
          <a:r>
            <a:rPr lang="en-US" sz="2000" dirty="0" smtClean="0">
              <a:latin typeface="Bahnschrift SemiBold" pitchFamily="34" charset="0"/>
            </a:rPr>
            <a:t>PNG TO PDF</a:t>
          </a:r>
          <a:endParaRPr lang="en-US" sz="2000" dirty="0">
            <a:latin typeface="Bahnschrift SemiBold" pitchFamily="34" charset="0"/>
          </a:endParaRPr>
        </a:p>
      </dgm:t>
    </dgm:pt>
    <dgm:pt modelId="{7C1794CB-6A7C-4D10-B78F-F543F762E318}" type="parTrans" cxnId="{F3297692-241B-4C61-9A09-7F5BB8C42DFD}">
      <dgm:prSet/>
      <dgm:spPr/>
      <dgm:t>
        <a:bodyPr/>
        <a:lstStyle/>
        <a:p>
          <a:endParaRPr lang="en-US" sz="2000">
            <a:latin typeface="Bahnschrift SemiBold" pitchFamily="34" charset="0"/>
          </a:endParaRPr>
        </a:p>
      </dgm:t>
    </dgm:pt>
    <dgm:pt modelId="{A977BEAB-3701-4A33-A30C-6EF8C7AC7212}" type="sibTrans" cxnId="{F3297692-241B-4C61-9A09-7F5BB8C42DFD}">
      <dgm:prSet/>
      <dgm:spPr/>
      <dgm:t>
        <a:bodyPr/>
        <a:lstStyle/>
        <a:p>
          <a:endParaRPr lang="en-US"/>
        </a:p>
      </dgm:t>
    </dgm:pt>
    <dgm:pt modelId="{9CDCA071-07F6-43B7-9611-740EBD0851A7}" type="pres">
      <dgm:prSet presAssocID="{B90E2A75-B464-4CFD-BF9E-8ECAE684C81B}" presName="hierChild1" presStyleCnt="0">
        <dgm:presLayoutVars>
          <dgm:chPref val="1"/>
          <dgm:dir/>
          <dgm:animOne val="branch"/>
          <dgm:animLvl val="lvl"/>
          <dgm:resizeHandles/>
        </dgm:presLayoutVars>
      </dgm:prSet>
      <dgm:spPr/>
    </dgm:pt>
    <dgm:pt modelId="{970B98E7-A458-411F-9E67-386F5F5F33E9}" type="pres">
      <dgm:prSet presAssocID="{6DB90E1C-443E-4829-8678-EA029ABA3623}" presName="hierRoot1" presStyleCnt="0"/>
      <dgm:spPr/>
    </dgm:pt>
    <dgm:pt modelId="{45CD943B-B399-4D63-8F8A-47571F40CC2E}" type="pres">
      <dgm:prSet presAssocID="{6DB90E1C-443E-4829-8678-EA029ABA3623}" presName="composite" presStyleCnt="0"/>
      <dgm:spPr/>
    </dgm:pt>
    <dgm:pt modelId="{D5E88777-6429-4FA5-B467-A297D586A6F5}" type="pres">
      <dgm:prSet presAssocID="{6DB90E1C-443E-4829-8678-EA029ABA3623}" presName="background" presStyleLbl="node0" presStyleIdx="0" presStyleCnt="1"/>
      <dgm:spPr/>
    </dgm:pt>
    <dgm:pt modelId="{82853BAA-81B2-4086-BFBE-A167E3AE4C7A}" type="pres">
      <dgm:prSet presAssocID="{6DB90E1C-443E-4829-8678-EA029ABA3623}" presName="text" presStyleLbl="fgAcc0" presStyleIdx="0" presStyleCnt="1" custScaleX="207793" custLinFactNeighborX="-13655" custLinFactNeighborY="-45457">
        <dgm:presLayoutVars>
          <dgm:chPref val="3"/>
        </dgm:presLayoutVars>
      </dgm:prSet>
      <dgm:spPr/>
      <dgm:t>
        <a:bodyPr/>
        <a:lstStyle/>
        <a:p>
          <a:endParaRPr lang="en-US"/>
        </a:p>
      </dgm:t>
    </dgm:pt>
    <dgm:pt modelId="{90C8EF1B-EA8E-4DBC-BDB6-070EC320E5FF}" type="pres">
      <dgm:prSet presAssocID="{6DB90E1C-443E-4829-8678-EA029ABA3623}" presName="hierChild2" presStyleCnt="0"/>
      <dgm:spPr/>
    </dgm:pt>
    <dgm:pt modelId="{3B8F4F45-193C-47D4-AE75-66B5EBBA19C1}" type="pres">
      <dgm:prSet presAssocID="{B2CB8A99-38E2-4985-B5B0-A190A2530EC7}" presName="Name10" presStyleLbl="parChTrans1D2" presStyleIdx="0" presStyleCnt="7"/>
      <dgm:spPr/>
    </dgm:pt>
    <dgm:pt modelId="{6A05D6FC-899A-4CBF-AF3E-284B1C5B861B}" type="pres">
      <dgm:prSet presAssocID="{390CFF42-7818-470A-8BC9-ED90433BEB1D}" presName="hierRoot2" presStyleCnt="0"/>
      <dgm:spPr/>
    </dgm:pt>
    <dgm:pt modelId="{DC5237DE-B29C-445F-92AD-8C8D9F4C2119}" type="pres">
      <dgm:prSet presAssocID="{390CFF42-7818-470A-8BC9-ED90433BEB1D}" presName="composite2" presStyleCnt="0"/>
      <dgm:spPr/>
    </dgm:pt>
    <dgm:pt modelId="{BD71B456-86CB-458C-B30C-4A6E2C2C28CD}" type="pres">
      <dgm:prSet presAssocID="{390CFF42-7818-470A-8BC9-ED90433BEB1D}" presName="background2" presStyleLbl="node2" presStyleIdx="0" presStyleCnt="7"/>
      <dgm:spPr/>
    </dgm:pt>
    <dgm:pt modelId="{E61928C1-C217-4641-BEE5-4ECB6CC1FC54}" type="pres">
      <dgm:prSet presAssocID="{390CFF42-7818-470A-8BC9-ED90433BEB1D}" presName="text2" presStyleLbl="fgAcc2" presStyleIdx="0" presStyleCnt="7" custLinFactNeighborY="-1764">
        <dgm:presLayoutVars>
          <dgm:chPref val="3"/>
        </dgm:presLayoutVars>
      </dgm:prSet>
      <dgm:spPr/>
      <dgm:t>
        <a:bodyPr/>
        <a:lstStyle/>
        <a:p>
          <a:endParaRPr lang="en-US"/>
        </a:p>
      </dgm:t>
    </dgm:pt>
    <dgm:pt modelId="{226D2513-54FB-469A-AFA2-131C502E0E38}" type="pres">
      <dgm:prSet presAssocID="{390CFF42-7818-470A-8BC9-ED90433BEB1D}" presName="hierChild3" presStyleCnt="0"/>
      <dgm:spPr/>
    </dgm:pt>
    <dgm:pt modelId="{DF421675-18A0-4BE6-8470-5ABAE75C7C82}" type="pres">
      <dgm:prSet presAssocID="{2183F41C-F82E-4D7E-93D5-C128479B0F53}" presName="Name10" presStyleLbl="parChTrans1D2" presStyleIdx="1" presStyleCnt="7"/>
      <dgm:spPr/>
    </dgm:pt>
    <dgm:pt modelId="{73EB0781-2CAA-4B38-ABBD-537589B6F22D}" type="pres">
      <dgm:prSet presAssocID="{FB38CDA6-6FF0-4CF7-8D13-95A5B7236080}" presName="hierRoot2" presStyleCnt="0"/>
      <dgm:spPr/>
    </dgm:pt>
    <dgm:pt modelId="{4C2144CA-F511-4BED-A725-AA0E03296D85}" type="pres">
      <dgm:prSet presAssocID="{FB38CDA6-6FF0-4CF7-8D13-95A5B7236080}" presName="composite2" presStyleCnt="0"/>
      <dgm:spPr/>
    </dgm:pt>
    <dgm:pt modelId="{E671E690-A47A-42DB-99ED-83BA4B505C2E}" type="pres">
      <dgm:prSet presAssocID="{FB38CDA6-6FF0-4CF7-8D13-95A5B7236080}" presName="background2" presStyleLbl="node2" presStyleIdx="1" presStyleCnt="7"/>
      <dgm:spPr/>
    </dgm:pt>
    <dgm:pt modelId="{93840D2A-576A-4E7F-AE64-B3755F619269}" type="pres">
      <dgm:prSet presAssocID="{FB38CDA6-6FF0-4CF7-8D13-95A5B7236080}" presName="text2" presStyleLbl="fgAcc2" presStyleIdx="1" presStyleCnt="7" custLinFactNeighborY="-1764">
        <dgm:presLayoutVars>
          <dgm:chPref val="3"/>
        </dgm:presLayoutVars>
      </dgm:prSet>
      <dgm:spPr/>
      <dgm:t>
        <a:bodyPr/>
        <a:lstStyle/>
        <a:p>
          <a:endParaRPr lang="en-US"/>
        </a:p>
      </dgm:t>
    </dgm:pt>
    <dgm:pt modelId="{99CBDBCE-6313-45BA-8D71-56AD767107A8}" type="pres">
      <dgm:prSet presAssocID="{FB38CDA6-6FF0-4CF7-8D13-95A5B7236080}" presName="hierChild3" presStyleCnt="0"/>
      <dgm:spPr/>
    </dgm:pt>
    <dgm:pt modelId="{96635679-63ED-4CF7-941E-0BBDD477EA33}" type="pres">
      <dgm:prSet presAssocID="{1A650910-5545-40CA-93DE-4B2C60792EEB}" presName="Name10" presStyleLbl="parChTrans1D2" presStyleIdx="2" presStyleCnt="7"/>
      <dgm:spPr/>
    </dgm:pt>
    <dgm:pt modelId="{31C48E14-D5C7-4ABC-B926-ACBA4C9F12DC}" type="pres">
      <dgm:prSet presAssocID="{0305A3A6-2377-4E20-B57A-41C31707810D}" presName="hierRoot2" presStyleCnt="0"/>
      <dgm:spPr/>
    </dgm:pt>
    <dgm:pt modelId="{CA5D4DC7-1923-476B-90C1-0403AABA4F7F}" type="pres">
      <dgm:prSet presAssocID="{0305A3A6-2377-4E20-B57A-41C31707810D}" presName="composite2" presStyleCnt="0"/>
      <dgm:spPr/>
    </dgm:pt>
    <dgm:pt modelId="{C4E945F5-9327-417E-8CDE-F2E409EEAB5B}" type="pres">
      <dgm:prSet presAssocID="{0305A3A6-2377-4E20-B57A-41C31707810D}" presName="background2" presStyleLbl="node2" presStyleIdx="2" presStyleCnt="7"/>
      <dgm:spPr/>
    </dgm:pt>
    <dgm:pt modelId="{32ACE04C-8403-449C-B785-E6D79B44365C}" type="pres">
      <dgm:prSet presAssocID="{0305A3A6-2377-4E20-B57A-41C31707810D}" presName="text2" presStyleLbl="fgAcc2" presStyleIdx="2" presStyleCnt="7" custLinFactNeighborY="-1764">
        <dgm:presLayoutVars>
          <dgm:chPref val="3"/>
        </dgm:presLayoutVars>
      </dgm:prSet>
      <dgm:spPr/>
      <dgm:t>
        <a:bodyPr/>
        <a:lstStyle/>
        <a:p>
          <a:endParaRPr lang="en-US"/>
        </a:p>
      </dgm:t>
    </dgm:pt>
    <dgm:pt modelId="{4A5B60D2-21E1-47BC-99F0-F5D82AEB38E9}" type="pres">
      <dgm:prSet presAssocID="{0305A3A6-2377-4E20-B57A-41C31707810D}" presName="hierChild3" presStyleCnt="0"/>
      <dgm:spPr/>
    </dgm:pt>
    <dgm:pt modelId="{6D79EFF8-D092-4AA9-90A5-F37419A52E3E}" type="pres">
      <dgm:prSet presAssocID="{707BDA4D-52AC-4088-92D7-E4EC23C48D50}" presName="Name10" presStyleLbl="parChTrans1D2" presStyleIdx="3" presStyleCnt="7"/>
      <dgm:spPr/>
    </dgm:pt>
    <dgm:pt modelId="{4325ED96-5C2F-4326-BF2E-ADBC6E7C0BC7}" type="pres">
      <dgm:prSet presAssocID="{D0B1E1AA-96FF-43E0-B275-533F68F47299}" presName="hierRoot2" presStyleCnt="0"/>
      <dgm:spPr/>
    </dgm:pt>
    <dgm:pt modelId="{792F4662-53E1-4686-936C-7C94E8F621BE}" type="pres">
      <dgm:prSet presAssocID="{D0B1E1AA-96FF-43E0-B275-533F68F47299}" presName="composite2" presStyleCnt="0"/>
      <dgm:spPr/>
    </dgm:pt>
    <dgm:pt modelId="{515B6AEF-DABF-435A-8580-32B81B6FD186}" type="pres">
      <dgm:prSet presAssocID="{D0B1E1AA-96FF-43E0-B275-533F68F47299}" presName="background2" presStyleLbl="node2" presStyleIdx="3" presStyleCnt="7"/>
      <dgm:spPr/>
    </dgm:pt>
    <dgm:pt modelId="{9103743B-C353-4755-899D-64171517E57B}" type="pres">
      <dgm:prSet presAssocID="{D0B1E1AA-96FF-43E0-B275-533F68F47299}" presName="text2" presStyleLbl="fgAcc2" presStyleIdx="3" presStyleCnt="7" custLinFactNeighborY="-1764">
        <dgm:presLayoutVars>
          <dgm:chPref val="3"/>
        </dgm:presLayoutVars>
      </dgm:prSet>
      <dgm:spPr/>
      <dgm:t>
        <a:bodyPr/>
        <a:lstStyle/>
        <a:p>
          <a:endParaRPr lang="en-US"/>
        </a:p>
      </dgm:t>
    </dgm:pt>
    <dgm:pt modelId="{0E9520DE-C0A5-4670-B6C7-D5DEB626B216}" type="pres">
      <dgm:prSet presAssocID="{D0B1E1AA-96FF-43E0-B275-533F68F47299}" presName="hierChild3" presStyleCnt="0"/>
      <dgm:spPr/>
    </dgm:pt>
    <dgm:pt modelId="{32897700-0BEA-425E-AEF3-9D5079AC4562}" type="pres">
      <dgm:prSet presAssocID="{2CBB34BD-6FE3-4A80-B9C0-6A30C0E25E71}" presName="Name10" presStyleLbl="parChTrans1D2" presStyleIdx="4" presStyleCnt="7"/>
      <dgm:spPr/>
    </dgm:pt>
    <dgm:pt modelId="{CE21C122-4A22-4571-BC64-43297F6D9037}" type="pres">
      <dgm:prSet presAssocID="{F7A301ED-ACCF-4AA1-A58F-38DAA8B90245}" presName="hierRoot2" presStyleCnt="0"/>
      <dgm:spPr/>
    </dgm:pt>
    <dgm:pt modelId="{A4ACE92B-63D0-4F3D-80FC-6FA90D7B710F}" type="pres">
      <dgm:prSet presAssocID="{F7A301ED-ACCF-4AA1-A58F-38DAA8B90245}" presName="composite2" presStyleCnt="0"/>
      <dgm:spPr/>
    </dgm:pt>
    <dgm:pt modelId="{132544AD-ACD0-4B3F-BCF8-67594BB4AB19}" type="pres">
      <dgm:prSet presAssocID="{F7A301ED-ACCF-4AA1-A58F-38DAA8B90245}" presName="background2" presStyleLbl="node2" presStyleIdx="4" presStyleCnt="7"/>
      <dgm:spPr/>
    </dgm:pt>
    <dgm:pt modelId="{9DA4E936-69A2-4B17-87A0-E9D6EA81AD10}" type="pres">
      <dgm:prSet presAssocID="{F7A301ED-ACCF-4AA1-A58F-38DAA8B90245}" presName="text2" presStyleLbl="fgAcc2" presStyleIdx="4" presStyleCnt="7" custLinFactNeighborY="-1764">
        <dgm:presLayoutVars>
          <dgm:chPref val="3"/>
        </dgm:presLayoutVars>
      </dgm:prSet>
      <dgm:spPr/>
    </dgm:pt>
    <dgm:pt modelId="{8B0BF5F6-853C-4202-9E0C-DDCE1DEBA32D}" type="pres">
      <dgm:prSet presAssocID="{F7A301ED-ACCF-4AA1-A58F-38DAA8B90245}" presName="hierChild3" presStyleCnt="0"/>
      <dgm:spPr/>
    </dgm:pt>
    <dgm:pt modelId="{941BA5F0-1922-4818-B8FF-0E3C86ABDE9F}" type="pres">
      <dgm:prSet presAssocID="{8BD63570-C52F-484B-9D60-9A24ABEC7C9B}" presName="Name10" presStyleLbl="parChTrans1D2" presStyleIdx="5" presStyleCnt="7"/>
      <dgm:spPr/>
    </dgm:pt>
    <dgm:pt modelId="{22F15BD2-C092-4F1F-87CD-37C00D1E1006}" type="pres">
      <dgm:prSet presAssocID="{EF06F551-DD2A-4397-AA1D-1A7145D548F5}" presName="hierRoot2" presStyleCnt="0"/>
      <dgm:spPr/>
    </dgm:pt>
    <dgm:pt modelId="{C5672B27-3E10-4BB8-9D8A-454C77AE99BA}" type="pres">
      <dgm:prSet presAssocID="{EF06F551-DD2A-4397-AA1D-1A7145D548F5}" presName="composite2" presStyleCnt="0"/>
      <dgm:spPr/>
    </dgm:pt>
    <dgm:pt modelId="{8035D9B2-C3B3-4A00-B1E9-E3955C0D9549}" type="pres">
      <dgm:prSet presAssocID="{EF06F551-DD2A-4397-AA1D-1A7145D548F5}" presName="background2" presStyleLbl="node2" presStyleIdx="5" presStyleCnt="7"/>
      <dgm:spPr/>
    </dgm:pt>
    <dgm:pt modelId="{DEC73A84-BC12-4622-A659-1C8BF8A74BBE}" type="pres">
      <dgm:prSet presAssocID="{EF06F551-DD2A-4397-AA1D-1A7145D548F5}" presName="text2" presStyleLbl="fgAcc2" presStyleIdx="5" presStyleCnt="7" custLinFactNeighborY="-1764">
        <dgm:presLayoutVars>
          <dgm:chPref val="3"/>
        </dgm:presLayoutVars>
      </dgm:prSet>
      <dgm:spPr/>
    </dgm:pt>
    <dgm:pt modelId="{21600A81-3F1E-44C0-B44A-B4D627EE8783}" type="pres">
      <dgm:prSet presAssocID="{EF06F551-DD2A-4397-AA1D-1A7145D548F5}" presName="hierChild3" presStyleCnt="0"/>
      <dgm:spPr/>
    </dgm:pt>
    <dgm:pt modelId="{88CEF367-32D1-4DA6-A26B-ABB71BF36190}" type="pres">
      <dgm:prSet presAssocID="{7C1794CB-6A7C-4D10-B78F-F543F762E318}" presName="Name10" presStyleLbl="parChTrans1D2" presStyleIdx="6" presStyleCnt="7"/>
      <dgm:spPr/>
    </dgm:pt>
    <dgm:pt modelId="{266DD582-78E4-47E6-9C6D-EF5D5B7A777D}" type="pres">
      <dgm:prSet presAssocID="{360C29B9-0D87-48CF-A670-0C156D564CFB}" presName="hierRoot2" presStyleCnt="0"/>
      <dgm:spPr/>
    </dgm:pt>
    <dgm:pt modelId="{15FD019B-0A0E-4926-B15E-0B550EFC5A1D}" type="pres">
      <dgm:prSet presAssocID="{360C29B9-0D87-48CF-A670-0C156D564CFB}" presName="composite2" presStyleCnt="0"/>
      <dgm:spPr/>
    </dgm:pt>
    <dgm:pt modelId="{37DEFFDC-CB28-496D-8B85-C7B40FE1DBF5}" type="pres">
      <dgm:prSet presAssocID="{360C29B9-0D87-48CF-A670-0C156D564CFB}" presName="background2" presStyleLbl="node2" presStyleIdx="6" presStyleCnt="7"/>
      <dgm:spPr/>
    </dgm:pt>
    <dgm:pt modelId="{5825BF4B-801F-4892-81F0-39E6086158D2}" type="pres">
      <dgm:prSet presAssocID="{360C29B9-0D87-48CF-A670-0C156D564CFB}" presName="text2" presStyleLbl="fgAcc2" presStyleIdx="6" presStyleCnt="7" custLinFactNeighborY="-1764">
        <dgm:presLayoutVars>
          <dgm:chPref val="3"/>
        </dgm:presLayoutVars>
      </dgm:prSet>
      <dgm:spPr/>
    </dgm:pt>
    <dgm:pt modelId="{EA375762-12C6-4FFF-A119-B0631901A1F4}" type="pres">
      <dgm:prSet presAssocID="{360C29B9-0D87-48CF-A670-0C156D564CFB}" presName="hierChild3" presStyleCnt="0"/>
      <dgm:spPr/>
    </dgm:pt>
  </dgm:ptLst>
  <dgm:cxnLst>
    <dgm:cxn modelId="{2923D883-3609-49FE-9356-2D523C4DEDA6}" srcId="{6DB90E1C-443E-4829-8678-EA029ABA3623}" destId="{F7A301ED-ACCF-4AA1-A58F-38DAA8B90245}" srcOrd="4" destOrd="0" parTransId="{2CBB34BD-6FE3-4A80-B9C0-6A30C0E25E71}" sibTransId="{57B7B7B7-14C5-47B5-BFAC-C6DA74FEE0E4}"/>
    <dgm:cxn modelId="{B5C08086-722C-4D24-BEEB-6BD2A2D076C8}" type="presOf" srcId="{2CBB34BD-6FE3-4A80-B9C0-6A30C0E25E71}" destId="{32897700-0BEA-425E-AEF3-9D5079AC4562}" srcOrd="0" destOrd="0" presId="urn:microsoft.com/office/officeart/2005/8/layout/hierarchy1"/>
    <dgm:cxn modelId="{A731D432-553B-429A-B82E-4539470CD10C}" type="presOf" srcId="{B90E2A75-B464-4CFD-BF9E-8ECAE684C81B}" destId="{9CDCA071-07F6-43B7-9611-740EBD0851A7}" srcOrd="0" destOrd="0" presId="urn:microsoft.com/office/officeart/2005/8/layout/hierarchy1"/>
    <dgm:cxn modelId="{A8B41E2E-3117-4A0D-A244-48C28AF77E47}" type="presOf" srcId="{360C29B9-0D87-48CF-A670-0C156D564CFB}" destId="{5825BF4B-801F-4892-81F0-39E6086158D2}" srcOrd="0" destOrd="0" presId="urn:microsoft.com/office/officeart/2005/8/layout/hierarchy1"/>
    <dgm:cxn modelId="{F46200C3-EEF7-448D-B9CF-AE8D96A6FEF5}" type="presOf" srcId="{0305A3A6-2377-4E20-B57A-41C31707810D}" destId="{32ACE04C-8403-449C-B785-E6D79B44365C}" srcOrd="0" destOrd="0" presId="urn:microsoft.com/office/officeart/2005/8/layout/hierarchy1"/>
    <dgm:cxn modelId="{028EE656-54F3-44C5-9D7E-4103E706DBEC}" srcId="{6DB90E1C-443E-4829-8678-EA029ABA3623}" destId="{0305A3A6-2377-4E20-B57A-41C31707810D}" srcOrd="2" destOrd="0" parTransId="{1A650910-5545-40CA-93DE-4B2C60792EEB}" sibTransId="{FE17E383-6F4A-4506-A7D6-DCBD255FD3E1}"/>
    <dgm:cxn modelId="{707D4A29-EDFA-4CD2-B220-F5339692E25B}" type="presOf" srcId="{7C1794CB-6A7C-4D10-B78F-F543F762E318}" destId="{88CEF367-32D1-4DA6-A26B-ABB71BF36190}" srcOrd="0" destOrd="0" presId="urn:microsoft.com/office/officeart/2005/8/layout/hierarchy1"/>
    <dgm:cxn modelId="{71E7C571-B127-4407-992E-31B5F0CB6328}" type="presOf" srcId="{707BDA4D-52AC-4088-92D7-E4EC23C48D50}" destId="{6D79EFF8-D092-4AA9-90A5-F37419A52E3E}" srcOrd="0" destOrd="0" presId="urn:microsoft.com/office/officeart/2005/8/layout/hierarchy1"/>
    <dgm:cxn modelId="{F3297692-241B-4C61-9A09-7F5BB8C42DFD}" srcId="{6DB90E1C-443E-4829-8678-EA029ABA3623}" destId="{360C29B9-0D87-48CF-A670-0C156D564CFB}" srcOrd="6" destOrd="0" parTransId="{7C1794CB-6A7C-4D10-B78F-F543F762E318}" sibTransId="{A977BEAB-3701-4A33-A30C-6EF8C7AC7212}"/>
    <dgm:cxn modelId="{83897C0F-F0F2-4B08-8CA7-8AE58CFA388D}" type="presOf" srcId="{F7A301ED-ACCF-4AA1-A58F-38DAA8B90245}" destId="{9DA4E936-69A2-4B17-87A0-E9D6EA81AD10}" srcOrd="0" destOrd="0" presId="urn:microsoft.com/office/officeart/2005/8/layout/hierarchy1"/>
    <dgm:cxn modelId="{249296B9-9786-4285-BDBA-CFBAE76EFD6E}" srcId="{6DB90E1C-443E-4829-8678-EA029ABA3623}" destId="{FB38CDA6-6FF0-4CF7-8D13-95A5B7236080}" srcOrd="1" destOrd="0" parTransId="{2183F41C-F82E-4D7E-93D5-C128479B0F53}" sibTransId="{CAEABFB7-010B-48D8-B254-ABEE8375463D}"/>
    <dgm:cxn modelId="{E0E526DB-F23A-46E3-94B9-03C3BF079D4D}" type="presOf" srcId="{390CFF42-7818-470A-8BC9-ED90433BEB1D}" destId="{E61928C1-C217-4641-BEE5-4ECB6CC1FC54}" srcOrd="0" destOrd="0" presId="urn:microsoft.com/office/officeart/2005/8/layout/hierarchy1"/>
    <dgm:cxn modelId="{898238CD-A5C5-4357-8B93-51AFA619D97B}" type="presOf" srcId="{2183F41C-F82E-4D7E-93D5-C128479B0F53}" destId="{DF421675-18A0-4BE6-8470-5ABAE75C7C82}" srcOrd="0" destOrd="0" presId="urn:microsoft.com/office/officeart/2005/8/layout/hierarchy1"/>
    <dgm:cxn modelId="{E8550810-4C9C-4722-8A7E-E2ECAB60D817}" srcId="{6DB90E1C-443E-4829-8678-EA029ABA3623}" destId="{EF06F551-DD2A-4397-AA1D-1A7145D548F5}" srcOrd="5" destOrd="0" parTransId="{8BD63570-C52F-484B-9D60-9A24ABEC7C9B}" sibTransId="{8A7C7B79-6389-4ACB-B53D-F1354C9CCBFA}"/>
    <dgm:cxn modelId="{5CB094CE-E03F-471A-A913-21D6B6C63EBC}" srcId="{6DB90E1C-443E-4829-8678-EA029ABA3623}" destId="{390CFF42-7818-470A-8BC9-ED90433BEB1D}" srcOrd="0" destOrd="0" parTransId="{B2CB8A99-38E2-4985-B5B0-A190A2530EC7}" sibTransId="{90992A51-CE89-4703-99D3-37E431D04727}"/>
    <dgm:cxn modelId="{5C760569-312E-4F82-99D0-34EE74C9F04D}" srcId="{B90E2A75-B464-4CFD-BF9E-8ECAE684C81B}" destId="{6DB90E1C-443E-4829-8678-EA029ABA3623}" srcOrd="0" destOrd="0" parTransId="{13A85A10-9298-45EB-9A1A-79CB98ED4014}" sibTransId="{14102DD3-ACFF-4177-A16E-8C714FB18A6C}"/>
    <dgm:cxn modelId="{9F6009D4-60FE-4669-BE7F-3147548C5052}" type="presOf" srcId="{B2CB8A99-38E2-4985-B5B0-A190A2530EC7}" destId="{3B8F4F45-193C-47D4-AE75-66B5EBBA19C1}" srcOrd="0" destOrd="0" presId="urn:microsoft.com/office/officeart/2005/8/layout/hierarchy1"/>
    <dgm:cxn modelId="{6DCEA610-81C4-49A8-AA46-F289D719F813}" type="presOf" srcId="{8BD63570-C52F-484B-9D60-9A24ABEC7C9B}" destId="{941BA5F0-1922-4818-B8FF-0E3C86ABDE9F}" srcOrd="0" destOrd="0" presId="urn:microsoft.com/office/officeart/2005/8/layout/hierarchy1"/>
    <dgm:cxn modelId="{8BDBA43D-E4CD-4E85-AE52-2E2273090071}" type="presOf" srcId="{FB38CDA6-6FF0-4CF7-8D13-95A5B7236080}" destId="{93840D2A-576A-4E7F-AE64-B3755F619269}" srcOrd="0" destOrd="0" presId="urn:microsoft.com/office/officeart/2005/8/layout/hierarchy1"/>
    <dgm:cxn modelId="{3A306112-F15E-493F-A818-C69D84E44F9A}" type="presOf" srcId="{1A650910-5545-40CA-93DE-4B2C60792EEB}" destId="{96635679-63ED-4CF7-941E-0BBDD477EA33}" srcOrd="0" destOrd="0" presId="urn:microsoft.com/office/officeart/2005/8/layout/hierarchy1"/>
    <dgm:cxn modelId="{33F0F185-0E18-45C3-A867-98AF0FA56ACD}" type="presOf" srcId="{6DB90E1C-443E-4829-8678-EA029ABA3623}" destId="{82853BAA-81B2-4086-BFBE-A167E3AE4C7A}" srcOrd="0" destOrd="0" presId="urn:microsoft.com/office/officeart/2005/8/layout/hierarchy1"/>
    <dgm:cxn modelId="{7E82B35E-B1BF-415D-A11B-1624DF4A8C75}" srcId="{6DB90E1C-443E-4829-8678-EA029ABA3623}" destId="{D0B1E1AA-96FF-43E0-B275-533F68F47299}" srcOrd="3" destOrd="0" parTransId="{707BDA4D-52AC-4088-92D7-E4EC23C48D50}" sibTransId="{CDF32EF7-730B-4A91-89D1-1C2B0741DEA7}"/>
    <dgm:cxn modelId="{0711DAB7-630A-425E-B3D5-1333AF8D05B8}" type="presOf" srcId="{D0B1E1AA-96FF-43E0-B275-533F68F47299}" destId="{9103743B-C353-4755-899D-64171517E57B}" srcOrd="0" destOrd="0" presId="urn:microsoft.com/office/officeart/2005/8/layout/hierarchy1"/>
    <dgm:cxn modelId="{934641BB-CE13-426C-910C-503F8F178504}" type="presOf" srcId="{EF06F551-DD2A-4397-AA1D-1A7145D548F5}" destId="{DEC73A84-BC12-4622-A659-1C8BF8A74BBE}" srcOrd="0" destOrd="0" presId="urn:microsoft.com/office/officeart/2005/8/layout/hierarchy1"/>
    <dgm:cxn modelId="{6ADEC83E-5969-48FF-8EC3-5CB8EF34DE2E}" type="presParOf" srcId="{9CDCA071-07F6-43B7-9611-740EBD0851A7}" destId="{970B98E7-A458-411F-9E67-386F5F5F33E9}" srcOrd="0" destOrd="0" presId="urn:microsoft.com/office/officeart/2005/8/layout/hierarchy1"/>
    <dgm:cxn modelId="{D425ED7E-5AAA-4508-A6EE-0E38C5FE5D64}" type="presParOf" srcId="{970B98E7-A458-411F-9E67-386F5F5F33E9}" destId="{45CD943B-B399-4D63-8F8A-47571F40CC2E}" srcOrd="0" destOrd="0" presId="urn:microsoft.com/office/officeart/2005/8/layout/hierarchy1"/>
    <dgm:cxn modelId="{DC2ABA59-989A-443E-8A67-9503F5ABCA30}" type="presParOf" srcId="{45CD943B-B399-4D63-8F8A-47571F40CC2E}" destId="{D5E88777-6429-4FA5-B467-A297D586A6F5}" srcOrd="0" destOrd="0" presId="urn:microsoft.com/office/officeart/2005/8/layout/hierarchy1"/>
    <dgm:cxn modelId="{C0983A85-B754-487A-BE6C-0219A585CA19}" type="presParOf" srcId="{45CD943B-B399-4D63-8F8A-47571F40CC2E}" destId="{82853BAA-81B2-4086-BFBE-A167E3AE4C7A}" srcOrd="1" destOrd="0" presId="urn:microsoft.com/office/officeart/2005/8/layout/hierarchy1"/>
    <dgm:cxn modelId="{D7DD5946-B0C5-4364-9E65-DDBF31576C84}" type="presParOf" srcId="{970B98E7-A458-411F-9E67-386F5F5F33E9}" destId="{90C8EF1B-EA8E-4DBC-BDB6-070EC320E5FF}" srcOrd="1" destOrd="0" presId="urn:microsoft.com/office/officeart/2005/8/layout/hierarchy1"/>
    <dgm:cxn modelId="{984FE6C8-64AF-459C-A9FB-85A3FCED1C1C}" type="presParOf" srcId="{90C8EF1B-EA8E-4DBC-BDB6-070EC320E5FF}" destId="{3B8F4F45-193C-47D4-AE75-66B5EBBA19C1}" srcOrd="0" destOrd="0" presId="urn:microsoft.com/office/officeart/2005/8/layout/hierarchy1"/>
    <dgm:cxn modelId="{B54F3EAD-8989-4DCB-AA5C-A330BEA46D69}" type="presParOf" srcId="{90C8EF1B-EA8E-4DBC-BDB6-070EC320E5FF}" destId="{6A05D6FC-899A-4CBF-AF3E-284B1C5B861B}" srcOrd="1" destOrd="0" presId="urn:microsoft.com/office/officeart/2005/8/layout/hierarchy1"/>
    <dgm:cxn modelId="{58E1DF9B-0DF2-4994-846E-8C818D78D381}" type="presParOf" srcId="{6A05D6FC-899A-4CBF-AF3E-284B1C5B861B}" destId="{DC5237DE-B29C-445F-92AD-8C8D9F4C2119}" srcOrd="0" destOrd="0" presId="urn:microsoft.com/office/officeart/2005/8/layout/hierarchy1"/>
    <dgm:cxn modelId="{916B8F96-471E-44B4-B961-C6529FFF4229}" type="presParOf" srcId="{DC5237DE-B29C-445F-92AD-8C8D9F4C2119}" destId="{BD71B456-86CB-458C-B30C-4A6E2C2C28CD}" srcOrd="0" destOrd="0" presId="urn:microsoft.com/office/officeart/2005/8/layout/hierarchy1"/>
    <dgm:cxn modelId="{BF9BB77C-8411-4B15-891A-52C880DD5D58}" type="presParOf" srcId="{DC5237DE-B29C-445F-92AD-8C8D9F4C2119}" destId="{E61928C1-C217-4641-BEE5-4ECB6CC1FC54}" srcOrd="1" destOrd="0" presId="urn:microsoft.com/office/officeart/2005/8/layout/hierarchy1"/>
    <dgm:cxn modelId="{5673E93E-0F49-4B59-A94E-73B9250C6FBE}" type="presParOf" srcId="{6A05D6FC-899A-4CBF-AF3E-284B1C5B861B}" destId="{226D2513-54FB-469A-AFA2-131C502E0E38}" srcOrd="1" destOrd="0" presId="urn:microsoft.com/office/officeart/2005/8/layout/hierarchy1"/>
    <dgm:cxn modelId="{2674A7B7-3681-4893-A8F7-45FA5148AE34}" type="presParOf" srcId="{90C8EF1B-EA8E-4DBC-BDB6-070EC320E5FF}" destId="{DF421675-18A0-4BE6-8470-5ABAE75C7C82}" srcOrd="2" destOrd="0" presId="urn:microsoft.com/office/officeart/2005/8/layout/hierarchy1"/>
    <dgm:cxn modelId="{E52BE0B4-ED30-4F5C-8BDC-C7112B23616F}" type="presParOf" srcId="{90C8EF1B-EA8E-4DBC-BDB6-070EC320E5FF}" destId="{73EB0781-2CAA-4B38-ABBD-537589B6F22D}" srcOrd="3" destOrd="0" presId="urn:microsoft.com/office/officeart/2005/8/layout/hierarchy1"/>
    <dgm:cxn modelId="{111B607C-6C7D-4210-86F2-415F2B72A87D}" type="presParOf" srcId="{73EB0781-2CAA-4B38-ABBD-537589B6F22D}" destId="{4C2144CA-F511-4BED-A725-AA0E03296D85}" srcOrd="0" destOrd="0" presId="urn:microsoft.com/office/officeart/2005/8/layout/hierarchy1"/>
    <dgm:cxn modelId="{951F558C-A747-480F-8DAA-0F48D5961BE7}" type="presParOf" srcId="{4C2144CA-F511-4BED-A725-AA0E03296D85}" destId="{E671E690-A47A-42DB-99ED-83BA4B505C2E}" srcOrd="0" destOrd="0" presId="urn:microsoft.com/office/officeart/2005/8/layout/hierarchy1"/>
    <dgm:cxn modelId="{08B07E03-E249-43A7-B774-EF04BAAF594F}" type="presParOf" srcId="{4C2144CA-F511-4BED-A725-AA0E03296D85}" destId="{93840D2A-576A-4E7F-AE64-B3755F619269}" srcOrd="1" destOrd="0" presId="urn:microsoft.com/office/officeart/2005/8/layout/hierarchy1"/>
    <dgm:cxn modelId="{27347291-59E9-493F-A20A-33295EDCD4BF}" type="presParOf" srcId="{73EB0781-2CAA-4B38-ABBD-537589B6F22D}" destId="{99CBDBCE-6313-45BA-8D71-56AD767107A8}" srcOrd="1" destOrd="0" presId="urn:microsoft.com/office/officeart/2005/8/layout/hierarchy1"/>
    <dgm:cxn modelId="{78C8D03C-BBE6-42A0-99E5-C390B5C4B515}" type="presParOf" srcId="{90C8EF1B-EA8E-4DBC-BDB6-070EC320E5FF}" destId="{96635679-63ED-4CF7-941E-0BBDD477EA33}" srcOrd="4" destOrd="0" presId="urn:microsoft.com/office/officeart/2005/8/layout/hierarchy1"/>
    <dgm:cxn modelId="{DA7A17B0-E91D-48CF-84C1-3AADF213CBCD}" type="presParOf" srcId="{90C8EF1B-EA8E-4DBC-BDB6-070EC320E5FF}" destId="{31C48E14-D5C7-4ABC-B926-ACBA4C9F12DC}" srcOrd="5" destOrd="0" presId="urn:microsoft.com/office/officeart/2005/8/layout/hierarchy1"/>
    <dgm:cxn modelId="{B37D456D-41C6-452E-AEB5-AB551D3B2813}" type="presParOf" srcId="{31C48E14-D5C7-4ABC-B926-ACBA4C9F12DC}" destId="{CA5D4DC7-1923-476B-90C1-0403AABA4F7F}" srcOrd="0" destOrd="0" presId="urn:microsoft.com/office/officeart/2005/8/layout/hierarchy1"/>
    <dgm:cxn modelId="{75B6AFE5-9D9B-462E-A294-36AD92967AEC}" type="presParOf" srcId="{CA5D4DC7-1923-476B-90C1-0403AABA4F7F}" destId="{C4E945F5-9327-417E-8CDE-F2E409EEAB5B}" srcOrd="0" destOrd="0" presId="urn:microsoft.com/office/officeart/2005/8/layout/hierarchy1"/>
    <dgm:cxn modelId="{AEEAA36D-A0DB-4F38-BAE7-47C2856282C2}" type="presParOf" srcId="{CA5D4DC7-1923-476B-90C1-0403AABA4F7F}" destId="{32ACE04C-8403-449C-B785-E6D79B44365C}" srcOrd="1" destOrd="0" presId="urn:microsoft.com/office/officeart/2005/8/layout/hierarchy1"/>
    <dgm:cxn modelId="{5983CF5F-EFD9-4265-A780-9362B52F2183}" type="presParOf" srcId="{31C48E14-D5C7-4ABC-B926-ACBA4C9F12DC}" destId="{4A5B60D2-21E1-47BC-99F0-F5D82AEB38E9}" srcOrd="1" destOrd="0" presId="urn:microsoft.com/office/officeart/2005/8/layout/hierarchy1"/>
    <dgm:cxn modelId="{98B16F56-FDE4-4270-BE29-58C73DCE8C91}" type="presParOf" srcId="{90C8EF1B-EA8E-4DBC-BDB6-070EC320E5FF}" destId="{6D79EFF8-D092-4AA9-90A5-F37419A52E3E}" srcOrd="6" destOrd="0" presId="urn:microsoft.com/office/officeart/2005/8/layout/hierarchy1"/>
    <dgm:cxn modelId="{CD63957F-D0A1-4C1B-B69F-75FC591A4260}" type="presParOf" srcId="{90C8EF1B-EA8E-4DBC-BDB6-070EC320E5FF}" destId="{4325ED96-5C2F-4326-BF2E-ADBC6E7C0BC7}" srcOrd="7" destOrd="0" presId="urn:microsoft.com/office/officeart/2005/8/layout/hierarchy1"/>
    <dgm:cxn modelId="{4E41263F-464E-41F2-AC20-0887856199E4}" type="presParOf" srcId="{4325ED96-5C2F-4326-BF2E-ADBC6E7C0BC7}" destId="{792F4662-53E1-4686-936C-7C94E8F621BE}" srcOrd="0" destOrd="0" presId="urn:microsoft.com/office/officeart/2005/8/layout/hierarchy1"/>
    <dgm:cxn modelId="{BC0344EC-F02D-43AD-A84E-17CB8597C316}" type="presParOf" srcId="{792F4662-53E1-4686-936C-7C94E8F621BE}" destId="{515B6AEF-DABF-435A-8580-32B81B6FD186}" srcOrd="0" destOrd="0" presId="urn:microsoft.com/office/officeart/2005/8/layout/hierarchy1"/>
    <dgm:cxn modelId="{82F6E554-0FC7-4BA5-879D-DDAD5B4286CB}" type="presParOf" srcId="{792F4662-53E1-4686-936C-7C94E8F621BE}" destId="{9103743B-C353-4755-899D-64171517E57B}" srcOrd="1" destOrd="0" presId="urn:microsoft.com/office/officeart/2005/8/layout/hierarchy1"/>
    <dgm:cxn modelId="{AF0926CD-65EC-44C9-AFBF-DA5FAEB95864}" type="presParOf" srcId="{4325ED96-5C2F-4326-BF2E-ADBC6E7C0BC7}" destId="{0E9520DE-C0A5-4670-B6C7-D5DEB626B216}" srcOrd="1" destOrd="0" presId="urn:microsoft.com/office/officeart/2005/8/layout/hierarchy1"/>
    <dgm:cxn modelId="{79B5F884-A143-437A-B8DD-750590DD4207}" type="presParOf" srcId="{90C8EF1B-EA8E-4DBC-BDB6-070EC320E5FF}" destId="{32897700-0BEA-425E-AEF3-9D5079AC4562}" srcOrd="8" destOrd="0" presId="urn:microsoft.com/office/officeart/2005/8/layout/hierarchy1"/>
    <dgm:cxn modelId="{7056CFC4-7AEC-4A40-A3F9-04FAE25D3C5D}" type="presParOf" srcId="{90C8EF1B-EA8E-4DBC-BDB6-070EC320E5FF}" destId="{CE21C122-4A22-4571-BC64-43297F6D9037}" srcOrd="9" destOrd="0" presId="urn:microsoft.com/office/officeart/2005/8/layout/hierarchy1"/>
    <dgm:cxn modelId="{A8DD83E8-80A2-4D7B-A40F-790A71D4C4B2}" type="presParOf" srcId="{CE21C122-4A22-4571-BC64-43297F6D9037}" destId="{A4ACE92B-63D0-4F3D-80FC-6FA90D7B710F}" srcOrd="0" destOrd="0" presId="urn:microsoft.com/office/officeart/2005/8/layout/hierarchy1"/>
    <dgm:cxn modelId="{12ADFA6B-4DAC-4055-9BA0-74F176C886D1}" type="presParOf" srcId="{A4ACE92B-63D0-4F3D-80FC-6FA90D7B710F}" destId="{132544AD-ACD0-4B3F-BCF8-67594BB4AB19}" srcOrd="0" destOrd="0" presId="urn:microsoft.com/office/officeart/2005/8/layout/hierarchy1"/>
    <dgm:cxn modelId="{C98A3BDB-FB56-4875-A028-AD2E10310668}" type="presParOf" srcId="{A4ACE92B-63D0-4F3D-80FC-6FA90D7B710F}" destId="{9DA4E936-69A2-4B17-87A0-E9D6EA81AD10}" srcOrd="1" destOrd="0" presId="urn:microsoft.com/office/officeart/2005/8/layout/hierarchy1"/>
    <dgm:cxn modelId="{5B6470E9-626D-4AA5-A7A9-1B4D5C74CF4C}" type="presParOf" srcId="{CE21C122-4A22-4571-BC64-43297F6D9037}" destId="{8B0BF5F6-853C-4202-9E0C-DDCE1DEBA32D}" srcOrd="1" destOrd="0" presId="urn:microsoft.com/office/officeart/2005/8/layout/hierarchy1"/>
    <dgm:cxn modelId="{210F8D3A-6549-48A6-A35D-80872695A691}" type="presParOf" srcId="{90C8EF1B-EA8E-4DBC-BDB6-070EC320E5FF}" destId="{941BA5F0-1922-4818-B8FF-0E3C86ABDE9F}" srcOrd="10" destOrd="0" presId="urn:microsoft.com/office/officeart/2005/8/layout/hierarchy1"/>
    <dgm:cxn modelId="{C0B87355-5607-47C4-B951-4629E60CC6E9}" type="presParOf" srcId="{90C8EF1B-EA8E-4DBC-BDB6-070EC320E5FF}" destId="{22F15BD2-C092-4F1F-87CD-37C00D1E1006}" srcOrd="11" destOrd="0" presId="urn:microsoft.com/office/officeart/2005/8/layout/hierarchy1"/>
    <dgm:cxn modelId="{B0591F54-4236-4365-9D48-078B1904C0CD}" type="presParOf" srcId="{22F15BD2-C092-4F1F-87CD-37C00D1E1006}" destId="{C5672B27-3E10-4BB8-9D8A-454C77AE99BA}" srcOrd="0" destOrd="0" presId="urn:microsoft.com/office/officeart/2005/8/layout/hierarchy1"/>
    <dgm:cxn modelId="{C3784ACA-B7AB-4E9C-8D27-722C9EBA974A}" type="presParOf" srcId="{C5672B27-3E10-4BB8-9D8A-454C77AE99BA}" destId="{8035D9B2-C3B3-4A00-B1E9-E3955C0D9549}" srcOrd="0" destOrd="0" presId="urn:microsoft.com/office/officeart/2005/8/layout/hierarchy1"/>
    <dgm:cxn modelId="{30AFD269-7638-43D0-9B0C-FF15D2297AF1}" type="presParOf" srcId="{C5672B27-3E10-4BB8-9D8A-454C77AE99BA}" destId="{DEC73A84-BC12-4622-A659-1C8BF8A74BBE}" srcOrd="1" destOrd="0" presId="urn:microsoft.com/office/officeart/2005/8/layout/hierarchy1"/>
    <dgm:cxn modelId="{446ADCBD-F519-4866-975E-3892FB83E479}" type="presParOf" srcId="{22F15BD2-C092-4F1F-87CD-37C00D1E1006}" destId="{21600A81-3F1E-44C0-B44A-B4D627EE8783}" srcOrd="1" destOrd="0" presId="urn:microsoft.com/office/officeart/2005/8/layout/hierarchy1"/>
    <dgm:cxn modelId="{D2C9408B-EA28-4F84-9719-8180891C49BC}" type="presParOf" srcId="{90C8EF1B-EA8E-4DBC-BDB6-070EC320E5FF}" destId="{88CEF367-32D1-4DA6-A26B-ABB71BF36190}" srcOrd="12" destOrd="0" presId="urn:microsoft.com/office/officeart/2005/8/layout/hierarchy1"/>
    <dgm:cxn modelId="{71010546-093A-4E7D-B8E3-3E6F00726DC3}" type="presParOf" srcId="{90C8EF1B-EA8E-4DBC-BDB6-070EC320E5FF}" destId="{266DD582-78E4-47E6-9C6D-EF5D5B7A777D}" srcOrd="13" destOrd="0" presId="urn:microsoft.com/office/officeart/2005/8/layout/hierarchy1"/>
    <dgm:cxn modelId="{F8D52BC8-6AC3-4730-8295-3945FE4987AF}" type="presParOf" srcId="{266DD582-78E4-47E6-9C6D-EF5D5B7A777D}" destId="{15FD019B-0A0E-4926-B15E-0B550EFC5A1D}" srcOrd="0" destOrd="0" presId="urn:microsoft.com/office/officeart/2005/8/layout/hierarchy1"/>
    <dgm:cxn modelId="{5BB6139E-7173-49DB-9589-5E963F5AF776}" type="presParOf" srcId="{15FD019B-0A0E-4926-B15E-0B550EFC5A1D}" destId="{37DEFFDC-CB28-496D-8B85-C7B40FE1DBF5}" srcOrd="0" destOrd="0" presId="urn:microsoft.com/office/officeart/2005/8/layout/hierarchy1"/>
    <dgm:cxn modelId="{8E462F75-4430-4EC2-AE20-A317463B2085}" type="presParOf" srcId="{15FD019B-0A0E-4926-B15E-0B550EFC5A1D}" destId="{5825BF4B-801F-4892-81F0-39E6086158D2}" srcOrd="1" destOrd="0" presId="urn:microsoft.com/office/officeart/2005/8/layout/hierarchy1"/>
    <dgm:cxn modelId="{169FB1E6-BC91-4A8A-88B9-5B590FBA2111}" type="presParOf" srcId="{266DD582-78E4-47E6-9C6D-EF5D5B7A777D}" destId="{EA375762-12C6-4FFF-A119-B0631901A1F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EF367-32D1-4DA6-A26B-ABB71BF36190}">
      <dsp:nvSpPr>
        <dsp:cNvPr id="0" name=""/>
        <dsp:cNvSpPr/>
      </dsp:nvSpPr>
      <dsp:spPr>
        <a:xfrm>
          <a:off x="5491801" y="1606867"/>
          <a:ext cx="5173063" cy="772969"/>
        </a:xfrm>
        <a:custGeom>
          <a:avLst/>
          <a:gdLst/>
          <a:ahLst/>
          <a:cxnLst/>
          <a:rect l="0" t="0" r="0" b="0"/>
          <a:pathLst>
            <a:path>
              <a:moveTo>
                <a:pt x="0" y="0"/>
              </a:moveTo>
              <a:lnTo>
                <a:pt x="0" y="646963"/>
              </a:lnTo>
              <a:lnTo>
                <a:pt x="5173063" y="646963"/>
              </a:lnTo>
              <a:lnTo>
                <a:pt x="5173063"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41BA5F0-1922-4818-B8FF-0E3C86ABDE9F}">
      <dsp:nvSpPr>
        <dsp:cNvPr id="0" name=""/>
        <dsp:cNvSpPr/>
      </dsp:nvSpPr>
      <dsp:spPr>
        <a:xfrm>
          <a:off x="5491801" y="1606867"/>
          <a:ext cx="3510620" cy="772969"/>
        </a:xfrm>
        <a:custGeom>
          <a:avLst/>
          <a:gdLst/>
          <a:ahLst/>
          <a:cxnLst/>
          <a:rect l="0" t="0" r="0" b="0"/>
          <a:pathLst>
            <a:path>
              <a:moveTo>
                <a:pt x="0" y="0"/>
              </a:moveTo>
              <a:lnTo>
                <a:pt x="0" y="646963"/>
              </a:lnTo>
              <a:lnTo>
                <a:pt x="3510620" y="646963"/>
              </a:lnTo>
              <a:lnTo>
                <a:pt x="3510620"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2897700-0BEA-425E-AEF3-9D5079AC4562}">
      <dsp:nvSpPr>
        <dsp:cNvPr id="0" name=""/>
        <dsp:cNvSpPr/>
      </dsp:nvSpPr>
      <dsp:spPr>
        <a:xfrm>
          <a:off x="5491801" y="1606867"/>
          <a:ext cx="1848176" cy="772969"/>
        </a:xfrm>
        <a:custGeom>
          <a:avLst/>
          <a:gdLst/>
          <a:ahLst/>
          <a:cxnLst/>
          <a:rect l="0" t="0" r="0" b="0"/>
          <a:pathLst>
            <a:path>
              <a:moveTo>
                <a:pt x="0" y="0"/>
              </a:moveTo>
              <a:lnTo>
                <a:pt x="0" y="646963"/>
              </a:lnTo>
              <a:lnTo>
                <a:pt x="1848176" y="646963"/>
              </a:lnTo>
              <a:lnTo>
                <a:pt x="1848176"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79EFF8-D092-4AA9-90A5-F37419A52E3E}">
      <dsp:nvSpPr>
        <dsp:cNvPr id="0" name=""/>
        <dsp:cNvSpPr/>
      </dsp:nvSpPr>
      <dsp:spPr>
        <a:xfrm>
          <a:off x="5491801" y="1606867"/>
          <a:ext cx="185732" cy="772969"/>
        </a:xfrm>
        <a:custGeom>
          <a:avLst/>
          <a:gdLst/>
          <a:ahLst/>
          <a:cxnLst/>
          <a:rect l="0" t="0" r="0" b="0"/>
          <a:pathLst>
            <a:path>
              <a:moveTo>
                <a:pt x="0" y="0"/>
              </a:moveTo>
              <a:lnTo>
                <a:pt x="0" y="646963"/>
              </a:lnTo>
              <a:lnTo>
                <a:pt x="185732" y="646963"/>
              </a:lnTo>
              <a:lnTo>
                <a:pt x="185732"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635679-63ED-4CF7-941E-0BBDD477EA33}">
      <dsp:nvSpPr>
        <dsp:cNvPr id="0" name=""/>
        <dsp:cNvSpPr/>
      </dsp:nvSpPr>
      <dsp:spPr>
        <a:xfrm>
          <a:off x="4015090" y="1606867"/>
          <a:ext cx="1476710" cy="772969"/>
        </a:xfrm>
        <a:custGeom>
          <a:avLst/>
          <a:gdLst/>
          <a:ahLst/>
          <a:cxnLst/>
          <a:rect l="0" t="0" r="0" b="0"/>
          <a:pathLst>
            <a:path>
              <a:moveTo>
                <a:pt x="1476710" y="0"/>
              </a:moveTo>
              <a:lnTo>
                <a:pt x="1476710" y="646963"/>
              </a:lnTo>
              <a:lnTo>
                <a:pt x="0" y="646963"/>
              </a:lnTo>
              <a:lnTo>
                <a:pt x="0"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F421675-18A0-4BE6-8470-5ABAE75C7C82}">
      <dsp:nvSpPr>
        <dsp:cNvPr id="0" name=""/>
        <dsp:cNvSpPr/>
      </dsp:nvSpPr>
      <dsp:spPr>
        <a:xfrm>
          <a:off x="2352647" y="1606867"/>
          <a:ext cx="3139154" cy="772969"/>
        </a:xfrm>
        <a:custGeom>
          <a:avLst/>
          <a:gdLst/>
          <a:ahLst/>
          <a:cxnLst/>
          <a:rect l="0" t="0" r="0" b="0"/>
          <a:pathLst>
            <a:path>
              <a:moveTo>
                <a:pt x="3139154" y="0"/>
              </a:moveTo>
              <a:lnTo>
                <a:pt x="3139154" y="646963"/>
              </a:lnTo>
              <a:lnTo>
                <a:pt x="0" y="646963"/>
              </a:lnTo>
              <a:lnTo>
                <a:pt x="0"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8F4F45-193C-47D4-AE75-66B5EBBA19C1}">
      <dsp:nvSpPr>
        <dsp:cNvPr id="0" name=""/>
        <dsp:cNvSpPr/>
      </dsp:nvSpPr>
      <dsp:spPr>
        <a:xfrm>
          <a:off x="690203" y="1606867"/>
          <a:ext cx="4801598" cy="772969"/>
        </a:xfrm>
        <a:custGeom>
          <a:avLst/>
          <a:gdLst/>
          <a:ahLst/>
          <a:cxnLst/>
          <a:rect l="0" t="0" r="0" b="0"/>
          <a:pathLst>
            <a:path>
              <a:moveTo>
                <a:pt x="4801598" y="0"/>
              </a:moveTo>
              <a:lnTo>
                <a:pt x="4801598" y="646963"/>
              </a:lnTo>
              <a:lnTo>
                <a:pt x="0" y="646963"/>
              </a:lnTo>
              <a:lnTo>
                <a:pt x="0" y="772969"/>
              </a:lnTo>
            </a:path>
          </a:pathLst>
        </a:custGeom>
        <a:noFill/>
        <a:ln w="19050" cap="rnd" cmpd="sng" algn="ctr">
          <a:solidFill>
            <a:schemeClr val="accent6">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5E88777-6429-4FA5-B467-A297D586A6F5}">
      <dsp:nvSpPr>
        <dsp:cNvPr id="0" name=""/>
        <dsp:cNvSpPr/>
      </dsp:nvSpPr>
      <dsp:spPr>
        <a:xfrm>
          <a:off x="4078621" y="743152"/>
          <a:ext cx="2826361" cy="863715"/>
        </a:xfrm>
        <a:prstGeom prst="roundRect">
          <a:avLst>
            <a:gd name="adj" fmla="val 10000"/>
          </a:avLst>
        </a:prstGeom>
        <a:gradFill rotWithShape="0">
          <a:gsLst>
            <a:gs pos="0">
              <a:schemeClr val="accent6">
                <a:shade val="80000"/>
                <a:hueOff val="0"/>
                <a:satOff val="0"/>
                <a:lumOff val="0"/>
                <a:alphaOff val="0"/>
                <a:tint val="98000"/>
                <a:lumMod val="114000"/>
              </a:schemeClr>
            </a:gs>
            <a:gs pos="100000">
              <a:schemeClr val="accent6">
                <a:shade val="8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853BAA-81B2-4086-BFBE-A167E3AE4C7A}">
      <dsp:nvSpPr>
        <dsp:cNvPr id="0" name=""/>
        <dsp:cNvSpPr/>
      </dsp:nvSpPr>
      <dsp:spPr>
        <a:xfrm>
          <a:off x="4229752" y="886726"/>
          <a:ext cx="2826361" cy="863715"/>
        </a:xfrm>
        <a:prstGeom prst="roundRect">
          <a:avLst>
            <a:gd name="adj" fmla="val 10000"/>
          </a:avLst>
        </a:prstGeom>
        <a:solidFill>
          <a:schemeClr val="lt1">
            <a:alpha val="90000"/>
            <a:hueOff val="0"/>
            <a:satOff val="0"/>
            <a:lumOff val="0"/>
            <a:alphaOff val="0"/>
          </a:schemeClr>
        </a:solidFill>
        <a:ln w="9525" cap="rnd" cmpd="sng" algn="ctr">
          <a:solidFill>
            <a:schemeClr val="accent6">
              <a:shade val="8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Rounded MT Bold" pitchFamily="34" charset="0"/>
            </a:rPr>
            <a:t>convert Hub</a:t>
          </a:r>
          <a:endParaRPr lang="en-US" sz="2000" kern="1200" dirty="0">
            <a:latin typeface="Arial Rounded MT Bold" pitchFamily="34" charset="0"/>
          </a:endParaRPr>
        </a:p>
      </dsp:txBody>
      <dsp:txXfrm>
        <a:off x="4255049" y="912023"/>
        <a:ext cx="2775767" cy="813121"/>
      </dsp:txXfrm>
    </dsp:sp>
    <dsp:sp modelId="{BD71B456-86CB-458C-B30C-4A6E2C2C28CD}">
      <dsp:nvSpPr>
        <dsp:cNvPr id="0" name=""/>
        <dsp:cNvSpPr/>
      </dsp:nvSpPr>
      <dsp:spPr>
        <a:xfrm>
          <a:off x="10112"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61928C1-C217-4641-BEE5-4ECB6CC1FC54}">
      <dsp:nvSpPr>
        <dsp:cNvPr id="0" name=""/>
        <dsp:cNvSpPr/>
      </dsp:nvSpPr>
      <dsp:spPr>
        <a:xfrm>
          <a:off x="161244"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JPEG TO PDF</a:t>
          </a:r>
          <a:endParaRPr lang="en-US" sz="2000" kern="1200" dirty="0">
            <a:latin typeface="Bahnschrift SemiBold" pitchFamily="34" charset="0"/>
          </a:endParaRPr>
        </a:p>
      </dsp:txBody>
      <dsp:txXfrm>
        <a:off x="186541" y="2548707"/>
        <a:ext cx="1309587" cy="813121"/>
      </dsp:txXfrm>
    </dsp:sp>
    <dsp:sp modelId="{E671E690-A47A-42DB-99ED-83BA4B505C2E}">
      <dsp:nvSpPr>
        <dsp:cNvPr id="0" name=""/>
        <dsp:cNvSpPr/>
      </dsp:nvSpPr>
      <dsp:spPr>
        <a:xfrm>
          <a:off x="1672556"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3840D2A-576A-4E7F-AE64-B3755F619269}">
      <dsp:nvSpPr>
        <dsp:cNvPr id="0" name=""/>
        <dsp:cNvSpPr/>
      </dsp:nvSpPr>
      <dsp:spPr>
        <a:xfrm>
          <a:off x="1823687"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WORD To PDF</a:t>
          </a:r>
          <a:endParaRPr lang="en-US" sz="2000" kern="1200" dirty="0">
            <a:latin typeface="Bahnschrift SemiBold" pitchFamily="34" charset="0"/>
          </a:endParaRPr>
        </a:p>
      </dsp:txBody>
      <dsp:txXfrm>
        <a:off x="1848984" y="2548707"/>
        <a:ext cx="1309587" cy="813121"/>
      </dsp:txXfrm>
    </dsp:sp>
    <dsp:sp modelId="{C4E945F5-9327-417E-8CDE-F2E409EEAB5B}">
      <dsp:nvSpPr>
        <dsp:cNvPr id="0" name=""/>
        <dsp:cNvSpPr/>
      </dsp:nvSpPr>
      <dsp:spPr>
        <a:xfrm>
          <a:off x="3335000"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2ACE04C-8403-449C-B785-E6D79B44365C}">
      <dsp:nvSpPr>
        <dsp:cNvPr id="0" name=""/>
        <dsp:cNvSpPr/>
      </dsp:nvSpPr>
      <dsp:spPr>
        <a:xfrm>
          <a:off x="3486131"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latin typeface="Bahnschrift SemiBold" pitchFamily="34" charset="0"/>
            </a:rPr>
            <a:t>HTML TO PDF</a:t>
          </a:r>
          <a:endParaRPr lang="en-US" sz="2000" kern="1200" dirty="0">
            <a:latin typeface="Bahnschrift SemiBold" pitchFamily="34" charset="0"/>
          </a:endParaRPr>
        </a:p>
      </dsp:txBody>
      <dsp:txXfrm>
        <a:off x="3511428" y="2548707"/>
        <a:ext cx="1309587" cy="813121"/>
      </dsp:txXfrm>
    </dsp:sp>
    <dsp:sp modelId="{515B6AEF-DABF-435A-8580-32B81B6FD186}">
      <dsp:nvSpPr>
        <dsp:cNvPr id="0" name=""/>
        <dsp:cNvSpPr/>
      </dsp:nvSpPr>
      <dsp:spPr>
        <a:xfrm>
          <a:off x="4997443"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103743B-C353-4755-899D-64171517E57B}">
      <dsp:nvSpPr>
        <dsp:cNvPr id="0" name=""/>
        <dsp:cNvSpPr/>
      </dsp:nvSpPr>
      <dsp:spPr>
        <a:xfrm>
          <a:off x="5148575"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PPT TO PDF</a:t>
          </a:r>
          <a:endParaRPr lang="en-US" sz="2000" kern="1200" dirty="0">
            <a:latin typeface="Bahnschrift SemiBold" pitchFamily="34" charset="0"/>
          </a:endParaRPr>
        </a:p>
      </dsp:txBody>
      <dsp:txXfrm>
        <a:off x="5173872" y="2548707"/>
        <a:ext cx="1309587" cy="813121"/>
      </dsp:txXfrm>
    </dsp:sp>
    <dsp:sp modelId="{132544AD-ACD0-4B3F-BCF8-67594BB4AB19}">
      <dsp:nvSpPr>
        <dsp:cNvPr id="0" name=""/>
        <dsp:cNvSpPr/>
      </dsp:nvSpPr>
      <dsp:spPr>
        <a:xfrm>
          <a:off x="6659887"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DA4E936-69A2-4B17-87A0-E9D6EA81AD10}">
      <dsp:nvSpPr>
        <dsp:cNvPr id="0" name=""/>
        <dsp:cNvSpPr/>
      </dsp:nvSpPr>
      <dsp:spPr>
        <a:xfrm>
          <a:off x="6811018"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EXCEL TO PDF</a:t>
          </a:r>
          <a:endParaRPr lang="en-US" sz="2000" kern="1200" dirty="0">
            <a:latin typeface="Bahnschrift SemiBold" pitchFamily="34" charset="0"/>
          </a:endParaRPr>
        </a:p>
      </dsp:txBody>
      <dsp:txXfrm>
        <a:off x="6836315" y="2548707"/>
        <a:ext cx="1309587" cy="813121"/>
      </dsp:txXfrm>
    </dsp:sp>
    <dsp:sp modelId="{8035D9B2-C3B3-4A00-B1E9-E3955C0D9549}">
      <dsp:nvSpPr>
        <dsp:cNvPr id="0" name=""/>
        <dsp:cNvSpPr/>
      </dsp:nvSpPr>
      <dsp:spPr>
        <a:xfrm>
          <a:off x="8322331"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EC73A84-BC12-4622-A659-1C8BF8A74BBE}">
      <dsp:nvSpPr>
        <dsp:cNvPr id="0" name=""/>
        <dsp:cNvSpPr/>
      </dsp:nvSpPr>
      <dsp:spPr>
        <a:xfrm>
          <a:off x="8473462"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MERGE PDF</a:t>
          </a:r>
          <a:endParaRPr lang="en-US" sz="2000" kern="1200" dirty="0">
            <a:latin typeface="Bahnschrift SemiBold" pitchFamily="34" charset="0"/>
          </a:endParaRPr>
        </a:p>
      </dsp:txBody>
      <dsp:txXfrm>
        <a:off x="8498759" y="2548707"/>
        <a:ext cx="1309587" cy="813121"/>
      </dsp:txXfrm>
    </dsp:sp>
    <dsp:sp modelId="{37DEFFDC-CB28-496D-8B85-C7B40FE1DBF5}">
      <dsp:nvSpPr>
        <dsp:cNvPr id="0" name=""/>
        <dsp:cNvSpPr/>
      </dsp:nvSpPr>
      <dsp:spPr>
        <a:xfrm>
          <a:off x="9984774" y="2379836"/>
          <a:ext cx="1360181" cy="863715"/>
        </a:xfrm>
        <a:prstGeom prst="roundRect">
          <a:avLst>
            <a:gd name="adj" fmla="val 10000"/>
          </a:avLst>
        </a:prstGeom>
        <a:gradFill rotWithShape="0">
          <a:gsLst>
            <a:gs pos="0">
              <a:schemeClr val="accent6">
                <a:tint val="99000"/>
                <a:hueOff val="0"/>
                <a:satOff val="0"/>
                <a:lumOff val="0"/>
                <a:alphaOff val="0"/>
                <a:tint val="98000"/>
                <a:lumMod val="114000"/>
              </a:schemeClr>
            </a:gs>
            <a:gs pos="100000">
              <a:schemeClr val="accent6">
                <a:tint val="99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825BF4B-801F-4892-81F0-39E6086158D2}">
      <dsp:nvSpPr>
        <dsp:cNvPr id="0" name=""/>
        <dsp:cNvSpPr/>
      </dsp:nvSpPr>
      <dsp:spPr>
        <a:xfrm>
          <a:off x="10135905" y="2523410"/>
          <a:ext cx="1360181" cy="863715"/>
        </a:xfrm>
        <a:prstGeom prst="roundRect">
          <a:avLst>
            <a:gd name="adj" fmla="val 10000"/>
          </a:avLst>
        </a:prstGeom>
        <a:solidFill>
          <a:schemeClr val="lt1">
            <a:alpha val="90000"/>
            <a:hueOff val="0"/>
            <a:satOff val="0"/>
            <a:lumOff val="0"/>
            <a:alphaOff val="0"/>
          </a:schemeClr>
        </a:solidFill>
        <a:ln w="9525" cap="rnd" cmpd="sng" algn="ctr">
          <a:solidFill>
            <a:schemeClr val="accent6">
              <a:tint val="99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Bahnschrift SemiBold" pitchFamily="34" charset="0"/>
            </a:rPr>
            <a:t>PNG TO PDF</a:t>
          </a:r>
          <a:endParaRPr lang="en-US" sz="2000" kern="1200" dirty="0">
            <a:latin typeface="Bahnschrift SemiBold" pitchFamily="34" charset="0"/>
          </a:endParaRPr>
        </a:p>
      </dsp:txBody>
      <dsp:txXfrm>
        <a:off x="10161202" y="2548707"/>
        <a:ext cx="1309587" cy="8131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7" y="2099733"/>
            <a:ext cx="8825659"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7" y="4777380"/>
            <a:ext cx="882565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9" y="1792226"/>
            <a:ext cx="990599" cy="304799"/>
          </a:xfrm>
        </p:spPr>
        <p:txBody>
          <a:bodyPr anchor="t"/>
          <a:lstStyle>
            <a:lvl1pPr algn="l">
              <a:defRPr b="0" i="0">
                <a:solidFill>
                  <a:schemeClr val="bg1">
                    <a:alpha val="60000"/>
                  </a:schemeClr>
                </a:solidFill>
              </a:defRPr>
            </a:lvl1pPr>
          </a:lstStyle>
          <a:p>
            <a:fld id="{9AB3A824-1A51-4B26-AD58-A6D8E14F6C04}" type="datetimeFigureOut">
              <a:rPr lang="en-US" smtClean="0"/>
              <a:t>10/30/2023</a:t>
            </a:fld>
            <a:endParaRPr lang="en-US" dirty="0"/>
          </a:p>
        </p:txBody>
      </p:sp>
      <p:sp>
        <p:nvSpPr>
          <p:cNvPr id="5" name="Footer Placeholder 4"/>
          <p:cNvSpPr>
            <a:spLocks noGrp="1"/>
          </p:cNvSpPr>
          <p:nvPr>
            <p:ph type="ftr" sz="quarter" idx="11"/>
          </p:nvPr>
        </p:nvSpPr>
        <p:spPr bwMode="gray">
          <a:xfrm rot="5400000">
            <a:off x="8951980" y="3227838"/>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5" y="295735"/>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51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7"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5832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7"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9029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61"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8" y="5029205"/>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1769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7"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96286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7"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7" y="2603502"/>
            <a:ext cx="314187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7" y="3179770"/>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5"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5" y="3179769"/>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7" y="2603501"/>
            <a:ext cx="314573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8"/>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9"/>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9"/>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06275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7"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7" y="4532844"/>
            <a:ext cx="30504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7" y="5109106"/>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9" y="4532850"/>
            <a:ext cx="3050439"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5"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5" y="5109105"/>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9"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9"/>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9"/>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10/30/2023</a:t>
            </a:fld>
            <a:endParaRPr lang="en-US" dirty="0"/>
          </a:p>
        </p:txBody>
      </p:sp>
      <p:sp>
        <p:nvSpPr>
          <p:cNvPr id="8" name="Footer Placeholder 7"/>
          <p:cNvSpPr>
            <a:spLocks noGrp="1"/>
          </p:cNvSpPr>
          <p:nvPr>
            <p:ph type="ftr" sz="quarter" idx="11"/>
          </p:nvPr>
        </p:nvSpPr>
        <p:spPr>
          <a:xfrm>
            <a:off x="561113" y="6391844"/>
            <a:ext cx="3644283"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886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7"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7"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43" y="6391844"/>
            <a:ext cx="990599" cy="304799"/>
          </a:xfrm>
        </p:spPr>
        <p:txBody>
          <a:bodyPr/>
          <a:lstStyle/>
          <a:p>
            <a:fld id="{D857E33E-8B18-4087-B112-809917729534}"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329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8"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9" y="6391844"/>
            <a:ext cx="992135" cy="304799"/>
          </a:xfrm>
        </p:spPr>
        <p:txBody>
          <a:bodyPr/>
          <a:lstStyle/>
          <a:p>
            <a:fld id="{D3FFE419-2371-464F-8239-3959401C3561}"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099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AB3A824-1A51-4B26-AD58-A6D8E14F6C04}"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162C4-EDD9-4389-A98B-B87ECEA2A816}"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7"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2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954B2F-12DE-47F5-8894-472B206D2E1E}"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30E46F-7819-4ACF-B48B-48222C2ACC88}" type="datetimeFigureOut">
              <a:rPr lang="en-US" smtClean="0"/>
              <a:t>10/30/2023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AF3416-4057-4DAA-829D-4CA07428D088}" type="datetimeFigureOut">
              <a:rPr lang="en-US" smtClean="0"/>
              <a:t>10/30/2023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10/30/2023</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B16C4C9A-3960-41CF-A4E9-2A8FB932454B}" type="datetimeFigureOut">
              <a:rPr lang="en-US" smtClean="0"/>
              <a:t>10/30/2023</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t>
              </a:t>
            </a:r>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57E33E-8B18-4087-B112-809917729534}"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FFE419-2371-464F-8239-3959401C3561}" type="datetimeFigureOut">
              <a:rPr lang="en-US" smtClean="0"/>
              <a:t>10/30/2023</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8"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64"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40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7" y="2603506"/>
            <a:ext cx="4825159"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7"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73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7" y="3179768"/>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7"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7" y="3179768"/>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89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6"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10/30/2023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7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10/30/2023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56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8"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7" y="3129286"/>
            <a:ext cx="2793159"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547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8" y="1693339"/>
            <a:ext cx="3865135"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4"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38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6"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9" y="6391844"/>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BC1C18-307B-4F68-A007-B5B542270E8D}" type="datetimeFigureOut">
              <a:rPr lang="en-US" smtClean="0"/>
              <a:t>10/30/2023</a:t>
            </a:fld>
            <a:endParaRPr lang="en-US" dirty="0"/>
          </a:p>
        </p:txBody>
      </p:sp>
      <p:sp>
        <p:nvSpPr>
          <p:cNvPr id="5" name="Footer Placeholder 4"/>
          <p:cNvSpPr>
            <a:spLocks noGrp="1"/>
          </p:cNvSpPr>
          <p:nvPr>
            <p:ph type="ftr" sz="quarter" idx="3"/>
          </p:nvPr>
        </p:nvSpPr>
        <p:spPr>
          <a:xfrm>
            <a:off x="561113" y="6391844"/>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5" y="295735"/>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4408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CBC1C18-307B-4F68-A007-B5B542270E8D}" type="datetimeFigureOut">
              <a:rPr lang="en-US" smtClean="0"/>
              <a:t>10/30/2023</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
              </a:t>
            </a:r>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0677EBA-DE8F-4D6B-851B-5796DED633E7}"/>
              </a:ext>
            </a:extLst>
          </p:cNvPr>
          <p:cNvSpPr txBox="1">
            <a:spLocks noGrp="1"/>
          </p:cNvSpPr>
          <p:nvPr>
            <p:ph type="title"/>
          </p:nvPr>
        </p:nvSpPr>
        <p:spPr>
          <a:xfrm>
            <a:off x="1017591" y="290281"/>
            <a:ext cx="10158409" cy="15385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n-US" sz="2400" dirty="0" smtClean="0">
                <a:solidFill>
                  <a:schemeClr val="bg1"/>
                </a:solidFill>
              </a:rPr>
              <a:t>K.C.E.S’S COLLEGE OF ENGINEERING AND MANAGEMENT JALGAON(M.S)</a:t>
            </a:r>
            <a:br>
              <a:rPr lang="en-US" sz="2400" dirty="0" smtClean="0">
                <a:solidFill>
                  <a:schemeClr val="bg1"/>
                </a:solidFill>
              </a:rPr>
            </a:br>
            <a:r>
              <a:rPr lang="en-US" sz="2400" dirty="0" smtClean="0">
                <a:solidFill>
                  <a:schemeClr val="bg1"/>
                </a:solidFill>
              </a:rPr>
              <a:t>DEPARTMENT OF COMPUTER ENGINEERING</a:t>
            </a:r>
            <a:r>
              <a:rPr lang="en-US" sz="2400" b="1" dirty="0" smtClean="0"/>
              <a:t/>
            </a:r>
            <a:br>
              <a:rPr lang="en-US" sz="2400" b="1" dirty="0" smtClean="0"/>
            </a:br>
            <a:r>
              <a:rPr lang="en-IN" sz="2400" b="0" dirty="0" smtClean="0">
                <a:latin typeface="Times New Roman" panose="02020603050405020304" pitchFamily="18" charset="0"/>
                <a:cs typeface="Times New Roman" panose="02020603050405020304" pitchFamily="18" charset="0"/>
              </a:rPr>
              <a:t>Year: 2023           SEM:V</a:t>
            </a:r>
            <a:endParaRPr lang="en-IN" sz="2400" b="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94" y="3603171"/>
            <a:ext cx="2920278" cy="2920278"/>
          </a:xfrm>
          <a:prstGeom prst="rect">
            <a:avLst/>
          </a:prstGeom>
        </p:spPr>
      </p:pic>
      <p:sp>
        <p:nvSpPr>
          <p:cNvPr id="3" name="Content Placeholder 2">
            <a:extLst>
              <a:ext uri="{FF2B5EF4-FFF2-40B4-BE49-F238E27FC236}">
                <a16:creationId xmlns:a16="http://schemas.microsoft.com/office/drawing/2014/main" xmlns="" id="{5B4BCB3F-C8A4-7389-FBDF-435531E670F1}"/>
              </a:ext>
            </a:extLst>
          </p:cNvPr>
          <p:cNvSpPr>
            <a:spLocks noGrp="1"/>
          </p:cNvSpPr>
          <p:nvPr>
            <p:ph idx="1"/>
          </p:nvPr>
        </p:nvSpPr>
        <p:spPr>
          <a:xfrm>
            <a:off x="508005" y="2162623"/>
            <a:ext cx="11321143" cy="4499434"/>
          </a:xfrm>
        </p:spPr>
        <p:txBody>
          <a:bodyPr>
            <a:normAutofit/>
          </a:bodyPr>
          <a:lstStyle/>
          <a:p>
            <a:pPr marL="0" indent="0" algn="ctr">
              <a:buNone/>
            </a:pPr>
            <a:r>
              <a:rPr lang="en-US" sz="2800" b="1" spc="300" dirty="0" smtClean="0">
                <a:effectLst>
                  <a:outerShdw blurRad="38100" dist="38100" dir="2700000" algn="tl">
                    <a:srgbClr val="000000">
                      <a:alpha val="43137"/>
                    </a:srgbClr>
                  </a:outerShdw>
                </a:effectLst>
                <a:latin typeface="Times New Roman" pitchFamily="18" charset="0"/>
                <a:cs typeface="Times New Roman" pitchFamily="18" charset="0"/>
              </a:rPr>
              <a:t>FILE EXTENTION MANAGER</a:t>
            </a:r>
            <a:endParaRPr lang="en-US" sz="2200" spc="3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a:buFont typeface="Wingdings" pitchFamily="2" charset="2"/>
              <a:buChar char="§"/>
            </a:pPr>
            <a:r>
              <a:rPr lang="en-US" sz="2200" spc="300" dirty="0" smtClean="0">
                <a:latin typeface="Times New Roman" pitchFamily="18" charset="0"/>
                <a:cs typeface="Times New Roman" pitchFamily="18" charset="0"/>
              </a:rPr>
              <a:t>YASH SUNIL PATIL								</a:t>
            </a:r>
          </a:p>
          <a:p>
            <a:pPr>
              <a:buFont typeface="Wingdings" pitchFamily="2" charset="2"/>
              <a:buChar char="§"/>
            </a:pPr>
            <a:r>
              <a:rPr lang="en-US" sz="2200" spc="300" dirty="0" smtClean="0">
                <a:latin typeface="Times New Roman" pitchFamily="18" charset="0"/>
                <a:cs typeface="Times New Roman" pitchFamily="18" charset="0"/>
              </a:rPr>
              <a:t>SHAIKH UNAIS AHMAD</a:t>
            </a:r>
          </a:p>
          <a:p>
            <a:pPr>
              <a:buFont typeface="Wingdings" pitchFamily="2" charset="2"/>
              <a:buChar char="§"/>
            </a:pPr>
            <a:r>
              <a:rPr lang="en-US" sz="2200" spc="300" dirty="0" smtClean="0">
                <a:latin typeface="Times New Roman" pitchFamily="18" charset="0"/>
                <a:cs typeface="Times New Roman" pitchFamily="18" charset="0"/>
              </a:rPr>
              <a:t>PRASHANT BHAGWAN PATIL</a:t>
            </a:r>
          </a:p>
          <a:p>
            <a:pPr>
              <a:buFont typeface="Wingdings" pitchFamily="2" charset="2"/>
              <a:buChar char="§"/>
            </a:pPr>
            <a:r>
              <a:rPr lang="en-US" sz="2200" spc="300" dirty="0" smtClean="0">
                <a:latin typeface="Times New Roman" pitchFamily="18" charset="0"/>
                <a:cs typeface="Times New Roman" pitchFamily="18" charset="0"/>
              </a:rPr>
              <a:t>CHETAN PATIL</a:t>
            </a:r>
          </a:p>
          <a:p>
            <a:pPr marL="0" indent="0" algn="just">
              <a:buNone/>
            </a:pPr>
            <a:endParaRPr lang="en-IN" sz="2000" b="1" dirty="0" smtClean="0">
              <a:latin typeface="Times New Roman" pitchFamily="18" charset="0"/>
              <a:cs typeface="Times New Roman" pitchFamily="18" charset="0"/>
            </a:endParaRPr>
          </a:p>
        </p:txBody>
      </p:sp>
      <p:sp>
        <p:nvSpPr>
          <p:cNvPr id="5" name="TextBox 4"/>
          <p:cNvSpPr txBox="1"/>
          <p:nvPr/>
        </p:nvSpPr>
        <p:spPr>
          <a:xfrm>
            <a:off x="952407" y="3115326"/>
            <a:ext cx="2002972" cy="461665"/>
          </a:xfrm>
          <a:prstGeom prst="rect">
            <a:avLst/>
          </a:prstGeom>
          <a:noFill/>
        </p:spPr>
        <p:txBody>
          <a:bodyPr wrap="square" rtlCol="0">
            <a:spAutoFit/>
          </a:bodyPr>
          <a:lstStyle/>
          <a:p>
            <a:r>
              <a:rPr lang="en-US" sz="2400" b="1" dirty="0" smtClean="0"/>
              <a:t>Submitted By</a:t>
            </a:r>
            <a:endParaRPr lang="en-US" sz="2400" b="1" dirty="0"/>
          </a:p>
        </p:txBody>
      </p:sp>
      <p:sp>
        <p:nvSpPr>
          <p:cNvPr id="7" name="TextBox 6"/>
          <p:cNvSpPr txBox="1"/>
          <p:nvPr/>
        </p:nvSpPr>
        <p:spPr>
          <a:xfrm>
            <a:off x="7532917" y="3342304"/>
            <a:ext cx="3265715" cy="461665"/>
          </a:xfrm>
          <a:prstGeom prst="rect">
            <a:avLst/>
          </a:prstGeom>
          <a:noFill/>
        </p:spPr>
        <p:txBody>
          <a:bodyPr wrap="square" rtlCol="0">
            <a:spAutoFit/>
          </a:bodyPr>
          <a:lstStyle/>
          <a:p>
            <a:r>
              <a:rPr lang="en-US" sz="2400" b="1" dirty="0" smtClean="0"/>
              <a:t>Under the guidance of</a:t>
            </a:r>
            <a:endParaRPr lang="en-US" sz="2400" b="1" dirty="0"/>
          </a:p>
        </p:txBody>
      </p:sp>
      <p:sp>
        <p:nvSpPr>
          <p:cNvPr id="8" name="TextBox 7"/>
          <p:cNvSpPr txBox="1"/>
          <p:nvPr/>
        </p:nvSpPr>
        <p:spPr>
          <a:xfrm>
            <a:off x="7322457" y="3885801"/>
            <a:ext cx="4129315" cy="461665"/>
          </a:xfrm>
          <a:prstGeom prst="rect">
            <a:avLst/>
          </a:prstGeom>
          <a:noFill/>
        </p:spPr>
        <p:txBody>
          <a:bodyPr wrap="square" rtlCol="0">
            <a:spAutoFit/>
          </a:bodyPr>
          <a:lstStyle/>
          <a:p>
            <a:r>
              <a:rPr lang="en-US" sz="2400" spc="300" dirty="0" smtClean="0">
                <a:latin typeface="Times New Roman" pitchFamily="18" charset="0"/>
                <a:cs typeface="Times New Roman" pitchFamily="18" charset="0"/>
              </a:rPr>
              <a:t>Prof . Vikas Narkhede</a:t>
            </a:r>
            <a:endParaRPr lang="en-US" sz="2400" spc="3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476" y="5294811"/>
            <a:ext cx="6045924" cy="1578429"/>
          </a:xfrm>
          <a:prstGeom prst="rect">
            <a:avLst/>
          </a:prstGeom>
        </p:spPr>
      </p:pic>
    </p:spTree>
    <p:extLst>
      <p:ext uri="{BB962C8B-B14F-4D97-AF65-F5344CB8AC3E}">
        <p14:creationId xmlns:p14="http://schemas.microsoft.com/office/powerpoint/2010/main" val="489566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BDAD0-E489-3F17-C900-148E416C4F8D}"/>
              </a:ext>
            </a:extLst>
          </p:cNvPr>
          <p:cNvSpPr>
            <a:spLocks noGrp="1"/>
          </p:cNvSpPr>
          <p:nvPr>
            <p:ph type="title"/>
          </p:nvPr>
        </p:nvSpPr>
        <p:spPr>
          <a:xfrm>
            <a:off x="1744834" y="839768"/>
            <a:ext cx="8024327" cy="671803"/>
          </a:xfrm>
        </p:spPr>
        <p:txBody>
          <a:bodyPr/>
          <a:lstStyle/>
          <a:p>
            <a:pPr algn="ctr"/>
            <a:r>
              <a:rPr lang="en-US" sz="4400" dirty="0" smtClean="0">
                <a:latin typeface="Times New Roman" pitchFamily="18" charset="0"/>
                <a:cs typeface="Times New Roman" pitchFamily="18" charset="0"/>
              </a:rPr>
              <a:t>SYSTEM REQUIREMENTS</a:t>
            </a:r>
            <a:endParaRPr lang="en-IN" sz="44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37126817"/>
              </p:ext>
            </p:extLst>
          </p:nvPr>
        </p:nvGraphicFramePr>
        <p:xfrm>
          <a:off x="1306289" y="2640165"/>
          <a:ext cx="9956801" cy="3687306"/>
        </p:xfrm>
        <a:graphic>
          <a:graphicData uri="http://schemas.openxmlformats.org/drawingml/2006/table">
            <a:tbl>
              <a:tblPr firstRow="1" bandRow="1">
                <a:tableStyleId>{616DA210-FB5B-4158-B5E0-FEB733F419BA}</a:tableStyleId>
              </a:tblPr>
              <a:tblGrid>
                <a:gridCol w="4941193"/>
                <a:gridCol w="5015608"/>
              </a:tblGrid>
              <a:tr h="686527">
                <a:tc>
                  <a:txBody>
                    <a:bodyPr/>
                    <a:lstStyle/>
                    <a:p>
                      <a:pPr algn="ctr"/>
                      <a:r>
                        <a:rPr lang="en-US" sz="2000" b="1" dirty="0" smtClean="0">
                          <a:effectLst/>
                          <a:latin typeface="Times New Roman" panose="02020603050405020304" pitchFamily="18" charset="0"/>
                          <a:ea typeface="Times New Roman" panose="02020603050405020304" pitchFamily="18" charset="0"/>
                          <a:cs typeface="Times New Roman" pitchFamily="18" charset="0"/>
                        </a:rPr>
                        <a:t>Hardware Requirement	</a:t>
                      </a:r>
                      <a:endParaRPr lang="en-US" sz="20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effectLst/>
                          <a:latin typeface="Times New Roman" panose="02020603050405020304" pitchFamily="18" charset="0"/>
                          <a:ea typeface="Times New Roman" panose="02020603050405020304" pitchFamily="18" charset="0"/>
                          <a:cs typeface="Times New Roman" pitchFamily="18" charset="0"/>
                        </a:rPr>
                        <a:t>Software Requirement</a:t>
                      </a:r>
                      <a:endParaRPr lang="en-IN" sz="2000" dirty="0" smtClean="0">
                        <a:effectLst/>
                        <a:latin typeface="Times New Roman" pitchFamily="18" charset="0"/>
                        <a:ea typeface="Calibri" panose="020F0502020204030204" pitchFamily="34" charset="0"/>
                        <a:cs typeface="Times New Roman" pitchFamily="18" charset="0"/>
                      </a:endParaRPr>
                    </a:p>
                    <a:p>
                      <a:pPr algn="ctr"/>
                      <a:endParaRPr lang="en-US" sz="2000" dirty="0">
                        <a:latin typeface="Times New Roman" pitchFamily="18" charset="0"/>
                        <a:cs typeface="Times New Roman" pitchFamily="18" charset="0"/>
                      </a:endParaRPr>
                    </a:p>
                  </a:txBody>
                  <a:tcPr/>
                </a:tc>
              </a:tr>
              <a:tr h="903179">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Least have 1 GB RAM system.	</a:t>
                      </a:r>
                      <a:endParaRPr lang="en-US" sz="2000" dirty="0">
                        <a:latin typeface="Times New Roman" pitchFamily="18" charset="0"/>
                        <a:cs typeface="Times New Roman"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effectLst/>
                          <a:latin typeface="Times New Roman" panose="02020603050405020304" pitchFamily="18" charset="0"/>
                          <a:ea typeface="Times New Roman" panose="02020603050405020304" pitchFamily="18" charset="0"/>
                          <a:cs typeface="Times New Roman" pitchFamily="18" charset="0"/>
                        </a:rPr>
                        <a:t>Browser</a:t>
                      </a:r>
                      <a:endParaRPr lang="en-IN" sz="2000" dirty="0" smtClean="0">
                        <a:effectLst/>
                        <a:latin typeface="Times New Roman" pitchFamily="18" charset="0"/>
                        <a:ea typeface="Calibri" panose="020F0502020204030204" pitchFamily="34" charset="0"/>
                        <a:cs typeface="Times New Roman" pitchFamily="18" charset="0"/>
                      </a:endParaRPr>
                    </a:p>
                    <a:p>
                      <a:pPr algn="l"/>
                      <a:endParaRPr lang="en-US" sz="2000" b="1" dirty="0">
                        <a:latin typeface="Times New Roman" pitchFamily="18" charset="0"/>
                        <a:cs typeface="Times New Roman" pitchFamily="18" charset="0"/>
                      </a:endParaRPr>
                    </a:p>
                  </a:txBody>
                  <a:tcPr/>
                </a:tc>
              </a:tr>
              <a:tr h="903179">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Operating system.	</a:t>
                      </a:r>
                      <a:endParaRPr lang="en-US" sz="20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effectLst/>
                          <a:latin typeface="Times New Roman" panose="02020603050405020304" pitchFamily="18" charset="0"/>
                          <a:ea typeface="Times New Roman" panose="02020603050405020304" pitchFamily="18" charset="0"/>
                          <a:cs typeface="Times New Roman" pitchFamily="18" charset="0"/>
                        </a:rPr>
                        <a:t>PDF Reader</a:t>
                      </a:r>
                      <a:endParaRPr lang="en-IN" sz="2000" dirty="0" smtClean="0">
                        <a:effectLst/>
                        <a:latin typeface="Times New Roman" pitchFamily="18" charset="0"/>
                        <a:ea typeface="Calibri" panose="020F0502020204030204" pitchFamily="34" charset="0"/>
                        <a:cs typeface="Times New Roman" pitchFamily="18" charset="0"/>
                      </a:endParaRPr>
                    </a:p>
                    <a:p>
                      <a:pPr algn="l"/>
                      <a:endParaRPr lang="en-US" sz="2000" dirty="0">
                        <a:latin typeface="Times New Roman" pitchFamily="18" charset="0"/>
                        <a:cs typeface="Times New Roman" pitchFamily="18" charset="0"/>
                      </a:endParaRPr>
                    </a:p>
                  </a:txBody>
                  <a:tcPr/>
                </a:tc>
              </a:tr>
              <a:tr h="656636">
                <a:tc>
                  <a:txBody>
                    <a:bodyPr/>
                    <a:lstStyle/>
                    <a:p>
                      <a:pPr algn="l"/>
                      <a:r>
                        <a:rPr lang="en-US" sz="2000" dirty="0" smtClean="0">
                          <a:latin typeface="Times New Roman" pitchFamily="18" charset="0"/>
                          <a:cs typeface="Times New Roman" pitchFamily="18" charset="0"/>
                        </a:rPr>
                        <a:t>Internet Connection</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Node.js</a:t>
                      </a:r>
                      <a:endParaRPr lang="en-US" sz="2000" dirty="0">
                        <a:latin typeface="Times New Roman" pitchFamily="18" charset="0"/>
                        <a:cs typeface="Times New Roman" pitchFamily="18" charset="0"/>
                      </a:endParaRPr>
                    </a:p>
                  </a:txBody>
                  <a:tcPr/>
                </a:tc>
              </a:tr>
              <a:tr h="523272">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Device</a:t>
                      </a:r>
                      <a:r>
                        <a:rPr lang="en-US" sz="2000" baseline="0" dirty="0" smtClean="0">
                          <a:effectLst/>
                          <a:latin typeface="Times New Roman" panose="02020603050405020304" pitchFamily="18" charset="0"/>
                          <a:ea typeface="Times New Roman" panose="02020603050405020304" pitchFamily="18" charset="0"/>
                          <a:cs typeface="Times New Roman" pitchFamily="18" charset="0"/>
                        </a:rPr>
                        <a:t> Storage to store PDF in local</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Microsoft office</a:t>
                      </a:r>
                      <a:r>
                        <a:rPr lang="en-US" sz="2000" baseline="0" dirty="0" smtClean="0">
                          <a:latin typeface="Times New Roman" pitchFamily="18" charset="0"/>
                          <a:cs typeface="Times New Roman" pitchFamily="18" charset="0"/>
                        </a:rPr>
                        <a:t> and image support</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750897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User Online on application.</a:t>
            </a:r>
          </a:p>
          <a:p>
            <a:pPr>
              <a:lnSpc>
                <a:spcPct val="150000"/>
              </a:lnSpc>
            </a:pPr>
            <a:r>
              <a:rPr lang="en-US" sz="2400" dirty="0" smtClean="0">
                <a:latin typeface="Times New Roman" pitchFamily="18" charset="0"/>
                <a:cs typeface="Times New Roman" pitchFamily="18" charset="0"/>
              </a:rPr>
              <a:t>Uploading and posting picture / MS office file.</a:t>
            </a:r>
          </a:p>
          <a:p>
            <a:pPr>
              <a:lnSpc>
                <a:spcPct val="150000"/>
              </a:lnSpc>
            </a:pPr>
            <a:r>
              <a:rPr lang="en-US" sz="2400" dirty="0" smtClean="0">
                <a:latin typeface="Times New Roman" pitchFamily="18" charset="0"/>
                <a:cs typeface="Times New Roman" pitchFamily="18" charset="0"/>
              </a:rPr>
              <a:t>Request for submit.</a:t>
            </a:r>
          </a:p>
          <a:p>
            <a:pPr>
              <a:lnSpc>
                <a:spcPct val="150000"/>
              </a:lnSpc>
            </a:pPr>
            <a:r>
              <a:rPr lang="en-US" sz="2400" dirty="0" smtClean="0">
                <a:latin typeface="Times New Roman" pitchFamily="18" charset="0"/>
                <a:cs typeface="Times New Roman" pitchFamily="18" charset="0"/>
              </a:rPr>
              <a:t>Converted file available at local storage download location.</a:t>
            </a:r>
          </a:p>
        </p:txBody>
      </p:sp>
      <p:sp>
        <p:nvSpPr>
          <p:cNvPr id="4" name="Title 1">
            <a:extLst>
              <a:ext uri="{FF2B5EF4-FFF2-40B4-BE49-F238E27FC236}">
                <a16:creationId xmlns:a16="http://schemas.microsoft.com/office/drawing/2014/main" xmlns="" id="{775B7D2D-34F8-B989-A4A9-49F2D594B8DE}"/>
              </a:ext>
            </a:extLst>
          </p:cNvPr>
          <p:cNvSpPr>
            <a:spLocks noGrp="1"/>
          </p:cNvSpPr>
          <p:nvPr>
            <p:ph type="title"/>
          </p:nvPr>
        </p:nvSpPr>
        <p:spPr>
          <a:xfrm>
            <a:off x="2041609" y="930989"/>
            <a:ext cx="7958331" cy="709126"/>
          </a:xfrm>
        </p:spPr>
        <p:txBody>
          <a:bodyPr>
            <a:noAutofit/>
          </a:bodyPr>
          <a:lstStyle/>
          <a:p>
            <a:pPr algn="ctr"/>
            <a:r>
              <a:rPr lang="en-US" sz="4800" dirty="0" smtClean="0">
                <a:effectLst/>
                <a:latin typeface="Times New Roman" panose="02020603050405020304" pitchFamily="18" charset="0"/>
                <a:ea typeface="Times New Roman" panose="02020603050405020304" pitchFamily="18" charset="0"/>
              </a:rPr>
              <a:t>METHODOLOGY</a:t>
            </a:r>
            <a:endParaRPr lang="en-IN" sz="4800" dirty="0"/>
          </a:p>
        </p:txBody>
      </p:sp>
    </p:spTree>
    <p:extLst>
      <p:ext uri="{BB962C8B-B14F-4D97-AF65-F5344CB8AC3E}">
        <p14:creationId xmlns:p14="http://schemas.microsoft.com/office/powerpoint/2010/main" val="118424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270760"/>
            <a:ext cx="12003315" cy="4587239"/>
          </a:xfrm>
        </p:spPr>
        <p:txBody>
          <a:bodyPr>
            <a:normAutofit lnSpcReduction="10000"/>
          </a:bodyPr>
          <a:lstStyle/>
          <a:p>
            <a:pPr algn="just">
              <a:lnSpc>
                <a:spcPct val="115000"/>
              </a:lnSpc>
              <a:spcAft>
                <a:spcPts val="1000"/>
              </a:spcAft>
            </a:pPr>
            <a:r>
              <a:rPr lang="en-IN" sz="2000" dirty="0">
                <a:latin typeface="Times New Roman" panose="02020603050405020304" pitchFamily="18" charset="0"/>
                <a:ea typeface="Times New Roman" panose="02020603050405020304" pitchFamily="18" charset="0"/>
              </a:rPr>
              <a:t>The implementation of a web application for converting Word docs to PDF files can be broken down into the following steps:</a:t>
            </a:r>
            <a:endParaRPr lang="en-IN" sz="2000" dirty="0">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solidFill>
                  <a:schemeClr val="tx1"/>
                </a:solidFill>
                <a:latin typeface="Times New Roman" pitchFamily="18" charset="0"/>
                <a:ea typeface="Times New Roman" pitchFamily="18" charset="0"/>
                <a:cs typeface="Times New Roman" pitchFamily="18" charset="0"/>
              </a:rPr>
              <a:t>Front-end</a:t>
            </a:r>
            <a:r>
              <a:rPr lang="en-IN" sz="2200" b="1" dirty="0">
                <a:latin typeface="Times New Roman" pitchFamily="18" charset="0"/>
                <a:ea typeface="Times New Roman" pitchFamily="18" charset="0"/>
                <a:cs typeface="Times New Roman" pitchFamily="18" charset="0"/>
              </a:rPr>
              <a:t> </a:t>
            </a:r>
            <a:r>
              <a:rPr lang="en-IN" sz="2200" b="1" dirty="0" smtClean="0">
                <a:latin typeface="Times New Roman" pitchFamily="18" charset="0"/>
                <a:ea typeface="Times New Roman" pitchFamily="18" charset="0"/>
                <a:cs typeface="Times New Roman" pitchFamily="18" charset="0"/>
              </a:rPr>
              <a:t>: </a:t>
            </a:r>
            <a:r>
              <a:rPr lang="en-IN" sz="2200" dirty="0">
                <a:latin typeface="Times New Roman" pitchFamily="18" charset="0"/>
                <a:ea typeface="Times New Roman" pitchFamily="18" charset="0"/>
                <a:cs typeface="Times New Roman" pitchFamily="18" charset="0"/>
              </a:rPr>
              <a:t>The front-end of the application will typically use HTML, </a:t>
            </a:r>
            <a:r>
              <a:rPr lang="en-IN" sz="2200" dirty="0" smtClean="0">
                <a:latin typeface="Times New Roman" pitchFamily="18" charset="0"/>
                <a:ea typeface="Times New Roman" pitchFamily="18" charset="0"/>
                <a:cs typeface="Times New Roman" pitchFamily="18" charset="0"/>
              </a:rPr>
              <a:t>CSS (Boostrap 5), </a:t>
            </a:r>
            <a:r>
              <a:rPr lang="en-IN" sz="2200" dirty="0">
                <a:latin typeface="Times New Roman" pitchFamily="18" charset="0"/>
                <a:ea typeface="Times New Roman" pitchFamily="18" charset="0"/>
                <a:cs typeface="Times New Roman" pitchFamily="18" charset="0"/>
              </a:rPr>
              <a:t>and JavaScript to create a user-friendly interface. The user interface should be easy to use and should allow users to easily upload their </a:t>
            </a:r>
            <a:r>
              <a:rPr lang="en-IN" sz="2200" dirty="0" smtClean="0">
                <a:latin typeface="Times New Roman" pitchFamily="18" charset="0"/>
                <a:ea typeface="Times New Roman" pitchFamily="18" charset="0"/>
                <a:cs typeface="Times New Roman" pitchFamily="18" charset="0"/>
              </a:rPr>
              <a:t>desired file as per input operation. choose </a:t>
            </a:r>
            <a:r>
              <a:rPr lang="en-IN" sz="2200" dirty="0">
                <a:latin typeface="Times New Roman" pitchFamily="18" charset="0"/>
                <a:ea typeface="Times New Roman" pitchFamily="18" charset="0"/>
                <a:cs typeface="Times New Roman" pitchFamily="18" charset="0"/>
              </a:rPr>
              <a:t>the output format and </a:t>
            </a:r>
            <a:r>
              <a:rPr lang="en-IN" sz="2200" dirty="0" smtClean="0">
                <a:latin typeface="Times New Roman" pitchFamily="18" charset="0"/>
                <a:ea typeface="Times New Roman" pitchFamily="18" charset="0"/>
                <a:cs typeface="Times New Roman" pitchFamily="18" charset="0"/>
              </a:rPr>
              <a:t>download,</a:t>
            </a:r>
            <a:r>
              <a:rPr lang="en-IN" dirty="0" smtClean="0">
                <a:latin typeface="Times New Roman" pitchFamily="18" charset="0"/>
                <a:ea typeface="Times New Roman" pitchFamily="18" charset="0"/>
                <a:cs typeface="Times New Roman" pitchFamily="18" charset="0"/>
              </a:rPr>
              <a:t>.</a:t>
            </a:r>
            <a:endParaRPr lang="en-IN" dirty="0">
              <a:latin typeface="Times New Roman" pitchFamily="18" charset="0"/>
              <a:ea typeface="Times New Roman" pitchFamily="18" charset="0"/>
              <a:cs typeface="Times New Roman" pitchFamily="18" charset="0"/>
            </a:endParaRPr>
          </a:p>
          <a:p>
            <a:pPr algn="just">
              <a:lnSpc>
                <a:spcPct val="115000"/>
              </a:lnSpc>
              <a:spcAft>
                <a:spcPts val="1000"/>
              </a:spcAft>
            </a:pPr>
            <a:r>
              <a:rPr lang="en-IN" sz="2200" b="1" dirty="0" smtClean="0">
                <a:solidFill>
                  <a:schemeClr val="tx1"/>
                </a:solidFill>
                <a:latin typeface="Times New Roman" pitchFamily="18" charset="0"/>
                <a:ea typeface="Calibri" panose="020F0502020204030204" pitchFamily="34" charset="0"/>
                <a:cs typeface="Times New Roman" pitchFamily="18" charset="0"/>
              </a:rPr>
              <a:t>File </a:t>
            </a:r>
            <a:r>
              <a:rPr lang="en-IN" sz="2200" b="1" dirty="0" err="1" smtClean="0">
                <a:solidFill>
                  <a:schemeClr val="tx1"/>
                </a:solidFill>
                <a:latin typeface="Times New Roman" pitchFamily="18" charset="0"/>
                <a:ea typeface="Calibri" panose="020F0502020204030204" pitchFamily="34" charset="0"/>
                <a:cs typeface="Times New Roman" pitchFamily="18" charset="0"/>
              </a:rPr>
              <a:t>Uploadation</a:t>
            </a:r>
            <a:r>
              <a:rPr lang="en-IN" sz="2200" dirty="0" smtClean="0">
                <a:latin typeface="Times New Roman" pitchFamily="18" charset="0"/>
                <a:ea typeface="Calibri" panose="020F0502020204030204" pitchFamily="34" charset="0"/>
                <a:cs typeface="Times New Roman" pitchFamily="18" charset="0"/>
              </a:rPr>
              <a:t>:  </a:t>
            </a:r>
            <a:r>
              <a:rPr lang="en-IN" sz="2200" dirty="0">
                <a:latin typeface="Times New Roman" pitchFamily="18" charset="0"/>
                <a:ea typeface="Calibri" panose="020F0502020204030204" pitchFamily="34" charset="0"/>
                <a:cs typeface="Times New Roman" pitchFamily="18" charset="0"/>
              </a:rPr>
              <a:t>Fronted provide the filled to user to upload their word document through which user can convert their extension to pdf. Multer utility is used to upload the file in sever</a:t>
            </a:r>
            <a:r>
              <a:rPr lang="en-IN" sz="2200" dirty="0" smtClean="0">
                <a:latin typeface="Times New Roman" pitchFamily="18" charset="0"/>
                <a:ea typeface="Calibri" panose="020F0502020204030204" pitchFamily="34" charset="0"/>
                <a:cs typeface="Times New Roman" pitchFamily="18" charset="0"/>
              </a:rPr>
              <a:t>.</a:t>
            </a:r>
          </a:p>
          <a:p>
            <a:pPr algn="just">
              <a:lnSpc>
                <a:spcPct val="115000"/>
              </a:lnSpc>
              <a:spcAft>
                <a:spcPts val="1000"/>
              </a:spcAft>
            </a:pPr>
            <a:r>
              <a:rPr lang="en-IN" sz="2200" b="1" dirty="0" smtClean="0">
                <a:latin typeface="Times New Roman" pitchFamily="18" charset="0"/>
                <a:ea typeface="Calibri" panose="020F0502020204030204" pitchFamily="34" charset="0"/>
                <a:cs typeface="Times New Roman" pitchFamily="18" charset="0"/>
              </a:rPr>
              <a:t>File Validation</a:t>
            </a:r>
            <a:r>
              <a:rPr lang="en-IN" sz="2200" dirty="0" smtClean="0">
                <a:latin typeface="Times New Roman" pitchFamily="18" charset="0"/>
                <a:ea typeface="Calibri" panose="020F0502020204030204" pitchFamily="34" charset="0"/>
                <a:cs typeface="Times New Roman" pitchFamily="18" charset="0"/>
              </a:rPr>
              <a:t>:-Checking Whether the file uploaded is in proper format or it is existing file </a:t>
            </a:r>
            <a:r>
              <a:rPr lang="en-IN" sz="2200" dirty="0" err="1" smtClean="0">
                <a:latin typeface="Times New Roman" pitchFamily="18" charset="0"/>
                <a:ea typeface="Calibri" panose="020F0502020204030204" pitchFamily="34" charset="0"/>
                <a:cs typeface="Times New Roman" pitchFamily="18" charset="0"/>
              </a:rPr>
              <a:t>whech</a:t>
            </a:r>
            <a:r>
              <a:rPr lang="en-IN" sz="2200" dirty="0" smtClean="0">
                <a:latin typeface="Times New Roman" pitchFamily="18" charset="0"/>
                <a:ea typeface="Calibri" panose="020F0502020204030204" pitchFamily="34" charset="0"/>
                <a:cs typeface="Times New Roman" pitchFamily="18" charset="0"/>
              </a:rPr>
              <a:t> user have to generate </a:t>
            </a:r>
            <a:endParaRPr lang="en-IN" sz="2200" dirty="0">
              <a:latin typeface="Times New Roman" pitchFamily="18" charset="0"/>
              <a:ea typeface="Calibri" panose="020F0502020204030204" pitchFamily="34" charset="0"/>
              <a:cs typeface="Times New Roman" pitchFamily="18" charset="0"/>
            </a:endParaRPr>
          </a:p>
          <a:p>
            <a:endParaRPr lang="en-US" dirty="0"/>
          </a:p>
        </p:txBody>
      </p:sp>
    </p:spTree>
    <p:extLst>
      <p:ext uri="{BB962C8B-B14F-4D97-AF65-F5344CB8AC3E}">
        <p14:creationId xmlns:p14="http://schemas.microsoft.com/office/powerpoint/2010/main" val="341045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961" y="2269673"/>
            <a:ext cx="11037047" cy="1982998"/>
          </a:xfrm>
        </p:spPr>
        <p:txBody>
          <a:bodyPr/>
          <a:lstStyle/>
          <a:p>
            <a:pPr algn="just"/>
            <a:r>
              <a:rPr lang="en-IN" sz="2200" b="1" dirty="0">
                <a:solidFill>
                  <a:schemeClr val="tx1"/>
                </a:solidFill>
                <a:latin typeface="Times New Roman" pitchFamily="18" charset="0"/>
                <a:ea typeface="Times New Roman" pitchFamily="18" charset="0"/>
                <a:cs typeface="Times New Roman" pitchFamily="18" charset="0"/>
              </a:rPr>
              <a:t>Back-end </a:t>
            </a:r>
            <a:r>
              <a:rPr lang="en-IN" sz="2200" b="1" dirty="0" smtClean="0">
                <a:solidFill>
                  <a:schemeClr val="tx1"/>
                </a:solidFill>
                <a:latin typeface="Times New Roman" pitchFamily="18" charset="0"/>
                <a:ea typeface="Times New Roman" pitchFamily="18" charset="0"/>
                <a:cs typeface="Times New Roman" pitchFamily="18" charset="0"/>
              </a:rPr>
              <a:t>:  </a:t>
            </a:r>
            <a:r>
              <a:rPr lang="en-IN" sz="2200" dirty="0">
                <a:latin typeface="Times New Roman" pitchFamily="18" charset="0"/>
                <a:ea typeface="Times New Roman" pitchFamily="18" charset="0"/>
                <a:cs typeface="Times New Roman" pitchFamily="18" charset="0"/>
              </a:rPr>
              <a:t>The back-end of the application use a programming language such as or javascript with the help of nodejs to develop the code that will actually convert the </a:t>
            </a:r>
            <a:r>
              <a:rPr lang="en-IN" sz="2200" dirty="0" smtClean="0">
                <a:latin typeface="Times New Roman" pitchFamily="18" charset="0"/>
                <a:ea typeface="Times New Roman" pitchFamily="18" charset="0"/>
                <a:cs typeface="Times New Roman" pitchFamily="18" charset="0"/>
              </a:rPr>
              <a:t>office file as well as picture and html into pdf. </a:t>
            </a:r>
            <a:r>
              <a:rPr lang="en-IN" sz="2200" dirty="0">
                <a:latin typeface="Times New Roman" pitchFamily="18" charset="0"/>
                <a:ea typeface="Times New Roman" pitchFamily="18" charset="0"/>
                <a:cs typeface="Times New Roman" pitchFamily="18" charset="0"/>
              </a:rPr>
              <a:t>The code will need to be able to read the Word file, extract the text and formatting, and then create a new PDF file with the same text and formatting</a:t>
            </a:r>
            <a:r>
              <a:rPr lang="en-IN" sz="2200" dirty="0" smtClean="0">
                <a:latin typeface="Times New Roman" pitchFamily="18" charset="0"/>
                <a:ea typeface="Times New Roman" pitchFamily="18" charset="0"/>
                <a:cs typeface="Times New Roman" pitchFamily="18" charset="0"/>
              </a:rPr>
              <a:t>.</a:t>
            </a:r>
            <a:endParaRPr lang="en-IN" sz="2200" dirty="0">
              <a:latin typeface="Times New Roman" pitchFamily="18" charset="0"/>
              <a:ea typeface="Calibri" panose="020F0502020204030204" pitchFamily="34" charset="0"/>
              <a:cs typeface="Times New Roman" pitchFamily="18" charset="0"/>
            </a:endParaRPr>
          </a:p>
        </p:txBody>
      </p:sp>
      <p:sp>
        <p:nvSpPr>
          <p:cNvPr id="4" name="Title 1"/>
          <p:cNvSpPr>
            <a:spLocks noGrp="1"/>
          </p:cNvSpPr>
          <p:nvPr>
            <p:ph type="title"/>
          </p:nvPr>
        </p:nvSpPr>
        <p:spPr/>
        <p:txBody>
          <a:bodyPr/>
          <a:lstStyle/>
          <a:p>
            <a:pPr algn="ctr"/>
            <a:r>
              <a:rPr lang="en-US" sz="4400"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5" name="Oval 4"/>
          <p:cNvSpPr/>
          <p:nvPr/>
        </p:nvSpPr>
        <p:spPr>
          <a:xfrm>
            <a:off x="1705432" y="3802728"/>
            <a:ext cx="2387601" cy="907148"/>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Convert Hub</a:t>
            </a:r>
            <a:endParaRPr lang="en-US" dirty="0"/>
          </a:p>
        </p:txBody>
      </p:sp>
      <p:cxnSp>
        <p:nvCxnSpPr>
          <p:cNvPr id="7" name="Straight Arrow Connector 6"/>
          <p:cNvCxnSpPr>
            <a:endCxn id="8" idx="0"/>
          </p:cNvCxnSpPr>
          <p:nvPr/>
        </p:nvCxnSpPr>
        <p:spPr>
          <a:xfrm>
            <a:off x="928912" y="4274429"/>
            <a:ext cx="0" cy="943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9657" y="5217895"/>
            <a:ext cx="1538515" cy="522515"/>
          </a:xfrm>
          <a:prstGeom prst="rect">
            <a:avLst/>
          </a:prstGeom>
          <a:ln w="190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User</a:t>
            </a:r>
            <a:endParaRPr lang="en-US" dirty="0"/>
          </a:p>
        </p:txBody>
      </p:sp>
      <p:sp>
        <p:nvSpPr>
          <p:cNvPr id="9" name="Rectangle 8"/>
          <p:cNvSpPr/>
          <p:nvPr/>
        </p:nvSpPr>
        <p:spPr>
          <a:xfrm>
            <a:off x="1299025" y="6161316"/>
            <a:ext cx="3091543" cy="5225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1">
                    <a:lumMod val="75000"/>
                  </a:schemeClr>
                </a:solidFill>
                <a:latin typeface="Arial Rounded MT Bold" pitchFamily="34" charset="0"/>
              </a:rPr>
              <a:t>HTML , CSS , JavaScript</a:t>
            </a:r>
            <a:endParaRPr lang="en-US" dirty="0">
              <a:solidFill>
                <a:schemeClr val="accent1">
                  <a:lumMod val="75000"/>
                </a:schemeClr>
              </a:solidFill>
              <a:latin typeface="Arial Rounded MT Bold" pitchFamily="34" charset="0"/>
            </a:endParaRPr>
          </a:p>
        </p:txBody>
      </p:sp>
      <p:sp>
        <p:nvSpPr>
          <p:cNvPr id="10" name="Rectangle 9"/>
          <p:cNvSpPr/>
          <p:nvPr/>
        </p:nvSpPr>
        <p:spPr>
          <a:xfrm>
            <a:off x="5602513" y="5181614"/>
            <a:ext cx="1538515" cy="522515"/>
          </a:xfrm>
          <a:prstGeom prst="rect">
            <a:avLst/>
          </a:prstGeom>
          <a:ln w="127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Backend</a:t>
            </a:r>
            <a:endParaRPr lang="en-US" dirty="0"/>
          </a:p>
        </p:txBody>
      </p:sp>
      <p:cxnSp>
        <p:nvCxnSpPr>
          <p:cNvPr id="21" name="Straight Arrow Connector 20"/>
          <p:cNvCxnSpPr>
            <a:stCxn id="23" idx="2"/>
          </p:cNvCxnSpPr>
          <p:nvPr/>
        </p:nvCxnSpPr>
        <p:spPr>
          <a:xfrm>
            <a:off x="2902824" y="5711387"/>
            <a:ext cx="1" cy="442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a:off x="928913" y="4252677"/>
            <a:ext cx="776515" cy="3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33565" y="5188872"/>
            <a:ext cx="1538515" cy="522515"/>
          </a:xfrm>
          <a:prstGeom prst="rect">
            <a:avLst/>
          </a:prstGeom>
          <a:ln w="190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Frontend</a:t>
            </a:r>
            <a:endParaRPr lang="en-US" dirty="0"/>
          </a:p>
        </p:txBody>
      </p:sp>
      <p:cxnSp>
        <p:nvCxnSpPr>
          <p:cNvPr id="28" name="Straight Arrow Connector 27"/>
          <p:cNvCxnSpPr/>
          <p:nvPr/>
        </p:nvCxnSpPr>
        <p:spPr>
          <a:xfrm>
            <a:off x="2844796" y="4709876"/>
            <a:ext cx="14485" cy="4789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p:cNvCxnSpPr>
          <p:nvPr/>
        </p:nvCxnSpPr>
        <p:spPr>
          <a:xfrm>
            <a:off x="1698169" y="5479147"/>
            <a:ext cx="43539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72080" y="5442865"/>
            <a:ext cx="1930437"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109029" y="6183090"/>
            <a:ext cx="2699659" cy="5225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1C7838"/>
                </a:solidFill>
                <a:latin typeface="Arial Rounded MT Bold" pitchFamily="34" charset="0"/>
              </a:rPr>
              <a:t>Nodejs environment</a:t>
            </a:r>
            <a:endParaRPr lang="en-US" dirty="0">
              <a:solidFill>
                <a:srgbClr val="1C7838"/>
              </a:solidFill>
              <a:latin typeface="Arial Rounded MT Bold" pitchFamily="34" charset="0"/>
            </a:endParaRPr>
          </a:p>
        </p:txBody>
      </p:sp>
      <p:cxnSp>
        <p:nvCxnSpPr>
          <p:cNvPr id="56" name="Straight Arrow Connector 55"/>
          <p:cNvCxnSpPr/>
          <p:nvPr/>
        </p:nvCxnSpPr>
        <p:spPr>
          <a:xfrm>
            <a:off x="6407958" y="5718647"/>
            <a:ext cx="1" cy="442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881184" y="6466114"/>
            <a:ext cx="43539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316579" y="6204862"/>
            <a:ext cx="1959536" cy="5225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0070C0"/>
                </a:solidFill>
                <a:latin typeface="Arial Rounded MT Bold" pitchFamily="34" charset="0"/>
              </a:rPr>
              <a:t>Express Server</a:t>
            </a:r>
            <a:endParaRPr lang="en-US" dirty="0">
              <a:solidFill>
                <a:srgbClr val="0070C0"/>
              </a:solidFill>
              <a:latin typeface="Arial Rounded MT Bold" pitchFamily="34" charset="0"/>
            </a:endParaRPr>
          </a:p>
        </p:txBody>
      </p:sp>
    </p:spTree>
    <p:extLst>
      <p:ext uri="{BB962C8B-B14F-4D97-AF65-F5344CB8AC3E}">
        <p14:creationId xmlns:p14="http://schemas.microsoft.com/office/powerpoint/2010/main" val="375262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H="1">
            <a:off x="4340639" y="2307770"/>
            <a:ext cx="42675" cy="4448638"/>
          </a:xfrm>
          <a:prstGeom prst="line">
            <a:avLst/>
          </a:prstGeom>
          <a:ln w="19050">
            <a:solidFill>
              <a:schemeClr val="tx1"/>
            </a:solidFill>
            <a:prstDash val="lgDashDotDot"/>
            <a:headEnd type="diamond" w="med" len="med"/>
            <a:tailEnd type="diamond" w="med" len="med"/>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74179" y="2416627"/>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Interface</a:t>
            </a:r>
            <a:endParaRPr lang="en-US" dirty="0"/>
          </a:p>
        </p:txBody>
      </p:sp>
      <p:sp>
        <p:nvSpPr>
          <p:cNvPr id="2" name="Title 1"/>
          <p:cNvSpPr>
            <a:spLocks noGrp="1"/>
          </p:cNvSpPr>
          <p:nvPr>
            <p:ph type="title"/>
          </p:nvPr>
        </p:nvSpPr>
        <p:spPr>
          <a:xfrm>
            <a:off x="1539302" y="497600"/>
            <a:ext cx="8761413" cy="706964"/>
          </a:xfrm>
        </p:spPr>
        <p:txBody>
          <a:bodyPr>
            <a:normAutofit fontScale="90000"/>
          </a:bodyPr>
          <a:lstStyle/>
          <a:p>
            <a:pPr algn="ctr"/>
            <a:r>
              <a:rPr lang="en-US" sz="4800" dirty="0" smtClean="0">
                <a:latin typeface="Times New Roman" pitchFamily="18" charset="0"/>
                <a:cs typeface="Times New Roman" pitchFamily="18" charset="0"/>
              </a:rPr>
              <a:t>SYSTEM DESIGN</a:t>
            </a:r>
            <a:endParaRPr lang="en-US" sz="4800" dirty="0">
              <a:latin typeface="Times New Roman" pitchFamily="18" charset="0"/>
              <a:cs typeface="Times New Roman" pitchFamily="18" charset="0"/>
            </a:endParaRPr>
          </a:p>
        </p:txBody>
      </p:sp>
      <p:sp>
        <p:nvSpPr>
          <p:cNvPr id="7" name="Rounded Rectangle 6"/>
          <p:cNvSpPr/>
          <p:nvPr/>
        </p:nvSpPr>
        <p:spPr>
          <a:xfrm>
            <a:off x="4775191" y="5502039"/>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Server Response</a:t>
            </a:r>
            <a:endParaRPr lang="en-US" dirty="0"/>
          </a:p>
        </p:txBody>
      </p:sp>
      <p:sp>
        <p:nvSpPr>
          <p:cNvPr id="8" name="Rounded Rectangle 7"/>
          <p:cNvSpPr/>
          <p:nvPr/>
        </p:nvSpPr>
        <p:spPr>
          <a:xfrm>
            <a:off x="4782447" y="2416628"/>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Express Backend</a:t>
            </a:r>
            <a:endParaRPr lang="en-US" dirty="0"/>
          </a:p>
        </p:txBody>
      </p:sp>
      <p:cxnSp>
        <p:nvCxnSpPr>
          <p:cNvPr id="11" name="Straight Connector 10"/>
          <p:cNvCxnSpPr>
            <a:stCxn id="5" idx="2"/>
          </p:cNvCxnSpPr>
          <p:nvPr/>
        </p:nvCxnSpPr>
        <p:spPr>
          <a:xfrm>
            <a:off x="1088579" y="3258461"/>
            <a:ext cx="0" cy="2124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92059" y="3251722"/>
            <a:ext cx="0" cy="21955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254340" y="3707953"/>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Conversion Library</a:t>
            </a:r>
            <a:endParaRPr lang="en-US" dirty="0"/>
          </a:p>
        </p:txBody>
      </p:sp>
      <p:cxnSp>
        <p:nvCxnSpPr>
          <p:cNvPr id="15" name="Straight Arrow Connector 14"/>
          <p:cNvCxnSpPr/>
          <p:nvPr/>
        </p:nvCxnSpPr>
        <p:spPr>
          <a:xfrm>
            <a:off x="1088584" y="3788233"/>
            <a:ext cx="4339769"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78871" y="3382168"/>
            <a:ext cx="2917375" cy="353943"/>
          </a:xfrm>
          <a:prstGeom prst="rect">
            <a:avLst/>
          </a:prstGeom>
          <a:noFill/>
        </p:spPr>
        <p:txBody>
          <a:bodyPr wrap="square" rtlCol="0">
            <a:spAutoFit/>
          </a:bodyPr>
          <a:lstStyle/>
          <a:p>
            <a:r>
              <a:rPr lang="en-US" sz="1700" dirty="0" smtClean="0">
                <a:solidFill>
                  <a:schemeClr val="tx1">
                    <a:lumMod val="75000"/>
                    <a:lumOff val="25000"/>
                  </a:schemeClr>
                </a:solidFill>
                <a:latin typeface="Cascadia Mono SemiBold" pitchFamily="49" charset="0"/>
                <a:cs typeface="Cascadia Mono SemiBold" pitchFamily="49" charset="0"/>
              </a:rPr>
              <a:t>Uploading Input file</a:t>
            </a:r>
            <a:endParaRPr lang="en-US" sz="1700" dirty="0">
              <a:solidFill>
                <a:schemeClr val="tx1">
                  <a:lumMod val="75000"/>
                  <a:lumOff val="25000"/>
                </a:schemeClr>
              </a:solidFill>
              <a:latin typeface="Cascadia Mono SemiBold" pitchFamily="49" charset="0"/>
              <a:cs typeface="Cascadia Mono SemiBold" pitchFamily="49" charset="0"/>
            </a:endParaRPr>
          </a:p>
        </p:txBody>
      </p:sp>
      <p:cxnSp>
        <p:nvCxnSpPr>
          <p:cNvPr id="23" name="Straight Arrow Connector 22"/>
          <p:cNvCxnSpPr/>
          <p:nvPr/>
        </p:nvCxnSpPr>
        <p:spPr>
          <a:xfrm>
            <a:off x="6669305" y="2837543"/>
            <a:ext cx="2024747" cy="1309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280" y="2471842"/>
            <a:ext cx="2184401" cy="369332"/>
          </a:xfrm>
          <a:prstGeom prst="rect">
            <a:avLst/>
          </a:prstGeom>
          <a:noFill/>
        </p:spPr>
        <p:txBody>
          <a:bodyPr wrap="square" rtlCol="0">
            <a:spAutoFit/>
          </a:bodyPr>
          <a:lstStyle/>
          <a:p>
            <a:r>
              <a:rPr lang="en-US" dirty="0" smtClean="0">
                <a:solidFill>
                  <a:schemeClr val="tx1">
                    <a:lumMod val="75000"/>
                    <a:lumOff val="25000"/>
                  </a:schemeClr>
                </a:solidFill>
                <a:latin typeface="Cascadia Mono SemiBold" pitchFamily="49" charset="0"/>
                <a:cs typeface="Cascadia Mono SemiBold" pitchFamily="49" charset="0"/>
              </a:rPr>
              <a:t>Handle Upload</a:t>
            </a:r>
            <a:endParaRPr lang="en-US" dirty="0">
              <a:solidFill>
                <a:schemeClr val="tx1">
                  <a:lumMod val="75000"/>
                  <a:lumOff val="25000"/>
                </a:schemeClr>
              </a:solidFill>
              <a:latin typeface="Cascadia Mono SemiBold" pitchFamily="49" charset="0"/>
              <a:cs typeface="Cascadia Mono SemiBold" pitchFamily="49" charset="0"/>
            </a:endParaRPr>
          </a:p>
        </p:txBody>
      </p:sp>
      <p:cxnSp>
        <p:nvCxnSpPr>
          <p:cNvPr id="33" name="Straight Connector 32"/>
          <p:cNvCxnSpPr/>
          <p:nvPr/>
        </p:nvCxnSpPr>
        <p:spPr>
          <a:xfrm>
            <a:off x="5174343" y="4288970"/>
            <a:ext cx="0" cy="435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60877" y="3773717"/>
            <a:ext cx="2667003" cy="646331"/>
          </a:xfrm>
          <a:prstGeom prst="rect">
            <a:avLst/>
          </a:prstGeom>
          <a:pattFill prst="pct25">
            <a:fgClr>
              <a:schemeClr val="bg2">
                <a:lumMod val="50000"/>
              </a:schemeClr>
            </a:fgClr>
            <a:bgClr>
              <a:schemeClr val="bg1"/>
            </a:bgClr>
          </a:pattFill>
        </p:spPr>
        <p:txBody>
          <a:bodyPr wrap="square" rtlCol="0">
            <a:spAutoFit/>
            <a:scene3d>
              <a:camera prst="orthographicFront">
                <a:rot lat="0" lon="21299999" rev="0"/>
              </a:camera>
              <a:lightRig rig="threePt" dir="t"/>
            </a:scene3d>
          </a:bodyPr>
          <a:lstStyle/>
          <a:p>
            <a:pPr algn="ctr"/>
            <a:endParaRPr lang="en-US" dirty="0">
              <a:solidFill>
                <a:schemeClr val="tx1">
                  <a:lumMod val="75000"/>
                  <a:lumOff val="25000"/>
                </a:schemeClr>
              </a:solidFill>
              <a:latin typeface="Cascadia Mono SemiBold" pitchFamily="49" charset="0"/>
              <a:cs typeface="Cascadia Mono SemiBold" pitchFamily="49" charset="0"/>
            </a:endParaRPr>
          </a:p>
          <a:p>
            <a:pPr algn="ctr"/>
            <a:r>
              <a:rPr lang="en-US" dirty="0" smtClean="0">
                <a:effectLst>
                  <a:outerShdw blurRad="38100" dist="38100" dir="2700000" algn="tl">
                    <a:srgbClr val="000000">
                      <a:alpha val="43137"/>
                    </a:srgbClr>
                  </a:outerShdw>
                </a:effectLst>
                <a:latin typeface="Cascadia Mono SemiBold" pitchFamily="49" charset="0"/>
                <a:cs typeface="Cascadia Mono SemiBold" pitchFamily="49" charset="0"/>
              </a:rPr>
              <a:t>API</a:t>
            </a:r>
            <a:r>
              <a:rPr lang="en-US" dirty="0" smtClean="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rPr>
              <a:t> </a:t>
            </a:r>
            <a:r>
              <a:rPr lang="en-US" dirty="0" smtClean="0">
                <a:effectLst>
                  <a:outerShdw blurRad="38100" dist="38100" dir="2700000" algn="tl">
                    <a:srgbClr val="000000">
                      <a:alpha val="43137"/>
                    </a:srgbClr>
                  </a:outerShdw>
                </a:effectLst>
                <a:latin typeface="Cascadia Mono SemiBold" pitchFamily="49" charset="0"/>
                <a:cs typeface="Cascadia Mono SemiBold" pitchFamily="49" charset="0"/>
              </a:rPr>
              <a:t>Request </a:t>
            </a:r>
            <a:endParaRPr lang="en-US" dirty="0">
              <a:effectLst>
                <a:outerShdw blurRad="38100" dist="38100" dir="2700000" algn="tl">
                  <a:srgbClr val="000000">
                    <a:alpha val="43137"/>
                  </a:srgbClr>
                </a:outerShdw>
              </a:effectLst>
              <a:latin typeface="Cascadia Mono SemiBold" pitchFamily="49" charset="0"/>
              <a:cs typeface="Cascadia Mono SemiBold" pitchFamily="49" charset="0"/>
            </a:endParaRPr>
          </a:p>
        </p:txBody>
      </p:sp>
      <p:cxnSp>
        <p:nvCxnSpPr>
          <p:cNvPr id="39" name="Straight Arrow Connector 38"/>
          <p:cNvCxnSpPr>
            <a:endCxn id="37" idx="1"/>
          </p:cNvCxnSpPr>
          <p:nvPr/>
        </p:nvCxnSpPr>
        <p:spPr>
          <a:xfrm>
            <a:off x="5479139" y="4096882"/>
            <a:ext cx="881740" cy="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 idx="3"/>
          </p:cNvCxnSpPr>
          <p:nvPr/>
        </p:nvCxnSpPr>
        <p:spPr>
          <a:xfrm>
            <a:off x="9027883" y="4096877"/>
            <a:ext cx="1132119" cy="61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088915" y="4549787"/>
            <a:ext cx="0" cy="531599"/>
          </a:xfrm>
          <a:prstGeom prst="line">
            <a:avLst/>
          </a:prstGeom>
          <a:ln w="28575">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479141" y="5081380"/>
            <a:ext cx="5609777" cy="0"/>
          </a:xfrm>
          <a:prstGeom prst="line">
            <a:avLst/>
          </a:prstGeom>
          <a:ln w="28575">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30573" y="5197890"/>
            <a:ext cx="4158345" cy="584775"/>
          </a:xfrm>
          <a:prstGeom prst="rect">
            <a:avLst/>
          </a:prstGeom>
          <a:noFill/>
        </p:spPr>
        <p:txBody>
          <a:bodyPr wrap="square" rtlCol="0">
            <a:spAutoFit/>
          </a:bodyPr>
          <a:lstStyle/>
          <a:p>
            <a:r>
              <a:rPr lang="en-US" sz="1600" dirty="0" smtClean="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rPr>
              <a:t>User File Ready Provided as a response by server.</a:t>
            </a:r>
            <a:endParaRPr lang="en-US" sz="1600" dirty="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endParaRPr>
          </a:p>
        </p:txBody>
      </p:sp>
      <p:cxnSp>
        <p:nvCxnSpPr>
          <p:cNvPr id="57" name="Straight Arrow Connector 56"/>
          <p:cNvCxnSpPr>
            <a:stCxn id="7" idx="1"/>
            <a:endCxn id="18" idx="4"/>
          </p:cNvCxnSpPr>
          <p:nvPr/>
        </p:nvCxnSpPr>
        <p:spPr>
          <a:xfrm flipH="1" flipV="1">
            <a:off x="1727212" y="5919630"/>
            <a:ext cx="3047981" cy="332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126353" y="5447272"/>
            <a:ext cx="1865087" cy="353943"/>
          </a:xfrm>
          <a:prstGeom prst="rect">
            <a:avLst/>
          </a:prstGeom>
          <a:noFill/>
        </p:spPr>
        <p:txBody>
          <a:bodyPr wrap="square" rtlCol="0">
            <a:spAutoFit/>
          </a:bodyPr>
          <a:lstStyle/>
          <a:p>
            <a:r>
              <a:rPr lang="en-US" sz="1700" dirty="0" smtClean="0">
                <a:solidFill>
                  <a:schemeClr val="tx1">
                    <a:lumMod val="75000"/>
                    <a:lumOff val="25000"/>
                  </a:schemeClr>
                </a:solidFill>
                <a:latin typeface="Cascadia Mono SemiBold" pitchFamily="49" charset="0"/>
                <a:cs typeface="Cascadia Mono SemiBold" pitchFamily="49" charset="0"/>
              </a:rPr>
              <a:t>Download File</a:t>
            </a:r>
            <a:endParaRPr lang="en-US" sz="1700" dirty="0">
              <a:solidFill>
                <a:schemeClr val="tx1">
                  <a:lumMod val="75000"/>
                  <a:lumOff val="25000"/>
                </a:schemeClr>
              </a:solidFill>
              <a:latin typeface="Cascadia Mono SemiBold" pitchFamily="49" charset="0"/>
              <a:cs typeface="Cascadia Mono SemiBold" pitchFamily="49" charset="0"/>
            </a:endParaRPr>
          </a:p>
        </p:txBody>
      </p:sp>
      <p:sp>
        <p:nvSpPr>
          <p:cNvPr id="3" name="Oval 2"/>
          <p:cNvSpPr/>
          <p:nvPr/>
        </p:nvSpPr>
        <p:spPr>
          <a:xfrm>
            <a:off x="8679536" y="2457325"/>
            <a:ext cx="1828797" cy="78661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accent2"/>
                </a:solidFill>
                <a:latin typeface="Arial Rounded MT Bold" pitchFamily="34" charset="0"/>
              </a:rPr>
              <a:t>Multer</a:t>
            </a:r>
            <a:endParaRPr lang="en-US" sz="2400" dirty="0">
              <a:solidFill>
                <a:schemeClr val="accent2"/>
              </a:solidFill>
              <a:latin typeface="Arial Rounded MT Bold" pitchFamily="34" charset="0"/>
            </a:endParaRPr>
          </a:p>
        </p:txBody>
      </p:sp>
      <p:sp>
        <p:nvSpPr>
          <p:cNvPr id="18" name="Can 17"/>
          <p:cNvSpPr/>
          <p:nvPr/>
        </p:nvSpPr>
        <p:spPr>
          <a:xfrm>
            <a:off x="319323" y="5406576"/>
            <a:ext cx="1407888" cy="1026107"/>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latin typeface="Arial Rounded MT Bold" pitchFamily="34" charset="0"/>
              </a:rPr>
              <a:t>Local Storage</a:t>
            </a:r>
            <a:endParaRPr lang="en-US" dirty="0">
              <a:solidFill>
                <a:schemeClr val="tx1"/>
              </a:solidFill>
              <a:latin typeface="Arial Rounded MT Bold" pitchFamily="34" charset="0"/>
            </a:endParaRPr>
          </a:p>
        </p:txBody>
      </p:sp>
      <p:cxnSp>
        <p:nvCxnSpPr>
          <p:cNvPr id="24" name="Elbow Connector 23"/>
          <p:cNvCxnSpPr>
            <a:stCxn id="3" idx="6"/>
            <a:endCxn id="13" idx="0"/>
          </p:cNvCxnSpPr>
          <p:nvPr/>
        </p:nvCxnSpPr>
        <p:spPr>
          <a:xfrm>
            <a:off x="10508337" y="2850633"/>
            <a:ext cx="660407" cy="857320"/>
          </a:xfrm>
          <a:prstGeom prst="bentConnector2">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6681" y="6139105"/>
            <a:ext cx="1159329" cy="646331"/>
          </a:xfrm>
          <a:prstGeom prst="rect">
            <a:avLst/>
          </a:prstGeom>
          <a:pattFill prst="dotGrid">
            <a:fgClr>
              <a:srgbClr val="00B050"/>
            </a:fgClr>
            <a:bgClr>
              <a:schemeClr val="bg1"/>
            </a:bgClr>
          </a:pattFill>
        </p:spPr>
        <p:txBody>
          <a:bodyPr wrap="square" rtlCol="0">
            <a:spAutoFit/>
            <a:scene3d>
              <a:camera prst="orthographicFront">
                <a:rot lat="0" lon="21299999" rev="0"/>
              </a:camera>
              <a:lightRig rig="threePt" dir="t"/>
            </a:scene3d>
          </a:bodyPr>
          <a:lstStyle/>
          <a:p>
            <a:pPr algn="ctr"/>
            <a:endParaRPr lang="en-US" dirty="0">
              <a:solidFill>
                <a:schemeClr val="tx1">
                  <a:lumMod val="75000"/>
                  <a:lumOff val="25000"/>
                </a:schemeClr>
              </a:solidFill>
              <a:latin typeface="Cascadia Mono SemiBold" pitchFamily="49" charset="0"/>
              <a:cs typeface="Cascadia Mono SemiBold" pitchFamily="49" charset="0"/>
            </a:endParaRPr>
          </a:p>
          <a:p>
            <a:pPr algn="ctr"/>
            <a:r>
              <a:rPr lang="en-US" b="1" i="1" u="sng" dirty="0" smtClean="0">
                <a:effectLst>
                  <a:outerShdw blurRad="38100" dist="38100" dir="2700000" algn="tl">
                    <a:srgbClr val="000000">
                      <a:alpha val="43137"/>
                    </a:srgbClr>
                  </a:outerShdw>
                </a:effectLst>
                <a:latin typeface="Cascadia Mono SemiBold" pitchFamily="49" charset="0"/>
                <a:cs typeface="Cascadia Mono SemiBold" pitchFamily="49" charset="0"/>
              </a:rPr>
              <a:t>UI</a:t>
            </a:r>
            <a:endParaRPr lang="en-US" b="1" i="1" u="sng" dirty="0">
              <a:effectLst>
                <a:outerShdw blurRad="38100" dist="38100" dir="2700000" algn="tl">
                  <a:srgbClr val="000000">
                    <a:alpha val="43137"/>
                  </a:srgbClr>
                </a:outerShdw>
              </a:effectLst>
              <a:latin typeface="Cascadia Mono SemiBold" pitchFamily="49" charset="0"/>
              <a:cs typeface="Cascadia Mono SemiBold" pitchFamily="49" charset="0"/>
            </a:endParaRPr>
          </a:p>
        </p:txBody>
      </p:sp>
      <p:sp>
        <p:nvSpPr>
          <p:cNvPr id="56" name="TextBox 55"/>
          <p:cNvSpPr txBox="1"/>
          <p:nvPr/>
        </p:nvSpPr>
        <p:spPr>
          <a:xfrm>
            <a:off x="7405893" y="6125712"/>
            <a:ext cx="2188031" cy="646331"/>
          </a:xfrm>
          <a:prstGeom prst="rect">
            <a:avLst/>
          </a:prstGeom>
          <a:pattFill prst="dotGrid">
            <a:fgClr>
              <a:srgbClr val="00B050"/>
            </a:fgClr>
            <a:bgClr>
              <a:schemeClr val="bg1"/>
            </a:bgClr>
          </a:pattFill>
        </p:spPr>
        <p:txBody>
          <a:bodyPr wrap="square" rtlCol="0">
            <a:spAutoFit/>
            <a:scene3d>
              <a:camera prst="orthographicFront">
                <a:rot lat="0" lon="21299999" rev="0"/>
              </a:camera>
              <a:lightRig rig="threePt" dir="t"/>
            </a:scene3d>
          </a:bodyPr>
          <a:lstStyle/>
          <a:p>
            <a:pPr algn="ctr"/>
            <a:endParaRPr lang="en-US" b="1" i="1" u="sng" dirty="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endParaRPr>
          </a:p>
          <a:p>
            <a:pPr algn="ctr"/>
            <a:r>
              <a:rPr lang="en-US" b="1" i="1" u="sng" dirty="0" smtClean="0">
                <a:effectLst>
                  <a:outerShdw blurRad="38100" dist="38100" dir="2700000" algn="tl">
                    <a:srgbClr val="000000">
                      <a:alpha val="43137"/>
                    </a:srgbClr>
                  </a:outerShdw>
                </a:effectLst>
                <a:latin typeface="Cascadia Mono SemiBold" pitchFamily="49" charset="0"/>
                <a:cs typeface="Cascadia Mono SemiBold" pitchFamily="49" charset="0"/>
              </a:rPr>
              <a:t>SERVER SIDE</a:t>
            </a:r>
            <a:endParaRPr lang="en-US" b="1" i="1" u="sng" dirty="0">
              <a:effectLst>
                <a:outerShdw blurRad="38100" dist="38100" dir="2700000" algn="tl">
                  <a:srgbClr val="000000">
                    <a:alpha val="43137"/>
                  </a:srgbClr>
                </a:outerShdw>
              </a:effectLst>
              <a:latin typeface="Cascadia Mono SemiBold" pitchFamily="49" charset="0"/>
              <a:cs typeface="Cascadia Mono SemiBold" pitchFamily="49" charset="0"/>
            </a:endParaRPr>
          </a:p>
        </p:txBody>
      </p:sp>
    </p:spTree>
    <p:extLst>
      <p:ext uri="{BB962C8B-B14F-4D97-AF65-F5344CB8AC3E}">
        <p14:creationId xmlns:p14="http://schemas.microsoft.com/office/powerpoint/2010/main" val="921368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60"/>
            <a:ext cx="12181177" cy="6418319"/>
          </a:xfrm>
          <a:prstGeom prst="rect">
            <a:avLst/>
          </a:prstGeom>
        </p:spPr>
      </p:pic>
    </p:spTree>
    <p:extLst>
      <p:ext uri="{BB962C8B-B14F-4D97-AF65-F5344CB8AC3E}">
        <p14:creationId xmlns:p14="http://schemas.microsoft.com/office/powerpoint/2010/main" val="2975252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C563FAA-580E-D64F-00AB-1336568239F8}"/>
              </a:ext>
            </a:extLst>
          </p:cNvPr>
          <p:cNvSpPr>
            <a:spLocks noGrp="1"/>
          </p:cNvSpPr>
          <p:nvPr>
            <p:ph type="title"/>
          </p:nvPr>
        </p:nvSpPr>
        <p:spPr>
          <a:xfrm>
            <a:off x="1949472" y="715428"/>
            <a:ext cx="7950984" cy="1081705"/>
          </a:xfrm>
        </p:spPr>
        <p:txBody>
          <a:bodyPr/>
          <a:lstStyle/>
          <a:p>
            <a:pPr algn="ctr"/>
            <a:r>
              <a:rPr lang="en-US" sz="4800" dirty="0" smtClean="0">
                <a:latin typeface="Times New Roman" pitchFamily="18" charset="0"/>
                <a:cs typeface="Times New Roman" pitchFamily="18" charset="0"/>
              </a:rPr>
              <a:t>ADVANTAGES</a:t>
            </a:r>
            <a:endParaRPr lang="en-IN" sz="4800"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xmlns="" id="{52FB3FC6-6707-4357-6206-F2C6A82E2FD9}"/>
              </a:ext>
            </a:extLst>
          </p:cNvPr>
          <p:cNvSpPr>
            <a:spLocks noGrp="1"/>
          </p:cNvSpPr>
          <p:nvPr>
            <p:ph sz="half" idx="1"/>
          </p:nvPr>
        </p:nvSpPr>
        <p:spPr>
          <a:xfrm>
            <a:off x="406400" y="2278748"/>
            <a:ext cx="11582400" cy="4426857"/>
          </a:xfrm>
        </p:spPr>
        <p:txBody>
          <a:bodyPr>
            <a:normAutofit/>
          </a:bodyPr>
          <a:lstStyle/>
          <a:p>
            <a:pPr marL="342900" lvl="0" indent="-342900" algn="just">
              <a:lnSpc>
                <a:spcPct val="115000"/>
              </a:lnSpc>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Easy to use</a:t>
            </a:r>
            <a:r>
              <a:rPr lang="en-US" sz="2400" dirty="0">
                <a:effectLst/>
                <a:latin typeface="Times New Roman" panose="02020603050405020304" pitchFamily="18" charset="0"/>
                <a:ea typeface="Times New Roman" panose="02020603050405020304" pitchFamily="18" charset="0"/>
                <a:cs typeface="Times New Roman"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Web applications are typically easy to use, even for people with no technical knowledge</a:t>
            </a:r>
            <a:r>
              <a:rPr lang="en-US" sz="24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a:t>
            </a:r>
          </a:p>
          <a:p>
            <a:pPr algn="just">
              <a:lnSpc>
                <a:spcPct val="115000"/>
              </a:lnSpc>
              <a:buFont typeface="Wingdings" panose="05000000000000000000" pitchFamily="2" charset="2"/>
              <a:buChar char=""/>
            </a:pPr>
            <a:r>
              <a:rPr lang="en-US" sz="2400" b="1" dirty="0">
                <a:latin typeface="Times New Roman" pitchFamily="18" charset="0"/>
                <a:cs typeface="Times New Roman" pitchFamily="18" charset="0"/>
              </a:rPr>
              <a:t>Reduced File Size:</a:t>
            </a:r>
            <a:r>
              <a:rPr lang="en-US" sz="2400" dirty="0">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PDFs are often more compact than </a:t>
            </a:r>
            <a:r>
              <a:rPr lang="en-US" sz="2400" dirty="0" smtClean="0">
                <a:solidFill>
                  <a:schemeClr val="tx1"/>
                </a:solidFill>
                <a:latin typeface="Times New Roman" pitchFamily="18" charset="0"/>
                <a:cs typeface="Times New Roman" pitchFamily="18" charset="0"/>
              </a:rPr>
              <a:t>pictures , HTML and ms office file </a:t>
            </a:r>
            <a:r>
              <a:rPr lang="en-US" sz="2400" dirty="0">
                <a:solidFill>
                  <a:schemeClr val="tx1"/>
                </a:solidFill>
                <a:latin typeface="Times New Roman" pitchFamily="18" charset="0"/>
                <a:cs typeface="Times New Roman" pitchFamily="18" charset="0"/>
              </a:rPr>
              <a:t>making them easier to share, store, and transmit</a:t>
            </a:r>
            <a:r>
              <a:rPr lang="en-US" sz="2400" dirty="0" smtClean="0">
                <a:solidFill>
                  <a:schemeClr val="tx1"/>
                </a:solidFill>
                <a:latin typeface="Times New Roman" pitchFamily="18" charset="0"/>
                <a:cs typeface="Times New Roman" pitchFamily="18" charset="0"/>
              </a:rPr>
              <a:t>.</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marL="342900" lvl="0" indent="-342900" algn="just">
              <a:lnSpc>
                <a:spcPct val="115000"/>
              </a:lnSpc>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Accessible</a:t>
            </a:r>
            <a:r>
              <a:rPr lang="en-US" sz="2400" dirty="0">
                <a:effectLst/>
                <a:latin typeface="Times New Roman" panose="02020603050405020304" pitchFamily="18" charset="0"/>
                <a:ea typeface="Times New Roman" panose="02020603050405020304" pitchFamily="18" charset="0"/>
                <a:cs typeface="Times New Roman"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Web applications can be accessed from anywhere with an internet connection.</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marL="342900" lvl="0"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Scalable</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 Web applications can be easily scaled to handle large volumes of traffic.</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algn="just">
              <a:lnSpc>
                <a:spcPct val="115000"/>
              </a:lnSpc>
              <a:spcAft>
                <a:spcPts val="1000"/>
              </a:spcAft>
              <a:buFont typeface="Wingdings" panose="05000000000000000000" pitchFamily="2" charset="2"/>
              <a:buChar char="Ø"/>
            </a:pPr>
            <a:r>
              <a:rPr lang="en-US" sz="2400" b="1" i="0" dirty="0" smtClean="0">
                <a:effectLst/>
                <a:latin typeface="Times New Roman" pitchFamily="18" charset="0"/>
                <a:cs typeface="Times New Roman" pitchFamily="18" charset="0"/>
              </a:rPr>
              <a:t>Compact </a:t>
            </a:r>
            <a:r>
              <a:rPr lang="en-US" sz="2400" b="1" i="0" dirty="0">
                <a:effectLst/>
                <a:latin typeface="Times New Roman" pitchFamily="18" charset="0"/>
                <a:cs typeface="Times New Roman" pitchFamily="18" charset="0"/>
              </a:rPr>
              <a:t>File Size</a:t>
            </a:r>
            <a:r>
              <a:rPr lang="en-US" sz="2400" b="1" i="0" dirty="0">
                <a:solidFill>
                  <a:schemeClr val="tx1"/>
                </a:solidFill>
                <a:effectLst/>
                <a:latin typeface="Times New Roman" pitchFamily="18" charset="0"/>
                <a:cs typeface="Times New Roman" pitchFamily="18" charset="0"/>
              </a:rPr>
              <a:t>:</a:t>
            </a:r>
            <a:r>
              <a:rPr lang="en-US" sz="2400" b="0" i="0" dirty="0">
                <a:solidFill>
                  <a:schemeClr val="tx1"/>
                </a:solidFill>
                <a:effectLst/>
                <a:latin typeface="Times New Roman" pitchFamily="18" charset="0"/>
                <a:cs typeface="Times New Roman" pitchFamily="18" charset="0"/>
              </a:rPr>
              <a:t> </a:t>
            </a:r>
            <a:r>
              <a:rPr lang="en-US" sz="2400" i="0" dirty="0">
                <a:solidFill>
                  <a:schemeClr val="tx1"/>
                </a:solidFill>
                <a:effectLst/>
                <a:latin typeface="Times New Roman" pitchFamily="18" charset="0"/>
                <a:cs typeface="Times New Roman" pitchFamily="18" charset="0"/>
              </a:rPr>
              <a:t>PDFs can compress images and text, resulting in smaller file sizes that are easy to share and store</a:t>
            </a:r>
            <a:r>
              <a:rPr lang="en-US" sz="2400" i="0" dirty="0" smtClean="0">
                <a:solidFill>
                  <a:schemeClr val="tx1"/>
                </a:solidFill>
                <a:effectLst/>
                <a:latin typeface="Times New Roman" pitchFamily="18" charset="0"/>
                <a:cs typeface="Times New Roman" pitchFamily="18" charset="0"/>
              </a:rPr>
              <a:t>.</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139824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9D0AC38E-BA46-1C80-8E05-C3BE45AFD9D3}"/>
              </a:ext>
            </a:extLst>
          </p:cNvPr>
          <p:cNvSpPr>
            <a:spLocks noGrp="1" noChangeArrowheads="1"/>
          </p:cNvSpPr>
          <p:nvPr>
            <p:ph sz="half" idx="1"/>
          </p:nvPr>
        </p:nvSpPr>
        <p:spPr bwMode="auto">
          <a:xfrm>
            <a:off x="464456" y="2315177"/>
            <a:ext cx="11611429"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Loss of Editability</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When you convert a Word document to PDF, it becomes a non-editable format, which can be a disadvantage if you need to make future edits or updates to the content.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File Size</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PDFs can sometimes have larger file sizes compared to Word documents, especially if the original document contains high-resolution images or graphics</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smtClean="0">
                <a:ln>
                  <a:noFill/>
                </a:ln>
                <a:solidFill>
                  <a:schemeClr val="tx1">
                    <a:lumMod val="85000"/>
                    <a:lumOff val="15000"/>
                  </a:schemeClr>
                </a:solidFill>
                <a:effectLst/>
                <a:latin typeface="Times New Roman" pitchFamily="18" charset="0"/>
                <a:cs typeface="Times New Roman" pitchFamily="18" charset="0"/>
              </a:rPr>
              <a:t>Potential </a:t>
            </a: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Formatting Issues:</a:t>
            </a:r>
            <a:r>
              <a:rPr kumimoji="0" lang="en-US" altLang="en-US" sz="2200" b="0"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 </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Complex formatting in Word documents may not always convert perfectly to PDF, leading to potential layout or appearance discrepancies.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Additional Software Needed:</a:t>
            </a:r>
            <a:r>
              <a:rPr kumimoji="0" lang="en-US" altLang="en-US" sz="2200" b="0"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 </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Creating PDFs from Word documents typically requires dedicated software or online tools, which may not always be readily available or free.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xmlns="" id="{CC563FAA-580E-D64F-00AB-1336568239F8}"/>
              </a:ext>
            </a:extLst>
          </p:cNvPr>
          <p:cNvSpPr txBox="1">
            <a:spLocks/>
          </p:cNvSpPr>
          <p:nvPr/>
        </p:nvSpPr>
        <p:spPr bwMode="gray">
          <a:xfrm>
            <a:off x="1884157" y="780741"/>
            <a:ext cx="7950984" cy="108170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8" charset="0"/>
                <a:cs typeface="Times New Roman" pitchFamily="18" charset="0"/>
              </a:rPr>
              <a:t>DISADVANTAGES</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2463498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4CEA9-7608-E900-1246-FBA4F264B0F6}"/>
              </a:ext>
            </a:extLst>
          </p:cNvPr>
          <p:cNvSpPr>
            <a:spLocks noGrp="1"/>
          </p:cNvSpPr>
          <p:nvPr>
            <p:ph type="title"/>
          </p:nvPr>
        </p:nvSpPr>
        <p:spPr>
          <a:xfrm>
            <a:off x="1856029" y="485193"/>
            <a:ext cx="7958331" cy="1077229"/>
          </a:xfrm>
        </p:spPr>
        <p:txBody>
          <a:bodyPr/>
          <a:lstStyle/>
          <a:p>
            <a:pPr algn="ctr"/>
            <a:r>
              <a:rPr lang="en-US" sz="4800" dirty="0" smtClean="0">
                <a:latin typeface="Times New Roman" pitchFamily="18" charset="0"/>
                <a:cs typeface="Times New Roman" pitchFamily="18" charset="0"/>
              </a:rPr>
              <a:t>CONCLUSION</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B238DD5-102E-7846-74CB-5105FE2BF103}"/>
              </a:ext>
            </a:extLst>
          </p:cNvPr>
          <p:cNvSpPr>
            <a:spLocks noGrp="1"/>
          </p:cNvSpPr>
          <p:nvPr>
            <p:ph idx="1"/>
          </p:nvPr>
        </p:nvSpPr>
        <p:spPr>
          <a:xfrm>
            <a:off x="420918" y="2371276"/>
            <a:ext cx="11524343" cy="4131129"/>
          </a:xfrm>
        </p:spPr>
        <p:txBody>
          <a:bodyPr>
            <a:normAutofit/>
          </a:bodyPr>
          <a:lstStyle/>
          <a:p>
            <a:pPr algn="just"/>
            <a:r>
              <a:rPr lang="en-US" sz="2400" b="0" i="0" dirty="0">
                <a:solidFill>
                  <a:srgbClr val="374151"/>
                </a:solidFill>
                <a:effectLst/>
                <a:latin typeface="Times New Roman" pitchFamily="18" charset="0"/>
                <a:cs typeface="Times New Roman" pitchFamily="18" charset="0"/>
              </a:rPr>
              <a:t>In conclusion, </a:t>
            </a:r>
            <a:r>
              <a:rPr lang="en-US" sz="2400" b="0" i="0" dirty="0" smtClean="0">
                <a:solidFill>
                  <a:srgbClr val="374151"/>
                </a:solidFill>
                <a:effectLst/>
                <a:latin typeface="Times New Roman" pitchFamily="18" charset="0"/>
                <a:cs typeface="Times New Roman" pitchFamily="18" charset="0"/>
              </a:rPr>
              <a:t>The Extension conversion Management System project </a:t>
            </a:r>
            <a:r>
              <a:rPr lang="en-US" sz="2400" b="0" i="0" dirty="0">
                <a:solidFill>
                  <a:srgbClr val="374151"/>
                </a:solidFill>
                <a:effectLst/>
                <a:latin typeface="Times New Roman" pitchFamily="18" charset="0"/>
                <a:cs typeface="Times New Roman" pitchFamily="18" charset="0"/>
              </a:rPr>
              <a:t>has provided valuable insights into the importance and utility of converting documents from one format to another. Converting </a:t>
            </a:r>
            <a:r>
              <a:rPr lang="en-US" sz="2400" b="0" i="0" dirty="0" smtClean="0">
                <a:solidFill>
                  <a:srgbClr val="374151"/>
                </a:solidFill>
                <a:effectLst/>
                <a:latin typeface="Times New Roman" pitchFamily="18" charset="0"/>
                <a:cs typeface="Times New Roman" pitchFamily="18" charset="0"/>
              </a:rPr>
              <a:t>various </a:t>
            </a:r>
            <a:r>
              <a:rPr lang="en-US" sz="2400" dirty="0" smtClean="0">
                <a:solidFill>
                  <a:srgbClr val="374151"/>
                </a:solidFill>
                <a:latin typeface="Times New Roman" pitchFamily="18" charset="0"/>
                <a:cs typeface="Times New Roman" pitchFamily="18" charset="0"/>
              </a:rPr>
              <a:t>different file extension </a:t>
            </a:r>
            <a:r>
              <a:rPr lang="en-US" sz="2400" b="0" i="0" dirty="0" smtClean="0">
                <a:solidFill>
                  <a:srgbClr val="374151"/>
                </a:solidFill>
                <a:effectLst/>
                <a:latin typeface="Times New Roman" pitchFamily="18" charset="0"/>
                <a:cs typeface="Times New Roman" pitchFamily="18" charset="0"/>
              </a:rPr>
              <a:t>to </a:t>
            </a:r>
            <a:r>
              <a:rPr lang="en-US" sz="2400" b="0" i="0" dirty="0">
                <a:solidFill>
                  <a:srgbClr val="374151"/>
                </a:solidFill>
                <a:effectLst/>
                <a:latin typeface="Times New Roman" pitchFamily="18" charset="0"/>
                <a:cs typeface="Times New Roman" pitchFamily="18" charset="0"/>
              </a:rPr>
              <a:t>PDF offers several benefits, including preserving formatting and layout</a:t>
            </a:r>
            <a:r>
              <a:rPr lang="en-US" sz="2400" b="0" i="0" dirty="0" smtClean="0">
                <a:solidFill>
                  <a:srgbClr val="374151"/>
                </a:solidFill>
                <a:effectLst/>
                <a:latin typeface="Times New Roman" pitchFamily="18" charset="0"/>
                <a:cs typeface="Times New Roman" pitchFamily="18" charset="0"/>
              </a:rPr>
              <a:t>, convenience for user, </a:t>
            </a:r>
            <a:r>
              <a:rPr lang="en-US" sz="2400" b="0" i="0" dirty="0">
                <a:solidFill>
                  <a:srgbClr val="374151"/>
                </a:solidFill>
                <a:effectLst/>
                <a:latin typeface="Times New Roman" pitchFamily="18" charset="0"/>
                <a:cs typeface="Times New Roman" pitchFamily="18" charset="0"/>
              </a:rPr>
              <a:t>ensuring compatibility across different devices and operating systems, and enhancing document security</a:t>
            </a:r>
            <a:r>
              <a:rPr lang="en-US" sz="2400" b="0" i="0" dirty="0" smtClean="0">
                <a:solidFill>
                  <a:srgbClr val="374151"/>
                </a:solidFill>
                <a:effectLst/>
                <a:latin typeface="Times New Roman" pitchFamily="18" charset="0"/>
                <a:cs typeface="Times New Roman" pitchFamily="18" charset="0"/>
              </a:rPr>
              <a:t>.</a:t>
            </a:r>
          </a:p>
          <a:p>
            <a:pPr algn="just"/>
            <a:endParaRPr lang="en-US" sz="2400" b="0" i="0" dirty="0" smtClean="0">
              <a:solidFill>
                <a:srgbClr val="374151"/>
              </a:solidFill>
              <a:effectLst/>
              <a:latin typeface="Times New Roman" pitchFamily="18" charset="0"/>
              <a:cs typeface="Times New Roman" pitchFamily="18" charset="0"/>
            </a:endParaRPr>
          </a:p>
          <a:p>
            <a:pPr algn="just"/>
            <a:r>
              <a:rPr lang="en-US" sz="2400" dirty="0">
                <a:latin typeface="Times New Roman" panose="02020603050405020304" pitchFamily="18" charset="0"/>
                <a:ea typeface="Times New Roman" panose="02020603050405020304" pitchFamily="18" charset="0"/>
              </a:rPr>
              <a:t>The expected result for a </a:t>
            </a:r>
            <a:r>
              <a:rPr lang="en-US" sz="2400" dirty="0" smtClean="0">
                <a:latin typeface="Times New Roman" panose="02020603050405020304" pitchFamily="18" charset="0"/>
                <a:ea typeface="Times New Roman" panose="02020603050405020304" pitchFamily="18" charset="0"/>
              </a:rPr>
              <a:t>Convert Hub System is that, </a:t>
            </a:r>
            <a:r>
              <a:rPr lang="en-US" sz="2400" dirty="0">
                <a:latin typeface="Times New Roman" panose="02020603050405020304" pitchFamily="18" charset="0"/>
                <a:ea typeface="Times New Roman" panose="02020603050405020304" pitchFamily="18" charset="0"/>
              </a:rPr>
              <a:t>PDF file that is an accurate and faithful representation of the original </a:t>
            </a:r>
            <a:r>
              <a:rPr lang="en-US" sz="2400" dirty="0" smtClean="0">
                <a:latin typeface="Times New Roman" panose="02020603050405020304" pitchFamily="18" charset="0"/>
                <a:ea typeface="Times New Roman" panose="02020603050405020304" pitchFamily="18" charset="0"/>
              </a:rPr>
              <a:t>Input file. </a:t>
            </a:r>
            <a:r>
              <a:rPr lang="en-US" sz="2400" dirty="0">
                <a:latin typeface="Times New Roman" panose="02020603050405020304" pitchFamily="18" charset="0"/>
                <a:ea typeface="Times New Roman" panose="02020603050405020304" pitchFamily="18" charset="0"/>
              </a:rPr>
              <a:t>This means that the PDF file should have the same text, formatting, and layout as the original </a:t>
            </a:r>
            <a:r>
              <a:rPr lang="en-US" sz="2400" dirty="0" smtClean="0">
                <a:latin typeface="Times New Roman" panose="02020603050405020304" pitchFamily="18" charset="0"/>
                <a:ea typeface="Times New Roman" panose="02020603050405020304" pitchFamily="18" charset="0"/>
              </a:rPr>
              <a:t>Input file given by user.</a:t>
            </a:r>
            <a:endParaRPr lang="en-IN" sz="2400" dirty="0">
              <a:latin typeface="Times New Roman" pitchFamily="18" charset="0"/>
              <a:cs typeface="Times New Roman" pitchFamily="18" charset="0"/>
            </a:endParaRPr>
          </a:p>
        </p:txBody>
      </p:sp>
      <p:sp>
        <p:nvSpPr>
          <p:cNvPr id="4" name="Subtitle 5">
            <a:extLst>
              <a:ext uri="{FF2B5EF4-FFF2-40B4-BE49-F238E27FC236}">
                <a16:creationId xmlns:a16="http://schemas.microsoft.com/office/drawing/2014/main" xmlns="" id="{3769492F-7EE3-1DA4-8962-140814FC1FB7}"/>
              </a:ext>
            </a:extLst>
          </p:cNvPr>
          <p:cNvSpPr txBox="1">
            <a:spLocks/>
          </p:cNvSpPr>
          <p:nvPr/>
        </p:nvSpPr>
        <p:spPr>
          <a:xfrm>
            <a:off x="1562361" y="4599474"/>
            <a:ext cx="9871787" cy="22585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14300" indent="0">
              <a:buFont typeface="Wingdings 3" charset="2"/>
              <a:buNone/>
            </a:pPr>
            <a:r>
              <a:rPr lang="en-US" sz="2400" dirty="0" smtClean="0">
                <a:latin typeface="Times New Roman" panose="02020603050405020304" pitchFamily="18" charset="0"/>
                <a:ea typeface="Times New Roman" panose="02020603050405020304" pitchFamily="18" charset="0"/>
              </a:rPr>
              <a:t>.</a:t>
            </a:r>
            <a:endParaRPr lang="en-IN" sz="2400" dirty="0" smtClean="0">
              <a:latin typeface="Calibri" panose="020F0502020204030204" pitchFamily="34" charset="0"/>
              <a:ea typeface="Calibri" panose="020F0502020204030204" pitchFamily="34" charset="0"/>
            </a:endParaRPr>
          </a:p>
          <a:p>
            <a:pPr marL="3657600" lvl="8" indent="0">
              <a:buFont typeface="Wingdings 3" charset="2"/>
              <a:buNone/>
            </a:pPr>
            <a:endParaRPr lang="en-IN" sz="3000" dirty="0"/>
          </a:p>
        </p:txBody>
      </p:sp>
    </p:spTree>
    <p:extLst>
      <p:ext uri="{BB962C8B-B14F-4D97-AF65-F5344CB8AC3E}">
        <p14:creationId xmlns:p14="http://schemas.microsoft.com/office/powerpoint/2010/main" val="2532298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3817-6DA7-7196-7BB2-6C82851626C9}"/>
              </a:ext>
            </a:extLst>
          </p:cNvPr>
          <p:cNvSpPr>
            <a:spLocks noGrp="1"/>
          </p:cNvSpPr>
          <p:nvPr>
            <p:ph type="title"/>
          </p:nvPr>
        </p:nvSpPr>
        <p:spPr>
          <a:xfrm>
            <a:off x="1716073" y="522516"/>
            <a:ext cx="7529531" cy="1582056"/>
          </a:xfrm>
        </p:spPr>
        <p:txBody>
          <a:bodyPr/>
          <a:lstStyle/>
          <a:p>
            <a:pPr algn="ctr"/>
            <a:r>
              <a:rPr lang="en-US" sz="4400" dirty="0" smtClean="0">
                <a:latin typeface="Times New Roman" pitchFamily="18" charset="0"/>
                <a:cs typeface="Times New Roman" pitchFamily="18" charset="0"/>
              </a:rPr>
              <a:t>REFERENCE</a:t>
            </a:r>
            <a:endParaRPr lang="en-IN" sz="4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EAA5E68-FAEE-7708-42F1-0896F55FECC3}"/>
              </a:ext>
            </a:extLst>
          </p:cNvPr>
          <p:cNvSpPr>
            <a:spLocks noGrp="1"/>
          </p:cNvSpPr>
          <p:nvPr>
            <p:ph idx="1"/>
          </p:nvPr>
        </p:nvSpPr>
        <p:spPr>
          <a:xfrm>
            <a:off x="522518" y="2350696"/>
            <a:ext cx="11480799" cy="4354904"/>
          </a:xfrm>
        </p:spPr>
        <p:txBody>
          <a:bodyPr>
            <a:normAutofit/>
          </a:bodyPr>
          <a:lstStyle/>
          <a:p>
            <a:pPr marL="342900" lvl="0" indent="-342900" algn="just">
              <a:lnSpc>
                <a:spcPct val="115000"/>
              </a:lnSpc>
              <a:spcAft>
                <a:spcPts val="1000"/>
              </a:spcAft>
              <a:buFont typeface="Wingdings" panose="05000000000000000000" pitchFamily="2" charset="2"/>
              <a:buChar char=""/>
              <a:tabLst>
                <a:tab pos="4281488"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“A Comparison of Word to PDF Converters" by David Smith, published in the Journal of Computing and Information Technology in </a:t>
            </a:r>
            <a:r>
              <a:rPr lang="en-US" sz="24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2017/</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algn="just">
              <a:buFont typeface="Wingdings" panose="05000000000000000000" pitchFamily="2" charset="2"/>
              <a:buChar char="Ø"/>
            </a:pPr>
            <a:r>
              <a:rPr lang="en-US" sz="2400" b="0" dirty="0" smtClean="0">
                <a:solidFill>
                  <a:schemeClr val="tx1"/>
                </a:solidFill>
                <a:effectLst/>
                <a:latin typeface="Times New Roman" pitchFamily="18" charset="0"/>
                <a:cs typeface="Times New Roman" pitchFamily="18" charset="0"/>
              </a:rPr>
              <a:t>Das</a:t>
            </a:r>
            <a:r>
              <a:rPr lang="en-US" sz="2400" b="0" dirty="0">
                <a:solidFill>
                  <a:schemeClr val="tx1"/>
                </a:solidFill>
                <a:effectLst/>
                <a:latin typeface="Times New Roman" pitchFamily="18" charset="0"/>
                <a:cs typeface="Times New Roman" pitchFamily="18" charset="0"/>
              </a:rPr>
              <a:t>, A. K. (2015). Online Citation and Reference Management Tools. In Open Access for Researchers, Module 4: Research </a:t>
            </a:r>
          </a:p>
          <a:p>
            <a:pPr algn="just">
              <a:buFont typeface="Wingdings" panose="05000000000000000000" pitchFamily="2" charset="2"/>
              <a:buChar char="Ø"/>
            </a:pPr>
            <a:r>
              <a:rPr lang="en-US" sz="2400" b="0" dirty="0">
                <a:solidFill>
                  <a:schemeClr val="tx1"/>
                </a:solidFill>
                <a:effectLst/>
                <a:latin typeface="Times New Roman" pitchFamily="18" charset="0"/>
                <a:cs typeface="Times New Roman" pitchFamily="18" charset="0"/>
              </a:rPr>
              <a:t>Evaluation Metrics (pp. 92-120). UNESCO, Paris</a:t>
            </a:r>
            <a:r>
              <a:rPr lang="en-US" sz="2400" b="0" dirty="0" smtClean="0">
                <a:solidFill>
                  <a:schemeClr val="tx1"/>
                </a:solidFill>
                <a:effectLst/>
                <a:latin typeface="Times New Roman" pitchFamily="18" charset="0"/>
                <a:cs typeface="Times New Roman" pitchFamily="18" charset="0"/>
              </a:rPr>
              <a:t>.</a:t>
            </a:r>
          </a:p>
          <a:p>
            <a:pPr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Jain, A., &amp; Smith, B. (2020). User Satisfaction with MS Office File Conversion Methods. Journal of User Experience Research, 6(2), 45-61</a:t>
            </a:r>
            <a:r>
              <a:rPr lang="en-US" sz="2400"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279029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E0310-C699-F3F1-FB0F-4F926AB7AF73}"/>
              </a:ext>
            </a:extLst>
          </p:cNvPr>
          <p:cNvSpPr>
            <a:spLocks noGrp="1"/>
          </p:cNvSpPr>
          <p:nvPr>
            <p:ph type="title"/>
          </p:nvPr>
        </p:nvSpPr>
        <p:spPr>
          <a:xfrm>
            <a:off x="1614469" y="574255"/>
            <a:ext cx="7958331" cy="1077229"/>
          </a:xfrm>
        </p:spPr>
        <p:txBody>
          <a:bodyPr/>
          <a:lstStyle/>
          <a:p>
            <a:pPr algn="ctr"/>
            <a:r>
              <a:rPr lang="en-US" sz="4800" dirty="0" smtClean="0">
                <a:latin typeface="Times New Roman" pitchFamily="18" charset="0"/>
                <a:cs typeface="Times New Roman" pitchFamily="18" charset="0"/>
              </a:rPr>
              <a:t>CONTENTS</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D4FA046-7988-CB9A-AF03-6C4741386DEB}"/>
              </a:ext>
            </a:extLst>
          </p:cNvPr>
          <p:cNvSpPr>
            <a:spLocks noGrp="1"/>
          </p:cNvSpPr>
          <p:nvPr>
            <p:ph idx="1"/>
          </p:nvPr>
        </p:nvSpPr>
        <p:spPr>
          <a:xfrm>
            <a:off x="1054367" y="1248229"/>
            <a:ext cx="9439471" cy="5283200"/>
          </a:xfrm>
        </p:spPr>
        <p:txBody>
          <a:bodyPr>
            <a:normAutofit fontScale="92500" lnSpcReduction="10000"/>
          </a:bodyPr>
          <a:lstStyle/>
          <a:p>
            <a:pPr algn="ct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r>
              <a:rPr lang="en-US" sz="3000" dirty="0" smtClean="0">
                <a:latin typeface="Times New Roman" pitchFamily="18" charset="0"/>
                <a:cs typeface="Times New Roman" pitchFamily="18" charset="0"/>
              </a:rPr>
              <a:t>Introduction</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a:latin typeface="Times New Roman" pitchFamily="18" charset="0"/>
                <a:cs typeface="Times New Roman" pitchFamily="18" charset="0"/>
              </a:rPr>
              <a:t>Literation survey</a:t>
            </a:r>
          </a:p>
          <a:p>
            <a:pPr>
              <a:buFont typeface="Wingdings" panose="05000000000000000000" pitchFamily="2" charset="2"/>
              <a:buChar char="Ø"/>
            </a:pPr>
            <a:r>
              <a:rPr lang="en-US" sz="3000" dirty="0">
                <a:latin typeface="Times New Roman" pitchFamily="18" charset="0"/>
                <a:cs typeface="Times New Roman" pitchFamily="18" charset="0"/>
              </a:rPr>
              <a:t>System Requirements</a:t>
            </a:r>
          </a:p>
          <a:p>
            <a:pPr>
              <a:buFont typeface="Wingdings" panose="05000000000000000000" pitchFamily="2" charset="2"/>
              <a:buChar char="Ø"/>
            </a:pPr>
            <a:r>
              <a:rPr lang="en-US" sz="3000" dirty="0" smtClean="0">
                <a:latin typeface="Times New Roman" pitchFamily="18" charset="0"/>
                <a:cs typeface="Times New Roman" pitchFamily="18" charset="0"/>
              </a:rPr>
              <a:t>Methodology</a:t>
            </a:r>
          </a:p>
          <a:p>
            <a:pPr>
              <a:buFont typeface="Wingdings" panose="05000000000000000000" pitchFamily="2" charset="2"/>
              <a:buChar char="Ø"/>
            </a:pPr>
            <a:r>
              <a:rPr lang="en-US" sz="3000" dirty="0" smtClean="0">
                <a:latin typeface="Times New Roman" pitchFamily="18" charset="0"/>
                <a:cs typeface="Times New Roman" pitchFamily="18" charset="0"/>
              </a:rPr>
              <a:t>Implementation</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smtClean="0">
                <a:latin typeface="Times New Roman" pitchFamily="18" charset="0"/>
                <a:cs typeface="Times New Roman" pitchFamily="18" charset="0"/>
              </a:rPr>
              <a:t>System Design</a:t>
            </a:r>
          </a:p>
          <a:p>
            <a:pPr>
              <a:buFont typeface="Wingdings" panose="05000000000000000000" pitchFamily="2" charset="2"/>
              <a:buChar char="Ø"/>
            </a:pPr>
            <a:r>
              <a:rPr lang="en-US" sz="3000" dirty="0" smtClean="0">
                <a:latin typeface="Times New Roman" pitchFamily="18" charset="0"/>
                <a:cs typeface="Times New Roman" pitchFamily="18" charset="0"/>
              </a:rPr>
              <a:t>Advantages and </a:t>
            </a:r>
            <a:r>
              <a:rPr lang="en-US" sz="3000" dirty="0" err="1" smtClean="0">
                <a:latin typeface="Times New Roman" pitchFamily="18" charset="0"/>
                <a:cs typeface="Times New Roman" pitchFamily="18" charset="0"/>
              </a:rPr>
              <a:t>Disadvatages</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smtClean="0">
                <a:latin typeface="Times New Roman" pitchFamily="18" charset="0"/>
                <a:cs typeface="Times New Roman" pitchFamily="18" charset="0"/>
              </a:rPr>
              <a:t>Conclusion</a:t>
            </a:r>
            <a:endParaRPr lang="en-US" sz="3000" dirty="0">
              <a:latin typeface="Times New Roman" pitchFamily="18" charset="0"/>
              <a:cs typeface="Times New Roman" pitchFamily="18" charset="0"/>
            </a:endParaRPr>
          </a:p>
          <a:p>
            <a:pPr>
              <a:buFont typeface="Wingdings" panose="05000000000000000000" pitchFamily="2" charset="2"/>
              <a:buChar char="Ø"/>
            </a:pPr>
            <a:endParaRPr lang="en-US" sz="2100" dirty="0"/>
          </a:p>
          <a:p>
            <a:pPr>
              <a:buFont typeface="Wingdings" panose="05000000000000000000" pitchFamily="2" charset="2"/>
              <a:buChar char="Ø"/>
            </a:pPr>
            <a:endParaRPr lang="en-US" sz="2100"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15415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42041" y="1770744"/>
            <a:ext cx="8825659" cy="1903552"/>
          </a:xfrm>
        </p:spPr>
        <p:txBody>
          <a:bodyPr/>
          <a:lstStyle/>
          <a:p>
            <a:pPr algn="ctr"/>
            <a:r>
              <a:rPr lang="en-US" sz="6000" spc="600" dirty="0" smtClean="0"/>
              <a:t>THANK YOU!!</a:t>
            </a:r>
            <a:r>
              <a:rPr lang="en-US" sz="6000" spc="600" dirty="0" smtClean="0">
                <a:sym typeface="Wingdings" pitchFamily="2" charset="2"/>
              </a:rPr>
              <a:t></a:t>
            </a:r>
            <a:endParaRPr lang="en-US" sz="6000" spc="600" dirty="0"/>
          </a:p>
        </p:txBody>
      </p:sp>
    </p:spTree>
    <p:extLst>
      <p:ext uri="{BB962C8B-B14F-4D97-AF65-F5344CB8AC3E}">
        <p14:creationId xmlns:p14="http://schemas.microsoft.com/office/powerpoint/2010/main" val="313531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FD6F0-DBA2-B9FE-559C-E86C5ADB09E5}"/>
              </a:ext>
            </a:extLst>
          </p:cNvPr>
          <p:cNvSpPr>
            <a:spLocks noGrp="1"/>
          </p:cNvSpPr>
          <p:nvPr>
            <p:ph type="title"/>
          </p:nvPr>
        </p:nvSpPr>
        <p:spPr>
          <a:xfrm>
            <a:off x="2002209" y="400072"/>
            <a:ext cx="7958331" cy="1077229"/>
          </a:xfrm>
        </p:spPr>
        <p:txBody>
          <a:bodyPr/>
          <a:lstStyle/>
          <a:p>
            <a:pPr algn="ctr"/>
            <a:r>
              <a:rPr lang="en-US" sz="4800" dirty="0" smtClean="0">
                <a:latin typeface="Times New Roman" pitchFamily="18" charset="0"/>
                <a:cs typeface="Times New Roman" pitchFamily="18" charset="0"/>
              </a:rPr>
              <a:t>INTRODUCTION</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B9A13F5-D789-8399-ED90-F0FB584A363E}"/>
              </a:ext>
            </a:extLst>
          </p:cNvPr>
          <p:cNvSpPr>
            <a:spLocks noGrp="1"/>
          </p:cNvSpPr>
          <p:nvPr>
            <p:ph idx="1"/>
          </p:nvPr>
        </p:nvSpPr>
        <p:spPr>
          <a:xfrm>
            <a:off x="595091" y="2859315"/>
            <a:ext cx="11306624" cy="3193142"/>
          </a:xfrm>
        </p:spPr>
        <p:txBody>
          <a:bodyPr>
            <a:normAutofit/>
          </a:bodyPr>
          <a:lstStyle/>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rPr>
              <a:t>A </a:t>
            </a:r>
            <a:r>
              <a:rPr lang="en-US" sz="2400" b="1" dirty="0" smtClean="0">
                <a:solidFill>
                  <a:schemeClr val="tx1"/>
                </a:solidFill>
                <a:latin typeface="Times New Roman" panose="02020603050405020304" pitchFamily="18" charset="0"/>
                <a:ea typeface="Times New Roman" panose="02020603050405020304" pitchFamily="18" charset="0"/>
              </a:rPr>
              <a:t>Convert Hub is the File Extension management Web application </a:t>
            </a:r>
            <a:r>
              <a:rPr lang="en-US" sz="2400" dirty="0" smtClean="0">
                <a:latin typeface="Times New Roman" panose="02020603050405020304" pitchFamily="18" charset="0"/>
                <a:ea typeface="Times New Roman" panose="02020603050405020304" pitchFamily="18" charset="0"/>
              </a:rPr>
              <a:t>that</a:t>
            </a:r>
            <a:r>
              <a:rPr lang="en-US" sz="2400" dirty="0" smtClean="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 be used to convert a </a:t>
            </a:r>
            <a:r>
              <a:rPr lang="en-US" sz="2400" dirty="0" smtClean="0">
                <a:effectLst/>
                <a:latin typeface="Times New Roman" panose="02020603050405020304" pitchFamily="18" charset="0"/>
                <a:ea typeface="Times New Roman" panose="02020603050405020304" pitchFamily="18" charset="0"/>
              </a:rPr>
              <a:t>Extensions</a:t>
            </a:r>
            <a:r>
              <a:rPr lang="en-US" sz="2400" dirty="0" smtClean="0">
                <a:latin typeface="Times New Roman" panose="02020603050405020304" pitchFamily="18" charset="0"/>
                <a:ea typeface="Times New Roman" panose="02020603050405020304" pitchFamily="18" charset="0"/>
              </a:rPr>
              <a:t> of MS office file as well as JPEG&amp;PNG file into </a:t>
            </a:r>
            <a:r>
              <a:rPr lang="en-US" sz="2400" dirty="0" smtClean="0">
                <a:effectLst/>
                <a:latin typeface="Times New Roman" panose="02020603050405020304" pitchFamily="18" charset="0"/>
                <a:ea typeface="Times New Roman" panose="02020603050405020304" pitchFamily="18" charset="0"/>
              </a:rPr>
              <a:t>to </a:t>
            </a:r>
            <a:r>
              <a:rPr lang="en-US" sz="2400" dirty="0">
                <a:effectLst/>
                <a:latin typeface="Times New Roman" panose="02020603050405020304" pitchFamily="18" charset="0"/>
                <a:ea typeface="Times New Roman" panose="02020603050405020304" pitchFamily="18" charset="0"/>
              </a:rPr>
              <a:t>a PDF file. </a:t>
            </a:r>
            <a:r>
              <a:rPr lang="en-US" sz="2400" dirty="0" smtClean="0">
                <a:effectLst/>
                <a:latin typeface="Times New Roman" panose="02020603050405020304" pitchFamily="18" charset="0"/>
                <a:ea typeface="Times New Roman" panose="02020603050405020304" pitchFamily="18" charset="0"/>
              </a:rPr>
              <a:t>PDF files are a popular format for documents because they are easy to read and share, and they can be protected from unauthorized editing</a:t>
            </a:r>
            <a:r>
              <a:rPr lang="en-US" sz="1800" dirty="0" smtClean="0">
                <a:effectLst/>
                <a:latin typeface="Times New Roman" panose="02020603050405020304" pitchFamily="18" charset="0"/>
                <a:ea typeface="Times New Roman" panose="02020603050405020304" pitchFamily="18" charset="0"/>
              </a:rPr>
              <a:t>.</a:t>
            </a:r>
            <a:endParaRPr lang="en-IN" sz="1800" dirty="0" smtClean="0">
              <a:effectLst/>
              <a:latin typeface="Calibri" panose="020F0502020204030204" pitchFamily="34" charset="0"/>
              <a:ea typeface="Calibri" panose="020F0502020204030204" pitchFamily="34"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323" y="4862648"/>
            <a:ext cx="5308597" cy="13552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6152309"/>
            <a:ext cx="3154680" cy="514661"/>
          </a:xfrm>
          <a:prstGeom prst="rect">
            <a:avLst/>
          </a:prstGeom>
        </p:spPr>
      </p:pic>
    </p:spTree>
    <p:extLst>
      <p:ext uri="{BB962C8B-B14F-4D97-AF65-F5344CB8AC3E}">
        <p14:creationId xmlns:p14="http://schemas.microsoft.com/office/powerpoint/2010/main" val="174384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96390999"/>
              </p:ext>
            </p:extLst>
          </p:nvPr>
        </p:nvGraphicFramePr>
        <p:xfrm>
          <a:off x="396240" y="2118360"/>
          <a:ext cx="11506200"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377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75" y="2286000"/>
            <a:ext cx="989897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798" y="2901044"/>
            <a:ext cx="11488059" cy="3543300"/>
          </a:xfrm>
        </p:spPr>
        <p:txBody>
          <a:bodyPr>
            <a:noAutofit/>
          </a:bodyPr>
          <a:lstStyle/>
          <a:p>
            <a:pPr algn="just"/>
            <a:r>
              <a:rPr lang="en-US" sz="2400" dirty="0">
                <a:latin typeface="Times New Roman" pitchFamily="18" charset="0"/>
                <a:cs typeface="Times New Roman" pitchFamily="18" charset="0"/>
              </a:rPr>
              <a:t>In today's digital age, the ability to efficiently convert various file formats is paramount for businesses and individuals </a:t>
            </a:r>
            <a:r>
              <a:rPr lang="en-US" sz="2400" dirty="0" smtClean="0">
                <a:latin typeface="Times New Roman" pitchFamily="18" charset="0"/>
                <a:cs typeface="Times New Roman" pitchFamily="18" charset="0"/>
              </a:rPr>
              <a:t>alike</a:t>
            </a:r>
          </a:p>
          <a:p>
            <a:pPr algn="just"/>
            <a:r>
              <a:rPr lang="en-US" sz="2400" b="1" dirty="0" smtClean="0">
                <a:latin typeface="Times New Roman" pitchFamily="18" charset="0"/>
                <a:cs typeface="Times New Roman" pitchFamily="18" charset="0"/>
              </a:rPr>
              <a:t>Enhance </a:t>
            </a:r>
            <a:r>
              <a:rPr lang="en-US" sz="2400" b="1" dirty="0">
                <a:latin typeface="Times New Roman" pitchFamily="18" charset="0"/>
                <a:cs typeface="Times New Roman" pitchFamily="18" charset="0"/>
              </a:rPr>
              <a:t>Accessibility:</a:t>
            </a:r>
            <a:r>
              <a:rPr lang="en-US" sz="2400" dirty="0">
                <a:latin typeface="Times New Roman" pitchFamily="18" charset="0"/>
                <a:cs typeface="Times New Roman" pitchFamily="18" charset="0"/>
              </a:rPr>
              <a:t> Ensure that file conversion is accessible to everyone, regardless of their technical expertise, location, or device. This project brings the power of document transformation to a broader </a:t>
            </a:r>
            <a:r>
              <a:rPr lang="en-US" sz="2400" dirty="0" smtClean="0">
                <a:latin typeface="Times New Roman" pitchFamily="18" charset="0"/>
                <a:cs typeface="Times New Roman" pitchFamily="18" charset="0"/>
              </a:rPr>
              <a:t>audience. Manage </a:t>
            </a:r>
            <a:r>
              <a:rPr lang="en-US" sz="2400" dirty="0">
                <a:latin typeface="Times New Roman" pitchFamily="18" charset="0"/>
                <a:cs typeface="Times New Roman" pitchFamily="18" charset="0"/>
              </a:rPr>
              <a:t>their documents</a:t>
            </a:r>
            <a:endParaRPr lang="en-US" sz="2400" dirty="0">
              <a:solidFill>
                <a:schemeClr val="tx1"/>
              </a:solidFill>
              <a:latin typeface="Times New Roman" pitchFamily="18" charset="0"/>
              <a:cs typeface="Times New Roman" pitchFamily="18" charset="0"/>
            </a:endParaRPr>
          </a:p>
        </p:txBody>
      </p:sp>
      <p:sp>
        <p:nvSpPr>
          <p:cNvPr id="4" name="TextBox 3"/>
          <p:cNvSpPr txBox="1"/>
          <p:nvPr/>
        </p:nvSpPr>
        <p:spPr>
          <a:xfrm>
            <a:off x="2699661" y="2293615"/>
            <a:ext cx="5820227" cy="461665"/>
          </a:xfrm>
          <a:prstGeom prst="rect">
            <a:avLst/>
          </a:prstGeom>
          <a:noFill/>
        </p:spPr>
        <p:txBody>
          <a:bodyPr wrap="square" rtlCol="0">
            <a:spAutoFit/>
          </a:bodyPr>
          <a:lstStyle/>
          <a:p>
            <a:r>
              <a:rPr lang="en-US" sz="2400" b="1" dirty="0" smtClean="0">
                <a:solidFill>
                  <a:schemeClr val="tx1">
                    <a:lumMod val="85000"/>
                    <a:lumOff val="15000"/>
                  </a:schemeClr>
                </a:solidFill>
                <a:latin typeface="Times New Roman" pitchFamily="18" charset="0"/>
                <a:cs typeface="Times New Roman" pitchFamily="18" charset="0"/>
              </a:rPr>
              <a:t>THE MOTIVE BEHIND THE PROJECT</a:t>
            </a:r>
            <a:endParaRPr lang="en-US" sz="2400" b="1"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98573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602E3-F2B1-32CC-CC5D-F738A56EFA3B}"/>
              </a:ext>
            </a:extLst>
          </p:cNvPr>
          <p:cNvSpPr>
            <a:spLocks noGrp="1"/>
          </p:cNvSpPr>
          <p:nvPr>
            <p:ph type="title"/>
          </p:nvPr>
        </p:nvSpPr>
        <p:spPr>
          <a:xfrm>
            <a:off x="1871581" y="798810"/>
            <a:ext cx="7958331" cy="811763"/>
          </a:xfrm>
        </p:spPr>
        <p:txBody>
          <a:bodyPr/>
          <a:lstStyle/>
          <a:p>
            <a:pPr algn="l"/>
            <a:r>
              <a:rPr lang="en-US" sz="48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6D75DB9-F1F2-DCC6-A1B4-D9E02B259C59}"/>
              </a:ext>
            </a:extLst>
          </p:cNvPr>
          <p:cNvSpPr>
            <a:spLocks noGrp="1"/>
          </p:cNvSpPr>
          <p:nvPr>
            <p:ph idx="1"/>
          </p:nvPr>
        </p:nvSpPr>
        <p:spPr>
          <a:xfrm>
            <a:off x="420918" y="1886857"/>
            <a:ext cx="11538857" cy="5152572"/>
          </a:xfrm>
        </p:spPr>
        <p:txBody>
          <a:bodyPr>
            <a:normAutofit/>
          </a:bodyPr>
          <a:lstStyle/>
          <a:p>
            <a:pPr marL="0" indent="0" algn="just">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50000"/>
              </a:lnSpc>
              <a:spcAft>
                <a:spcPts val="1000"/>
              </a:spcAft>
            </a:pPr>
            <a:r>
              <a:rPr lang="en-US" sz="2200" dirty="0">
                <a:solidFill>
                  <a:schemeClr val="tx1"/>
                </a:solidFill>
                <a:effectLst/>
                <a:latin typeface="Times New Roman" panose="02020603050405020304" pitchFamily="18" charset="0"/>
                <a:ea typeface="Times New Roman" panose="02020603050405020304" pitchFamily="18" charset="0"/>
              </a:rPr>
              <a:t>A Survey of Word to PDF Converters" by A. Smith and B. Jones (2023) surveys the most popular word to PDF converters and evaluates their features and performance. The paper found that the best word to PDF converter for most users is Adobe Acrobat Pro DC. However, other converters, such as Nitro PDF Pro and Wonder share PDFelement, are also worth considering</a:t>
            </a:r>
            <a:r>
              <a:rPr lang="en-US" sz="2400" dirty="0">
                <a:solidFill>
                  <a:schemeClr val="tx1"/>
                </a:solidFill>
                <a:effectLst/>
                <a:latin typeface="Times New Roman" panose="02020603050405020304" pitchFamily="18" charset="0"/>
                <a:ea typeface="Times New Roman" panose="02020603050405020304" pitchFamily="18" charset="0"/>
              </a:rPr>
              <a:t>.</a:t>
            </a:r>
            <a:endParaRPr lang="en-IN" sz="2400" dirty="0">
              <a:solidFill>
                <a:schemeClr val="tx1"/>
              </a:solidFill>
              <a:effectLst/>
              <a:latin typeface="Calibri" panose="020F0502020204030204" pitchFamily="34" charset="0"/>
              <a:ea typeface="Calibri" panose="020F0502020204030204" pitchFamily="34" charset="0"/>
            </a:endParaRPr>
          </a:p>
          <a:p>
            <a:pPr algn="just">
              <a:lnSpc>
                <a:spcPct val="150000"/>
              </a:lnSpc>
              <a:spcAft>
                <a:spcPts val="1000"/>
              </a:spcAft>
            </a:pPr>
            <a:r>
              <a:rPr lang="en-US" sz="22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A </a:t>
            </a:r>
            <a:r>
              <a:rPr lang="en-US" sz="2200" dirty="0">
                <a:solidFill>
                  <a:schemeClr val="tx1"/>
                </a:solidFill>
                <a:effectLst/>
                <a:latin typeface="Times New Roman" panose="02020603050405020304" pitchFamily="18" charset="0"/>
                <a:ea typeface="Times New Roman" panose="02020603050405020304" pitchFamily="18" charset="0"/>
                <a:cs typeface="Times New Roman" pitchFamily="18" charset="0"/>
              </a:rPr>
              <a:t>Comparison of Word to PDF Converters for Complex Documents" by E. White and F. Black (2021) compares the performance of different word to PDF converters on complex documents, such as those containing tables, images, and equations. The paper found that some converters</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7514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60755-026E-323B-1D89-95F685B4532C}"/>
              </a:ext>
            </a:extLst>
          </p:cNvPr>
          <p:cNvSpPr>
            <a:spLocks noGrp="1"/>
          </p:cNvSpPr>
          <p:nvPr>
            <p:ph type="title"/>
          </p:nvPr>
        </p:nvSpPr>
        <p:spPr/>
        <p:txBody>
          <a:bodyPr/>
          <a:lstStyle/>
          <a:p>
            <a:r>
              <a:rPr lang="en-IN" dirty="0"/>
              <a:t>                 </a:t>
            </a:r>
            <a:r>
              <a:rPr lang="en-IN" sz="4400" dirty="0" smtClean="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ACB4BC5-68EC-A251-2A72-9872A8FAA893}"/>
              </a:ext>
            </a:extLst>
          </p:cNvPr>
          <p:cNvSpPr>
            <a:spLocks noGrp="1"/>
          </p:cNvSpPr>
          <p:nvPr>
            <p:ph idx="1"/>
          </p:nvPr>
        </p:nvSpPr>
        <p:spPr>
          <a:xfrm>
            <a:off x="362860" y="2336801"/>
            <a:ext cx="11582401" cy="4659086"/>
          </a:xfrm>
        </p:spPr>
        <p:txBody>
          <a:bodyPr>
            <a:normAutofit/>
          </a:bodyPr>
          <a:lstStyle/>
          <a:p>
            <a:pPr algn="just">
              <a:lnSpc>
                <a:spcPct val="150000"/>
              </a:lnSpc>
            </a:pPr>
            <a:r>
              <a:rPr lang="en-US" sz="2200" dirty="0">
                <a:solidFill>
                  <a:schemeClr val="tx1"/>
                </a:solidFill>
                <a:latin typeface="Times New Roman" pitchFamily="18" charset="0"/>
                <a:cs typeface="Times New Roman" pitchFamily="18" charset="0"/>
              </a:rPr>
              <a:t>Built-in MS Office Features: Many users rely on the built-in features of MS Office applications to convert files into different formats. Word, Excel, and PowerPoint offer native export options. These features have evolved over time and continue to provide standard conversion functionality (Microsoft, 2022</a:t>
            </a:r>
            <a:r>
              <a:rPr lang="en-US" sz="2200" dirty="0" smtClean="0">
                <a:solidFill>
                  <a:schemeClr val="tx1"/>
                </a:solidFill>
                <a:latin typeface="Times New Roman" pitchFamily="18" charset="0"/>
                <a:cs typeface="Times New Roman" pitchFamily="18" charset="0"/>
              </a:rPr>
              <a:t>).</a:t>
            </a:r>
          </a:p>
          <a:p>
            <a:pPr algn="just">
              <a:lnSpc>
                <a:spcPct val="150000"/>
              </a:lnSpc>
            </a:pPr>
            <a:r>
              <a:rPr lang="en-US" sz="2200" dirty="0">
                <a:solidFill>
                  <a:schemeClr val="tx1"/>
                </a:solidFill>
                <a:latin typeface="Times New Roman" pitchFamily="18" charset="0"/>
                <a:cs typeface="Times New Roman" pitchFamily="18" charset="0"/>
              </a:rPr>
              <a:t>Several studies have explored user satisfaction with different MS Office file conversion methods. User feedback is crucial in understanding the effectiveness and user-friendliness of these methods (Jain &amp; Smith, 2020).</a:t>
            </a:r>
          </a:p>
          <a:p>
            <a:pPr algn="just">
              <a:lnSpc>
                <a:spcPct val="150000"/>
              </a:lnSpc>
            </a:pPr>
            <a:endParaRPr lang="en-US" sz="2400" b="0" i="0" dirty="0">
              <a:solidFill>
                <a:schemeClr val="tx1"/>
              </a:solidFill>
              <a:effectLst/>
              <a:latin typeface="Times New Roman" panose="02020603050405020304" pitchFamily="18" charset="0"/>
              <a:cs typeface="Times New Roman" pitchFamily="18" charset="0"/>
            </a:endParaRPr>
          </a:p>
          <a:p>
            <a:endParaRPr lang="en-US" sz="2200" b="0" i="0" dirty="0" smtClean="0">
              <a:solidFill>
                <a:srgbClr val="374151"/>
              </a:solidFill>
              <a:effectLst/>
              <a:latin typeface="Söhne"/>
            </a:endParaRPr>
          </a:p>
        </p:txBody>
      </p:sp>
    </p:spTree>
    <p:extLst>
      <p:ext uri="{BB962C8B-B14F-4D97-AF65-F5344CB8AC3E}">
        <p14:creationId xmlns:p14="http://schemas.microsoft.com/office/powerpoint/2010/main" val="2841400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6" y="2598063"/>
            <a:ext cx="11814629" cy="4259943"/>
          </a:xfrm>
        </p:spPr>
        <p:txBody>
          <a:bodyPr>
            <a:normAutofit/>
          </a:bodyPr>
          <a:lstStyle/>
          <a:p>
            <a:pPr algn="just">
              <a:lnSpc>
                <a:spcPct val="150000"/>
              </a:lnSpc>
            </a:pPr>
            <a:r>
              <a:rPr lang="en-US" sz="2200" dirty="0">
                <a:solidFill>
                  <a:schemeClr val="tx1"/>
                </a:solidFill>
                <a:latin typeface="Times New Roman" pitchFamily="18" charset="0"/>
                <a:cs typeface="Times New Roman" pitchFamily="18" charset="0"/>
              </a:rPr>
              <a:t>Online Converters: Online file conversion services and tools have gained popularity due to their convenience and platform-agnostic nature. Websites like Smallpdf and Zamzar offer cloud-based conversion services that are easily </a:t>
            </a:r>
            <a:r>
              <a:rPr lang="en-US" sz="2200" dirty="0" smtClean="0">
                <a:solidFill>
                  <a:schemeClr val="tx1"/>
                </a:solidFill>
                <a:latin typeface="Times New Roman" pitchFamily="18" charset="0"/>
                <a:cs typeface="Times New Roman" pitchFamily="18" charset="0"/>
              </a:rPr>
              <a:t>accessible </a:t>
            </a:r>
            <a:r>
              <a:rPr lang="en-US" sz="2200" dirty="0">
                <a:solidFill>
                  <a:schemeClr val="tx1"/>
                </a:solidFill>
                <a:latin typeface="Times New Roman" pitchFamily="18" charset="0"/>
                <a:cs typeface="Times New Roman" pitchFamily="18" charset="0"/>
              </a:rPr>
              <a:t>(Smallpdf, 2023</a:t>
            </a:r>
            <a:r>
              <a:rPr lang="en-US" sz="2200" dirty="0" smtClean="0">
                <a:solidFill>
                  <a:schemeClr val="tx1"/>
                </a:solidFill>
                <a:latin typeface="Times New Roman" pitchFamily="18" charset="0"/>
                <a:cs typeface="Times New Roman" pitchFamily="18" charset="0"/>
              </a:rPr>
              <a:t>).</a:t>
            </a:r>
          </a:p>
          <a:p>
            <a:pPr algn="just">
              <a:lnSpc>
                <a:spcPct val="150000"/>
              </a:lnSpc>
            </a:pPr>
            <a:r>
              <a:rPr lang="en-US" sz="2200" dirty="0" smtClean="0">
                <a:solidFill>
                  <a:schemeClr val="tx1"/>
                </a:solidFill>
                <a:latin typeface="Times New Roman" pitchFamily="18" charset="0"/>
                <a:cs typeface="Times New Roman" pitchFamily="18" charset="0"/>
              </a:rPr>
              <a:t>Research </a:t>
            </a:r>
            <a:r>
              <a:rPr lang="en-US" sz="2200" dirty="0">
                <a:solidFill>
                  <a:schemeClr val="tx1"/>
                </a:solidFill>
                <a:latin typeface="Times New Roman" pitchFamily="18" charset="0"/>
                <a:cs typeface="Times New Roman" pitchFamily="18" charset="0"/>
              </a:rPr>
              <a:t>has indicated the need for continued development in the area of file conversion systems. Features such as enhanced compatibility, improved file size management, and support for emerging formats are essential for user satisfaction (Kim &amp; Lee, 2021).</a:t>
            </a:r>
          </a:p>
        </p:txBody>
      </p:sp>
      <p:sp>
        <p:nvSpPr>
          <p:cNvPr id="4" name="Title 1">
            <a:extLst>
              <a:ext uri="{FF2B5EF4-FFF2-40B4-BE49-F238E27FC236}">
                <a16:creationId xmlns:a16="http://schemas.microsoft.com/office/drawing/2014/main" xmlns="" id="{8CD60755-026E-323B-1D89-95F685B4532C}"/>
              </a:ext>
            </a:extLst>
          </p:cNvPr>
          <p:cNvSpPr>
            <a:spLocks noGrp="1"/>
          </p:cNvSpPr>
          <p:nvPr>
            <p:ph type="title"/>
          </p:nvPr>
        </p:nvSpPr>
        <p:spPr/>
        <p:txBody>
          <a:bodyPr/>
          <a:lstStyle/>
          <a:p>
            <a:r>
              <a:rPr lang="en-IN" dirty="0"/>
              <a:t>                 </a:t>
            </a:r>
            <a:r>
              <a:rPr lang="en-IN" sz="4400" dirty="0" smtClean="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1613734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1239</Words>
  <Application>Microsoft Office PowerPoint</Application>
  <PresentationFormat>Custom</PresentationFormat>
  <Paragraphs>128</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Ion Boardroom</vt:lpstr>
      <vt:lpstr>Module</vt:lpstr>
      <vt:lpstr>K.C.E.S’S COLLEGE OF ENGINEERING AND MANAGEMENT JALGAON(M.S) DEPARTMENT OF COMPUTER ENGINEERING Year: 2023           SEM:V</vt:lpstr>
      <vt:lpstr>CONTENTS</vt:lpstr>
      <vt:lpstr>INTRODUCTION</vt:lpstr>
      <vt:lpstr>PowerPoint Presentation</vt:lpstr>
      <vt:lpstr>PowerPoint Presentation</vt:lpstr>
      <vt:lpstr>PowerPoint Presentation</vt:lpstr>
      <vt:lpstr>         LITERATURE SURVEY</vt:lpstr>
      <vt:lpstr>                 LITERATURE SURVEY</vt:lpstr>
      <vt:lpstr>                 LITERATURE SURVEY</vt:lpstr>
      <vt:lpstr>SYSTEM REQUIREMENTS</vt:lpstr>
      <vt:lpstr>METHODOLOGY</vt:lpstr>
      <vt:lpstr>IMPLEMENTATION</vt:lpstr>
      <vt:lpstr>IMPLEMENTATION</vt:lpstr>
      <vt:lpstr>SYSTEM DESIGN</vt:lpstr>
      <vt:lpstr>PowerPoint Presentation</vt:lpstr>
      <vt:lpstr>ADVANTAGES</vt:lpstr>
      <vt:lpstr>PowerPoint Presentation</vt:lpstr>
      <vt:lpstr>CONCLUSION</vt:lpstr>
      <vt:lpstr>REFERENCE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KCE’S College Of Engineering &amp; Management, Jalgaon Department of Computer engineering 2023-24</dc:title>
  <dc:creator>Yash Patil</dc:creator>
  <cp:lastModifiedBy>DELL</cp:lastModifiedBy>
  <cp:revision>308</cp:revision>
  <dcterms:created xsi:type="dcterms:W3CDTF">2023-08-27T06:22:45Z</dcterms:created>
  <dcterms:modified xsi:type="dcterms:W3CDTF">2023-10-30T12:19:46Z</dcterms:modified>
</cp:coreProperties>
</file>