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78" r:id="rId2"/>
    <p:sldId id="479" r:id="rId3"/>
    <p:sldId id="395" r:id="rId4"/>
    <p:sldId id="471" r:id="rId5"/>
    <p:sldId id="462" r:id="rId6"/>
    <p:sldId id="466" r:id="rId7"/>
    <p:sldId id="396" r:id="rId8"/>
    <p:sldId id="467" r:id="rId9"/>
    <p:sldId id="397" r:id="rId10"/>
    <p:sldId id="468" r:id="rId11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D598"/>
    <a:srgbClr val="459694"/>
    <a:srgbClr val="6ABAB8"/>
    <a:srgbClr val="D7E6E5"/>
    <a:srgbClr val="D2EAEA"/>
    <a:srgbClr val="58595B"/>
    <a:srgbClr val="84146B"/>
    <a:srgbClr val="D35C5F"/>
    <a:srgbClr val="6CA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87" d="100"/>
          <a:sy n="87" d="100"/>
        </p:scale>
        <p:origin x="324" y="78"/>
      </p:cViewPr>
      <p:guideLst>
        <p:guide orient="horz" pos="259"/>
        <p:guide pos="2880"/>
        <p:guide orient="horz" pos="193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2022/8/28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‹Nº›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28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31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4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60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63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23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0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57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1150938" y="3603626"/>
            <a:ext cx="823913" cy="623888"/>
          </a:xfrm>
          <a:custGeom>
            <a:avLst/>
            <a:gdLst>
              <a:gd name="T0" fmla="*/ 707 w 1214"/>
              <a:gd name="T1" fmla="*/ 918 h 918"/>
              <a:gd name="T2" fmla="*/ 708 w 1214"/>
              <a:gd name="T3" fmla="*/ 918 h 918"/>
              <a:gd name="T4" fmla="*/ 709 w 1214"/>
              <a:gd name="T5" fmla="*/ 918 h 918"/>
              <a:gd name="T6" fmla="*/ 710 w 1214"/>
              <a:gd name="T7" fmla="*/ 918 h 918"/>
              <a:gd name="T8" fmla="*/ 711 w 1214"/>
              <a:gd name="T9" fmla="*/ 918 h 918"/>
              <a:gd name="T10" fmla="*/ 711 w 1214"/>
              <a:gd name="T11" fmla="*/ 918 h 918"/>
              <a:gd name="T12" fmla="*/ 712 w 1214"/>
              <a:gd name="T13" fmla="*/ 918 h 918"/>
              <a:gd name="T14" fmla="*/ 713 w 1214"/>
              <a:gd name="T15" fmla="*/ 918 h 918"/>
              <a:gd name="T16" fmla="*/ 714 w 1214"/>
              <a:gd name="T17" fmla="*/ 918 h 918"/>
              <a:gd name="T18" fmla="*/ 714 w 1214"/>
              <a:gd name="T19" fmla="*/ 918 h 918"/>
              <a:gd name="T20" fmla="*/ 716 w 1214"/>
              <a:gd name="T21" fmla="*/ 918 h 918"/>
              <a:gd name="T22" fmla="*/ 716 w 1214"/>
              <a:gd name="T23" fmla="*/ 918 h 918"/>
              <a:gd name="T24" fmla="*/ 717 w 1214"/>
              <a:gd name="T25" fmla="*/ 918 h 918"/>
              <a:gd name="T26" fmla="*/ 718 w 1214"/>
              <a:gd name="T27" fmla="*/ 918 h 918"/>
              <a:gd name="T28" fmla="*/ 718 w 1214"/>
              <a:gd name="T29" fmla="*/ 918 h 918"/>
              <a:gd name="T30" fmla="*/ 719 w 1214"/>
              <a:gd name="T31" fmla="*/ 918 h 918"/>
              <a:gd name="T32" fmla="*/ 720 w 1214"/>
              <a:gd name="T33" fmla="*/ 918 h 918"/>
              <a:gd name="T34" fmla="*/ 721 w 1214"/>
              <a:gd name="T35" fmla="*/ 918 h 918"/>
              <a:gd name="T36" fmla="*/ 721 w 1214"/>
              <a:gd name="T37" fmla="*/ 918 h 918"/>
              <a:gd name="T38" fmla="*/ 723 w 1214"/>
              <a:gd name="T39" fmla="*/ 917 h 918"/>
              <a:gd name="T40" fmla="*/ 723 w 1214"/>
              <a:gd name="T41" fmla="*/ 917 h 918"/>
              <a:gd name="T42" fmla="*/ 724 w 1214"/>
              <a:gd name="T43" fmla="*/ 917 h 918"/>
              <a:gd name="T44" fmla="*/ 725 w 1214"/>
              <a:gd name="T45" fmla="*/ 917 h 918"/>
              <a:gd name="T46" fmla="*/ 725 w 1214"/>
              <a:gd name="T47" fmla="*/ 917 h 918"/>
              <a:gd name="T48" fmla="*/ 674 w 1214"/>
              <a:gd name="T49" fmla="*/ 915 h 918"/>
              <a:gd name="T50" fmla="*/ 826 w 1214"/>
              <a:gd name="T51" fmla="*/ 874 h 918"/>
              <a:gd name="T52" fmla="*/ 826 w 1214"/>
              <a:gd name="T53" fmla="*/ 874 h 918"/>
              <a:gd name="T54" fmla="*/ 827 w 1214"/>
              <a:gd name="T55" fmla="*/ 873 h 918"/>
              <a:gd name="T56" fmla="*/ 828 w 1214"/>
              <a:gd name="T57" fmla="*/ 873 h 918"/>
              <a:gd name="T58" fmla="*/ 828 w 1214"/>
              <a:gd name="T59" fmla="*/ 873 h 918"/>
              <a:gd name="T60" fmla="*/ 829 w 1214"/>
              <a:gd name="T61" fmla="*/ 872 h 918"/>
              <a:gd name="T62" fmla="*/ 830 w 1214"/>
              <a:gd name="T63" fmla="*/ 871 h 918"/>
              <a:gd name="T64" fmla="*/ 830 w 1214"/>
              <a:gd name="T65" fmla="*/ 871 h 918"/>
              <a:gd name="T66" fmla="*/ 831 w 1214"/>
              <a:gd name="T67" fmla="*/ 870 h 918"/>
              <a:gd name="T68" fmla="*/ 832 w 1214"/>
              <a:gd name="T69" fmla="*/ 870 h 918"/>
              <a:gd name="T70" fmla="*/ 832 w 1214"/>
              <a:gd name="T71" fmla="*/ 869 h 918"/>
              <a:gd name="T72" fmla="*/ 832 w 1214"/>
              <a:gd name="T73" fmla="*/ 869 h 918"/>
              <a:gd name="T74" fmla="*/ 833 w 1214"/>
              <a:gd name="T75" fmla="*/ 868 h 918"/>
              <a:gd name="T76" fmla="*/ 834 w 1214"/>
              <a:gd name="T77" fmla="*/ 868 h 918"/>
              <a:gd name="T78" fmla="*/ 834 w 1214"/>
              <a:gd name="T79" fmla="*/ 867 h 918"/>
              <a:gd name="T80" fmla="*/ 835 w 1214"/>
              <a:gd name="T81" fmla="*/ 866 h 918"/>
              <a:gd name="T82" fmla="*/ 835 w 1214"/>
              <a:gd name="T83" fmla="*/ 866 h 918"/>
              <a:gd name="T84" fmla="*/ 836 w 1214"/>
              <a:gd name="T85" fmla="*/ 866 h 918"/>
              <a:gd name="T86" fmla="*/ 837 w 1214"/>
              <a:gd name="T87" fmla="*/ 865 h 918"/>
              <a:gd name="T88" fmla="*/ 837 w 1214"/>
              <a:gd name="T89" fmla="*/ 864 h 918"/>
              <a:gd name="T90" fmla="*/ 838 w 1214"/>
              <a:gd name="T91" fmla="*/ 864 h 918"/>
              <a:gd name="T92" fmla="*/ 839 w 1214"/>
              <a:gd name="T93" fmla="*/ 863 h 918"/>
              <a:gd name="T94" fmla="*/ 839 w 1214"/>
              <a:gd name="T95" fmla="*/ 862 h 918"/>
              <a:gd name="T96" fmla="*/ 844 w 1214"/>
              <a:gd name="T97" fmla="*/ 858 h 918"/>
              <a:gd name="T98" fmla="*/ 1214 w 1214"/>
              <a:gd name="T99" fmla="*/ 737 h 918"/>
              <a:gd name="T100" fmla="*/ 0 w 1214"/>
              <a:gd name="T101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14" h="918">
                <a:moveTo>
                  <a:pt x="707" y="918"/>
                </a:moveTo>
                <a:cubicBezTo>
                  <a:pt x="707" y="918"/>
                  <a:pt x="707" y="918"/>
                  <a:pt x="707" y="918"/>
                </a:cubicBezTo>
                <a:cubicBezTo>
                  <a:pt x="707" y="918"/>
                  <a:pt x="707" y="918"/>
                  <a:pt x="707" y="918"/>
                </a:cubicBezTo>
                <a:cubicBezTo>
                  <a:pt x="707" y="918"/>
                  <a:pt x="707" y="918"/>
                  <a:pt x="707" y="918"/>
                </a:cubicBezTo>
                <a:moveTo>
                  <a:pt x="708" y="918"/>
                </a:moveTo>
                <a:cubicBezTo>
                  <a:pt x="708" y="918"/>
                  <a:pt x="708" y="918"/>
                  <a:pt x="708" y="918"/>
                </a:cubicBezTo>
                <a:cubicBezTo>
                  <a:pt x="708" y="918"/>
                  <a:pt x="708" y="918"/>
                  <a:pt x="708" y="918"/>
                </a:cubicBezTo>
                <a:moveTo>
                  <a:pt x="708" y="918"/>
                </a:moveTo>
                <a:cubicBezTo>
                  <a:pt x="708" y="918"/>
                  <a:pt x="708" y="918"/>
                  <a:pt x="708" y="918"/>
                </a:cubicBezTo>
                <a:cubicBezTo>
                  <a:pt x="708" y="918"/>
                  <a:pt x="708" y="918"/>
                  <a:pt x="708" y="918"/>
                </a:cubicBezTo>
                <a:moveTo>
                  <a:pt x="709" y="918"/>
                </a:moveTo>
                <a:cubicBezTo>
                  <a:pt x="709" y="918"/>
                  <a:pt x="709" y="918"/>
                  <a:pt x="709" y="918"/>
                </a:cubicBezTo>
                <a:cubicBezTo>
                  <a:pt x="709" y="918"/>
                  <a:pt x="709" y="918"/>
                  <a:pt x="709" y="918"/>
                </a:cubicBezTo>
                <a:moveTo>
                  <a:pt x="710" y="918"/>
                </a:moveTo>
                <a:cubicBezTo>
                  <a:pt x="710" y="918"/>
                  <a:pt x="710" y="918"/>
                  <a:pt x="710" y="918"/>
                </a:cubicBezTo>
                <a:cubicBezTo>
                  <a:pt x="710" y="918"/>
                  <a:pt x="710" y="918"/>
                  <a:pt x="710" y="918"/>
                </a:cubicBezTo>
                <a:moveTo>
                  <a:pt x="710" y="918"/>
                </a:moveTo>
                <a:cubicBezTo>
                  <a:pt x="710" y="918"/>
                  <a:pt x="710" y="918"/>
                  <a:pt x="710" y="918"/>
                </a:cubicBezTo>
                <a:cubicBezTo>
                  <a:pt x="710" y="918"/>
                  <a:pt x="710" y="918"/>
                  <a:pt x="710" y="918"/>
                </a:cubicBezTo>
                <a:moveTo>
                  <a:pt x="711" y="918"/>
                </a:moveTo>
                <a:cubicBezTo>
                  <a:pt x="711" y="918"/>
                  <a:pt x="711" y="918"/>
                  <a:pt x="711" y="918"/>
                </a:cubicBezTo>
                <a:cubicBezTo>
                  <a:pt x="711" y="918"/>
                  <a:pt x="711" y="918"/>
                  <a:pt x="711" y="918"/>
                </a:cubicBezTo>
                <a:moveTo>
                  <a:pt x="711" y="918"/>
                </a:moveTo>
                <a:cubicBezTo>
                  <a:pt x="711" y="918"/>
                  <a:pt x="711" y="918"/>
                  <a:pt x="711" y="918"/>
                </a:cubicBezTo>
                <a:cubicBezTo>
                  <a:pt x="711" y="918"/>
                  <a:pt x="711" y="918"/>
                  <a:pt x="711" y="918"/>
                </a:cubicBezTo>
                <a:moveTo>
                  <a:pt x="712" y="918"/>
                </a:moveTo>
                <a:cubicBezTo>
                  <a:pt x="712" y="918"/>
                  <a:pt x="712" y="918"/>
                  <a:pt x="712" y="918"/>
                </a:cubicBezTo>
                <a:cubicBezTo>
                  <a:pt x="712" y="918"/>
                  <a:pt x="712" y="918"/>
                  <a:pt x="712" y="918"/>
                </a:cubicBezTo>
                <a:moveTo>
                  <a:pt x="713" y="918"/>
                </a:moveTo>
                <a:cubicBezTo>
                  <a:pt x="713" y="918"/>
                  <a:pt x="713" y="918"/>
                  <a:pt x="713" y="918"/>
                </a:cubicBezTo>
                <a:cubicBezTo>
                  <a:pt x="713" y="918"/>
                  <a:pt x="713" y="918"/>
                  <a:pt x="713" y="918"/>
                </a:cubicBezTo>
                <a:moveTo>
                  <a:pt x="713" y="918"/>
                </a:moveTo>
                <a:cubicBezTo>
                  <a:pt x="713" y="918"/>
                  <a:pt x="713" y="918"/>
                  <a:pt x="713" y="918"/>
                </a:cubicBezTo>
                <a:cubicBezTo>
                  <a:pt x="713" y="918"/>
                  <a:pt x="713" y="918"/>
                  <a:pt x="713" y="918"/>
                </a:cubicBezTo>
                <a:moveTo>
                  <a:pt x="714" y="918"/>
                </a:moveTo>
                <a:cubicBezTo>
                  <a:pt x="714" y="918"/>
                  <a:pt x="714" y="918"/>
                  <a:pt x="714" y="918"/>
                </a:cubicBezTo>
                <a:cubicBezTo>
                  <a:pt x="714" y="918"/>
                  <a:pt x="714" y="918"/>
                  <a:pt x="714" y="918"/>
                </a:cubicBezTo>
                <a:moveTo>
                  <a:pt x="714" y="918"/>
                </a:moveTo>
                <a:cubicBezTo>
                  <a:pt x="714" y="918"/>
                  <a:pt x="714" y="918"/>
                  <a:pt x="714" y="918"/>
                </a:cubicBezTo>
                <a:cubicBezTo>
                  <a:pt x="714" y="918"/>
                  <a:pt x="714" y="918"/>
                  <a:pt x="714" y="918"/>
                </a:cubicBezTo>
                <a:moveTo>
                  <a:pt x="715" y="918"/>
                </a:moveTo>
                <a:cubicBezTo>
                  <a:pt x="715" y="918"/>
                  <a:pt x="715" y="918"/>
                  <a:pt x="715" y="918"/>
                </a:cubicBezTo>
                <a:cubicBezTo>
                  <a:pt x="715" y="918"/>
                  <a:pt x="715" y="918"/>
                  <a:pt x="715" y="918"/>
                </a:cubicBezTo>
                <a:moveTo>
                  <a:pt x="716" y="918"/>
                </a:moveTo>
                <a:cubicBezTo>
                  <a:pt x="715" y="918"/>
                  <a:pt x="715" y="918"/>
                  <a:pt x="715" y="918"/>
                </a:cubicBezTo>
                <a:cubicBezTo>
                  <a:pt x="715" y="918"/>
                  <a:pt x="715" y="918"/>
                  <a:pt x="716" y="918"/>
                </a:cubicBezTo>
                <a:moveTo>
                  <a:pt x="716" y="918"/>
                </a:moveTo>
                <a:cubicBezTo>
                  <a:pt x="716" y="918"/>
                  <a:pt x="716" y="918"/>
                  <a:pt x="716" y="918"/>
                </a:cubicBezTo>
                <a:cubicBezTo>
                  <a:pt x="716" y="918"/>
                  <a:pt x="716" y="918"/>
                  <a:pt x="716" y="918"/>
                </a:cubicBezTo>
                <a:moveTo>
                  <a:pt x="717" y="918"/>
                </a:moveTo>
                <a:cubicBezTo>
                  <a:pt x="717" y="918"/>
                  <a:pt x="717" y="918"/>
                  <a:pt x="717" y="918"/>
                </a:cubicBezTo>
                <a:cubicBezTo>
                  <a:pt x="717" y="918"/>
                  <a:pt x="717" y="918"/>
                  <a:pt x="717" y="918"/>
                </a:cubicBezTo>
                <a:moveTo>
                  <a:pt x="717" y="918"/>
                </a:moveTo>
                <a:cubicBezTo>
                  <a:pt x="717" y="918"/>
                  <a:pt x="717" y="918"/>
                  <a:pt x="717" y="918"/>
                </a:cubicBezTo>
                <a:cubicBezTo>
                  <a:pt x="717" y="918"/>
                  <a:pt x="717" y="918"/>
                  <a:pt x="717" y="918"/>
                </a:cubicBezTo>
                <a:moveTo>
                  <a:pt x="718" y="918"/>
                </a:moveTo>
                <a:cubicBezTo>
                  <a:pt x="718" y="918"/>
                  <a:pt x="718" y="918"/>
                  <a:pt x="718" y="918"/>
                </a:cubicBezTo>
                <a:cubicBezTo>
                  <a:pt x="718" y="918"/>
                  <a:pt x="718" y="918"/>
                  <a:pt x="718" y="918"/>
                </a:cubicBezTo>
                <a:moveTo>
                  <a:pt x="718" y="918"/>
                </a:moveTo>
                <a:cubicBezTo>
                  <a:pt x="718" y="918"/>
                  <a:pt x="718" y="918"/>
                  <a:pt x="718" y="918"/>
                </a:cubicBezTo>
                <a:cubicBezTo>
                  <a:pt x="718" y="918"/>
                  <a:pt x="718" y="918"/>
                  <a:pt x="718" y="918"/>
                </a:cubicBezTo>
                <a:moveTo>
                  <a:pt x="719" y="918"/>
                </a:moveTo>
                <a:cubicBezTo>
                  <a:pt x="719" y="918"/>
                  <a:pt x="719" y="918"/>
                  <a:pt x="719" y="918"/>
                </a:cubicBezTo>
                <a:cubicBezTo>
                  <a:pt x="719" y="918"/>
                  <a:pt x="719" y="918"/>
                  <a:pt x="719" y="918"/>
                </a:cubicBezTo>
                <a:moveTo>
                  <a:pt x="720" y="918"/>
                </a:moveTo>
                <a:cubicBezTo>
                  <a:pt x="720" y="918"/>
                  <a:pt x="719" y="918"/>
                  <a:pt x="719" y="918"/>
                </a:cubicBezTo>
                <a:cubicBezTo>
                  <a:pt x="719" y="918"/>
                  <a:pt x="720" y="918"/>
                  <a:pt x="720" y="918"/>
                </a:cubicBezTo>
                <a:moveTo>
                  <a:pt x="720" y="918"/>
                </a:moveTo>
                <a:cubicBezTo>
                  <a:pt x="720" y="918"/>
                  <a:pt x="720" y="918"/>
                  <a:pt x="720" y="918"/>
                </a:cubicBezTo>
                <a:cubicBezTo>
                  <a:pt x="720" y="918"/>
                  <a:pt x="720" y="918"/>
                  <a:pt x="720" y="918"/>
                </a:cubicBezTo>
                <a:moveTo>
                  <a:pt x="721" y="918"/>
                </a:moveTo>
                <a:cubicBezTo>
                  <a:pt x="721" y="918"/>
                  <a:pt x="721" y="918"/>
                  <a:pt x="721" y="918"/>
                </a:cubicBezTo>
                <a:cubicBezTo>
                  <a:pt x="721" y="918"/>
                  <a:pt x="721" y="918"/>
                  <a:pt x="721" y="918"/>
                </a:cubicBezTo>
                <a:moveTo>
                  <a:pt x="721" y="918"/>
                </a:moveTo>
                <a:cubicBezTo>
                  <a:pt x="721" y="918"/>
                  <a:pt x="721" y="918"/>
                  <a:pt x="721" y="918"/>
                </a:cubicBezTo>
                <a:cubicBezTo>
                  <a:pt x="721" y="918"/>
                  <a:pt x="721" y="918"/>
                  <a:pt x="721" y="918"/>
                </a:cubicBezTo>
                <a:moveTo>
                  <a:pt x="722" y="918"/>
                </a:moveTo>
                <a:cubicBezTo>
                  <a:pt x="722" y="918"/>
                  <a:pt x="722" y="918"/>
                  <a:pt x="722" y="918"/>
                </a:cubicBezTo>
                <a:cubicBezTo>
                  <a:pt x="722" y="918"/>
                  <a:pt x="722" y="918"/>
                  <a:pt x="722" y="918"/>
                </a:cubicBezTo>
                <a:moveTo>
                  <a:pt x="723" y="917"/>
                </a:moveTo>
                <a:cubicBezTo>
                  <a:pt x="722" y="917"/>
                  <a:pt x="722" y="918"/>
                  <a:pt x="722" y="918"/>
                </a:cubicBezTo>
                <a:cubicBezTo>
                  <a:pt x="722" y="918"/>
                  <a:pt x="722" y="917"/>
                  <a:pt x="723" y="917"/>
                </a:cubicBezTo>
                <a:moveTo>
                  <a:pt x="723" y="917"/>
                </a:moveTo>
                <a:cubicBezTo>
                  <a:pt x="723" y="917"/>
                  <a:pt x="723" y="917"/>
                  <a:pt x="723" y="917"/>
                </a:cubicBezTo>
                <a:cubicBezTo>
                  <a:pt x="723" y="917"/>
                  <a:pt x="723" y="917"/>
                  <a:pt x="723" y="917"/>
                </a:cubicBezTo>
                <a:moveTo>
                  <a:pt x="724" y="917"/>
                </a:moveTo>
                <a:cubicBezTo>
                  <a:pt x="724" y="917"/>
                  <a:pt x="723" y="917"/>
                  <a:pt x="723" y="917"/>
                </a:cubicBezTo>
                <a:cubicBezTo>
                  <a:pt x="723" y="917"/>
                  <a:pt x="724" y="917"/>
                  <a:pt x="724" y="917"/>
                </a:cubicBezTo>
                <a:moveTo>
                  <a:pt x="724" y="917"/>
                </a:moveTo>
                <a:cubicBezTo>
                  <a:pt x="724" y="917"/>
                  <a:pt x="724" y="917"/>
                  <a:pt x="724" y="917"/>
                </a:cubicBezTo>
                <a:cubicBezTo>
                  <a:pt x="724" y="917"/>
                  <a:pt x="724" y="917"/>
                  <a:pt x="724" y="917"/>
                </a:cubicBezTo>
                <a:moveTo>
                  <a:pt x="725" y="917"/>
                </a:moveTo>
                <a:cubicBezTo>
                  <a:pt x="725" y="917"/>
                  <a:pt x="725" y="917"/>
                  <a:pt x="724" y="917"/>
                </a:cubicBezTo>
                <a:cubicBezTo>
                  <a:pt x="725" y="917"/>
                  <a:pt x="725" y="917"/>
                  <a:pt x="725" y="917"/>
                </a:cubicBezTo>
                <a:moveTo>
                  <a:pt x="726" y="917"/>
                </a:moveTo>
                <a:cubicBezTo>
                  <a:pt x="725" y="917"/>
                  <a:pt x="725" y="917"/>
                  <a:pt x="725" y="917"/>
                </a:cubicBezTo>
                <a:cubicBezTo>
                  <a:pt x="725" y="917"/>
                  <a:pt x="725" y="917"/>
                  <a:pt x="726" y="917"/>
                </a:cubicBezTo>
                <a:moveTo>
                  <a:pt x="674" y="915"/>
                </a:moveTo>
                <a:cubicBezTo>
                  <a:pt x="675" y="915"/>
                  <a:pt x="675" y="915"/>
                  <a:pt x="675" y="915"/>
                </a:cubicBezTo>
                <a:cubicBezTo>
                  <a:pt x="675" y="915"/>
                  <a:pt x="675" y="915"/>
                  <a:pt x="674" y="915"/>
                </a:cubicBezTo>
                <a:moveTo>
                  <a:pt x="826" y="875"/>
                </a:moveTo>
                <a:cubicBezTo>
                  <a:pt x="797" y="899"/>
                  <a:pt x="762" y="914"/>
                  <a:pt x="726" y="917"/>
                </a:cubicBezTo>
                <a:cubicBezTo>
                  <a:pt x="762" y="914"/>
                  <a:pt x="797" y="899"/>
                  <a:pt x="826" y="875"/>
                </a:cubicBezTo>
                <a:moveTo>
                  <a:pt x="826" y="874"/>
                </a:moveTo>
                <a:cubicBezTo>
                  <a:pt x="826" y="874"/>
                  <a:pt x="826" y="874"/>
                  <a:pt x="826" y="875"/>
                </a:cubicBezTo>
                <a:cubicBezTo>
                  <a:pt x="826" y="874"/>
                  <a:pt x="826" y="874"/>
                  <a:pt x="826" y="874"/>
                </a:cubicBezTo>
                <a:moveTo>
                  <a:pt x="827" y="874"/>
                </a:moveTo>
                <a:cubicBezTo>
                  <a:pt x="827" y="874"/>
                  <a:pt x="827" y="874"/>
                  <a:pt x="826" y="874"/>
                </a:cubicBezTo>
                <a:cubicBezTo>
                  <a:pt x="827" y="874"/>
                  <a:pt x="827" y="874"/>
                  <a:pt x="827" y="874"/>
                </a:cubicBezTo>
                <a:moveTo>
                  <a:pt x="827" y="873"/>
                </a:moveTo>
                <a:cubicBezTo>
                  <a:pt x="827" y="874"/>
                  <a:pt x="827" y="874"/>
                  <a:pt x="827" y="874"/>
                </a:cubicBezTo>
                <a:cubicBezTo>
                  <a:pt x="827" y="874"/>
                  <a:pt x="827" y="874"/>
                  <a:pt x="827" y="873"/>
                </a:cubicBezTo>
                <a:moveTo>
                  <a:pt x="828" y="873"/>
                </a:moveTo>
                <a:cubicBezTo>
                  <a:pt x="828" y="873"/>
                  <a:pt x="827" y="873"/>
                  <a:pt x="827" y="873"/>
                </a:cubicBezTo>
                <a:cubicBezTo>
                  <a:pt x="827" y="873"/>
                  <a:pt x="828" y="873"/>
                  <a:pt x="828" y="873"/>
                </a:cubicBezTo>
                <a:moveTo>
                  <a:pt x="828" y="873"/>
                </a:moveTo>
                <a:cubicBezTo>
                  <a:pt x="828" y="873"/>
                  <a:pt x="828" y="873"/>
                  <a:pt x="828" y="873"/>
                </a:cubicBezTo>
                <a:cubicBezTo>
                  <a:pt x="828" y="873"/>
                  <a:pt x="828" y="873"/>
                  <a:pt x="828" y="873"/>
                </a:cubicBezTo>
                <a:moveTo>
                  <a:pt x="829" y="872"/>
                </a:moveTo>
                <a:cubicBezTo>
                  <a:pt x="828" y="872"/>
                  <a:pt x="828" y="873"/>
                  <a:pt x="828" y="873"/>
                </a:cubicBezTo>
                <a:cubicBezTo>
                  <a:pt x="828" y="873"/>
                  <a:pt x="828" y="872"/>
                  <a:pt x="829" y="872"/>
                </a:cubicBezTo>
                <a:moveTo>
                  <a:pt x="829" y="872"/>
                </a:moveTo>
                <a:cubicBezTo>
                  <a:pt x="829" y="872"/>
                  <a:pt x="829" y="872"/>
                  <a:pt x="829" y="872"/>
                </a:cubicBezTo>
                <a:cubicBezTo>
                  <a:pt x="829" y="872"/>
                  <a:pt x="829" y="872"/>
                  <a:pt x="829" y="872"/>
                </a:cubicBezTo>
                <a:moveTo>
                  <a:pt x="829" y="872"/>
                </a:moveTo>
                <a:cubicBezTo>
                  <a:pt x="829" y="872"/>
                  <a:pt x="829" y="872"/>
                  <a:pt x="829" y="872"/>
                </a:cubicBezTo>
                <a:cubicBezTo>
                  <a:pt x="829" y="872"/>
                  <a:pt x="829" y="872"/>
                  <a:pt x="829" y="872"/>
                </a:cubicBezTo>
                <a:moveTo>
                  <a:pt x="830" y="871"/>
                </a:moveTo>
                <a:cubicBezTo>
                  <a:pt x="830" y="871"/>
                  <a:pt x="830" y="871"/>
                  <a:pt x="830" y="871"/>
                </a:cubicBezTo>
                <a:cubicBezTo>
                  <a:pt x="830" y="871"/>
                  <a:pt x="830" y="871"/>
                  <a:pt x="830" y="871"/>
                </a:cubicBezTo>
                <a:moveTo>
                  <a:pt x="830" y="871"/>
                </a:moveTo>
                <a:cubicBezTo>
                  <a:pt x="830" y="871"/>
                  <a:pt x="830" y="871"/>
                  <a:pt x="830" y="871"/>
                </a:cubicBezTo>
                <a:cubicBezTo>
                  <a:pt x="830" y="871"/>
                  <a:pt x="830" y="871"/>
                  <a:pt x="830" y="871"/>
                </a:cubicBezTo>
                <a:moveTo>
                  <a:pt x="831" y="870"/>
                </a:moveTo>
                <a:cubicBezTo>
                  <a:pt x="831" y="870"/>
                  <a:pt x="831" y="871"/>
                  <a:pt x="830" y="871"/>
                </a:cubicBezTo>
                <a:cubicBezTo>
                  <a:pt x="831" y="871"/>
                  <a:pt x="831" y="870"/>
                  <a:pt x="831" y="870"/>
                </a:cubicBezTo>
                <a:moveTo>
                  <a:pt x="831" y="870"/>
                </a:moveTo>
                <a:cubicBezTo>
                  <a:pt x="831" y="870"/>
                  <a:pt x="831" y="870"/>
                  <a:pt x="831" y="870"/>
                </a:cubicBezTo>
                <a:cubicBezTo>
                  <a:pt x="831" y="870"/>
                  <a:pt x="831" y="870"/>
                  <a:pt x="831" y="870"/>
                </a:cubicBezTo>
                <a:moveTo>
                  <a:pt x="832" y="870"/>
                </a:moveTo>
                <a:cubicBezTo>
                  <a:pt x="832" y="870"/>
                  <a:pt x="831" y="870"/>
                  <a:pt x="831" y="870"/>
                </a:cubicBezTo>
                <a:cubicBezTo>
                  <a:pt x="831" y="870"/>
                  <a:pt x="832" y="870"/>
                  <a:pt x="832" y="870"/>
                </a:cubicBezTo>
                <a:moveTo>
                  <a:pt x="832" y="869"/>
                </a:moveTo>
                <a:cubicBezTo>
                  <a:pt x="832" y="869"/>
                  <a:pt x="832" y="869"/>
                  <a:pt x="832" y="869"/>
                </a:cubicBezTo>
                <a:cubicBezTo>
                  <a:pt x="832" y="869"/>
                  <a:pt x="832" y="869"/>
                  <a:pt x="832" y="869"/>
                </a:cubicBezTo>
                <a:moveTo>
                  <a:pt x="832" y="869"/>
                </a:moveTo>
                <a:cubicBezTo>
                  <a:pt x="832" y="869"/>
                  <a:pt x="832" y="869"/>
                  <a:pt x="832" y="869"/>
                </a:cubicBezTo>
                <a:cubicBezTo>
                  <a:pt x="832" y="869"/>
                  <a:pt x="832" y="869"/>
                  <a:pt x="832" y="869"/>
                </a:cubicBezTo>
                <a:moveTo>
                  <a:pt x="833" y="868"/>
                </a:moveTo>
                <a:cubicBezTo>
                  <a:pt x="833" y="868"/>
                  <a:pt x="833" y="869"/>
                  <a:pt x="833" y="869"/>
                </a:cubicBezTo>
                <a:cubicBezTo>
                  <a:pt x="833" y="869"/>
                  <a:pt x="833" y="868"/>
                  <a:pt x="833" y="868"/>
                </a:cubicBezTo>
                <a:moveTo>
                  <a:pt x="833" y="868"/>
                </a:moveTo>
                <a:cubicBezTo>
                  <a:pt x="833" y="868"/>
                  <a:pt x="833" y="868"/>
                  <a:pt x="833" y="868"/>
                </a:cubicBezTo>
                <a:cubicBezTo>
                  <a:pt x="833" y="868"/>
                  <a:pt x="833" y="868"/>
                  <a:pt x="833" y="868"/>
                </a:cubicBezTo>
                <a:moveTo>
                  <a:pt x="834" y="868"/>
                </a:moveTo>
                <a:cubicBezTo>
                  <a:pt x="834" y="868"/>
                  <a:pt x="834" y="868"/>
                  <a:pt x="834" y="868"/>
                </a:cubicBezTo>
                <a:cubicBezTo>
                  <a:pt x="834" y="868"/>
                  <a:pt x="834" y="868"/>
                  <a:pt x="834" y="868"/>
                </a:cubicBezTo>
                <a:moveTo>
                  <a:pt x="834" y="867"/>
                </a:moveTo>
                <a:cubicBezTo>
                  <a:pt x="834" y="867"/>
                  <a:pt x="834" y="867"/>
                  <a:pt x="834" y="867"/>
                </a:cubicBezTo>
                <a:cubicBezTo>
                  <a:pt x="834" y="867"/>
                  <a:pt x="834" y="867"/>
                  <a:pt x="834" y="867"/>
                </a:cubicBezTo>
                <a:moveTo>
                  <a:pt x="835" y="867"/>
                </a:moveTo>
                <a:cubicBezTo>
                  <a:pt x="835" y="867"/>
                  <a:pt x="835" y="867"/>
                  <a:pt x="834" y="867"/>
                </a:cubicBezTo>
                <a:cubicBezTo>
                  <a:pt x="835" y="867"/>
                  <a:pt x="835" y="867"/>
                  <a:pt x="835" y="867"/>
                </a:cubicBezTo>
                <a:moveTo>
                  <a:pt x="835" y="866"/>
                </a:moveTo>
                <a:cubicBezTo>
                  <a:pt x="835" y="866"/>
                  <a:pt x="835" y="866"/>
                  <a:pt x="835" y="866"/>
                </a:cubicBezTo>
                <a:cubicBezTo>
                  <a:pt x="835" y="866"/>
                  <a:pt x="835" y="866"/>
                  <a:pt x="835" y="866"/>
                </a:cubicBezTo>
                <a:moveTo>
                  <a:pt x="835" y="866"/>
                </a:moveTo>
                <a:cubicBezTo>
                  <a:pt x="835" y="866"/>
                  <a:pt x="835" y="866"/>
                  <a:pt x="835" y="866"/>
                </a:cubicBezTo>
                <a:cubicBezTo>
                  <a:pt x="835" y="866"/>
                  <a:pt x="835" y="866"/>
                  <a:pt x="835" y="866"/>
                </a:cubicBezTo>
                <a:moveTo>
                  <a:pt x="836" y="866"/>
                </a:moveTo>
                <a:cubicBezTo>
                  <a:pt x="836" y="866"/>
                  <a:pt x="836" y="866"/>
                  <a:pt x="836" y="866"/>
                </a:cubicBezTo>
                <a:cubicBezTo>
                  <a:pt x="836" y="866"/>
                  <a:pt x="836" y="866"/>
                  <a:pt x="836" y="866"/>
                </a:cubicBezTo>
                <a:moveTo>
                  <a:pt x="836" y="865"/>
                </a:moveTo>
                <a:cubicBezTo>
                  <a:pt x="836" y="865"/>
                  <a:pt x="836" y="865"/>
                  <a:pt x="836" y="865"/>
                </a:cubicBezTo>
                <a:cubicBezTo>
                  <a:pt x="836" y="865"/>
                  <a:pt x="836" y="865"/>
                  <a:pt x="836" y="865"/>
                </a:cubicBezTo>
                <a:moveTo>
                  <a:pt x="837" y="865"/>
                </a:moveTo>
                <a:cubicBezTo>
                  <a:pt x="837" y="865"/>
                  <a:pt x="837" y="865"/>
                  <a:pt x="837" y="865"/>
                </a:cubicBezTo>
                <a:cubicBezTo>
                  <a:pt x="837" y="865"/>
                  <a:pt x="837" y="865"/>
                  <a:pt x="837" y="865"/>
                </a:cubicBezTo>
                <a:moveTo>
                  <a:pt x="837" y="864"/>
                </a:moveTo>
                <a:cubicBezTo>
                  <a:pt x="837" y="864"/>
                  <a:pt x="837" y="864"/>
                  <a:pt x="837" y="864"/>
                </a:cubicBezTo>
                <a:cubicBezTo>
                  <a:pt x="837" y="864"/>
                  <a:pt x="837" y="864"/>
                  <a:pt x="837" y="864"/>
                </a:cubicBezTo>
                <a:moveTo>
                  <a:pt x="838" y="864"/>
                </a:moveTo>
                <a:cubicBezTo>
                  <a:pt x="838" y="864"/>
                  <a:pt x="838" y="864"/>
                  <a:pt x="838" y="864"/>
                </a:cubicBezTo>
                <a:cubicBezTo>
                  <a:pt x="838" y="864"/>
                  <a:pt x="838" y="864"/>
                  <a:pt x="838" y="864"/>
                </a:cubicBezTo>
                <a:moveTo>
                  <a:pt x="838" y="864"/>
                </a:moveTo>
                <a:cubicBezTo>
                  <a:pt x="838" y="864"/>
                  <a:pt x="838" y="864"/>
                  <a:pt x="838" y="864"/>
                </a:cubicBezTo>
                <a:cubicBezTo>
                  <a:pt x="838" y="864"/>
                  <a:pt x="838" y="864"/>
                  <a:pt x="838" y="864"/>
                </a:cubicBezTo>
                <a:moveTo>
                  <a:pt x="839" y="863"/>
                </a:moveTo>
                <a:cubicBezTo>
                  <a:pt x="839" y="863"/>
                  <a:pt x="839" y="863"/>
                  <a:pt x="839" y="863"/>
                </a:cubicBezTo>
                <a:cubicBezTo>
                  <a:pt x="839" y="863"/>
                  <a:pt x="839" y="863"/>
                  <a:pt x="839" y="863"/>
                </a:cubicBezTo>
                <a:moveTo>
                  <a:pt x="839" y="862"/>
                </a:moveTo>
                <a:cubicBezTo>
                  <a:pt x="839" y="862"/>
                  <a:pt x="839" y="862"/>
                  <a:pt x="839" y="862"/>
                </a:cubicBezTo>
                <a:cubicBezTo>
                  <a:pt x="839" y="862"/>
                  <a:pt x="839" y="862"/>
                  <a:pt x="839" y="862"/>
                </a:cubicBezTo>
                <a:moveTo>
                  <a:pt x="844" y="858"/>
                </a:moveTo>
                <a:cubicBezTo>
                  <a:pt x="844" y="858"/>
                  <a:pt x="843" y="858"/>
                  <a:pt x="843" y="858"/>
                </a:cubicBezTo>
                <a:cubicBezTo>
                  <a:pt x="843" y="858"/>
                  <a:pt x="844" y="858"/>
                  <a:pt x="844" y="858"/>
                </a:cubicBezTo>
                <a:moveTo>
                  <a:pt x="1146" y="732"/>
                </a:moveTo>
                <a:cubicBezTo>
                  <a:pt x="1036" y="732"/>
                  <a:pt x="927" y="774"/>
                  <a:pt x="845" y="856"/>
                </a:cubicBezTo>
                <a:cubicBezTo>
                  <a:pt x="927" y="774"/>
                  <a:pt x="1036" y="732"/>
                  <a:pt x="1146" y="732"/>
                </a:cubicBezTo>
                <a:cubicBezTo>
                  <a:pt x="1169" y="732"/>
                  <a:pt x="1191" y="734"/>
                  <a:pt x="1214" y="737"/>
                </a:cubicBezTo>
                <a:cubicBezTo>
                  <a:pt x="1214" y="737"/>
                  <a:pt x="1214" y="737"/>
                  <a:pt x="1214" y="737"/>
                </a:cubicBezTo>
                <a:cubicBezTo>
                  <a:pt x="1192" y="734"/>
                  <a:pt x="1169" y="732"/>
                  <a:pt x="1146" y="732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11" y="64"/>
                  <a:pt x="111" y="64"/>
                  <a:pt x="111" y="6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1410245" y="2559645"/>
            <a:ext cx="823913" cy="522288"/>
          </a:xfrm>
          <a:custGeom>
            <a:avLst/>
            <a:gdLst>
              <a:gd name="T0" fmla="*/ 648 w 1213"/>
              <a:gd name="T1" fmla="*/ 766 h 766"/>
              <a:gd name="T2" fmla="*/ 648 w 1213"/>
              <a:gd name="T3" fmla="*/ 766 h 766"/>
              <a:gd name="T4" fmla="*/ 648 w 1213"/>
              <a:gd name="T5" fmla="*/ 766 h 766"/>
              <a:gd name="T6" fmla="*/ 648 w 1213"/>
              <a:gd name="T7" fmla="*/ 766 h 766"/>
              <a:gd name="T8" fmla="*/ 931 w 1213"/>
              <a:gd name="T9" fmla="*/ 660 h 766"/>
              <a:gd name="T10" fmla="*/ 648 w 1213"/>
              <a:gd name="T11" fmla="*/ 766 h 766"/>
              <a:gd name="T12" fmla="*/ 931 w 1213"/>
              <a:gd name="T13" fmla="*/ 660 h 766"/>
              <a:gd name="T14" fmla="*/ 933 w 1213"/>
              <a:gd name="T15" fmla="*/ 658 h 766"/>
              <a:gd name="T16" fmla="*/ 931 w 1213"/>
              <a:gd name="T17" fmla="*/ 660 h 766"/>
              <a:gd name="T18" fmla="*/ 933 w 1213"/>
              <a:gd name="T19" fmla="*/ 658 h 766"/>
              <a:gd name="T20" fmla="*/ 934 w 1213"/>
              <a:gd name="T21" fmla="*/ 658 h 766"/>
              <a:gd name="T22" fmla="*/ 934 w 1213"/>
              <a:gd name="T23" fmla="*/ 658 h 766"/>
              <a:gd name="T24" fmla="*/ 934 w 1213"/>
              <a:gd name="T25" fmla="*/ 658 h 766"/>
              <a:gd name="T26" fmla="*/ 934 w 1213"/>
              <a:gd name="T27" fmla="*/ 658 h 766"/>
              <a:gd name="T28" fmla="*/ 934 w 1213"/>
              <a:gd name="T29" fmla="*/ 658 h 766"/>
              <a:gd name="T30" fmla="*/ 1159 w 1213"/>
              <a:gd name="T31" fmla="*/ 635 h 766"/>
              <a:gd name="T32" fmla="*/ 1159 w 1213"/>
              <a:gd name="T33" fmla="*/ 635 h 766"/>
              <a:gd name="T34" fmla="*/ 1213 w 1213"/>
              <a:gd name="T35" fmla="*/ 666 h 766"/>
              <a:gd name="T36" fmla="*/ 1213 w 1213"/>
              <a:gd name="T37" fmla="*/ 666 h 766"/>
              <a:gd name="T38" fmla="*/ 1159 w 1213"/>
              <a:gd name="T39" fmla="*/ 635 h 766"/>
              <a:gd name="T40" fmla="*/ 1159 w 1213"/>
              <a:gd name="T41" fmla="*/ 635 h 766"/>
              <a:gd name="T42" fmla="*/ 1062 w 1213"/>
              <a:gd name="T43" fmla="*/ 609 h 766"/>
              <a:gd name="T44" fmla="*/ 934 w 1213"/>
              <a:gd name="T45" fmla="*/ 657 h 766"/>
              <a:gd name="T46" fmla="*/ 1062 w 1213"/>
              <a:gd name="T47" fmla="*/ 609 h 766"/>
              <a:gd name="T48" fmla="*/ 1062 w 1213"/>
              <a:gd name="T49" fmla="*/ 609 h 766"/>
              <a:gd name="T50" fmla="*/ 1062 w 1213"/>
              <a:gd name="T51" fmla="*/ 609 h 766"/>
              <a:gd name="T52" fmla="*/ 1062 w 1213"/>
              <a:gd name="T53" fmla="*/ 609 h 766"/>
              <a:gd name="T54" fmla="*/ 1062 w 1213"/>
              <a:gd name="T55" fmla="*/ 609 h 766"/>
              <a:gd name="T56" fmla="*/ 0 w 1213"/>
              <a:gd name="T57" fmla="*/ 0 h 766"/>
              <a:gd name="T58" fmla="*/ 0 w 1213"/>
              <a:gd name="T59" fmla="*/ 0 h 766"/>
              <a:gd name="T60" fmla="*/ 257 w 1213"/>
              <a:gd name="T61" fmla="*/ 523 h 766"/>
              <a:gd name="T62" fmla="*/ 562 w 1213"/>
              <a:gd name="T63" fmla="*/ 758 h 766"/>
              <a:gd name="T64" fmla="*/ 562 w 1213"/>
              <a:gd name="T65" fmla="*/ 758 h 766"/>
              <a:gd name="T66" fmla="*/ 562 w 1213"/>
              <a:gd name="T67" fmla="*/ 758 h 766"/>
              <a:gd name="T68" fmla="*/ 257 w 1213"/>
              <a:gd name="T69" fmla="*/ 523 h 766"/>
              <a:gd name="T70" fmla="*/ 0 w 1213"/>
              <a:gd name="T71" fmla="*/ 0 h 766"/>
              <a:gd name="T72" fmla="*/ 0 w 1213"/>
              <a:gd name="T73" fmla="*/ 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13" h="766">
                <a:moveTo>
                  <a:pt x="648" y="766"/>
                </a:moveTo>
                <a:cubicBezTo>
                  <a:pt x="648" y="766"/>
                  <a:pt x="648" y="766"/>
                  <a:pt x="648" y="766"/>
                </a:cubicBezTo>
                <a:cubicBezTo>
                  <a:pt x="648" y="766"/>
                  <a:pt x="648" y="766"/>
                  <a:pt x="648" y="766"/>
                </a:cubicBezTo>
                <a:cubicBezTo>
                  <a:pt x="648" y="766"/>
                  <a:pt x="648" y="766"/>
                  <a:pt x="648" y="766"/>
                </a:cubicBezTo>
                <a:moveTo>
                  <a:pt x="931" y="660"/>
                </a:moveTo>
                <a:cubicBezTo>
                  <a:pt x="851" y="729"/>
                  <a:pt x="751" y="766"/>
                  <a:pt x="648" y="766"/>
                </a:cubicBezTo>
                <a:cubicBezTo>
                  <a:pt x="751" y="766"/>
                  <a:pt x="851" y="729"/>
                  <a:pt x="931" y="660"/>
                </a:cubicBezTo>
                <a:moveTo>
                  <a:pt x="933" y="658"/>
                </a:moveTo>
                <a:cubicBezTo>
                  <a:pt x="932" y="659"/>
                  <a:pt x="932" y="659"/>
                  <a:pt x="931" y="660"/>
                </a:cubicBezTo>
                <a:cubicBezTo>
                  <a:pt x="932" y="659"/>
                  <a:pt x="932" y="659"/>
                  <a:pt x="933" y="658"/>
                </a:cubicBezTo>
                <a:moveTo>
                  <a:pt x="934" y="658"/>
                </a:moveTo>
                <a:cubicBezTo>
                  <a:pt x="934" y="658"/>
                  <a:pt x="934" y="658"/>
                  <a:pt x="934" y="658"/>
                </a:cubicBezTo>
                <a:cubicBezTo>
                  <a:pt x="934" y="658"/>
                  <a:pt x="934" y="658"/>
                  <a:pt x="934" y="658"/>
                </a:cubicBezTo>
                <a:cubicBezTo>
                  <a:pt x="934" y="658"/>
                  <a:pt x="934" y="658"/>
                  <a:pt x="934" y="658"/>
                </a:cubicBezTo>
                <a:cubicBezTo>
                  <a:pt x="934" y="658"/>
                  <a:pt x="934" y="658"/>
                  <a:pt x="934" y="658"/>
                </a:cubicBezTo>
                <a:moveTo>
                  <a:pt x="1159" y="635"/>
                </a:moveTo>
                <a:cubicBezTo>
                  <a:pt x="1159" y="635"/>
                  <a:pt x="1159" y="635"/>
                  <a:pt x="1159" y="635"/>
                </a:cubicBezTo>
                <a:cubicBezTo>
                  <a:pt x="1213" y="666"/>
                  <a:pt x="1213" y="666"/>
                  <a:pt x="1213" y="666"/>
                </a:cubicBezTo>
                <a:cubicBezTo>
                  <a:pt x="1213" y="666"/>
                  <a:pt x="1213" y="666"/>
                  <a:pt x="1213" y="666"/>
                </a:cubicBezTo>
                <a:cubicBezTo>
                  <a:pt x="1159" y="635"/>
                  <a:pt x="1159" y="635"/>
                  <a:pt x="1159" y="635"/>
                </a:cubicBezTo>
                <a:cubicBezTo>
                  <a:pt x="1159" y="635"/>
                  <a:pt x="1159" y="635"/>
                  <a:pt x="1159" y="635"/>
                </a:cubicBezTo>
                <a:moveTo>
                  <a:pt x="1062" y="609"/>
                </a:moveTo>
                <a:cubicBezTo>
                  <a:pt x="1016" y="609"/>
                  <a:pt x="971" y="625"/>
                  <a:pt x="934" y="657"/>
                </a:cubicBezTo>
                <a:cubicBezTo>
                  <a:pt x="971" y="625"/>
                  <a:pt x="1016" y="609"/>
                  <a:pt x="1062" y="609"/>
                </a:cubicBezTo>
                <a:moveTo>
                  <a:pt x="1062" y="609"/>
                </a:moveTo>
                <a:cubicBezTo>
                  <a:pt x="1062" y="609"/>
                  <a:pt x="1062" y="609"/>
                  <a:pt x="1062" y="609"/>
                </a:cubicBezTo>
                <a:cubicBezTo>
                  <a:pt x="1062" y="609"/>
                  <a:pt x="1062" y="609"/>
                  <a:pt x="1062" y="609"/>
                </a:cubicBezTo>
                <a:cubicBezTo>
                  <a:pt x="1062" y="609"/>
                  <a:pt x="1062" y="609"/>
                  <a:pt x="1062" y="609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57" y="523"/>
                  <a:pt x="257" y="523"/>
                  <a:pt x="257" y="523"/>
                </a:cubicBezTo>
                <a:cubicBezTo>
                  <a:pt x="317" y="646"/>
                  <a:pt x="428" y="731"/>
                  <a:pt x="562" y="758"/>
                </a:cubicBezTo>
                <a:cubicBezTo>
                  <a:pt x="562" y="758"/>
                  <a:pt x="562" y="758"/>
                  <a:pt x="562" y="758"/>
                </a:cubicBezTo>
                <a:cubicBezTo>
                  <a:pt x="562" y="758"/>
                  <a:pt x="562" y="758"/>
                  <a:pt x="562" y="758"/>
                </a:cubicBezTo>
                <a:cubicBezTo>
                  <a:pt x="428" y="731"/>
                  <a:pt x="317" y="646"/>
                  <a:pt x="257" y="5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09F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1193800" y="3841751"/>
            <a:ext cx="528638" cy="549275"/>
          </a:xfrm>
          <a:custGeom>
            <a:avLst/>
            <a:gdLst>
              <a:gd name="T0" fmla="*/ 776 w 776"/>
              <a:gd name="T1" fmla="*/ 785 h 807"/>
              <a:gd name="T2" fmla="*/ 641 w 776"/>
              <a:gd name="T3" fmla="*/ 807 h 807"/>
              <a:gd name="T4" fmla="*/ 586 w 776"/>
              <a:gd name="T5" fmla="*/ 803 h 807"/>
              <a:gd name="T6" fmla="*/ 641 w 776"/>
              <a:gd name="T7" fmla="*/ 807 h 807"/>
              <a:gd name="T8" fmla="*/ 776 w 776"/>
              <a:gd name="T9" fmla="*/ 785 h 807"/>
              <a:gd name="T10" fmla="*/ 776 w 776"/>
              <a:gd name="T11" fmla="*/ 785 h 807"/>
              <a:gd name="T12" fmla="*/ 1 w 776"/>
              <a:gd name="T13" fmla="*/ 4 h 807"/>
              <a:gd name="T14" fmla="*/ 1 w 776"/>
              <a:gd name="T15" fmla="*/ 4 h 807"/>
              <a:gd name="T16" fmla="*/ 253 w 776"/>
              <a:gd name="T17" fmla="*/ 557 h 807"/>
              <a:gd name="T18" fmla="*/ 569 w 776"/>
              <a:gd name="T19" fmla="*/ 801 h 807"/>
              <a:gd name="T20" fmla="*/ 569 w 776"/>
              <a:gd name="T21" fmla="*/ 801 h 807"/>
              <a:gd name="T22" fmla="*/ 569 w 776"/>
              <a:gd name="T23" fmla="*/ 801 h 807"/>
              <a:gd name="T24" fmla="*/ 253 w 776"/>
              <a:gd name="T25" fmla="*/ 557 h 807"/>
              <a:gd name="T26" fmla="*/ 1 w 776"/>
              <a:gd name="T27" fmla="*/ 4 h 807"/>
              <a:gd name="T28" fmla="*/ 1 w 776"/>
              <a:gd name="T29" fmla="*/ 4 h 807"/>
              <a:gd name="T30" fmla="*/ 1 w 776"/>
              <a:gd name="T31" fmla="*/ 3 h 807"/>
              <a:gd name="T32" fmla="*/ 1 w 776"/>
              <a:gd name="T33" fmla="*/ 4 h 807"/>
              <a:gd name="T34" fmla="*/ 1 w 776"/>
              <a:gd name="T35" fmla="*/ 3 h 807"/>
              <a:gd name="T36" fmla="*/ 1 w 776"/>
              <a:gd name="T37" fmla="*/ 3 h 807"/>
              <a:gd name="T38" fmla="*/ 1 w 776"/>
              <a:gd name="T39" fmla="*/ 3 h 807"/>
              <a:gd name="T40" fmla="*/ 1 w 776"/>
              <a:gd name="T41" fmla="*/ 3 h 807"/>
              <a:gd name="T42" fmla="*/ 0 w 776"/>
              <a:gd name="T43" fmla="*/ 2 h 807"/>
              <a:gd name="T44" fmla="*/ 1 w 776"/>
              <a:gd name="T45" fmla="*/ 3 h 807"/>
              <a:gd name="T46" fmla="*/ 0 w 776"/>
              <a:gd name="T47" fmla="*/ 2 h 807"/>
              <a:gd name="T48" fmla="*/ 0 w 776"/>
              <a:gd name="T49" fmla="*/ 2 h 807"/>
              <a:gd name="T50" fmla="*/ 0 w 776"/>
              <a:gd name="T51" fmla="*/ 2 h 807"/>
              <a:gd name="T52" fmla="*/ 0 w 776"/>
              <a:gd name="T53" fmla="*/ 2 h 807"/>
              <a:gd name="T54" fmla="*/ 0 w 776"/>
              <a:gd name="T55" fmla="*/ 2 h 807"/>
              <a:gd name="T56" fmla="*/ 0 w 776"/>
              <a:gd name="T57" fmla="*/ 2 h 807"/>
              <a:gd name="T58" fmla="*/ 0 w 776"/>
              <a:gd name="T59" fmla="*/ 2 h 807"/>
              <a:gd name="T60" fmla="*/ 0 w 776"/>
              <a:gd name="T61" fmla="*/ 1 h 807"/>
              <a:gd name="T62" fmla="*/ 0 w 776"/>
              <a:gd name="T63" fmla="*/ 1 h 807"/>
              <a:gd name="T64" fmla="*/ 0 w 776"/>
              <a:gd name="T65" fmla="*/ 1 h 807"/>
              <a:gd name="T66" fmla="*/ 0 w 776"/>
              <a:gd name="T67" fmla="*/ 1 h 807"/>
              <a:gd name="T68" fmla="*/ 0 w 776"/>
              <a:gd name="T69" fmla="*/ 1 h 807"/>
              <a:gd name="T70" fmla="*/ 0 w 776"/>
              <a:gd name="T71" fmla="*/ 1 h 807"/>
              <a:gd name="T72" fmla="*/ 0 w 776"/>
              <a:gd name="T73" fmla="*/ 0 h 807"/>
              <a:gd name="T74" fmla="*/ 0 w 776"/>
              <a:gd name="T75" fmla="*/ 0 h 807"/>
              <a:gd name="T76" fmla="*/ 0 w 776"/>
              <a:gd name="T77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6" h="807">
                <a:moveTo>
                  <a:pt x="776" y="785"/>
                </a:moveTo>
                <a:cubicBezTo>
                  <a:pt x="733" y="799"/>
                  <a:pt x="688" y="807"/>
                  <a:pt x="641" y="807"/>
                </a:cubicBezTo>
                <a:cubicBezTo>
                  <a:pt x="623" y="807"/>
                  <a:pt x="604" y="806"/>
                  <a:pt x="586" y="803"/>
                </a:cubicBezTo>
                <a:cubicBezTo>
                  <a:pt x="604" y="806"/>
                  <a:pt x="623" y="807"/>
                  <a:pt x="641" y="807"/>
                </a:cubicBezTo>
                <a:cubicBezTo>
                  <a:pt x="688" y="807"/>
                  <a:pt x="733" y="800"/>
                  <a:pt x="776" y="785"/>
                </a:cubicBezTo>
                <a:cubicBezTo>
                  <a:pt x="776" y="785"/>
                  <a:pt x="776" y="785"/>
                  <a:pt x="776" y="785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253" y="557"/>
                  <a:pt x="253" y="557"/>
                  <a:pt x="253" y="557"/>
                </a:cubicBezTo>
                <a:cubicBezTo>
                  <a:pt x="312" y="686"/>
                  <a:pt x="430" y="777"/>
                  <a:pt x="569" y="801"/>
                </a:cubicBezTo>
                <a:cubicBezTo>
                  <a:pt x="569" y="801"/>
                  <a:pt x="569" y="801"/>
                  <a:pt x="569" y="801"/>
                </a:cubicBezTo>
                <a:cubicBezTo>
                  <a:pt x="569" y="801"/>
                  <a:pt x="569" y="801"/>
                  <a:pt x="569" y="801"/>
                </a:cubicBezTo>
                <a:cubicBezTo>
                  <a:pt x="430" y="777"/>
                  <a:pt x="312" y="686"/>
                  <a:pt x="253" y="557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3"/>
                </a:moveTo>
                <a:cubicBezTo>
                  <a:pt x="1" y="3"/>
                  <a:pt x="1" y="3"/>
                  <a:pt x="1" y="4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0" y="2"/>
                </a:moveTo>
                <a:cubicBezTo>
                  <a:pt x="0" y="3"/>
                  <a:pt x="1" y="3"/>
                  <a:pt x="1" y="3"/>
                </a:cubicBezTo>
                <a:cubicBezTo>
                  <a:pt x="1" y="3"/>
                  <a:pt x="0" y="3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-570893" y="-2038548"/>
            <a:ext cx="6396037" cy="6399213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3805000" y="371277"/>
            <a:ext cx="6405562" cy="6410325"/>
            <a:chOff x="2913460" y="371277"/>
            <a:chExt cx="6405562" cy="6410325"/>
          </a:xfrm>
        </p:grpSpPr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3127772" y="371277"/>
              <a:ext cx="6191250" cy="6410325"/>
            </a:xfrm>
            <a:custGeom>
              <a:avLst/>
              <a:gdLst>
                <a:gd name="T0" fmla="*/ 1822 w 1822"/>
                <a:gd name="T1" fmla="*/ 943 h 1885"/>
                <a:gd name="T2" fmla="*/ 1803 w 1822"/>
                <a:gd name="T3" fmla="*/ 943 h 1885"/>
                <a:gd name="T4" fmla="*/ 1785 w 1822"/>
                <a:gd name="T5" fmla="*/ 943 h 1885"/>
                <a:gd name="T6" fmla="*/ 1520 w 1822"/>
                <a:gd name="T7" fmla="*/ 1583 h 1885"/>
                <a:gd name="T8" fmla="*/ 879 w 1822"/>
                <a:gd name="T9" fmla="*/ 1848 h 1885"/>
                <a:gd name="T10" fmla="*/ 239 w 1822"/>
                <a:gd name="T11" fmla="*/ 1583 h 1885"/>
                <a:gd name="T12" fmla="*/ 35 w 1822"/>
                <a:gd name="T13" fmla="*/ 1271 h 1885"/>
                <a:gd name="T14" fmla="*/ 0 w 1822"/>
                <a:gd name="T15" fmla="*/ 1284 h 1885"/>
                <a:gd name="T16" fmla="*/ 213 w 1822"/>
                <a:gd name="T17" fmla="*/ 1609 h 1885"/>
                <a:gd name="T18" fmla="*/ 879 w 1822"/>
                <a:gd name="T19" fmla="*/ 1885 h 1885"/>
                <a:gd name="T20" fmla="*/ 879 w 1822"/>
                <a:gd name="T21" fmla="*/ 1885 h 1885"/>
                <a:gd name="T22" fmla="*/ 1546 w 1822"/>
                <a:gd name="T23" fmla="*/ 1609 h 1885"/>
                <a:gd name="T24" fmla="*/ 1822 w 1822"/>
                <a:gd name="T25" fmla="*/ 943 h 1885"/>
                <a:gd name="T26" fmla="*/ 879 w 1822"/>
                <a:gd name="T27" fmla="*/ 0 h 1885"/>
                <a:gd name="T28" fmla="*/ 879 w 1822"/>
                <a:gd name="T29" fmla="*/ 0 h 1885"/>
                <a:gd name="T30" fmla="*/ 549 w 1822"/>
                <a:gd name="T31" fmla="*/ 60 h 1885"/>
                <a:gd name="T32" fmla="*/ 562 w 1822"/>
                <a:gd name="T33" fmla="*/ 94 h 1885"/>
                <a:gd name="T34" fmla="*/ 879 w 1822"/>
                <a:gd name="T35" fmla="*/ 37 h 1885"/>
                <a:gd name="T36" fmla="*/ 1520 w 1822"/>
                <a:gd name="T37" fmla="*/ 302 h 1885"/>
                <a:gd name="T38" fmla="*/ 1785 w 1822"/>
                <a:gd name="T39" fmla="*/ 943 h 1885"/>
                <a:gd name="T40" fmla="*/ 1803 w 1822"/>
                <a:gd name="T41" fmla="*/ 943 h 1885"/>
                <a:gd name="T42" fmla="*/ 1822 w 1822"/>
                <a:gd name="T43" fmla="*/ 943 h 1885"/>
                <a:gd name="T44" fmla="*/ 1822 w 1822"/>
                <a:gd name="T45" fmla="*/ 943 h 1885"/>
                <a:gd name="T46" fmla="*/ 1546 w 1822"/>
                <a:gd name="T47" fmla="*/ 276 h 1885"/>
                <a:gd name="T48" fmla="*/ 879 w 1822"/>
                <a:gd name="T49" fmla="*/ 0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2" h="1885">
                  <a:moveTo>
                    <a:pt x="1822" y="943"/>
                  </a:moveTo>
                  <a:cubicBezTo>
                    <a:pt x="1803" y="943"/>
                    <a:pt x="1803" y="943"/>
                    <a:pt x="1803" y="943"/>
                  </a:cubicBezTo>
                  <a:cubicBezTo>
                    <a:pt x="1785" y="943"/>
                    <a:pt x="1785" y="943"/>
                    <a:pt x="1785" y="943"/>
                  </a:cubicBezTo>
                  <a:cubicBezTo>
                    <a:pt x="1785" y="1193"/>
                    <a:pt x="1684" y="1419"/>
                    <a:pt x="1520" y="1583"/>
                  </a:cubicBezTo>
                  <a:cubicBezTo>
                    <a:pt x="1356" y="1747"/>
                    <a:pt x="1129" y="1848"/>
                    <a:pt x="879" y="1848"/>
                  </a:cubicBezTo>
                  <a:cubicBezTo>
                    <a:pt x="629" y="1848"/>
                    <a:pt x="403" y="1747"/>
                    <a:pt x="239" y="1583"/>
                  </a:cubicBezTo>
                  <a:cubicBezTo>
                    <a:pt x="151" y="1495"/>
                    <a:pt x="81" y="1389"/>
                    <a:pt x="35" y="1271"/>
                  </a:cubicBezTo>
                  <a:cubicBezTo>
                    <a:pt x="23" y="1275"/>
                    <a:pt x="12" y="1280"/>
                    <a:pt x="0" y="1284"/>
                  </a:cubicBezTo>
                  <a:cubicBezTo>
                    <a:pt x="48" y="1407"/>
                    <a:pt x="121" y="1518"/>
                    <a:pt x="213" y="1609"/>
                  </a:cubicBezTo>
                  <a:cubicBezTo>
                    <a:pt x="383" y="1780"/>
                    <a:pt x="619" y="1885"/>
                    <a:pt x="879" y="1885"/>
                  </a:cubicBezTo>
                  <a:cubicBezTo>
                    <a:pt x="879" y="1885"/>
                    <a:pt x="879" y="1885"/>
                    <a:pt x="879" y="1885"/>
                  </a:cubicBezTo>
                  <a:cubicBezTo>
                    <a:pt x="1139" y="1885"/>
                    <a:pt x="1375" y="1780"/>
                    <a:pt x="1546" y="1609"/>
                  </a:cubicBezTo>
                  <a:cubicBezTo>
                    <a:pt x="1716" y="1439"/>
                    <a:pt x="1822" y="1203"/>
                    <a:pt x="1822" y="943"/>
                  </a:cubicBezTo>
                  <a:moveTo>
                    <a:pt x="879" y="0"/>
                  </a:moveTo>
                  <a:cubicBezTo>
                    <a:pt x="879" y="0"/>
                    <a:pt x="879" y="0"/>
                    <a:pt x="879" y="0"/>
                  </a:cubicBezTo>
                  <a:cubicBezTo>
                    <a:pt x="763" y="0"/>
                    <a:pt x="652" y="21"/>
                    <a:pt x="549" y="60"/>
                  </a:cubicBezTo>
                  <a:cubicBezTo>
                    <a:pt x="553" y="71"/>
                    <a:pt x="558" y="83"/>
                    <a:pt x="562" y="94"/>
                  </a:cubicBezTo>
                  <a:cubicBezTo>
                    <a:pt x="660" y="57"/>
                    <a:pt x="767" y="37"/>
                    <a:pt x="879" y="37"/>
                  </a:cubicBezTo>
                  <a:cubicBezTo>
                    <a:pt x="1129" y="37"/>
                    <a:pt x="1356" y="138"/>
                    <a:pt x="1520" y="302"/>
                  </a:cubicBezTo>
                  <a:cubicBezTo>
                    <a:pt x="1684" y="466"/>
                    <a:pt x="1785" y="693"/>
                    <a:pt x="1785" y="943"/>
                  </a:cubicBezTo>
                  <a:cubicBezTo>
                    <a:pt x="1803" y="943"/>
                    <a:pt x="1803" y="943"/>
                    <a:pt x="1803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683"/>
                    <a:pt x="1716" y="447"/>
                    <a:pt x="1546" y="276"/>
                  </a:cubicBezTo>
                  <a:cubicBezTo>
                    <a:pt x="1375" y="106"/>
                    <a:pt x="1140" y="0"/>
                    <a:pt x="879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2913460" y="576065"/>
              <a:ext cx="2124075" cy="4162425"/>
            </a:xfrm>
            <a:custGeom>
              <a:avLst/>
              <a:gdLst>
                <a:gd name="T0" fmla="*/ 612 w 625"/>
                <a:gd name="T1" fmla="*/ 0 h 1224"/>
                <a:gd name="T2" fmla="*/ 276 w 625"/>
                <a:gd name="T3" fmla="*/ 216 h 1224"/>
                <a:gd name="T4" fmla="*/ 0 w 625"/>
                <a:gd name="T5" fmla="*/ 883 h 1224"/>
                <a:gd name="T6" fmla="*/ 63 w 625"/>
                <a:gd name="T7" fmla="*/ 1224 h 1224"/>
                <a:gd name="T8" fmla="*/ 98 w 625"/>
                <a:gd name="T9" fmla="*/ 1211 h 1224"/>
                <a:gd name="T10" fmla="*/ 37 w 625"/>
                <a:gd name="T11" fmla="*/ 883 h 1224"/>
                <a:gd name="T12" fmla="*/ 302 w 625"/>
                <a:gd name="T13" fmla="*/ 242 h 1224"/>
                <a:gd name="T14" fmla="*/ 625 w 625"/>
                <a:gd name="T15" fmla="*/ 34 h 1224"/>
                <a:gd name="T16" fmla="*/ 612 w 625"/>
                <a:gd name="T1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1224">
                  <a:moveTo>
                    <a:pt x="612" y="0"/>
                  </a:moveTo>
                  <a:cubicBezTo>
                    <a:pt x="484" y="47"/>
                    <a:pt x="370" y="122"/>
                    <a:pt x="276" y="216"/>
                  </a:cubicBezTo>
                  <a:cubicBezTo>
                    <a:pt x="105" y="387"/>
                    <a:pt x="0" y="623"/>
                    <a:pt x="0" y="883"/>
                  </a:cubicBezTo>
                  <a:cubicBezTo>
                    <a:pt x="0" y="1003"/>
                    <a:pt x="22" y="1118"/>
                    <a:pt x="63" y="1224"/>
                  </a:cubicBezTo>
                  <a:cubicBezTo>
                    <a:pt x="75" y="1220"/>
                    <a:pt x="86" y="1215"/>
                    <a:pt x="98" y="1211"/>
                  </a:cubicBezTo>
                  <a:cubicBezTo>
                    <a:pt x="58" y="1109"/>
                    <a:pt x="37" y="998"/>
                    <a:pt x="37" y="883"/>
                  </a:cubicBezTo>
                  <a:cubicBezTo>
                    <a:pt x="37" y="633"/>
                    <a:pt x="138" y="406"/>
                    <a:pt x="302" y="242"/>
                  </a:cubicBezTo>
                  <a:cubicBezTo>
                    <a:pt x="393" y="152"/>
                    <a:pt x="502" y="80"/>
                    <a:pt x="625" y="34"/>
                  </a:cubicBezTo>
                  <a:cubicBezTo>
                    <a:pt x="621" y="23"/>
                    <a:pt x="616" y="11"/>
                    <a:pt x="612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Freeform 12"/>
          <p:cNvSpPr>
            <a:spLocks/>
          </p:cNvSpPr>
          <p:nvPr/>
        </p:nvSpPr>
        <p:spPr bwMode="auto">
          <a:xfrm>
            <a:off x="4525725" y="1592065"/>
            <a:ext cx="1141412" cy="1143000"/>
          </a:xfrm>
          <a:custGeom>
            <a:avLst/>
            <a:gdLst>
              <a:gd name="T0" fmla="*/ 333 w 336"/>
              <a:gd name="T1" fmla="*/ 168 h 336"/>
              <a:gd name="T2" fmla="*/ 330 w 336"/>
              <a:gd name="T3" fmla="*/ 168 h 336"/>
              <a:gd name="T4" fmla="*/ 282 w 336"/>
              <a:gd name="T5" fmla="*/ 282 h 336"/>
              <a:gd name="T6" fmla="*/ 168 w 336"/>
              <a:gd name="T7" fmla="*/ 329 h 336"/>
              <a:gd name="T8" fmla="*/ 54 w 336"/>
              <a:gd name="T9" fmla="*/ 282 h 336"/>
              <a:gd name="T10" fmla="*/ 7 w 336"/>
              <a:gd name="T11" fmla="*/ 168 h 336"/>
              <a:gd name="T12" fmla="*/ 54 w 336"/>
              <a:gd name="T13" fmla="*/ 54 h 336"/>
              <a:gd name="T14" fmla="*/ 168 w 336"/>
              <a:gd name="T15" fmla="*/ 7 h 336"/>
              <a:gd name="T16" fmla="*/ 282 w 336"/>
              <a:gd name="T17" fmla="*/ 54 h 336"/>
              <a:gd name="T18" fmla="*/ 330 w 336"/>
              <a:gd name="T19" fmla="*/ 168 h 336"/>
              <a:gd name="T20" fmla="*/ 333 w 336"/>
              <a:gd name="T21" fmla="*/ 168 h 336"/>
              <a:gd name="T22" fmla="*/ 336 w 336"/>
              <a:gd name="T23" fmla="*/ 168 h 336"/>
              <a:gd name="T24" fmla="*/ 168 w 336"/>
              <a:gd name="T25" fmla="*/ 0 h 336"/>
              <a:gd name="T26" fmla="*/ 0 w 336"/>
              <a:gd name="T27" fmla="*/ 168 h 336"/>
              <a:gd name="T28" fmla="*/ 168 w 336"/>
              <a:gd name="T29" fmla="*/ 336 h 336"/>
              <a:gd name="T30" fmla="*/ 336 w 336"/>
              <a:gd name="T31" fmla="*/ 168 h 336"/>
              <a:gd name="T32" fmla="*/ 333 w 336"/>
              <a:gd name="T33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6" h="336">
                <a:moveTo>
                  <a:pt x="333" y="168"/>
                </a:moveTo>
                <a:cubicBezTo>
                  <a:pt x="330" y="168"/>
                  <a:pt x="330" y="168"/>
                  <a:pt x="330" y="168"/>
                </a:cubicBezTo>
                <a:cubicBezTo>
                  <a:pt x="330" y="213"/>
                  <a:pt x="312" y="253"/>
                  <a:pt x="282" y="282"/>
                </a:cubicBezTo>
                <a:cubicBezTo>
                  <a:pt x="253" y="311"/>
                  <a:pt x="213" y="329"/>
                  <a:pt x="168" y="329"/>
                </a:cubicBezTo>
                <a:cubicBezTo>
                  <a:pt x="124" y="329"/>
                  <a:pt x="83" y="311"/>
                  <a:pt x="54" y="282"/>
                </a:cubicBezTo>
                <a:cubicBezTo>
                  <a:pt x="25" y="253"/>
                  <a:pt x="7" y="213"/>
                  <a:pt x="7" y="168"/>
                </a:cubicBezTo>
                <a:cubicBezTo>
                  <a:pt x="7" y="123"/>
                  <a:pt x="25" y="83"/>
                  <a:pt x="54" y="54"/>
                </a:cubicBezTo>
                <a:cubicBezTo>
                  <a:pt x="83" y="25"/>
                  <a:pt x="124" y="7"/>
                  <a:pt x="168" y="7"/>
                </a:cubicBezTo>
                <a:cubicBezTo>
                  <a:pt x="213" y="7"/>
                  <a:pt x="253" y="25"/>
                  <a:pt x="282" y="54"/>
                </a:cubicBezTo>
                <a:cubicBezTo>
                  <a:pt x="312" y="83"/>
                  <a:pt x="330" y="123"/>
                  <a:pt x="330" y="168"/>
                </a:cubicBezTo>
                <a:cubicBezTo>
                  <a:pt x="333" y="168"/>
                  <a:pt x="333" y="168"/>
                  <a:pt x="333" y="168"/>
                </a:cubicBezTo>
                <a:cubicBezTo>
                  <a:pt x="336" y="168"/>
                  <a:pt x="336" y="168"/>
                  <a:pt x="336" y="168"/>
                </a:cubicBezTo>
                <a:cubicBezTo>
                  <a:pt x="336" y="75"/>
                  <a:pt x="261" y="0"/>
                  <a:pt x="168" y="0"/>
                </a:cubicBezTo>
                <a:cubicBezTo>
                  <a:pt x="75" y="0"/>
                  <a:pt x="0" y="75"/>
                  <a:pt x="0" y="168"/>
                </a:cubicBezTo>
                <a:cubicBezTo>
                  <a:pt x="0" y="261"/>
                  <a:pt x="75" y="336"/>
                  <a:pt x="168" y="336"/>
                </a:cubicBezTo>
                <a:cubicBezTo>
                  <a:pt x="261" y="336"/>
                  <a:pt x="336" y="261"/>
                  <a:pt x="336" y="168"/>
                </a:cubicBezTo>
                <a:lnTo>
                  <a:pt x="333" y="168"/>
                </a:lnTo>
                <a:close/>
              </a:path>
            </a:pathLst>
          </a:custGeom>
          <a:solidFill>
            <a:srgbClr val="595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>
            <a:off x="5262325" y="-230386"/>
            <a:ext cx="1141412" cy="1143000"/>
          </a:xfrm>
          <a:custGeom>
            <a:avLst/>
            <a:gdLst>
              <a:gd name="T0" fmla="*/ 333 w 336"/>
              <a:gd name="T1" fmla="*/ 168 h 336"/>
              <a:gd name="T2" fmla="*/ 330 w 336"/>
              <a:gd name="T3" fmla="*/ 168 h 336"/>
              <a:gd name="T4" fmla="*/ 282 w 336"/>
              <a:gd name="T5" fmla="*/ 282 h 336"/>
              <a:gd name="T6" fmla="*/ 168 w 336"/>
              <a:gd name="T7" fmla="*/ 330 h 336"/>
              <a:gd name="T8" fmla="*/ 54 w 336"/>
              <a:gd name="T9" fmla="*/ 282 h 336"/>
              <a:gd name="T10" fmla="*/ 7 w 336"/>
              <a:gd name="T11" fmla="*/ 168 h 336"/>
              <a:gd name="T12" fmla="*/ 54 w 336"/>
              <a:gd name="T13" fmla="*/ 54 h 336"/>
              <a:gd name="T14" fmla="*/ 168 w 336"/>
              <a:gd name="T15" fmla="*/ 7 h 336"/>
              <a:gd name="T16" fmla="*/ 282 w 336"/>
              <a:gd name="T17" fmla="*/ 54 h 336"/>
              <a:gd name="T18" fmla="*/ 330 w 336"/>
              <a:gd name="T19" fmla="*/ 168 h 336"/>
              <a:gd name="T20" fmla="*/ 333 w 336"/>
              <a:gd name="T21" fmla="*/ 168 h 336"/>
              <a:gd name="T22" fmla="*/ 336 w 336"/>
              <a:gd name="T23" fmla="*/ 168 h 336"/>
              <a:gd name="T24" fmla="*/ 168 w 336"/>
              <a:gd name="T25" fmla="*/ 0 h 336"/>
              <a:gd name="T26" fmla="*/ 0 w 336"/>
              <a:gd name="T27" fmla="*/ 168 h 336"/>
              <a:gd name="T28" fmla="*/ 168 w 336"/>
              <a:gd name="T29" fmla="*/ 336 h 336"/>
              <a:gd name="T30" fmla="*/ 336 w 336"/>
              <a:gd name="T31" fmla="*/ 168 h 336"/>
              <a:gd name="T32" fmla="*/ 333 w 336"/>
              <a:gd name="T33" fmla="*/ 16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6" h="336">
                <a:moveTo>
                  <a:pt x="333" y="168"/>
                </a:moveTo>
                <a:cubicBezTo>
                  <a:pt x="330" y="168"/>
                  <a:pt x="330" y="168"/>
                  <a:pt x="330" y="168"/>
                </a:cubicBezTo>
                <a:cubicBezTo>
                  <a:pt x="330" y="213"/>
                  <a:pt x="312" y="253"/>
                  <a:pt x="282" y="282"/>
                </a:cubicBezTo>
                <a:cubicBezTo>
                  <a:pt x="253" y="311"/>
                  <a:pt x="213" y="330"/>
                  <a:pt x="168" y="330"/>
                </a:cubicBezTo>
                <a:cubicBezTo>
                  <a:pt x="124" y="330"/>
                  <a:pt x="83" y="311"/>
                  <a:pt x="54" y="282"/>
                </a:cubicBezTo>
                <a:cubicBezTo>
                  <a:pt x="25" y="253"/>
                  <a:pt x="7" y="213"/>
                  <a:pt x="7" y="168"/>
                </a:cubicBezTo>
                <a:cubicBezTo>
                  <a:pt x="7" y="124"/>
                  <a:pt x="25" y="83"/>
                  <a:pt x="54" y="54"/>
                </a:cubicBezTo>
                <a:cubicBezTo>
                  <a:pt x="83" y="25"/>
                  <a:pt x="124" y="7"/>
                  <a:pt x="168" y="7"/>
                </a:cubicBezTo>
                <a:cubicBezTo>
                  <a:pt x="213" y="7"/>
                  <a:pt x="253" y="25"/>
                  <a:pt x="282" y="54"/>
                </a:cubicBezTo>
                <a:cubicBezTo>
                  <a:pt x="312" y="83"/>
                  <a:pt x="330" y="124"/>
                  <a:pt x="330" y="168"/>
                </a:cubicBezTo>
                <a:cubicBezTo>
                  <a:pt x="333" y="168"/>
                  <a:pt x="333" y="168"/>
                  <a:pt x="333" y="168"/>
                </a:cubicBezTo>
                <a:cubicBezTo>
                  <a:pt x="336" y="168"/>
                  <a:pt x="336" y="168"/>
                  <a:pt x="336" y="168"/>
                </a:cubicBezTo>
                <a:cubicBezTo>
                  <a:pt x="336" y="75"/>
                  <a:pt x="261" y="0"/>
                  <a:pt x="168" y="0"/>
                </a:cubicBezTo>
                <a:cubicBezTo>
                  <a:pt x="75" y="0"/>
                  <a:pt x="0" y="75"/>
                  <a:pt x="0" y="168"/>
                </a:cubicBezTo>
                <a:cubicBezTo>
                  <a:pt x="0" y="261"/>
                  <a:pt x="75" y="336"/>
                  <a:pt x="168" y="336"/>
                </a:cubicBezTo>
                <a:cubicBezTo>
                  <a:pt x="261" y="336"/>
                  <a:pt x="336" y="261"/>
                  <a:pt x="336" y="168"/>
                </a:cubicBezTo>
                <a:lnTo>
                  <a:pt x="333" y="168"/>
                </a:lnTo>
                <a:close/>
              </a:path>
            </a:pathLst>
          </a:custGeom>
          <a:solidFill>
            <a:srgbClr val="595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5106750" y="334765"/>
            <a:ext cx="2524125" cy="2522538"/>
          </a:xfrm>
          <a:prstGeom prst="ellipse">
            <a:avLst/>
          </a:prstGeom>
          <a:solidFill>
            <a:srgbClr val="595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6623129" y="2284979"/>
            <a:ext cx="1876734" cy="1877974"/>
            <a:chOff x="6623129" y="2284979"/>
            <a:chExt cx="1876734" cy="1877974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6623129" y="2284979"/>
              <a:ext cx="1876734" cy="187797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6678948" y="2340798"/>
              <a:ext cx="1765096" cy="1766336"/>
            </a:xfrm>
            <a:prstGeom prst="ellipse">
              <a:avLst/>
            </a:prstGeom>
            <a:solidFill>
              <a:srgbClr val="595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5446475" y="671315"/>
            <a:ext cx="1844675" cy="18494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234000" y="1987352"/>
            <a:ext cx="566737" cy="568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7300675" y="2058790"/>
            <a:ext cx="428625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6803610" y="3922515"/>
            <a:ext cx="295275" cy="293688"/>
          </a:xfrm>
          <a:custGeom>
            <a:avLst/>
            <a:gdLst>
              <a:gd name="T0" fmla="*/ 87 w 87"/>
              <a:gd name="T1" fmla="*/ 81 h 86"/>
              <a:gd name="T2" fmla="*/ 29 w 87"/>
              <a:gd name="T3" fmla="*/ 58 h 86"/>
              <a:gd name="T4" fmla="*/ 6 w 87"/>
              <a:gd name="T5" fmla="*/ 0 h 86"/>
              <a:gd name="T6" fmla="*/ 0 w 87"/>
              <a:gd name="T7" fmla="*/ 0 h 86"/>
              <a:gd name="T8" fmla="*/ 87 w 87"/>
              <a:gd name="T9" fmla="*/ 86 h 86"/>
              <a:gd name="T10" fmla="*/ 87 w 87"/>
              <a:gd name="T11" fmla="*/ 81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6">
                <a:moveTo>
                  <a:pt x="87" y="81"/>
                </a:moveTo>
                <a:cubicBezTo>
                  <a:pt x="64" y="81"/>
                  <a:pt x="44" y="72"/>
                  <a:pt x="29" y="58"/>
                </a:cubicBezTo>
                <a:cubicBezTo>
                  <a:pt x="15" y="43"/>
                  <a:pt x="6" y="23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8"/>
                  <a:pt x="39" y="86"/>
                  <a:pt x="87" y="86"/>
                </a:cubicBezTo>
                <a:cubicBezTo>
                  <a:pt x="87" y="81"/>
                  <a:pt x="87" y="81"/>
                  <a:pt x="87" y="81"/>
                </a:cubicBezTo>
                <a:close/>
              </a:path>
            </a:pathLst>
          </a:custGeom>
          <a:solidFill>
            <a:srgbClr val="5959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6884573" y="3708203"/>
            <a:ext cx="425450" cy="428625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5560775" y="18852"/>
            <a:ext cx="568325" cy="566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632212" y="90290"/>
            <a:ext cx="425450" cy="428625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Oval 24"/>
          <p:cNvSpPr>
            <a:spLocks noChangeArrowheads="1"/>
          </p:cNvSpPr>
          <p:nvPr/>
        </p:nvSpPr>
        <p:spPr bwMode="auto">
          <a:xfrm>
            <a:off x="4803537" y="1877815"/>
            <a:ext cx="568325" cy="571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25"/>
          <p:cNvSpPr>
            <a:spLocks noChangeArrowheads="1"/>
          </p:cNvSpPr>
          <p:nvPr/>
        </p:nvSpPr>
        <p:spPr bwMode="auto">
          <a:xfrm>
            <a:off x="4874975" y="1949252"/>
            <a:ext cx="425450" cy="428625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6"/>
          <p:cNvSpPr>
            <a:spLocks/>
          </p:cNvSpPr>
          <p:nvPr/>
        </p:nvSpPr>
        <p:spPr bwMode="auto">
          <a:xfrm>
            <a:off x="4633675" y="1711127"/>
            <a:ext cx="908050" cy="904875"/>
          </a:xfrm>
          <a:custGeom>
            <a:avLst/>
            <a:gdLst>
              <a:gd name="T0" fmla="*/ 264 w 267"/>
              <a:gd name="T1" fmla="*/ 133 h 266"/>
              <a:gd name="T2" fmla="*/ 262 w 267"/>
              <a:gd name="T3" fmla="*/ 133 h 266"/>
              <a:gd name="T4" fmla="*/ 224 w 267"/>
              <a:gd name="T5" fmla="*/ 224 h 266"/>
              <a:gd name="T6" fmla="*/ 134 w 267"/>
              <a:gd name="T7" fmla="*/ 261 h 266"/>
              <a:gd name="T8" fmla="*/ 43 w 267"/>
              <a:gd name="T9" fmla="*/ 224 h 266"/>
              <a:gd name="T10" fmla="*/ 6 w 267"/>
              <a:gd name="T11" fmla="*/ 133 h 266"/>
              <a:gd name="T12" fmla="*/ 43 w 267"/>
              <a:gd name="T13" fmla="*/ 42 h 266"/>
              <a:gd name="T14" fmla="*/ 134 w 267"/>
              <a:gd name="T15" fmla="*/ 5 h 266"/>
              <a:gd name="T16" fmla="*/ 224 w 267"/>
              <a:gd name="T17" fmla="*/ 42 h 266"/>
              <a:gd name="T18" fmla="*/ 262 w 267"/>
              <a:gd name="T19" fmla="*/ 133 h 266"/>
              <a:gd name="T20" fmla="*/ 264 w 267"/>
              <a:gd name="T21" fmla="*/ 133 h 266"/>
              <a:gd name="T22" fmla="*/ 267 w 267"/>
              <a:gd name="T23" fmla="*/ 133 h 266"/>
              <a:gd name="T24" fmla="*/ 134 w 267"/>
              <a:gd name="T25" fmla="*/ 0 h 266"/>
              <a:gd name="T26" fmla="*/ 0 w 267"/>
              <a:gd name="T27" fmla="*/ 133 h 266"/>
              <a:gd name="T28" fmla="*/ 134 w 267"/>
              <a:gd name="T29" fmla="*/ 266 h 266"/>
              <a:gd name="T30" fmla="*/ 267 w 267"/>
              <a:gd name="T31" fmla="*/ 133 h 266"/>
              <a:gd name="T32" fmla="*/ 264 w 267"/>
              <a:gd name="T33" fmla="*/ 1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7" h="266">
                <a:moveTo>
                  <a:pt x="264" y="133"/>
                </a:moveTo>
                <a:cubicBezTo>
                  <a:pt x="262" y="133"/>
                  <a:pt x="262" y="133"/>
                  <a:pt x="262" y="133"/>
                </a:cubicBezTo>
                <a:cubicBezTo>
                  <a:pt x="262" y="168"/>
                  <a:pt x="247" y="200"/>
                  <a:pt x="224" y="224"/>
                </a:cubicBezTo>
                <a:cubicBezTo>
                  <a:pt x="201" y="247"/>
                  <a:pt x="169" y="261"/>
                  <a:pt x="134" y="261"/>
                </a:cubicBezTo>
                <a:cubicBezTo>
                  <a:pt x="98" y="261"/>
                  <a:pt x="66" y="247"/>
                  <a:pt x="43" y="224"/>
                </a:cubicBezTo>
                <a:cubicBezTo>
                  <a:pt x="20" y="200"/>
                  <a:pt x="6" y="168"/>
                  <a:pt x="6" y="133"/>
                </a:cubicBezTo>
                <a:cubicBezTo>
                  <a:pt x="6" y="98"/>
                  <a:pt x="20" y="66"/>
                  <a:pt x="43" y="42"/>
                </a:cubicBezTo>
                <a:cubicBezTo>
                  <a:pt x="66" y="19"/>
                  <a:pt x="98" y="5"/>
                  <a:pt x="134" y="5"/>
                </a:cubicBezTo>
                <a:cubicBezTo>
                  <a:pt x="169" y="5"/>
                  <a:pt x="201" y="19"/>
                  <a:pt x="224" y="42"/>
                </a:cubicBezTo>
                <a:cubicBezTo>
                  <a:pt x="247" y="66"/>
                  <a:pt x="262" y="98"/>
                  <a:pt x="262" y="133"/>
                </a:cubicBezTo>
                <a:cubicBezTo>
                  <a:pt x="264" y="133"/>
                  <a:pt x="264" y="133"/>
                  <a:pt x="264" y="133"/>
                </a:cubicBezTo>
                <a:cubicBezTo>
                  <a:pt x="267" y="133"/>
                  <a:pt x="267" y="133"/>
                  <a:pt x="267" y="133"/>
                </a:cubicBezTo>
                <a:cubicBezTo>
                  <a:pt x="267" y="59"/>
                  <a:pt x="207" y="0"/>
                  <a:pt x="134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7"/>
                  <a:pt x="60" y="266"/>
                  <a:pt x="134" y="266"/>
                </a:cubicBezTo>
                <a:cubicBezTo>
                  <a:pt x="207" y="266"/>
                  <a:pt x="267" y="207"/>
                  <a:pt x="267" y="133"/>
                </a:cubicBezTo>
                <a:lnTo>
                  <a:pt x="264" y="133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2669863" y="4129915"/>
            <a:ext cx="569912" cy="568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2741301" y="4201352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9"/>
          <p:cNvSpPr>
            <a:spLocks/>
          </p:cNvSpPr>
          <p:nvPr/>
        </p:nvSpPr>
        <p:spPr bwMode="auto">
          <a:xfrm>
            <a:off x="2503176" y="3960052"/>
            <a:ext cx="903287" cy="908050"/>
          </a:xfrm>
          <a:custGeom>
            <a:avLst/>
            <a:gdLst>
              <a:gd name="T0" fmla="*/ 264 w 266"/>
              <a:gd name="T1" fmla="*/ 134 h 267"/>
              <a:gd name="T2" fmla="*/ 261 w 266"/>
              <a:gd name="T3" fmla="*/ 134 h 267"/>
              <a:gd name="T4" fmla="*/ 224 w 266"/>
              <a:gd name="T5" fmla="*/ 224 h 267"/>
              <a:gd name="T6" fmla="*/ 133 w 266"/>
              <a:gd name="T7" fmla="*/ 262 h 267"/>
              <a:gd name="T8" fmla="*/ 43 w 266"/>
              <a:gd name="T9" fmla="*/ 224 h 267"/>
              <a:gd name="T10" fmla="*/ 5 w 266"/>
              <a:gd name="T11" fmla="*/ 134 h 267"/>
              <a:gd name="T12" fmla="*/ 43 w 266"/>
              <a:gd name="T13" fmla="*/ 43 h 267"/>
              <a:gd name="T14" fmla="*/ 133 w 266"/>
              <a:gd name="T15" fmla="*/ 6 h 267"/>
              <a:gd name="T16" fmla="*/ 224 w 266"/>
              <a:gd name="T17" fmla="*/ 43 h 267"/>
              <a:gd name="T18" fmla="*/ 261 w 266"/>
              <a:gd name="T19" fmla="*/ 134 h 267"/>
              <a:gd name="T20" fmla="*/ 264 w 266"/>
              <a:gd name="T21" fmla="*/ 134 h 267"/>
              <a:gd name="T22" fmla="*/ 266 w 266"/>
              <a:gd name="T23" fmla="*/ 134 h 267"/>
              <a:gd name="T24" fmla="*/ 133 w 266"/>
              <a:gd name="T25" fmla="*/ 0 h 267"/>
              <a:gd name="T26" fmla="*/ 0 w 266"/>
              <a:gd name="T27" fmla="*/ 134 h 267"/>
              <a:gd name="T28" fmla="*/ 133 w 266"/>
              <a:gd name="T29" fmla="*/ 267 h 267"/>
              <a:gd name="T30" fmla="*/ 266 w 266"/>
              <a:gd name="T31" fmla="*/ 134 h 267"/>
              <a:gd name="T32" fmla="*/ 264 w 266"/>
              <a:gd name="T33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6" h="267">
                <a:moveTo>
                  <a:pt x="264" y="134"/>
                </a:moveTo>
                <a:cubicBezTo>
                  <a:pt x="261" y="134"/>
                  <a:pt x="261" y="134"/>
                  <a:pt x="261" y="134"/>
                </a:cubicBezTo>
                <a:cubicBezTo>
                  <a:pt x="261" y="169"/>
                  <a:pt x="247" y="201"/>
                  <a:pt x="224" y="224"/>
                </a:cubicBezTo>
                <a:cubicBezTo>
                  <a:pt x="200" y="247"/>
                  <a:pt x="168" y="262"/>
                  <a:pt x="133" y="262"/>
                </a:cubicBezTo>
                <a:cubicBezTo>
                  <a:pt x="98" y="262"/>
                  <a:pt x="66" y="247"/>
                  <a:pt x="43" y="224"/>
                </a:cubicBezTo>
                <a:cubicBezTo>
                  <a:pt x="19" y="201"/>
                  <a:pt x="5" y="169"/>
                  <a:pt x="5" y="134"/>
                </a:cubicBezTo>
                <a:cubicBezTo>
                  <a:pt x="5" y="98"/>
                  <a:pt x="19" y="66"/>
                  <a:pt x="43" y="43"/>
                </a:cubicBezTo>
                <a:cubicBezTo>
                  <a:pt x="66" y="20"/>
                  <a:pt x="98" y="6"/>
                  <a:pt x="133" y="6"/>
                </a:cubicBezTo>
                <a:cubicBezTo>
                  <a:pt x="168" y="6"/>
                  <a:pt x="200" y="20"/>
                  <a:pt x="224" y="43"/>
                </a:cubicBezTo>
                <a:cubicBezTo>
                  <a:pt x="247" y="66"/>
                  <a:pt x="261" y="98"/>
                  <a:pt x="261" y="134"/>
                </a:cubicBezTo>
                <a:cubicBezTo>
                  <a:pt x="264" y="134"/>
                  <a:pt x="264" y="134"/>
                  <a:pt x="264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60"/>
                  <a:pt x="207" y="0"/>
                  <a:pt x="133" y="0"/>
                </a:cubicBezTo>
                <a:cubicBezTo>
                  <a:pt x="59" y="0"/>
                  <a:pt x="0" y="60"/>
                  <a:pt x="0" y="134"/>
                </a:cubicBezTo>
                <a:cubicBezTo>
                  <a:pt x="0" y="207"/>
                  <a:pt x="59" y="267"/>
                  <a:pt x="133" y="267"/>
                </a:cubicBezTo>
                <a:cubicBezTo>
                  <a:pt x="207" y="267"/>
                  <a:pt x="266" y="207"/>
                  <a:pt x="266" y="134"/>
                </a:cubicBezTo>
                <a:lnTo>
                  <a:pt x="264" y="134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816362" y="828477"/>
            <a:ext cx="1114425" cy="1489076"/>
            <a:chOff x="5816362" y="828477"/>
            <a:chExt cx="1114425" cy="1489076"/>
          </a:xfrm>
        </p:grpSpPr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6075125" y="828477"/>
              <a:ext cx="604837" cy="730250"/>
            </a:xfrm>
            <a:custGeom>
              <a:avLst/>
              <a:gdLst>
                <a:gd name="T0" fmla="*/ 88 w 178"/>
                <a:gd name="T1" fmla="*/ 215 h 215"/>
                <a:gd name="T2" fmla="*/ 178 w 178"/>
                <a:gd name="T3" fmla="*/ 86 h 215"/>
                <a:gd name="T4" fmla="*/ 89 w 178"/>
                <a:gd name="T5" fmla="*/ 0 h 215"/>
                <a:gd name="T6" fmla="*/ 0 w 178"/>
                <a:gd name="T7" fmla="*/ 86 h 215"/>
                <a:gd name="T8" fmla="*/ 88 w 178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215">
                  <a:moveTo>
                    <a:pt x="88" y="215"/>
                  </a:moveTo>
                  <a:cubicBezTo>
                    <a:pt x="137" y="215"/>
                    <a:pt x="178" y="141"/>
                    <a:pt x="178" y="86"/>
                  </a:cubicBezTo>
                  <a:cubicBezTo>
                    <a:pt x="178" y="30"/>
                    <a:pt x="138" y="0"/>
                    <a:pt x="89" y="0"/>
                  </a:cubicBezTo>
                  <a:cubicBezTo>
                    <a:pt x="40" y="0"/>
                    <a:pt x="0" y="30"/>
                    <a:pt x="0" y="86"/>
                  </a:cubicBezTo>
                  <a:cubicBezTo>
                    <a:pt x="0" y="141"/>
                    <a:pt x="39" y="215"/>
                    <a:pt x="88" y="215"/>
                  </a:cubicBez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5816362" y="1579365"/>
              <a:ext cx="1114425" cy="738188"/>
            </a:xfrm>
            <a:custGeom>
              <a:avLst/>
              <a:gdLst>
                <a:gd name="T0" fmla="*/ 208 w 328"/>
                <a:gd name="T1" fmla="*/ 0 h 217"/>
                <a:gd name="T2" fmla="*/ 168 w 328"/>
                <a:gd name="T3" fmla="*/ 19 h 217"/>
                <a:gd name="T4" fmla="*/ 168 w 328"/>
                <a:gd name="T5" fmla="*/ 19 h 217"/>
                <a:gd name="T6" fmla="*/ 165 w 328"/>
                <a:gd name="T7" fmla="*/ 19 h 217"/>
                <a:gd name="T8" fmla="*/ 164 w 328"/>
                <a:gd name="T9" fmla="*/ 19 h 217"/>
                <a:gd name="T10" fmla="*/ 163 w 328"/>
                <a:gd name="T11" fmla="*/ 19 h 217"/>
                <a:gd name="T12" fmla="*/ 160 w 328"/>
                <a:gd name="T13" fmla="*/ 19 h 217"/>
                <a:gd name="T14" fmla="*/ 160 w 328"/>
                <a:gd name="T15" fmla="*/ 19 h 217"/>
                <a:gd name="T16" fmla="*/ 120 w 328"/>
                <a:gd name="T17" fmla="*/ 0 h 217"/>
                <a:gd name="T18" fmla="*/ 8 w 328"/>
                <a:gd name="T19" fmla="*/ 162 h 217"/>
                <a:gd name="T20" fmla="*/ 164 w 328"/>
                <a:gd name="T21" fmla="*/ 214 h 217"/>
                <a:gd name="T22" fmla="*/ 321 w 328"/>
                <a:gd name="T23" fmla="*/ 162 h 217"/>
                <a:gd name="T24" fmla="*/ 208 w 328"/>
                <a:gd name="T2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217">
                  <a:moveTo>
                    <a:pt x="208" y="0"/>
                  </a:moveTo>
                  <a:cubicBezTo>
                    <a:pt x="198" y="10"/>
                    <a:pt x="195" y="18"/>
                    <a:pt x="168" y="19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7" y="19"/>
                    <a:pt x="166" y="19"/>
                    <a:pt x="165" y="19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3" y="19"/>
                    <a:pt x="163" y="19"/>
                    <a:pt x="163" y="19"/>
                  </a:cubicBezTo>
                  <a:cubicBezTo>
                    <a:pt x="162" y="19"/>
                    <a:pt x="161" y="19"/>
                    <a:pt x="160" y="19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33" y="18"/>
                    <a:pt x="130" y="10"/>
                    <a:pt x="120" y="0"/>
                  </a:cubicBezTo>
                  <a:cubicBezTo>
                    <a:pt x="0" y="16"/>
                    <a:pt x="9" y="86"/>
                    <a:pt x="8" y="162"/>
                  </a:cubicBezTo>
                  <a:cubicBezTo>
                    <a:pt x="52" y="217"/>
                    <a:pt x="144" y="215"/>
                    <a:pt x="164" y="214"/>
                  </a:cubicBezTo>
                  <a:cubicBezTo>
                    <a:pt x="184" y="215"/>
                    <a:pt x="276" y="217"/>
                    <a:pt x="321" y="162"/>
                  </a:cubicBezTo>
                  <a:cubicBezTo>
                    <a:pt x="319" y="86"/>
                    <a:pt x="328" y="16"/>
                    <a:pt x="208" y="0"/>
                  </a:cubicBezTo>
                  <a:close/>
                </a:path>
              </a:pathLst>
            </a:custGeom>
            <a:solidFill>
              <a:srgbClr val="595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PA_文本框 5"/>
          <p:cNvSpPr txBox="1"/>
          <p:nvPr>
            <p:custDataLst>
              <p:tags r:id="rId2"/>
            </p:custDataLst>
          </p:nvPr>
        </p:nvSpPr>
        <p:spPr>
          <a:xfrm>
            <a:off x="543966" y="1969615"/>
            <a:ext cx="474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zh-CN" sz="2400" b="1" dirty="0" smtClean="0">
                <a:solidFill>
                  <a:schemeClr val="bg1"/>
                </a:solidFill>
                <a:latin typeface="+mj-ea"/>
                <a:ea typeface="+mj-ea"/>
              </a:rPr>
              <a:t>Caso de uso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PA_文本框 6"/>
          <p:cNvSpPr txBox="1"/>
          <p:nvPr>
            <p:custDataLst>
              <p:tags r:id="rId3"/>
            </p:custDataLst>
          </p:nvPr>
        </p:nvSpPr>
        <p:spPr>
          <a:xfrm>
            <a:off x="851257" y="2372973"/>
            <a:ext cx="2302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Proyecto: “Seguros Sherman.”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PA_文本框 7"/>
          <p:cNvSpPr txBox="1"/>
          <p:nvPr>
            <p:custDataLst>
              <p:tags r:id="rId4"/>
            </p:custDataLst>
          </p:nvPr>
        </p:nvSpPr>
        <p:spPr>
          <a:xfrm>
            <a:off x="6773165" y="2715766"/>
            <a:ext cx="1600118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effectLst>
                  <a:innerShdw blurRad="127000" dist="101600" dir="16200000">
                    <a:prstClr val="black">
                      <a:alpha val="80000"/>
                    </a:prstClr>
                  </a:innerShdw>
                </a:effectLst>
                <a:latin typeface="Impact" panose="020B0806030902050204" pitchFamily="34" charset="0"/>
                <a:ea typeface="华文琥珀" panose="02010800040101010101" pitchFamily="2" charset="-122"/>
              </a:rPr>
              <a:t>2022</a:t>
            </a:r>
            <a:endParaRPr lang="zh-CN" altLang="en-US" sz="5400" dirty="0">
              <a:solidFill>
                <a:schemeClr val="bg1"/>
              </a:solidFill>
              <a:effectLst>
                <a:innerShdw blurRad="127000" dist="101600" dir="16200000">
                  <a:prstClr val="black">
                    <a:alpha val="80000"/>
                  </a:prstClr>
                </a:innerShdw>
              </a:effectLst>
              <a:latin typeface="Impact" panose="020B0806030902050204" pitchFamily="34" charset="0"/>
              <a:ea typeface="华文琥珀" panose="02010800040101010101" pitchFamily="2" charset="-122"/>
            </a:endParaRPr>
          </a:p>
        </p:txBody>
      </p:sp>
      <p:sp>
        <p:nvSpPr>
          <p:cNvPr id="52" name="PA_文本框 5"/>
          <p:cNvSpPr txBox="1"/>
          <p:nvPr>
            <p:custDataLst>
              <p:tags r:id="rId5"/>
            </p:custDataLst>
          </p:nvPr>
        </p:nvSpPr>
        <p:spPr>
          <a:xfrm>
            <a:off x="1105672" y="1345926"/>
            <a:ext cx="2648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Creación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PA_文本框 5"/>
          <p:cNvSpPr txBox="1"/>
          <p:nvPr>
            <p:custDataLst>
              <p:tags r:id="rId6"/>
            </p:custDataLst>
          </p:nvPr>
        </p:nvSpPr>
        <p:spPr>
          <a:xfrm>
            <a:off x="-49567" y="724172"/>
            <a:ext cx="3786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Planificación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17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100"/>
                            </p:stCondLst>
                            <p:childTnLst>
                              <p:par>
                                <p:cTn id="10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950"/>
                            </p:stCondLst>
                            <p:childTnLst>
                              <p:par>
                                <p:cTn id="1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8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30"/>
          <p:cNvSpPr txBox="1"/>
          <p:nvPr/>
        </p:nvSpPr>
        <p:spPr>
          <a:xfrm>
            <a:off x="2669459" y="92752"/>
            <a:ext cx="3054669" cy="61407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Modelo relacional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451802" y="570309"/>
            <a:ext cx="2088232" cy="1872208"/>
            <a:chOff x="611560" y="843558"/>
            <a:chExt cx="2088232" cy="1872208"/>
          </a:xfrm>
        </p:grpSpPr>
        <p:grpSp>
          <p:nvGrpSpPr>
            <p:cNvPr id="8" name="Grupo 7"/>
            <p:cNvGrpSpPr/>
            <p:nvPr/>
          </p:nvGrpSpPr>
          <p:grpSpPr>
            <a:xfrm>
              <a:off x="611560" y="843558"/>
              <a:ext cx="2088232" cy="1872208"/>
              <a:chOff x="611560" y="843558"/>
              <a:chExt cx="2088232" cy="1872208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611560" y="843558"/>
                <a:ext cx="2088232" cy="1872208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ángulo 2"/>
              <p:cNvSpPr/>
              <p:nvPr/>
            </p:nvSpPr>
            <p:spPr>
              <a:xfrm>
                <a:off x="683568" y="1131590"/>
                <a:ext cx="1944216" cy="15121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CuadroTexto 3"/>
            <p:cNvSpPr txBox="1"/>
            <p:nvPr/>
          </p:nvSpPr>
          <p:spPr>
            <a:xfrm>
              <a:off x="992233" y="1203599"/>
              <a:ext cx="15121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endParaRPr lang="en-US" sz="11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Estrella de 5 puntas 4"/>
            <p:cNvSpPr/>
            <p:nvPr/>
          </p:nvSpPr>
          <p:spPr>
            <a:xfrm>
              <a:off x="755576" y="1203599"/>
              <a:ext cx="164649" cy="169277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992233" y="1419623"/>
              <a:ext cx="15121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ID PACIENTES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992233" y="1588900"/>
              <a:ext cx="15121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ID_DOCTOR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992233" y="1749089"/>
              <a:ext cx="158417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FECHA_PROGRAMADA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992233" y="1909278"/>
              <a:ext cx="158417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HORA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992233" y="2069467"/>
              <a:ext cx="158417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NUMERO DE ORDEN FECHA DE REGISTRO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1350913" y="864652"/>
              <a:ext cx="60952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6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CITAS</a:t>
              </a:r>
              <a:endParaRPr 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002178" y="938044"/>
            <a:ext cx="12447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000" b="1" i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Llave principal</a:t>
            </a:r>
            <a:endParaRPr lang="en-US" sz="1000" b="1" i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5724128" y="737434"/>
            <a:ext cx="2592288" cy="262640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upo 58"/>
          <p:cNvGrpSpPr/>
          <p:nvPr/>
        </p:nvGrpSpPr>
        <p:grpSpPr>
          <a:xfrm>
            <a:off x="2973773" y="2275023"/>
            <a:ext cx="2214320" cy="2706833"/>
            <a:chOff x="611560" y="843558"/>
            <a:chExt cx="2088232" cy="1872208"/>
          </a:xfrm>
        </p:grpSpPr>
        <p:sp>
          <p:nvSpPr>
            <p:cNvPr id="60" name="Rectángulo 59"/>
            <p:cNvSpPr/>
            <p:nvPr/>
          </p:nvSpPr>
          <p:spPr>
            <a:xfrm>
              <a:off x="611560" y="843558"/>
              <a:ext cx="2088232" cy="1872208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683568" y="1044521"/>
              <a:ext cx="1944216" cy="159923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5796136" y="1110874"/>
            <a:ext cx="2448272" cy="21594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adroTexto 62"/>
          <p:cNvSpPr txBox="1"/>
          <p:nvPr/>
        </p:nvSpPr>
        <p:spPr>
          <a:xfrm>
            <a:off x="6440025" y="801043"/>
            <a:ext cx="11604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DOCTORES</a:t>
            </a:r>
            <a:endParaRPr 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Estrella de 5 puntas 8"/>
          <p:cNvSpPr/>
          <p:nvPr/>
        </p:nvSpPr>
        <p:spPr>
          <a:xfrm>
            <a:off x="5821027" y="1131590"/>
            <a:ext cx="216024" cy="17836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adroTexto 63"/>
          <p:cNvSpPr txBox="1"/>
          <p:nvPr/>
        </p:nvSpPr>
        <p:spPr>
          <a:xfrm>
            <a:off x="6109059" y="1144235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en-US" sz="11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6109059" y="1372904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NOMBRE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6109059" y="1579812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APELLIDOS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6109059" y="1803035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TEL_CELULAR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6109059" y="2026258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TEL_CONSULTORIO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6109059" y="2209082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TEL_CASA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113977" y="2443213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CORREO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6109059" y="2650121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DIRRECCION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109059" y="2857927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ESPECIALIDAD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109058" y="3065733"/>
            <a:ext cx="19913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FECHA_DE_NACIMIENTO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3381888" y="2299611"/>
            <a:ext cx="11534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PACIENTES</a:t>
            </a:r>
            <a:endParaRPr 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3289019" y="2613906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Estrella de 5 puntas 76"/>
          <p:cNvSpPr/>
          <p:nvPr/>
        </p:nvSpPr>
        <p:spPr>
          <a:xfrm>
            <a:off x="3063736" y="2612205"/>
            <a:ext cx="164649" cy="1692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adroTexto 77"/>
          <p:cNvSpPr txBox="1"/>
          <p:nvPr/>
        </p:nvSpPr>
        <p:spPr>
          <a:xfrm>
            <a:off x="3300393" y="2781482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NOMBRE 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3290010" y="2934635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APELLIDOS 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289019" y="3083868"/>
            <a:ext cx="16424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FECHA DE NACIMIENTO 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3300393" y="3270369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DIRRECCION 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3310009" y="3437996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PAIS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3300393" y="3588983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MUNICIPIO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300393" y="3782848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DEPARTAMENTO 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3289019" y="3976713"/>
            <a:ext cx="151216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TEL_FIJO 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289019" y="4160881"/>
            <a:ext cx="21701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NOMBRRE_RESPONSABLE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285931" y="4347051"/>
            <a:ext cx="21701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ID_RESPONSABLE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285930" y="4532164"/>
            <a:ext cx="21701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TEL_RESPONSABLE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3310009" y="4694939"/>
            <a:ext cx="21701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PARENTESCO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452050" y="2846744"/>
            <a:ext cx="2088232" cy="1872208"/>
            <a:chOff x="611560" y="843558"/>
            <a:chExt cx="2088232" cy="1872208"/>
          </a:xfrm>
        </p:grpSpPr>
        <p:grpSp>
          <p:nvGrpSpPr>
            <p:cNvPr id="91" name="Grupo 90"/>
            <p:cNvGrpSpPr/>
            <p:nvPr/>
          </p:nvGrpSpPr>
          <p:grpSpPr>
            <a:xfrm>
              <a:off x="611560" y="843558"/>
              <a:ext cx="2088232" cy="1872208"/>
              <a:chOff x="611560" y="843558"/>
              <a:chExt cx="2088232" cy="1872208"/>
            </a:xfrm>
          </p:grpSpPr>
          <p:sp>
            <p:nvSpPr>
              <p:cNvPr id="100" name="Rectángulo 99"/>
              <p:cNvSpPr/>
              <p:nvPr/>
            </p:nvSpPr>
            <p:spPr>
              <a:xfrm>
                <a:off x="611560" y="843558"/>
                <a:ext cx="2088232" cy="1872208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>
                <a:off x="683568" y="1131590"/>
                <a:ext cx="1944216" cy="151216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CuadroTexto 91"/>
            <p:cNvSpPr txBox="1"/>
            <p:nvPr/>
          </p:nvSpPr>
          <p:spPr>
            <a:xfrm>
              <a:off x="992233" y="1203599"/>
              <a:ext cx="15121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ID</a:t>
              </a:r>
              <a:endParaRPr lang="en-US" sz="11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Estrella de 5 puntas 92"/>
            <p:cNvSpPr/>
            <p:nvPr/>
          </p:nvSpPr>
          <p:spPr>
            <a:xfrm>
              <a:off x="755576" y="1203599"/>
              <a:ext cx="164649" cy="169277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992233" y="1419623"/>
              <a:ext cx="15121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ID_PACIENTES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992233" y="1588900"/>
              <a:ext cx="151216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ID_DOCTOR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992233" y="1749089"/>
              <a:ext cx="158417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MOTIVO 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992233" y="1909278"/>
              <a:ext cx="158417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TRATAMIENTO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992233" y="2069467"/>
              <a:ext cx="1707311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1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EXAM_REALIZADOS FECHA</a:t>
              </a:r>
              <a:endParaRPr lang="en-US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1021399" y="864652"/>
              <a:ext cx="127662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16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CONSULTAS</a:t>
              </a:r>
              <a:endParaRPr 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2" name="CuadroTexto 101"/>
          <p:cNvSpPr txBox="1"/>
          <p:nvPr/>
        </p:nvSpPr>
        <p:spPr>
          <a:xfrm>
            <a:off x="832474" y="4395802"/>
            <a:ext cx="15841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HORA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4" name="Grupo 103"/>
          <p:cNvGrpSpPr/>
          <p:nvPr/>
        </p:nvGrpSpPr>
        <p:grpSpPr>
          <a:xfrm>
            <a:off x="6227412" y="3688253"/>
            <a:ext cx="2154323" cy="1105668"/>
            <a:chOff x="611560" y="843558"/>
            <a:chExt cx="2088232" cy="1872208"/>
          </a:xfrm>
        </p:grpSpPr>
        <p:sp>
          <p:nvSpPr>
            <p:cNvPr id="113" name="Rectángulo 112"/>
            <p:cNvSpPr/>
            <p:nvPr/>
          </p:nvSpPr>
          <p:spPr>
            <a:xfrm>
              <a:off x="611560" y="843558"/>
              <a:ext cx="2088232" cy="1872208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683568" y="1251436"/>
              <a:ext cx="1944216" cy="127224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CuadroTexto 104"/>
          <p:cNvSpPr txBox="1"/>
          <p:nvPr/>
        </p:nvSpPr>
        <p:spPr>
          <a:xfrm>
            <a:off x="6607268" y="3976713"/>
            <a:ext cx="1560027" cy="120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en-US" sz="11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Estrella de 5 puntas 105"/>
          <p:cNvSpPr/>
          <p:nvPr/>
        </p:nvSpPr>
        <p:spPr>
          <a:xfrm>
            <a:off x="6335834" y="3944829"/>
            <a:ext cx="225895" cy="20168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adroTexto 106"/>
          <p:cNvSpPr txBox="1"/>
          <p:nvPr/>
        </p:nvSpPr>
        <p:spPr>
          <a:xfrm>
            <a:off x="6595863" y="4157758"/>
            <a:ext cx="1864569" cy="1591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NOMBRE ESPECIALIDAD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6595863" y="4320495"/>
            <a:ext cx="1634314" cy="1591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1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DESCRIPCIÓN</a:t>
            </a:r>
            <a:endParaRPr lang="en-US" sz="11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6528841" y="3694501"/>
            <a:ext cx="1652092" cy="231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ESPECIALIDAD</a:t>
            </a:r>
            <a:endParaRPr 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Conector angular 23"/>
          <p:cNvCxnSpPr>
            <a:stCxn id="2" idx="3"/>
            <a:endCxn id="60" idx="0"/>
          </p:cNvCxnSpPr>
          <p:nvPr/>
        </p:nvCxnSpPr>
        <p:spPr>
          <a:xfrm>
            <a:off x="2540034" y="1506413"/>
            <a:ext cx="1540899" cy="768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61" idx="1"/>
            <a:endCxn id="100" idx="0"/>
          </p:cNvCxnSpPr>
          <p:nvPr/>
        </p:nvCxnSpPr>
        <p:spPr>
          <a:xfrm rot="10800000">
            <a:off x="1496167" y="2846745"/>
            <a:ext cx="1553963" cy="874917"/>
          </a:xfrm>
          <a:prstGeom prst="bentConnector4">
            <a:avLst>
              <a:gd name="adj1" fmla="val 16405"/>
              <a:gd name="adj2" fmla="val 1261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/>
          <p:cNvCxnSpPr>
            <a:endCxn id="100" idx="2"/>
          </p:cNvCxnSpPr>
          <p:nvPr/>
        </p:nvCxnSpPr>
        <p:spPr>
          <a:xfrm flipV="1">
            <a:off x="1496166" y="4718952"/>
            <a:ext cx="0" cy="26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1496166" y="5008246"/>
            <a:ext cx="3984022" cy="2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 flipH="1" flipV="1">
            <a:off x="5465725" y="2134772"/>
            <a:ext cx="14463" cy="2895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/>
          <p:cNvCxnSpPr/>
          <p:nvPr/>
        </p:nvCxnSpPr>
        <p:spPr>
          <a:xfrm>
            <a:off x="5454565" y="2134772"/>
            <a:ext cx="269563" cy="5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07" idx="3"/>
            <a:endCxn id="58" idx="3"/>
          </p:cNvCxnSpPr>
          <p:nvPr/>
        </p:nvCxnSpPr>
        <p:spPr>
          <a:xfrm flipH="1" flipV="1">
            <a:off x="8316416" y="2050636"/>
            <a:ext cx="144016" cy="2186697"/>
          </a:xfrm>
          <a:prstGeom prst="bentConnector3">
            <a:avLst>
              <a:gd name="adj1" fmla="val -1587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523810" y="213477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/>
          <p:cNvSpPr txBox="1"/>
          <p:nvPr/>
        </p:nvSpPr>
        <p:spPr>
          <a:xfrm>
            <a:off x="825971" y="2173408"/>
            <a:ext cx="12447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000" i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Llave foránea</a:t>
            </a:r>
            <a:endParaRPr lang="en-US" sz="1000" i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6" name="Conector angular 155"/>
          <p:cNvCxnSpPr/>
          <p:nvPr/>
        </p:nvCxnSpPr>
        <p:spPr>
          <a:xfrm>
            <a:off x="2540034" y="1205728"/>
            <a:ext cx="3128323" cy="1965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-316486" y="1992165"/>
            <a:ext cx="6405562" cy="6410325"/>
            <a:chOff x="2913460" y="371277"/>
            <a:chExt cx="6405562" cy="6410325"/>
          </a:xfrm>
        </p:grpSpPr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3127772" y="371277"/>
              <a:ext cx="6191250" cy="6410325"/>
            </a:xfrm>
            <a:custGeom>
              <a:avLst/>
              <a:gdLst>
                <a:gd name="T0" fmla="*/ 1822 w 1822"/>
                <a:gd name="T1" fmla="*/ 943 h 1885"/>
                <a:gd name="T2" fmla="*/ 1803 w 1822"/>
                <a:gd name="T3" fmla="*/ 943 h 1885"/>
                <a:gd name="T4" fmla="*/ 1785 w 1822"/>
                <a:gd name="T5" fmla="*/ 943 h 1885"/>
                <a:gd name="T6" fmla="*/ 1520 w 1822"/>
                <a:gd name="T7" fmla="*/ 1583 h 1885"/>
                <a:gd name="T8" fmla="*/ 879 w 1822"/>
                <a:gd name="T9" fmla="*/ 1848 h 1885"/>
                <a:gd name="T10" fmla="*/ 239 w 1822"/>
                <a:gd name="T11" fmla="*/ 1583 h 1885"/>
                <a:gd name="T12" fmla="*/ 35 w 1822"/>
                <a:gd name="T13" fmla="*/ 1271 h 1885"/>
                <a:gd name="T14" fmla="*/ 0 w 1822"/>
                <a:gd name="T15" fmla="*/ 1284 h 1885"/>
                <a:gd name="T16" fmla="*/ 213 w 1822"/>
                <a:gd name="T17" fmla="*/ 1609 h 1885"/>
                <a:gd name="T18" fmla="*/ 879 w 1822"/>
                <a:gd name="T19" fmla="*/ 1885 h 1885"/>
                <a:gd name="T20" fmla="*/ 879 w 1822"/>
                <a:gd name="T21" fmla="*/ 1885 h 1885"/>
                <a:gd name="T22" fmla="*/ 1546 w 1822"/>
                <a:gd name="T23" fmla="*/ 1609 h 1885"/>
                <a:gd name="T24" fmla="*/ 1822 w 1822"/>
                <a:gd name="T25" fmla="*/ 943 h 1885"/>
                <a:gd name="T26" fmla="*/ 879 w 1822"/>
                <a:gd name="T27" fmla="*/ 0 h 1885"/>
                <a:gd name="T28" fmla="*/ 879 w 1822"/>
                <a:gd name="T29" fmla="*/ 0 h 1885"/>
                <a:gd name="T30" fmla="*/ 549 w 1822"/>
                <a:gd name="T31" fmla="*/ 60 h 1885"/>
                <a:gd name="T32" fmla="*/ 562 w 1822"/>
                <a:gd name="T33" fmla="*/ 94 h 1885"/>
                <a:gd name="T34" fmla="*/ 879 w 1822"/>
                <a:gd name="T35" fmla="*/ 37 h 1885"/>
                <a:gd name="T36" fmla="*/ 1520 w 1822"/>
                <a:gd name="T37" fmla="*/ 302 h 1885"/>
                <a:gd name="T38" fmla="*/ 1785 w 1822"/>
                <a:gd name="T39" fmla="*/ 943 h 1885"/>
                <a:gd name="T40" fmla="*/ 1803 w 1822"/>
                <a:gd name="T41" fmla="*/ 943 h 1885"/>
                <a:gd name="T42" fmla="*/ 1822 w 1822"/>
                <a:gd name="T43" fmla="*/ 943 h 1885"/>
                <a:gd name="T44" fmla="*/ 1822 w 1822"/>
                <a:gd name="T45" fmla="*/ 943 h 1885"/>
                <a:gd name="T46" fmla="*/ 1546 w 1822"/>
                <a:gd name="T47" fmla="*/ 276 h 1885"/>
                <a:gd name="T48" fmla="*/ 879 w 1822"/>
                <a:gd name="T49" fmla="*/ 0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2" h="1885">
                  <a:moveTo>
                    <a:pt x="1822" y="943"/>
                  </a:moveTo>
                  <a:cubicBezTo>
                    <a:pt x="1803" y="943"/>
                    <a:pt x="1803" y="943"/>
                    <a:pt x="1803" y="943"/>
                  </a:cubicBezTo>
                  <a:cubicBezTo>
                    <a:pt x="1785" y="943"/>
                    <a:pt x="1785" y="943"/>
                    <a:pt x="1785" y="943"/>
                  </a:cubicBezTo>
                  <a:cubicBezTo>
                    <a:pt x="1785" y="1193"/>
                    <a:pt x="1684" y="1419"/>
                    <a:pt x="1520" y="1583"/>
                  </a:cubicBezTo>
                  <a:cubicBezTo>
                    <a:pt x="1356" y="1747"/>
                    <a:pt x="1129" y="1848"/>
                    <a:pt x="879" y="1848"/>
                  </a:cubicBezTo>
                  <a:cubicBezTo>
                    <a:pt x="629" y="1848"/>
                    <a:pt x="403" y="1747"/>
                    <a:pt x="239" y="1583"/>
                  </a:cubicBezTo>
                  <a:cubicBezTo>
                    <a:pt x="151" y="1495"/>
                    <a:pt x="81" y="1389"/>
                    <a:pt x="35" y="1271"/>
                  </a:cubicBezTo>
                  <a:cubicBezTo>
                    <a:pt x="23" y="1275"/>
                    <a:pt x="12" y="1280"/>
                    <a:pt x="0" y="1284"/>
                  </a:cubicBezTo>
                  <a:cubicBezTo>
                    <a:pt x="48" y="1407"/>
                    <a:pt x="121" y="1518"/>
                    <a:pt x="213" y="1609"/>
                  </a:cubicBezTo>
                  <a:cubicBezTo>
                    <a:pt x="383" y="1780"/>
                    <a:pt x="619" y="1885"/>
                    <a:pt x="879" y="1885"/>
                  </a:cubicBezTo>
                  <a:cubicBezTo>
                    <a:pt x="879" y="1885"/>
                    <a:pt x="879" y="1885"/>
                    <a:pt x="879" y="1885"/>
                  </a:cubicBezTo>
                  <a:cubicBezTo>
                    <a:pt x="1139" y="1885"/>
                    <a:pt x="1375" y="1780"/>
                    <a:pt x="1546" y="1609"/>
                  </a:cubicBezTo>
                  <a:cubicBezTo>
                    <a:pt x="1716" y="1439"/>
                    <a:pt x="1822" y="1203"/>
                    <a:pt x="1822" y="943"/>
                  </a:cubicBezTo>
                  <a:moveTo>
                    <a:pt x="879" y="0"/>
                  </a:moveTo>
                  <a:cubicBezTo>
                    <a:pt x="879" y="0"/>
                    <a:pt x="879" y="0"/>
                    <a:pt x="879" y="0"/>
                  </a:cubicBezTo>
                  <a:cubicBezTo>
                    <a:pt x="763" y="0"/>
                    <a:pt x="652" y="21"/>
                    <a:pt x="549" y="60"/>
                  </a:cubicBezTo>
                  <a:cubicBezTo>
                    <a:pt x="553" y="71"/>
                    <a:pt x="558" y="83"/>
                    <a:pt x="562" y="94"/>
                  </a:cubicBezTo>
                  <a:cubicBezTo>
                    <a:pt x="660" y="57"/>
                    <a:pt x="767" y="37"/>
                    <a:pt x="879" y="37"/>
                  </a:cubicBezTo>
                  <a:cubicBezTo>
                    <a:pt x="1129" y="37"/>
                    <a:pt x="1356" y="138"/>
                    <a:pt x="1520" y="302"/>
                  </a:cubicBezTo>
                  <a:cubicBezTo>
                    <a:pt x="1684" y="466"/>
                    <a:pt x="1785" y="693"/>
                    <a:pt x="1785" y="943"/>
                  </a:cubicBezTo>
                  <a:cubicBezTo>
                    <a:pt x="1803" y="943"/>
                    <a:pt x="1803" y="943"/>
                    <a:pt x="1803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683"/>
                    <a:pt x="1716" y="447"/>
                    <a:pt x="1546" y="276"/>
                  </a:cubicBezTo>
                  <a:cubicBezTo>
                    <a:pt x="1375" y="106"/>
                    <a:pt x="1140" y="0"/>
                    <a:pt x="879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2913460" y="576065"/>
              <a:ext cx="2124075" cy="4162425"/>
            </a:xfrm>
            <a:custGeom>
              <a:avLst/>
              <a:gdLst>
                <a:gd name="T0" fmla="*/ 612 w 625"/>
                <a:gd name="T1" fmla="*/ 0 h 1224"/>
                <a:gd name="T2" fmla="*/ 276 w 625"/>
                <a:gd name="T3" fmla="*/ 216 h 1224"/>
                <a:gd name="T4" fmla="*/ 0 w 625"/>
                <a:gd name="T5" fmla="*/ 883 h 1224"/>
                <a:gd name="T6" fmla="*/ 63 w 625"/>
                <a:gd name="T7" fmla="*/ 1224 h 1224"/>
                <a:gd name="T8" fmla="*/ 98 w 625"/>
                <a:gd name="T9" fmla="*/ 1211 h 1224"/>
                <a:gd name="T10" fmla="*/ 37 w 625"/>
                <a:gd name="T11" fmla="*/ 883 h 1224"/>
                <a:gd name="T12" fmla="*/ 302 w 625"/>
                <a:gd name="T13" fmla="*/ 242 h 1224"/>
                <a:gd name="T14" fmla="*/ 625 w 625"/>
                <a:gd name="T15" fmla="*/ 34 h 1224"/>
                <a:gd name="T16" fmla="*/ 612 w 625"/>
                <a:gd name="T1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1224">
                  <a:moveTo>
                    <a:pt x="612" y="0"/>
                  </a:moveTo>
                  <a:cubicBezTo>
                    <a:pt x="484" y="47"/>
                    <a:pt x="370" y="122"/>
                    <a:pt x="276" y="216"/>
                  </a:cubicBezTo>
                  <a:cubicBezTo>
                    <a:pt x="105" y="387"/>
                    <a:pt x="0" y="623"/>
                    <a:pt x="0" y="883"/>
                  </a:cubicBezTo>
                  <a:cubicBezTo>
                    <a:pt x="0" y="1003"/>
                    <a:pt x="22" y="1118"/>
                    <a:pt x="63" y="1224"/>
                  </a:cubicBezTo>
                  <a:cubicBezTo>
                    <a:pt x="75" y="1220"/>
                    <a:pt x="86" y="1215"/>
                    <a:pt x="98" y="1211"/>
                  </a:cubicBezTo>
                  <a:cubicBezTo>
                    <a:pt x="58" y="1109"/>
                    <a:pt x="37" y="998"/>
                    <a:pt x="37" y="883"/>
                  </a:cubicBezTo>
                  <a:cubicBezTo>
                    <a:pt x="37" y="633"/>
                    <a:pt x="138" y="406"/>
                    <a:pt x="302" y="242"/>
                  </a:cubicBezTo>
                  <a:cubicBezTo>
                    <a:pt x="393" y="152"/>
                    <a:pt x="502" y="80"/>
                    <a:pt x="625" y="34"/>
                  </a:cubicBezTo>
                  <a:cubicBezTo>
                    <a:pt x="621" y="23"/>
                    <a:pt x="616" y="11"/>
                    <a:pt x="612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567503D3-8BC7-4BF1-89B4-4153C6E3ED88}"/>
              </a:ext>
            </a:extLst>
          </p:cNvPr>
          <p:cNvSpPr/>
          <p:nvPr/>
        </p:nvSpPr>
        <p:spPr>
          <a:xfrm>
            <a:off x="797432" y="1198703"/>
            <a:ext cx="2220524" cy="2220524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cs typeface="+mn-ea"/>
              <a:sym typeface="+mn-lt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6006212-EC04-4C51-805C-73FE8E936AEF}"/>
              </a:ext>
            </a:extLst>
          </p:cNvPr>
          <p:cNvGrpSpPr/>
          <p:nvPr/>
        </p:nvGrpSpPr>
        <p:grpSpPr>
          <a:xfrm>
            <a:off x="251520" y="1390110"/>
            <a:ext cx="3330654" cy="1500495"/>
            <a:chOff x="-93538" y="829186"/>
            <a:chExt cx="3330654" cy="1500495"/>
          </a:xfrm>
        </p:grpSpPr>
        <p:sp>
          <p:nvSpPr>
            <p:cNvPr id="50" name="Oval 1">
              <a:extLst>
                <a:ext uri="{FF2B5EF4-FFF2-40B4-BE49-F238E27FC236}">
                  <a16:creationId xmlns:a16="http://schemas.microsoft.com/office/drawing/2014/main" id="{D595C3CE-32A9-4A2D-82F3-7B5310091BC3}"/>
                </a:ext>
              </a:extLst>
            </p:cNvPr>
            <p:cNvSpPr/>
            <p:nvPr/>
          </p:nvSpPr>
          <p:spPr bwMode="auto">
            <a:xfrm>
              <a:off x="-93538" y="829186"/>
              <a:ext cx="3330654" cy="1500495"/>
            </a:xfrm>
            <a:prstGeom prst="ellips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r>
                <a:rPr lang="es-CO" altLang="zh-CN" sz="4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Tabla de contenidos</a:t>
              </a:r>
              <a:endParaRPr lang="zh-CN" altLang="en-US" sz="40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Rectangle 9">
              <a:extLst>
                <a:ext uri="{FF2B5EF4-FFF2-40B4-BE49-F238E27FC236}">
                  <a16:creationId xmlns:a16="http://schemas.microsoft.com/office/drawing/2014/main" id="{0C1DBB9D-7DC2-4C50-8075-E6DAA5014CFE}"/>
                </a:ext>
              </a:extLst>
            </p:cNvPr>
            <p:cNvSpPr/>
            <p:nvPr/>
          </p:nvSpPr>
          <p:spPr>
            <a:xfrm>
              <a:off x="948459" y="1966882"/>
              <a:ext cx="1226592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sz="1100" b="1" spc="300" dirty="0" smtClean="0">
                  <a:solidFill>
                    <a:schemeClr val="bg1"/>
                  </a:solidFill>
                  <a:cs typeface="+mn-ea"/>
                  <a:sym typeface="+mn-lt"/>
                </a:rPr>
                <a:t>CONTENIDOS</a:t>
              </a:r>
              <a:endParaRPr lang="en-US" altLang="zh-CN" sz="11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2316383" y="3022963"/>
            <a:ext cx="569912" cy="568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2387821" y="3094400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9"/>
          <p:cNvSpPr>
            <a:spLocks/>
          </p:cNvSpPr>
          <p:nvPr/>
        </p:nvSpPr>
        <p:spPr bwMode="auto">
          <a:xfrm>
            <a:off x="2149696" y="2853100"/>
            <a:ext cx="903287" cy="908050"/>
          </a:xfrm>
          <a:custGeom>
            <a:avLst/>
            <a:gdLst>
              <a:gd name="T0" fmla="*/ 264 w 266"/>
              <a:gd name="T1" fmla="*/ 134 h 267"/>
              <a:gd name="T2" fmla="*/ 261 w 266"/>
              <a:gd name="T3" fmla="*/ 134 h 267"/>
              <a:gd name="T4" fmla="*/ 224 w 266"/>
              <a:gd name="T5" fmla="*/ 224 h 267"/>
              <a:gd name="T6" fmla="*/ 133 w 266"/>
              <a:gd name="T7" fmla="*/ 262 h 267"/>
              <a:gd name="T8" fmla="*/ 43 w 266"/>
              <a:gd name="T9" fmla="*/ 224 h 267"/>
              <a:gd name="T10" fmla="*/ 5 w 266"/>
              <a:gd name="T11" fmla="*/ 134 h 267"/>
              <a:gd name="T12" fmla="*/ 43 w 266"/>
              <a:gd name="T13" fmla="*/ 43 h 267"/>
              <a:gd name="T14" fmla="*/ 133 w 266"/>
              <a:gd name="T15" fmla="*/ 6 h 267"/>
              <a:gd name="T16" fmla="*/ 224 w 266"/>
              <a:gd name="T17" fmla="*/ 43 h 267"/>
              <a:gd name="T18" fmla="*/ 261 w 266"/>
              <a:gd name="T19" fmla="*/ 134 h 267"/>
              <a:gd name="T20" fmla="*/ 264 w 266"/>
              <a:gd name="T21" fmla="*/ 134 h 267"/>
              <a:gd name="T22" fmla="*/ 266 w 266"/>
              <a:gd name="T23" fmla="*/ 134 h 267"/>
              <a:gd name="T24" fmla="*/ 133 w 266"/>
              <a:gd name="T25" fmla="*/ 0 h 267"/>
              <a:gd name="T26" fmla="*/ 0 w 266"/>
              <a:gd name="T27" fmla="*/ 134 h 267"/>
              <a:gd name="T28" fmla="*/ 133 w 266"/>
              <a:gd name="T29" fmla="*/ 267 h 267"/>
              <a:gd name="T30" fmla="*/ 266 w 266"/>
              <a:gd name="T31" fmla="*/ 134 h 267"/>
              <a:gd name="T32" fmla="*/ 264 w 266"/>
              <a:gd name="T33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6" h="267">
                <a:moveTo>
                  <a:pt x="264" y="134"/>
                </a:moveTo>
                <a:cubicBezTo>
                  <a:pt x="261" y="134"/>
                  <a:pt x="261" y="134"/>
                  <a:pt x="261" y="134"/>
                </a:cubicBezTo>
                <a:cubicBezTo>
                  <a:pt x="261" y="169"/>
                  <a:pt x="247" y="201"/>
                  <a:pt x="224" y="224"/>
                </a:cubicBezTo>
                <a:cubicBezTo>
                  <a:pt x="200" y="247"/>
                  <a:pt x="168" y="262"/>
                  <a:pt x="133" y="262"/>
                </a:cubicBezTo>
                <a:cubicBezTo>
                  <a:pt x="98" y="262"/>
                  <a:pt x="66" y="247"/>
                  <a:pt x="43" y="224"/>
                </a:cubicBezTo>
                <a:cubicBezTo>
                  <a:pt x="19" y="201"/>
                  <a:pt x="5" y="169"/>
                  <a:pt x="5" y="134"/>
                </a:cubicBezTo>
                <a:cubicBezTo>
                  <a:pt x="5" y="98"/>
                  <a:pt x="19" y="66"/>
                  <a:pt x="43" y="43"/>
                </a:cubicBezTo>
                <a:cubicBezTo>
                  <a:pt x="66" y="20"/>
                  <a:pt x="98" y="6"/>
                  <a:pt x="133" y="6"/>
                </a:cubicBezTo>
                <a:cubicBezTo>
                  <a:pt x="168" y="6"/>
                  <a:pt x="200" y="20"/>
                  <a:pt x="224" y="43"/>
                </a:cubicBezTo>
                <a:cubicBezTo>
                  <a:pt x="247" y="66"/>
                  <a:pt x="261" y="98"/>
                  <a:pt x="261" y="134"/>
                </a:cubicBezTo>
                <a:cubicBezTo>
                  <a:pt x="264" y="134"/>
                  <a:pt x="264" y="134"/>
                  <a:pt x="264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60"/>
                  <a:pt x="207" y="0"/>
                  <a:pt x="133" y="0"/>
                </a:cubicBezTo>
                <a:cubicBezTo>
                  <a:pt x="59" y="0"/>
                  <a:pt x="0" y="60"/>
                  <a:pt x="0" y="134"/>
                </a:cubicBezTo>
                <a:cubicBezTo>
                  <a:pt x="0" y="207"/>
                  <a:pt x="59" y="267"/>
                  <a:pt x="133" y="267"/>
                </a:cubicBezTo>
                <a:cubicBezTo>
                  <a:pt x="207" y="267"/>
                  <a:pt x="266" y="207"/>
                  <a:pt x="266" y="134"/>
                </a:cubicBezTo>
                <a:lnTo>
                  <a:pt x="264" y="134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1723262" y="893223"/>
            <a:ext cx="569912" cy="568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1794700" y="964660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9"/>
          <p:cNvSpPr>
            <a:spLocks/>
          </p:cNvSpPr>
          <p:nvPr/>
        </p:nvSpPr>
        <p:spPr bwMode="auto">
          <a:xfrm>
            <a:off x="1556575" y="723360"/>
            <a:ext cx="903287" cy="908050"/>
          </a:xfrm>
          <a:custGeom>
            <a:avLst/>
            <a:gdLst>
              <a:gd name="T0" fmla="*/ 264 w 266"/>
              <a:gd name="T1" fmla="*/ 134 h 267"/>
              <a:gd name="T2" fmla="*/ 261 w 266"/>
              <a:gd name="T3" fmla="*/ 134 h 267"/>
              <a:gd name="T4" fmla="*/ 224 w 266"/>
              <a:gd name="T5" fmla="*/ 224 h 267"/>
              <a:gd name="T6" fmla="*/ 133 w 266"/>
              <a:gd name="T7" fmla="*/ 262 h 267"/>
              <a:gd name="T8" fmla="*/ 43 w 266"/>
              <a:gd name="T9" fmla="*/ 224 h 267"/>
              <a:gd name="T10" fmla="*/ 5 w 266"/>
              <a:gd name="T11" fmla="*/ 134 h 267"/>
              <a:gd name="T12" fmla="*/ 43 w 266"/>
              <a:gd name="T13" fmla="*/ 43 h 267"/>
              <a:gd name="T14" fmla="*/ 133 w 266"/>
              <a:gd name="T15" fmla="*/ 6 h 267"/>
              <a:gd name="T16" fmla="*/ 224 w 266"/>
              <a:gd name="T17" fmla="*/ 43 h 267"/>
              <a:gd name="T18" fmla="*/ 261 w 266"/>
              <a:gd name="T19" fmla="*/ 134 h 267"/>
              <a:gd name="T20" fmla="*/ 264 w 266"/>
              <a:gd name="T21" fmla="*/ 134 h 267"/>
              <a:gd name="T22" fmla="*/ 266 w 266"/>
              <a:gd name="T23" fmla="*/ 134 h 267"/>
              <a:gd name="T24" fmla="*/ 133 w 266"/>
              <a:gd name="T25" fmla="*/ 0 h 267"/>
              <a:gd name="T26" fmla="*/ 0 w 266"/>
              <a:gd name="T27" fmla="*/ 134 h 267"/>
              <a:gd name="T28" fmla="*/ 133 w 266"/>
              <a:gd name="T29" fmla="*/ 267 h 267"/>
              <a:gd name="T30" fmla="*/ 266 w 266"/>
              <a:gd name="T31" fmla="*/ 134 h 267"/>
              <a:gd name="T32" fmla="*/ 264 w 266"/>
              <a:gd name="T33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6" h="267">
                <a:moveTo>
                  <a:pt x="264" y="134"/>
                </a:moveTo>
                <a:cubicBezTo>
                  <a:pt x="261" y="134"/>
                  <a:pt x="261" y="134"/>
                  <a:pt x="261" y="134"/>
                </a:cubicBezTo>
                <a:cubicBezTo>
                  <a:pt x="261" y="169"/>
                  <a:pt x="247" y="201"/>
                  <a:pt x="224" y="224"/>
                </a:cubicBezTo>
                <a:cubicBezTo>
                  <a:pt x="200" y="247"/>
                  <a:pt x="168" y="262"/>
                  <a:pt x="133" y="262"/>
                </a:cubicBezTo>
                <a:cubicBezTo>
                  <a:pt x="98" y="262"/>
                  <a:pt x="66" y="247"/>
                  <a:pt x="43" y="224"/>
                </a:cubicBezTo>
                <a:cubicBezTo>
                  <a:pt x="19" y="201"/>
                  <a:pt x="5" y="169"/>
                  <a:pt x="5" y="134"/>
                </a:cubicBezTo>
                <a:cubicBezTo>
                  <a:pt x="5" y="98"/>
                  <a:pt x="19" y="66"/>
                  <a:pt x="43" y="43"/>
                </a:cubicBezTo>
                <a:cubicBezTo>
                  <a:pt x="66" y="20"/>
                  <a:pt x="98" y="6"/>
                  <a:pt x="133" y="6"/>
                </a:cubicBezTo>
                <a:cubicBezTo>
                  <a:pt x="168" y="6"/>
                  <a:pt x="200" y="20"/>
                  <a:pt x="224" y="43"/>
                </a:cubicBezTo>
                <a:cubicBezTo>
                  <a:pt x="247" y="66"/>
                  <a:pt x="261" y="98"/>
                  <a:pt x="261" y="134"/>
                </a:cubicBezTo>
                <a:cubicBezTo>
                  <a:pt x="264" y="134"/>
                  <a:pt x="264" y="134"/>
                  <a:pt x="264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60"/>
                  <a:pt x="207" y="0"/>
                  <a:pt x="133" y="0"/>
                </a:cubicBezTo>
                <a:cubicBezTo>
                  <a:pt x="59" y="0"/>
                  <a:pt x="0" y="60"/>
                  <a:pt x="0" y="134"/>
                </a:cubicBezTo>
                <a:cubicBezTo>
                  <a:pt x="0" y="207"/>
                  <a:pt x="59" y="267"/>
                  <a:pt x="133" y="267"/>
                </a:cubicBezTo>
                <a:cubicBezTo>
                  <a:pt x="207" y="267"/>
                  <a:pt x="266" y="207"/>
                  <a:pt x="266" y="134"/>
                </a:cubicBezTo>
                <a:lnTo>
                  <a:pt x="264" y="134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626770" y="2579688"/>
            <a:ext cx="569912" cy="568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698208" y="2651125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572000" y="1489942"/>
            <a:ext cx="3240360" cy="371838"/>
          </a:xfrm>
          <a:prstGeom prst="roundRect">
            <a:avLst>
              <a:gd name="adj" fmla="val 50000"/>
            </a:avLst>
          </a:prstGeom>
          <a:solidFill>
            <a:srgbClr val="6AB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34">
            <a:extLst>
              <a:ext uri="{FF2B5EF4-FFF2-40B4-BE49-F238E27FC236}">
                <a16:creationId xmlns:a16="http://schemas.microsoft.com/office/drawing/2014/main" id="{D7774A7D-4865-4C51-99D7-62197E969852}"/>
              </a:ext>
            </a:extLst>
          </p:cNvPr>
          <p:cNvSpPr txBox="1"/>
          <p:nvPr/>
        </p:nvSpPr>
        <p:spPr>
          <a:xfrm>
            <a:off x="4768437" y="1390110"/>
            <a:ext cx="2166336" cy="30577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es-CO" altLang="zh-CN" sz="1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 QUIEN VA DIRIGIDO</a:t>
            </a:r>
            <a:endParaRPr lang="zh-CN" altLang="en-US" sz="1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753572D3-6060-4E9D-949B-8F3238742158}"/>
              </a:ext>
            </a:extLst>
          </p:cNvPr>
          <p:cNvSpPr txBox="1">
            <a:spLocks/>
          </p:cNvSpPr>
          <p:nvPr/>
        </p:nvSpPr>
        <p:spPr>
          <a:xfrm>
            <a:off x="4774531" y="1647930"/>
            <a:ext cx="3234265" cy="222445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s-CO" altLang="zh-CN" sz="9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PLANIFICACION DE SOFTWARE,  PROGRAMA PARA ADMINISTRADORES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8525" y="148994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572000" y="2113149"/>
            <a:ext cx="3240360" cy="371838"/>
          </a:xfrm>
          <a:prstGeom prst="roundRect">
            <a:avLst>
              <a:gd name="adj" fmla="val 50000"/>
            </a:avLst>
          </a:prstGeom>
          <a:solidFill>
            <a:srgbClr val="5859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D7774A7D-4865-4C51-99D7-62197E969852}"/>
              </a:ext>
            </a:extLst>
          </p:cNvPr>
          <p:cNvSpPr txBox="1"/>
          <p:nvPr/>
        </p:nvSpPr>
        <p:spPr>
          <a:xfrm>
            <a:off x="4792540" y="2003267"/>
            <a:ext cx="2803795" cy="29467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es-CO" altLang="zh-CN" sz="9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MANEJO DE USUARIOS Y RESTRICCIONES</a:t>
            </a:r>
            <a:endParaRPr lang="zh-CN" altLang="en-US" sz="9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TextBox 36">
            <a:extLst>
              <a:ext uri="{FF2B5EF4-FFF2-40B4-BE49-F238E27FC236}">
                <a16:creationId xmlns:a16="http://schemas.microsoft.com/office/drawing/2014/main" id="{753572D3-6060-4E9D-949B-8F3238742158}"/>
              </a:ext>
            </a:extLst>
          </p:cNvPr>
          <p:cNvSpPr txBox="1">
            <a:spLocks/>
          </p:cNvSpPr>
          <p:nvPr/>
        </p:nvSpPr>
        <p:spPr>
          <a:xfrm>
            <a:off x="4774533" y="2271138"/>
            <a:ext cx="2160240" cy="247644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s-CO" altLang="zh-CN" sz="9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USUARIOS, DOCTORES, ADMINISTRADOR,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8525" y="2113149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572000" y="2736356"/>
            <a:ext cx="3240360" cy="371838"/>
          </a:xfrm>
          <a:prstGeom prst="roundRect">
            <a:avLst>
              <a:gd name="adj" fmla="val 50000"/>
            </a:avLst>
          </a:prstGeom>
          <a:solidFill>
            <a:srgbClr val="6AB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34">
            <a:extLst>
              <a:ext uri="{FF2B5EF4-FFF2-40B4-BE49-F238E27FC236}">
                <a16:creationId xmlns:a16="http://schemas.microsoft.com/office/drawing/2014/main" id="{D7774A7D-4865-4C51-99D7-62197E969852}"/>
              </a:ext>
            </a:extLst>
          </p:cNvPr>
          <p:cNvSpPr txBox="1"/>
          <p:nvPr/>
        </p:nvSpPr>
        <p:spPr>
          <a:xfrm>
            <a:off x="4792541" y="2626473"/>
            <a:ext cx="1584176" cy="30577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es-CO" altLang="zh-CN" sz="12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MODELO BD</a:t>
            </a:r>
            <a:endParaRPr lang="zh-CN" altLang="en-US" sz="1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Box 36">
            <a:extLst>
              <a:ext uri="{FF2B5EF4-FFF2-40B4-BE49-F238E27FC236}">
                <a16:creationId xmlns:a16="http://schemas.microsoft.com/office/drawing/2014/main" id="{753572D3-6060-4E9D-949B-8F3238742158}"/>
              </a:ext>
            </a:extLst>
          </p:cNvPr>
          <p:cNvSpPr txBox="1">
            <a:spLocks/>
          </p:cNvSpPr>
          <p:nvPr/>
        </p:nvSpPr>
        <p:spPr>
          <a:xfrm>
            <a:off x="4774533" y="2894345"/>
            <a:ext cx="2160240" cy="247644"/>
          </a:xfrm>
          <a:prstGeom prst="rect">
            <a:avLst/>
          </a:prstGeom>
        </p:spPr>
        <p:txBody>
          <a:bodyPr vert="horz" wrap="square" lIns="36000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MODELO RELACIONAL</a:t>
            </a:r>
            <a:endParaRPr lang="zh-CN" altLang="en-US" sz="9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648525" y="2736356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648525" y="3359563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79" name="Oval 28"/>
          <p:cNvSpPr>
            <a:spLocks noChangeArrowheads="1"/>
          </p:cNvSpPr>
          <p:nvPr/>
        </p:nvSpPr>
        <p:spPr bwMode="auto">
          <a:xfrm>
            <a:off x="8172400" y="4506773"/>
            <a:ext cx="1278203" cy="1273453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67503D3-8BC7-4BF1-89B4-4153C6E3ED88}"/>
              </a:ext>
            </a:extLst>
          </p:cNvPr>
          <p:cNvSpPr/>
          <p:nvPr/>
        </p:nvSpPr>
        <p:spPr>
          <a:xfrm>
            <a:off x="1837640" y="3973055"/>
            <a:ext cx="2220524" cy="2220524"/>
          </a:xfrm>
          <a:prstGeom prst="ellipse">
            <a:avLst/>
          </a:prstGeom>
          <a:solidFill>
            <a:srgbClr val="D7E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7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2" grpId="0" animBg="1"/>
      <p:bldP spid="45" grpId="0"/>
      <p:bldP spid="46" grpId="0"/>
      <p:bldP spid="3" grpId="0"/>
      <p:bldP spid="64" grpId="0" animBg="1"/>
      <p:bldP spid="65" grpId="0"/>
      <p:bldP spid="66" grpId="0"/>
      <p:bldP spid="67" grpId="0"/>
      <p:bldP spid="68" grpId="0" animBg="1"/>
      <p:bldP spid="69" grpId="0"/>
      <p:bldP spid="70" grpId="0"/>
      <p:bldP spid="71" grpId="0"/>
      <p:bldP spid="75" grpId="0"/>
      <p:bldP spid="79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45041" y="-2974479"/>
            <a:ext cx="6405562" cy="6410325"/>
            <a:chOff x="2913460" y="371277"/>
            <a:chExt cx="6405562" cy="6410325"/>
          </a:xfrm>
        </p:grpSpPr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3127772" y="371277"/>
              <a:ext cx="6191250" cy="6410325"/>
            </a:xfrm>
            <a:custGeom>
              <a:avLst/>
              <a:gdLst>
                <a:gd name="T0" fmla="*/ 1822 w 1822"/>
                <a:gd name="T1" fmla="*/ 943 h 1885"/>
                <a:gd name="T2" fmla="*/ 1803 w 1822"/>
                <a:gd name="T3" fmla="*/ 943 h 1885"/>
                <a:gd name="T4" fmla="*/ 1785 w 1822"/>
                <a:gd name="T5" fmla="*/ 943 h 1885"/>
                <a:gd name="T6" fmla="*/ 1520 w 1822"/>
                <a:gd name="T7" fmla="*/ 1583 h 1885"/>
                <a:gd name="T8" fmla="*/ 879 w 1822"/>
                <a:gd name="T9" fmla="*/ 1848 h 1885"/>
                <a:gd name="T10" fmla="*/ 239 w 1822"/>
                <a:gd name="T11" fmla="*/ 1583 h 1885"/>
                <a:gd name="T12" fmla="*/ 35 w 1822"/>
                <a:gd name="T13" fmla="*/ 1271 h 1885"/>
                <a:gd name="T14" fmla="*/ 0 w 1822"/>
                <a:gd name="T15" fmla="*/ 1284 h 1885"/>
                <a:gd name="T16" fmla="*/ 213 w 1822"/>
                <a:gd name="T17" fmla="*/ 1609 h 1885"/>
                <a:gd name="T18" fmla="*/ 879 w 1822"/>
                <a:gd name="T19" fmla="*/ 1885 h 1885"/>
                <a:gd name="T20" fmla="*/ 879 w 1822"/>
                <a:gd name="T21" fmla="*/ 1885 h 1885"/>
                <a:gd name="T22" fmla="*/ 1546 w 1822"/>
                <a:gd name="T23" fmla="*/ 1609 h 1885"/>
                <a:gd name="T24" fmla="*/ 1822 w 1822"/>
                <a:gd name="T25" fmla="*/ 943 h 1885"/>
                <a:gd name="T26" fmla="*/ 879 w 1822"/>
                <a:gd name="T27" fmla="*/ 0 h 1885"/>
                <a:gd name="T28" fmla="*/ 879 w 1822"/>
                <a:gd name="T29" fmla="*/ 0 h 1885"/>
                <a:gd name="T30" fmla="*/ 549 w 1822"/>
                <a:gd name="T31" fmla="*/ 60 h 1885"/>
                <a:gd name="T32" fmla="*/ 562 w 1822"/>
                <a:gd name="T33" fmla="*/ 94 h 1885"/>
                <a:gd name="T34" fmla="*/ 879 w 1822"/>
                <a:gd name="T35" fmla="*/ 37 h 1885"/>
                <a:gd name="T36" fmla="*/ 1520 w 1822"/>
                <a:gd name="T37" fmla="*/ 302 h 1885"/>
                <a:gd name="T38" fmla="*/ 1785 w 1822"/>
                <a:gd name="T39" fmla="*/ 943 h 1885"/>
                <a:gd name="T40" fmla="*/ 1803 w 1822"/>
                <a:gd name="T41" fmla="*/ 943 h 1885"/>
                <a:gd name="T42" fmla="*/ 1822 w 1822"/>
                <a:gd name="T43" fmla="*/ 943 h 1885"/>
                <a:gd name="T44" fmla="*/ 1822 w 1822"/>
                <a:gd name="T45" fmla="*/ 943 h 1885"/>
                <a:gd name="T46" fmla="*/ 1546 w 1822"/>
                <a:gd name="T47" fmla="*/ 276 h 1885"/>
                <a:gd name="T48" fmla="*/ 879 w 1822"/>
                <a:gd name="T49" fmla="*/ 0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2" h="1885">
                  <a:moveTo>
                    <a:pt x="1822" y="943"/>
                  </a:moveTo>
                  <a:cubicBezTo>
                    <a:pt x="1803" y="943"/>
                    <a:pt x="1803" y="943"/>
                    <a:pt x="1803" y="943"/>
                  </a:cubicBezTo>
                  <a:cubicBezTo>
                    <a:pt x="1785" y="943"/>
                    <a:pt x="1785" y="943"/>
                    <a:pt x="1785" y="943"/>
                  </a:cubicBezTo>
                  <a:cubicBezTo>
                    <a:pt x="1785" y="1193"/>
                    <a:pt x="1684" y="1419"/>
                    <a:pt x="1520" y="1583"/>
                  </a:cubicBezTo>
                  <a:cubicBezTo>
                    <a:pt x="1356" y="1747"/>
                    <a:pt x="1129" y="1848"/>
                    <a:pt x="879" y="1848"/>
                  </a:cubicBezTo>
                  <a:cubicBezTo>
                    <a:pt x="629" y="1848"/>
                    <a:pt x="403" y="1747"/>
                    <a:pt x="239" y="1583"/>
                  </a:cubicBezTo>
                  <a:cubicBezTo>
                    <a:pt x="151" y="1495"/>
                    <a:pt x="81" y="1389"/>
                    <a:pt x="35" y="1271"/>
                  </a:cubicBezTo>
                  <a:cubicBezTo>
                    <a:pt x="23" y="1275"/>
                    <a:pt x="12" y="1280"/>
                    <a:pt x="0" y="1284"/>
                  </a:cubicBezTo>
                  <a:cubicBezTo>
                    <a:pt x="48" y="1407"/>
                    <a:pt x="121" y="1518"/>
                    <a:pt x="213" y="1609"/>
                  </a:cubicBezTo>
                  <a:cubicBezTo>
                    <a:pt x="383" y="1780"/>
                    <a:pt x="619" y="1885"/>
                    <a:pt x="879" y="1885"/>
                  </a:cubicBezTo>
                  <a:cubicBezTo>
                    <a:pt x="879" y="1885"/>
                    <a:pt x="879" y="1885"/>
                    <a:pt x="879" y="1885"/>
                  </a:cubicBezTo>
                  <a:cubicBezTo>
                    <a:pt x="1139" y="1885"/>
                    <a:pt x="1375" y="1780"/>
                    <a:pt x="1546" y="1609"/>
                  </a:cubicBezTo>
                  <a:cubicBezTo>
                    <a:pt x="1716" y="1439"/>
                    <a:pt x="1822" y="1203"/>
                    <a:pt x="1822" y="943"/>
                  </a:cubicBezTo>
                  <a:moveTo>
                    <a:pt x="879" y="0"/>
                  </a:moveTo>
                  <a:cubicBezTo>
                    <a:pt x="879" y="0"/>
                    <a:pt x="879" y="0"/>
                    <a:pt x="879" y="0"/>
                  </a:cubicBezTo>
                  <a:cubicBezTo>
                    <a:pt x="763" y="0"/>
                    <a:pt x="652" y="21"/>
                    <a:pt x="549" y="60"/>
                  </a:cubicBezTo>
                  <a:cubicBezTo>
                    <a:pt x="553" y="71"/>
                    <a:pt x="558" y="83"/>
                    <a:pt x="562" y="94"/>
                  </a:cubicBezTo>
                  <a:cubicBezTo>
                    <a:pt x="660" y="57"/>
                    <a:pt x="767" y="37"/>
                    <a:pt x="879" y="37"/>
                  </a:cubicBezTo>
                  <a:cubicBezTo>
                    <a:pt x="1129" y="37"/>
                    <a:pt x="1356" y="138"/>
                    <a:pt x="1520" y="302"/>
                  </a:cubicBezTo>
                  <a:cubicBezTo>
                    <a:pt x="1684" y="466"/>
                    <a:pt x="1785" y="693"/>
                    <a:pt x="1785" y="943"/>
                  </a:cubicBezTo>
                  <a:cubicBezTo>
                    <a:pt x="1803" y="943"/>
                    <a:pt x="1803" y="943"/>
                    <a:pt x="1803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683"/>
                    <a:pt x="1716" y="447"/>
                    <a:pt x="1546" y="276"/>
                  </a:cubicBezTo>
                  <a:cubicBezTo>
                    <a:pt x="1375" y="106"/>
                    <a:pt x="1140" y="0"/>
                    <a:pt x="879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2913460" y="576065"/>
              <a:ext cx="2124075" cy="4162425"/>
            </a:xfrm>
            <a:custGeom>
              <a:avLst/>
              <a:gdLst>
                <a:gd name="T0" fmla="*/ 612 w 625"/>
                <a:gd name="T1" fmla="*/ 0 h 1224"/>
                <a:gd name="T2" fmla="*/ 276 w 625"/>
                <a:gd name="T3" fmla="*/ 216 h 1224"/>
                <a:gd name="T4" fmla="*/ 0 w 625"/>
                <a:gd name="T5" fmla="*/ 883 h 1224"/>
                <a:gd name="T6" fmla="*/ 63 w 625"/>
                <a:gd name="T7" fmla="*/ 1224 h 1224"/>
                <a:gd name="T8" fmla="*/ 98 w 625"/>
                <a:gd name="T9" fmla="*/ 1211 h 1224"/>
                <a:gd name="T10" fmla="*/ 37 w 625"/>
                <a:gd name="T11" fmla="*/ 883 h 1224"/>
                <a:gd name="T12" fmla="*/ 302 w 625"/>
                <a:gd name="T13" fmla="*/ 242 h 1224"/>
                <a:gd name="T14" fmla="*/ 625 w 625"/>
                <a:gd name="T15" fmla="*/ 34 h 1224"/>
                <a:gd name="T16" fmla="*/ 612 w 625"/>
                <a:gd name="T1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1224">
                  <a:moveTo>
                    <a:pt x="612" y="0"/>
                  </a:moveTo>
                  <a:cubicBezTo>
                    <a:pt x="484" y="47"/>
                    <a:pt x="370" y="122"/>
                    <a:pt x="276" y="216"/>
                  </a:cubicBezTo>
                  <a:cubicBezTo>
                    <a:pt x="105" y="387"/>
                    <a:pt x="0" y="623"/>
                    <a:pt x="0" y="883"/>
                  </a:cubicBezTo>
                  <a:cubicBezTo>
                    <a:pt x="0" y="1003"/>
                    <a:pt x="22" y="1118"/>
                    <a:pt x="63" y="1224"/>
                  </a:cubicBezTo>
                  <a:cubicBezTo>
                    <a:pt x="75" y="1220"/>
                    <a:pt x="86" y="1215"/>
                    <a:pt x="98" y="1211"/>
                  </a:cubicBezTo>
                  <a:cubicBezTo>
                    <a:pt x="58" y="1109"/>
                    <a:pt x="37" y="998"/>
                    <a:pt x="37" y="883"/>
                  </a:cubicBezTo>
                  <a:cubicBezTo>
                    <a:pt x="37" y="633"/>
                    <a:pt x="138" y="406"/>
                    <a:pt x="302" y="242"/>
                  </a:cubicBezTo>
                  <a:cubicBezTo>
                    <a:pt x="393" y="152"/>
                    <a:pt x="502" y="80"/>
                    <a:pt x="625" y="34"/>
                  </a:cubicBezTo>
                  <a:cubicBezTo>
                    <a:pt x="621" y="23"/>
                    <a:pt x="616" y="11"/>
                    <a:pt x="612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8172400" y="4506773"/>
            <a:ext cx="1278203" cy="1273453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67503D3-8BC7-4BF1-89B4-4153C6E3ED88}"/>
              </a:ext>
            </a:extLst>
          </p:cNvPr>
          <p:cNvSpPr/>
          <p:nvPr/>
        </p:nvSpPr>
        <p:spPr>
          <a:xfrm>
            <a:off x="5199167" y="-993589"/>
            <a:ext cx="2220524" cy="2220524"/>
          </a:xfrm>
          <a:prstGeom prst="ellipse">
            <a:avLst/>
          </a:prstGeom>
          <a:solidFill>
            <a:srgbClr val="D7E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A096468-EEB5-46AC-BA5C-6C888B96A146}"/>
              </a:ext>
            </a:extLst>
          </p:cNvPr>
          <p:cNvSpPr/>
          <p:nvPr/>
        </p:nvSpPr>
        <p:spPr>
          <a:xfrm>
            <a:off x="1427349" y="1538897"/>
            <a:ext cx="2180056" cy="2180052"/>
          </a:xfrm>
          <a:prstGeom prst="ellipse">
            <a:avLst/>
          </a:prstGeom>
          <a:solidFill>
            <a:srgbClr val="6AB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72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3013928" y="1476462"/>
            <a:ext cx="569912" cy="568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3085366" y="1547899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9"/>
          <p:cNvSpPr>
            <a:spLocks/>
          </p:cNvSpPr>
          <p:nvPr/>
        </p:nvSpPr>
        <p:spPr bwMode="auto">
          <a:xfrm>
            <a:off x="2847241" y="1306599"/>
            <a:ext cx="903287" cy="908050"/>
          </a:xfrm>
          <a:custGeom>
            <a:avLst/>
            <a:gdLst>
              <a:gd name="T0" fmla="*/ 264 w 266"/>
              <a:gd name="T1" fmla="*/ 134 h 267"/>
              <a:gd name="T2" fmla="*/ 261 w 266"/>
              <a:gd name="T3" fmla="*/ 134 h 267"/>
              <a:gd name="T4" fmla="*/ 224 w 266"/>
              <a:gd name="T5" fmla="*/ 224 h 267"/>
              <a:gd name="T6" fmla="*/ 133 w 266"/>
              <a:gd name="T7" fmla="*/ 262 h 267"/>
              <a:gd name="T8" fmla="*/ 43 w 266"/>
              <a:gd name="T9" fmla="*/ 224 h 267"/>
              <a:gd name="T10" fmla="*/ 5 w 266"/>
              <a:gd name="T11" fmla="*/ 134 h 267"/>
              <a:gd name="T12" fmla="*/ 43 w 266"/>
              <a:gd name="T13" fmla="*/ 43 h 267"/>
              <a:gd name="T14" fmla="*/ 133 w 266"/>
              <a:gd name="T15" fmla="*/ 6 h 267"/>
              <a:gd name="T16" fmla="*/ 224 w 266"/>
              <a:gd name="T17" fmla="*/ 43 h 267"/>
              <a:gd name="T18" fmla="*/ 261 w 266"/>
              <a:gd name="T19" fmla="*/ 134 h 267"/>
              <a:gd name="T20" fmla="*/ 264 w 266"/>
              <a:gd name="T21" fmla="*/ 134 h 267"/>
              <a:gd name="T22" fmla="*/ 266 w 266"/>
              <a:gd name="T23" fmla="*/ 134 h 267"/>
              <a:gd name="T24" fmla="*/ 133 w 266"/>
              <a:gd name="T25" fmla="*/ 0 h 267"/>
              <a:gd name="T26" fmla="*/ 0 w 266"/>
              <a:gd name="T27" fmla="*/ 134 h 267"/>
              <a:gd name="T28" fmla="*/ 133 w 266"/>
              <a:gd name="T29" fmla="*/ 267 h 267"/>
              <a:gd name="T30" fmla="*/ 266 w 266"/>
              <a:gd name="T31" fmla="*/ 134 h 267"/>
              <a:gd name="T32" fmla="*/ 264 w 266"/>
              <a:gd name="T33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6" h="267">
                <a:moveTo>
                  <a:pt x="264" y="134"/>
                </a:moveTo>
                <a:cubicBezTo>
                  <a:pt x="261" y="134"/>
                  <a:pt x="261" y="134"/>
                  <a:pt x="261" y="134"/>
                </a:cubicBezTo>
                <a:cubicBezTo>
                  <a:pt x="261" y="169"/>
                  <a:pt x="247" y="201"/>
                  <a:pt x="224" y="224"/>
                </a:cubicBezTo>
                <a:cubicBezTo>
                  <a:pt x="200" y="247"/>
                  <a:pt x="168" y="262"/>
                  <a:pt x="133" y="262"/>
                </a:cubicBezTo>
                <a:cubicBezTo>
                  <a:pt x="98" y="262"/>
                  <a:pt x="66" y="247"/>
                  <a:pt x="43" y="224"/>
                </a:cubicBezTo>
                <a:cubicBezTo>
                  <a:pt x="19" y="201"/>
                  <a:pt x="5" y="169"/>
                  <a:pt x="5" y="134"/>
                </a:cubicBezTo>
                <a:cubicBezTo>
                  <a:pt x="5" y="98"/>
                  <a:pt x="19" y="66"/>
                  <a:pt x="43" y="43"/>
                </a:cubicBezTo>
                <a:cubicBezTo>
                  <a:pt x="66" y="20"/>
                  <a:pt x="98" y="6"/>
                  <a:pt x="133" y="6"/>
                </a:cubicBezTo>
                <a:cubicBezTo>
                  <a:pt x="168" y="6"/>
                  <a:pt x="200" y="20"/>
                  <a:pt x="224" y="43"/>
                </a:cubicBezTo>
                <a:cubicBezTo>
                  <a:pt x="247" y="66"/>
                  <a:pt x="261" y="98"/>
                  <a:pt x="261" y="134"/>
                </a:cubicBezTo>
                <a:cubicBezTo>
                  <a:pt x="264" y="134"/>
                  <a:pt x="264" y="134"/>
                  <a:pt x="264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60"/>
                  <a:pt x="207" y="0"/>
                  <a:pt x="133" y="0"/>
                </a:cubicBezTo>
                <a:cubicBezTo>
                  <a:pt x="59" y="0"/>
                  <a:pt x="0" y="60"/>
                  <a:pt x="0" y="134"/>
                </a:cubicBezTo>
                <a:cubicBezTo>
                  <a:pt x="0" y="207"/>
                  <a:pt x="59" y="267"/>
                  <a:pt x="133" y="267"/>
                </a:cubicBezTo>
                <a:cubicBezTo>
                  <a:pt x="207" y="267"/>
                  <a:pt x="266" y="207"/>
                  <a:pt x="266" y="134"/>
                </a:cubicBezTo>
                <a:lnTo>
                  <a:pt x="264" y="134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7785919" y="2621866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>
            <a:off x="7547794" y="2380566"/>
            <a:ext cx="903287" cy="908050"/>
          </a:xfrm>
          <a:custGeom>
            <a:avLst/>
            <a:gdLst>
              <a:gd name="T0" fmla="*/ 264 w 266"/>
              <a:gd name="T1" fmla="*/ 134 h 267"/>
              <a:gd name="T2" fmla="*/ 261 w 266"/>
              <a:gd name="T3" fmla="*/ 134 h 267"/>
              <a:gd name="T4" fmla="*/ 224 w 266"/>
              <a:gd name="T5" fmla="*/ 224 h 267"/>
              <a:gd name="T6" fmla="*/ 133 w 266"/>
              <a:gd name="T7" fmla="*/ 262 h 267"/>
              <a:gd name="T8" fmla="*/ 43 w 266"/>
              <a:gd name="T9" fmla="*/ 224 h 267"/>
              <a:gd name="T10" fmla="*/ 5 w 266"/>
              <a:gd name="T11" fmla="*/ 134 h 267"/>
              <a:gd name="T12" fmla="*/ 43 w 266"/>
              <a:gd name="T13" fmla="*/ 43 h 267"/>
              <a:gd name="T14" fmla="*/ 133 w 266"/>
              <a:gd name="T15" fmla="*/ 6 h 267"/>
              <a:gd name="T16" fmla="*/ 224 w 266"/>
              <a:gd name="T17" fmla="*/ 43 h 267"/>
              <a:gd name="T18" fmla="*/ 261 w 266"/>
              <a:gd name="T19" fmla="*/ 134 h 267"/>
              <a:gd name="T20" fmla="*/ 264 w 266"/>
              <a:gd name="T21" fmla="*/ 134 h 267"/>
              <a:gd name="T22" fmla="*/ 266 w 266"/>
              <a:gd name="T23" fmla="*/ 134 h 267"/>
              <a:gd name="T24" fmla="*/ 133 w 266"/>
              <a:gd name="T25" fmla="*/ 0 h 267"/>
              <a:gd name="T26" fmla="*/ 0 w 266"/>
              <a:gd name="T27" fmla="*/ 134 h 267"/>
              <a:gd name="T28" fmla="*/ 133 w 266"/>
              <a:gd name="T29" fmla="*/ 267 h 267"/>
              <a:gd name="T30" fmla="*/ 266 w 266"/>
              <a:gd name="T31" fmla="*/ 134 h 267"/>
              <a:gd name="T32" fmla="*/ 264 w 266"/>
              <a:gd name="T33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6" h="267">
                <a:moveTo>
                  <a:pt x="264" y="134"/>
                </a:moveTo>
                <a:cubicBezTo>
                  <a:pt x="261" y="134"/>
                  <a:pt x="261" y="134"/>
                  <a:pt x="261" y="134"/>
                </a:cubicBezTo>
                <a:cubicBezTo>
                  <a:pt x="261" y="169"/>
                  <a:pt x="247" y="201"/>
                  <a:pt x="224" y="224"/>
                </a:cubicBezTo>
                <a:cubicBezTo>
                  <a:pt x="200" y="247"/>
                  <a:pt x="168" y="262"/>
                  <a:pt x="133" y="262"/>
                </a:cubicBezTo>
                <a:cubicBezTo>
                  <a:pt x="98" y="262"/>
                  <a:pt x="66" y="247"/>
                  <a:pt x="43" y="224"/>
                </a:cubicBezTo>
                <a:cubicBezTo>
                  <a:pt x="19" y="201"/>
                  <a:pt x="5" y="169"/>
                  <a:pt x="5" y="134"/>
                </a:cubicBezTo>
                <a:cubicBezTo>
                  <a:pt x="5" y="98"/>
                  <a:pt x="19" y="66"/>
                  <a:pt x="43" y="43"/>
                </a:cubicBezTo>
                <a:cubicBezTo>
                  <a:pt x="66" y="20"/>
                  <a:pt x="98" y="6"/>
                  <a:pt x="133" y="6"/>
                </a:cubicBezTo>
                <a:cubicBezTo>
                  <a:pt x="168" y="6"/>
                  <a:pt x="200" y="20"/>
                  <a:pt x="224" y="43"/>
                </a:cubicBezTo>
                <a:cubicBezTo>
                  <a:pt x="247" y="66"/>
                  <a:pt x="261" y="98"/>
                  <a:pt x="261" y="134"/>
                </a:cubicBezTo>
                <a:cubicBezTo>
                  <a:pt x="264" y="134"/>
                  <a:pt x="264" y="134"/>
                  <a:pt x="264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60"/>
                  <a:pt x="207" y="0"/>
                  <a:pt x="133" y="0"/>
                </a:cubicBezTo>
                <a:cubicBezTo>
                  <a:pt x="59" y="0"/>
                  <a:pt x="0" y="60"/>
                  <a:pt x="0" y="134"/>
                </a:cubicBezTo>
                <a:cubicBezTo>
                  <a:pt x="0" y="207"/>
                  <a:pt x="59" y="267"/>
                  <a:pt x="133" y="267"/>
                </a:cubicBezTo>
                <a:cubicBezTo>
                  <a:pt x="207" y="267"/>
                  <a:pt x="266" y="207"/>
                  <a:pt x="266" y="134"/>
                </a:cubicBezTo>
                <a:lnTo>
                  <a:pt x="264" y="134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TextBox 34"/>
          <p:cNvSpPr txBox="1"/>
          <p:nvPr/>
        </p:nvSpPr>
        <p:spPr>
          <a:xfrm>
            <a:off x="3894485" y="2743197"/>
            <a:ext cx="1421644" cy="318078"/>
          </a:xfrm>
          <a:prstGeom prst="rect">
            <a:avLst/>
          </a:prstGeom>
          <a:noFill/>
        </p:spPr>
        <p:txBody>
          <a:bodyPr wrap="none" lIns="86410" tIns="43201" rIns="86410" bIns="43201" rtlCol="0">
            <a:spAutoFit/>
          </a:bodyPr>
          <a:lstStyle/>
          <a:p>
            <a:pPr marL="161925" lvl="1" indent="-161925" defTabSz="86423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zh-CN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Planificación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3894485" y="3061275"/>
            <a:ext cx="2587028" cy="318078"/>
          </a:xfrm>
          <a:prstGeom prst="rect">
            <a:avLst/>
          </a:prstGeom>
          <a:noFill/>
        </p:spPr>
        <p:txBody>
          <a:bodyPr wrap="none" lIns="86410" tIns="43201" rIns="86410" bIns="43201" rtlCol="0">
            <a:spAutoFit/>
          </a:bodyPr>
          <a:lstStyle/>
          <a:p>
            <a:pPr marL="161925" lvl="1" indent="-161925" defTabSz="86423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Programación de software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PA_文本框 5"/>
          <p:cNvSpPr txBox="1"/>
          <p:nvPr>
            <p:custDataLst>
              <p:tags r:id="rId2"/>
            </p:custDataLst>
          </p:nvPr>
        </p:nvSpPr>
        <p:spPr>
          <a:xfrm>
            <a:off x="3819258" y="864630"/>
            <a:ext cx="5581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¿</a:t>
            </a:r>
            <a:r>
              <a:rPr lang="es-CO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 Quién va dirigido?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3" grpId="0" animBg="1"/>
      <p:bldP spid="8" grpId="0" animBg="1"/>
      <p:bldP spid="9" grpId="0" animBg="1"/>
      <p:bldP spid="10" grpId="0" animBg="1"/>
      <p:bldP spid="17" grpId="0" animBg="1"/>
      <p:bldP spid="18" grpId="0" animBg="1"/>
      <p:bldP spid="22" grpId="0"/>
      <p:bldP spid="2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37575" y="1175532"/>
            <a:ext cx="3402377" cy="2714396"/>
            <a:chOff x="983433" y="1722085"/>
            <a:chExt cx="4536502" cy="3619195"/>
          </a:xfrm>
        </p:grpSpPr>
        <p:sp>
          <p:nvSpPr>
            <p:cNvPr id="9" name="文本框 4"/>
            <p:cNvSpPr txBox="1"/>
            <p:nvPr/>
          </p:nvSpPr>
          <p:spPr>
            <a:xfrm>
              <a:off x="983433" y="1722085"/>
              <a:ext cx="4536502" cy="834885"/>
            </a:xfrm>
            <a:prstGeom prst="rect">
              <a:avLst/>
            </a:prstGeom>
            <a:noFill/>
          </p:spPr>
          <p:txBody>
            <a:bodyPr wrap="none" anchor="b" anchorCtr="1">
              <a:noAutofit/>
            </a:bodyPr>
            <a:lstStyle/>
            <a:p>
              <a:r>
                <a:rPr lang="es-CO" altLang="zh-CN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 panose="02000000000000000000" pitchFamily="2" charset="0"/>
                </a:rPr>
                <a:t>¿Á quien va </a:t>
              </a:r>
              <a:endPara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endParaRPr>
            </a:p>
            <a:p>
              <a:r>
                <a:rPr lang="es-CO" altLang="zh-CN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" panose="02000000000000000000" pitchFamily="2" charset="0"/>
                </a:rPr>
                <a:t>Dirigido?</a:t>
              </a:r>
              <a:endPara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983433" y="2748992"/>
              <a:ext cx="4536502" cy="2592288"/>
            </a:xfrm>
            <a:prstGeom prst="rect">
              <a:avLst/>
            </a:prstGeom>
            <a:noFill/>
          </p:spPr>
          <p:txBody>
            <a:bodyPr wrap="square" anchor="t" anchorCtr="1">
              <a:normAutofit fontScale="8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s-CO" altLang="zh-CN" sz="1600" dirty="0" smtClean="0">
                  <a:latin typeface="+mn-lt"/>
                  <a:ea typeface="+mn-ea"/>
                  <a:cs typeface="+mn-ea"/>
                  <a:sym typeface="+mn-lt"/>
                </a:rPr>
                <a:t>La metodología de software que queremos implementar esta ligada al uso interno y externo de la institución tanto personas en el campo de la salud que son parte de la institución como usuarios que quieren ser parte del servicio para el acceso a la salud y para ser atendidos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 bwMode="auto">
          <a:xfrm>
            <a:off x="1628673" y="3867894"/>
            <a:ext cx="1620180" cy="387968"/>
          </a:xfrm>
          <a:prstGeom prst="rect">
            <a:avLst/>
          </a:prstGeom>
          <a:solidFill>
            <a:srgbClr val="6ABAB8"/>
          </a:solidFill>
          <a:ln w="28575">
            <a:noFill/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Key words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5493704" y="290620"/>
            <a:ext cx="2880320" cy="2197683"/>
            <a:chOff x="5508430" y="573105"/>
            <a:chExt cx="2880320" cy="2197683"/>
          </a:xfrm>
        </p:grpSpPr>
        <p:sp>
          <p:nvSpPr>
            <p:cNvPr id="15" name="Rectángulo redondeado 14"/>
            <p:cNvSpPr/>
            <p:nvPr/>
          </p:nvSpPr>
          <p:spPr>
            <a:xfrm>
              <a:off x="5508430" y="826572"/>
              <a:ext cx="2880320" cy="1944216"/>
            </a:xfrm>
            <a:prstGeom prst="roundRect">
              <a:avLst>
                <a:gd name="adj" fmla="val 29133"/>
              </a:avLst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7"/>
            <p:cNvSpPr/>
            <p:nvPr/>
          </p:nvSpPr>
          <p:spPr bwMode="auto">
            <a:xfrm>
              <a:off x="5940804" y="573105"/>
              <a:ext cx="2030298" cy="531886"/>
            </a:xfrm>
            <a:prstGeom prst="rect">
              <a:avLst/>
            </a:prstGeom>
            <a:solidFill>
              <a:srgbClr val="6ABAB8"/>
            </a:solidFill>
            <a:ln w="28575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s-CO" altLang="zh-CN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Sector interno </a:t>
              </a:r>
            </a:p>
            <a:p>
              <a:pPr algn="ctr"/>
              <a:r>
                <a:rPr lang="es-CO" altLang="zh-CN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de la institución</a:t>
              </a:r>
              <a:endPara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378492" y="2763804"/>
            <a:ext cx="3110744" cy="2201134"/>
            <a:chOff x="5508430" y="3024255"/>
            <a:chExt cx="2880320" cy="2119245"/>
          </a:xfrm>
        </p:grpSpPr>
        <p:sp>
          <p:nvSpPr>
            <p:cNvPr id="19" name="Rectángulo redondeado 18"/>
            <p:cNvSpPr/>
            <p:nvPr/>
          </p:nvSpPr>
          <p:spPr>
            <a:xfrm>
              <a:off x="5508430" y="3199284"/>
              <a:ext cx="2880320" cy="1944216"/>
            </a:xfrm>
            <a:prstGeom prst="roundRect">
              <a:avLst>
                <a:gd name="adj" fmla="val 29133"/>
              </a:avLst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7"/>
            <p:cNvSpPr/>
            <p:nvPr/>
          </p:nvSpPr>
          <p:spPr bwMode="auto">
            <a:xfrm>
              <a:off x="5745445" y="3024255"/>
              <a:ext cx="2349937" cy="455347"/>
            </a:xfrm>
            <a:prstGeom prst="rect">
              <a:avLst/>
            </a:prstGeom>
            <a:solidFill>
              <a:srgbClr val="6ABAB8"/>
            </a:solidFill>
            <a:ln w="28575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s-CO" altLang="zh-CN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Usuarios o personas </a:t>
              </a:r>
            </a:p>
            <a:p>
              <a:pPr algn="ctr"/>
              <a:r>
                <a:rPr lang="es-CO" altLang="zh-CN" b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externas a la institución</a:t>
              </a:r>
              <a:endPara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805562" y="822506"/>
            <a:ext cx="242271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Dependendencias: odontología, medicina general y laboratorios</a:t>
            </a:r>
            <a:endParaRPr lang="en-US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5805559" y="1595707"/>
            <a:ext cx="24227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facturación</a:t>
            </a:r>
            <a:endParaRPr lang="en-US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805559" y="2055934"/>
            <a:ext cx="24227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contabilidad</a:t>
            </a:r>
            <a:endParaRPr lang="en-US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634469" y="3418538"/>
            <a:ext cx="2739555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1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Usuarios que quieran crear una cuenta de acceso libre, podrán tener la facilidad de consultar horarios disponibles para solicitar una cita y poder pagar en línea.</a:t>
            </a:r>
            <a:endParaRPr lang="en-US" sz="1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4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64115" y="1544867"/>
            <a:ext cx="7740332" cy="2683068"/>
            <a:chOff x="864115" y="1544867"/>
            <a:chExt cx="7740332" cy="2683068"/>
          </a:xfrm>
        </p:grpSpPr>
        <p:grpSp>
          <p:nvGrpSpPr>
            <p:cNvPr id="11" name="组合 10"/>
            <p:cNvGrpSpPr/>
            <p:nvPr/>
          </p:nvGrpSpPr>
          <p:grpSpPr>
            <a:xfrm>
              <a:off x="864115" y="1544868"/>
              <a:ext cx="1938568" cy="1283699"/>
              <a:chOff x="609599" y="3139323"/>
              <a:chExt cx="2584758" cy="1711597"/>
            </a:xfrm>
          </p:grpSpPr>
          <p:sp>
            <p:nvSpPr>
              <p:cNvPr id="25" name="文本框 15"/>
              <p:cNvSpPr txBox="1"/>
              <p:nvPr/>
            </p:nvSpPr>
            <p:spPr>
              <a:xfrm>
                <a:off x="609599" y="3385544"/>
                <a:ext cx="2584758" cy="146537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77500" lnSpcReduction="20000"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En total se cuenta con 10 doctores en las especialidades</a:t>
                </a: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de: odontología y médicina general, se debe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crear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un Usuario en el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sistema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que  le de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acceso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a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los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horarios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, a las citas, a la historia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clínica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del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paciente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, y a las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admisiones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.    </a:t>
                </a:r>
                <a: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  <a:t/>
                </a:r>
                <a:b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es-CO" altLang="zh-CN" sz="1600" b="1" dirty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  <a:r>
                  <a:rPr lang="es-CO" altLang="zh-CN" sz="1600" b="1" dirty="0" smtClean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rPr>
                  <a:t>octores</a:t>
                </a:r>
                <a:endParaRPr lang="zh-CN" altLang="en-US" sz="16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519524" y="1544867"/>
              <a:ext cx="2084923" cy="1283699"/>
              <a:chOff x="9029820" y="3139322"/>
              <a:chExt cx="2779897" cy="1711597"/>
            </a:xfrm>
          </p:grpSpPr>
          <p:sp>
            <p:nvSpPr>
              <p:cNvPr id="23" name="文本框 18"/>
              <p:cNvSpPr txBox="1"/>
              <p:nvPr/>
            </p:nvSpPr>
            <p:spPr>
              <a:xfrm>
                <a:off x="9029820" y="3385543"/>
                <a:ext cx="2779897" cy="146537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77500" lnSpcReduction="20000"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En total se cuenta con 8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enfermeras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para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limpieza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de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insumos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, material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quirúrgico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toma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de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muestras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se debe crear un Usuario en el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sistema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que  le de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acceso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a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los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horarios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a las citas, a la historia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clínica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del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paciente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y a las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admisiones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.</a:t>
                </a:r>
                <a: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  <a:t/>
                </a:r>
                <a:b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029821" y="3139322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defRPr/>
                </a:pPr>
                <a:r>
                  <a:rPr lang="es-CO" altLang="zh-CN" sz="1600" b="1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rPr>
                  <a:t>E</a:t>
                </a:r>
                <a:r>
                  <a:rPr lang="es-CO" altLang="zh-CN" sz="1600" b="1" dirty="0" smtClean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rPr>
                  <a:t>nfermeras</a:t>
                </a:r>
                <a:endParaRPr lang="es-CO" altLang="zh-CN" sz="1600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4115" y="3106695"/>
              <a:ext cx="1805711" cy="773778"/>
              <a:chOff x="609599" y="2943399"/>
              <a:chExt cx="2407615" cy="1031703"/>
            </a:xfrm>
          </p:grpSpPr>
          <p:sp>
            <p:nvSpPr>
              <p:cNvPr id="21" name="文本框 21"/>
              <p:cNvSpPr txBox="1"/>
              <p:nvPr/>
            </p:nvSpPr>
            <p:spPr>
              <a:xfrm>
                <a:off x="609599" y="3189622"/>
                <a:ext cx="2407615" cy="785480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77500" lnSpcReduction="20000"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Se cuenta con 6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administradores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que se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encargan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de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facturar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y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admisionar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al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paciente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  <a:t/>
                </a:r>
                <a:b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9599" y="2943399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es-CO" altLang="zh-CN" sz="1600" b="1" dirty="0">
                    <a:solidFill>
                      <a:schemeClr val="accent6"/>
                    </a:solidFill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r>
                  <a:rPr lang="es-CO" altLang="zh-CN" sz="1600" b="1" dirty="0" smtClean="0">
                    <a:solidFill>
                      <a:schemeClr val="accent6"/>
                    </a:solidFill>
                    <a:latin typeface="+mn-lt"/>
                    <a:ea typeface="+mn-ea"/>
                    <a:cs typeface="+mn-ea"/>
                    <a:sym typeface="+mn-lt"/>
                  </a:rPr>
                  <a:t>dministradores</a:t>
                </a:r>
                <a:endParaRPr lang="es-CO" altLang="zh-CN" sz="1600" b="1" dirty="0">
                  <a:solidFill>
                    <a:schemeClr val="accent6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519527" y="3253633"/>
              <a:ext cx="2084919" cy="974302"/>
              <a:chOff x="9029821" y="3139323"/>
              <a:chExt cx="2779891" cy="1299071"/>
            </a:xfrm>
          </p:grpSpPr>
          <p:sp>
            <p:nvSpPr>
              <p:cNvPr id="19" name="文本框 24"/>
              <p:cNvSpPr txBox="1"/>
              <p:nvPr/>
            </p:nvSpPr>
            <p:spPr>
              <a:xfrm>
                <a:off x="9101066" y="3438507"/>
                <a:ext cx="2708646" cy="999887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85000" lnSpcReduction="20000"/>
              </a:bodyPr>
              <a:lstStyle/>
              <a:p>
                <a:pPr defTabSz="914378">
                  <a:lnSpc>
                    <a:spcPct val="120000"/>
                  </a:lnSpc>
                  <a:defRPr/>
                </a:pP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Se cuenta con 2 personas que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orientan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y saben sobre 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el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manejo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 del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paciente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.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Tienen acceso </a:t>
                </a:r>
                <a:r>
                  <a:rPr lang="en-US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a la </a:t>
                </a:r>
                <a:r>
                  <a:rPr lang="es-CO" altLang="zh-CN" sz="1000" dirty="0" smtClean="0">
                    <a:latin typeface="+mn-lt"/>
                    <a:ea typeface="+mn-ea"/>
                    <a:cs typeface="+mn-ea"/>
                    <a:sym typeface="+mn-lt"/>
                  </a:rPr>
                  <a:t>historia clínica del paciente </a:t>
                </a:r>
                <a: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  <a:t/>
                </a:r>
                <a:b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20000"/>
              </a:bodyPr>
              <a:lstStyle/>
              <a:p>
                <a:pPr lvl="0" defTabSz="914378">
                  <a:defRPr/>
                </a:pPr>
                <a:r>
                  <a:rPr lang="es-CO" altLang="zh-CN" sz="1600" b="1" dirty="0" smtClean="0">
                    <a:solidFill>
                      <a:srgbClr val="459694"/>
                    </a:solidFill>
                    <a:latin typeface="+mn-lt"/>
                    <a:ea typeface="+mn-ea"/>
                    <a:cs typeface="+mn-ea"/>
                    <a:sym typeface="+mn-lt"/>
                  </a:rPr>
                  <a:t>Atención al usuario</a:t>
                </a:r>
                <a:endParaRPr lang="zh-CN" altLang="en-US" sz="1600" b="1" dirty="0">
                  <a:solidFill>
                    <a:srgbClr val="459694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742526" y="920084"/>
            <a:ext cx="3681464" cy="3556853"/>
            <a:chOff x="2742526" y="920084"/>
            <a:chExt cx="3681464" cy="3556853"/>
          </a:xfrm>
        </p:grpSpPr>
        <p:sp>
          <p:nvSpPr>
            <p:cNvPr id="5" name="等腰三角形 4"/>
            <p:cNvSpPr/>
            <p:nvPr/>
          </p:nvSpPr>
          <p:spPr>
            <a:xfrm rot="13500000" flipH="1">
              <a:off x="4304111" y="2036267"/>
              <a:ext cx="1514475" cy="4929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箭头: 五边形 5"/>
            <p:cNvSpPr/>
            <p:nvPr/>
          </p:nvSpPr>
          <p:spPr>
            <a:xfrm rot="8100000" flipH="1">
              <a:off x="5057043" y="920084"/>
              <a:ext cx="1219420" cy="1514475"/>
            </a:xfrm>
            <a:prstGeom prst="homePlate">
              <a:avLst>
                <a:gd name="adj" fmla="val 30072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3500000" flipV="1">
              <a:off x="3347930" y="2867836"/>
              <a:ext cx="1514475" cy="4929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箭头: 五边形 7"/>
            <p:cNvSpPr/>
            <p:nvPr/>
          </p:nvSpPr>
          <p:spPr>
            <a:xfrm rot="8100000" flipV="1">
              <a:off x="2890053" y="2962462"/>
              <a:ext cx="1219420" cy="1514475"/>
            </a:xfrm>
            <a:prstGeom prst="homePlate">
              <a:avLst>
                <a:gd name="adj" fmla="val 30072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8100000" flipH="1" flipV="1">
              <a:off x="4304111" y="2896899"/>
              <a:ext cx="1514475" cy="4929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箭头: 五边形 9"/>
            <p:cNvSpPr/>
            <p:nvPr/>
          </p:nvSpPr>
          <p:spPr>
            <a:xfrm rot="13500000" flipH="1" flipV="1">
              <a:off x="5057043" y="2991525"/>
              <a:ext cx="1219420" cy="1514475"/>
            </a:xfrm>
            <a:prstGeom prst="homePlate">
              <a:avLst>
                <a:gd name="adj" fmla="val 30072"/>
              </a:avLst>
            </a:prstGeom>
            <a:solidFill>
              <a:srgbClr val="45969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>
              <a:spLocks/>
            </p:cNvSpPr>
            <p:nvPr/>
          </p:nvSpPr>
          <p:spPr bwMode="auto">
            <a:xfrm>
              <a:off x="3317425" y="3456177"/>
              <a:ext cx="499455" cy="42207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742526" y="1067611"/>
              <a:ext cx="2119879" cy="1461574"/>
              <a:chOff x="3656701" y="1423482"/>
              <a:chExt cx="2826506" cy="1948765"/>
            </a:xfrm>
          </p:grpSpPr>
          <p:sp>
            <p:nvSpPr>
              <p:cNvPr id="27" name="等腰三角形 26"/>
              <p:cNvSpPr/>
              <p:nvPr/>
            </p:nvSpPr>
            <p:spPr>
              <a:xfrm rot="8100000">
                <a:off x="4463907" y="2715022"/>
                <a:ext cx="2019300" cy="65722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箭头: 五边形 27"/>
              <p:cNvSpPr/>
              <p:nvPr/>
            </p:nvSpPr>
            <p:spPr>
              <a:xfrm rot="13500000">
                <a:off x="3853404" y="1226779"/>
                <a:ext cx="1625894" cy="2019300"/>
              </a:xfrm>
              <a:prstGeom prst="homePlate">
                <a:avLst>
                  <a:gd name="adj" fmla="val 30072"/>
                </a:avLst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0" y="254407"/>
            <a:ext cx="6084168" cy="327241"/>
            <a:chOff x="0" y="101222"/>
            <a:chExt cx="6084168" cy="327241"/>
          </a:xfrm>
          <a:gradFill>
            <a:gsLst>
              <a:gs pos="0">
                <a:schemeClr val="accent1">
                  <a:lumMod val="75000"/>
                </a:schemeClr>
              </a:gs>
              <a:gs pos="34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grpSpPr>
        <p:sp>
          <p:nvSpPr>
            <p:cNvPr id="3" name="Rectángulo 2"/>
            <p:cNvSpPr/>
            <p:nvPr/>
          </p:nvSpPr>
          <p:spPr>
            <a:xfrm>
              <a:off x="0" y="104253"/>
              <a:ext cx="5865482" cy="16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0" y="268103"/>
              <a:ext cx="5865482" cy="16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ángulo rectángulo 15"/>
            <p:cNvSpPr/>
            <p:nvPr/>
          </p:nvSpPr>
          <p:spPr>
            <a:xfrm>
              <a:off x="5865482" y="264612"/>
              <a:ext cx="218686" cy="16385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ángulo rectángulo 16"/>
            <p:cNvSpPr/>
            <p:nvPr/>
          </p:nvSpPr>
          <p:spPr>
            <a:xfrm rot="5400000">
              <a:off x="5891384" y="75320"/>
              <a:ext cx="166881" cy="2186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ángulo 36"/>
          <p:cNvSpPr/>
          <p:nvPr/>
        </p:nvSpPr>
        <p:spPr>
          <a:xfrm>
            <a:off x="-147979" y="209112"/>
            <a:ext cx="5650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>
              <a:defRPr/>
            </a:pPr>
            <a:r>
              <a:rPr lang="es-CO" altLang="zh-CN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Personas que son parte de la institución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任意多边形: 形状 49"/>
          <p:cNvSpPr>
            <a:spLocks/>
          </p:cNvSpPr>
          <p:nvPr/>
        </p:nvSpPr>
        <p:spPr bwMode="auto">
          <a:xfrm>
            <a:off x="3269327" y="1136862"/>
            <a:ext cx="517952" cy="1212206"/>
          </a:xfrm>
          <a:custGeom>
            <a:avLst/>
            <a:gdLst>
              <a:gd name="T0" fmla="*/ 564 w 647"/>
              <a:gd name="T1" fmla="*/ 327 h 1554"/>
              <a:gd name="T2" fmla="*/ 629 w 647"/>
              <a:gd name="T3" fmla="*/ 625 h 1554"/>
              <a:gd name="T4" fmla="*/ 542 w 647"/>
              <a:gd name="T5" fmla="*/ 747 h 1554"/>
              <a:gd name="T6" fmla="*/ 540 w 647"/>
              <a:gd name="T7" fmla="*/ 590 h 1554"/>
              <a:gd name="T8" fmla="*/ 540 w 647"/>
              <a:gd name="T9" fmla="*/ 540 h 1554"/>
              <a:gd name="T10" fmla="*/ 396 w 647"/>
              <a:gd name="T11" fmla="*/ 13 h 1554"/>
              <a:gd name="T12" fmla="*/ 436 w 647"/>
              <a:gd name="T13" fmla="*/ 46 h 1554"/>
              <a:gd name="T14" fmla="*/ 448 w 647"/>
              <a:gd name="T15" fmla="*/ 135 h 1554"/>
              <a:gd name="T16" fmla="*/ 430 w 647"/>
              <a:gd name="T17" fmla="*/ 171 h 1554"/>
              <a:gd name="T18" fmla="*/ 425 w 647"/>
              <a:gd name="T19" fmla="*/ 227 h 1554"/>
              <a:gd name="T20" fmla="*/ 510 w 647"/>
              <a:gd name="T21" fmla="*/ 276 h 1554"/>
              <a:gd name="T22" fmla="*/ 540 w 647"/>
              <a:gd name="T23" fmla="*/ 540 h 1554"/>
              <a:gd name="T24" fmla="*/ 528 w 647"/>
              <a:gd name="T25" fmla="*/ 624 h 1554"/>
              <a:gd name="T26" fmla="*/ 540 w 647"/>
              <a:gd name="T27" fmla="*/ 747 h 1554"/>
              <a:gd name="T28" fmla="*/ 514 w 647"/>
              <a:gd name="T29" fmla="*/ 771 h 1554"/>
              <a:gd name="T30" fmla="*/ 479 w 647"/>
              <a:gd name="T31" fmla="*/ 865 h 1554"/>
              <a:gd name="T32" fmla="*/ 431 w 647"/>
              <a:gd name="T33" fmla="*/ 1206 h 1554"/>
              <a:gd name="T34" fmla="*/ 398 w 647"/>
              <a:gd name="T35" fmla="*/ 1394 h 1554"/>
              <a:gd name="T36" fmla="*/ 413 w 647"/>
              <a:gd name="T37" fmla="*/ 1477 h 1554"/>
              <a:gd name="T38" fmla="*/ 399 w 647"/>
              <a:gd name="T39" fmla="*/ 1534 h 1554"/>
              <a:gd name="T40" fmla="*/ 327 w 647"/>
              <a:gd name="T41" fmla="*/ 1511 h 1554"/>
              <a:gd name="T42" fmla="*/ 332 w 647"/>
              <a:gd name="T43" fmla="*/ 1451 h 1554"/>
              <a:gd name="T44" fmla="*/ 326 w 647"/>
              <a:gd name="T45" fmla="*/ 1382 h 1554"/>
              <a:gd name="T46" fmla="*/ 328 w 647"/>
              <a:gd name="T47" fmla="*/ 1260 h 1554"/>
              <a:gd name="T48" fmla="*/ 340 w 647"/>
              <a:gd name="T49" fmla="*/ 1153 h 1554"/>
              <a:gd name="T50" fmla="*/ 333 w 647"/>
              <a:gd name="T51" fmla="*/ 1004 h 1554"/>
              <a:gd name="T52" fmla="*/ 299 w 647"/>
              <a:gd name="T53" fmla="*/ 947 h 1554"/>
              <a:gd name="T54" fmla="*/ 189 w 647"/>
              <a:gd name="T55" fmla="*/ 1362 h 1554"/>
              <a:gd name="T56" fmla="*/ 195 w 647"/>
              <a:gd name="T57" fmla="*/ 563 h 1554"/>
              <a:gd name="T58" fmla="*/ 189 w 647"/>
              <a:gd name="T59" fmla="*/ 525 h 1554"/>
              <a:gd name="T60" fmla="*/ 228 w 647"/>
              <a:gd name="T61" fmla="*/ 260 h 1554"/>
              <a:gd name="T62" fmla="*/ 326 w 647"/>
              <a:gd name="T63" fmla="*/ 222 h 1554"/>
              <a:gd name="T64" fmla="*/ 311 w 647"/>
              <a:gd name="T65" fmla="*/ 159 h 1554"/>
              <a:gd name="T66" fmla="*/ 317 w 647"/>
              <a:gd name="T67" fmla="*/ 83 h 1554"/>
              <a:gd name="T68" fmla="*/ 347 w 647"/>
              <a:gd name="T69" fmla="*/ 26 h 1554"/>
              <a:gd name="T70" fmla="*/ 396 w 647"/>
              <a:gd name="T71" fmla="*/ 13 h 1554"/>
              <a:gd name="T72" fmla="*/ 185 w 647"/>
              <a:gd name="T73" fmla="*/ 1381 h 1554"/>
              <a:gd name="T74" fmla="*/ 157 w 647"/>
              <a:gd name="T75" fmla="*/ 1489 h 1554"/>
              <a:gd name="T76" fmla="*/ 119 w 647"/>
              <a:gd name="T77" fmla="*/ 1505 h 1554"/>
              <a:gd name="T78" fmla="*/ 0 w 647"/>
              <a:gd name="T79" fmla="*/ 1541 h 1554"/>
              <a:gd name="T80" fmla="*/ 60 w 647"/>
              <a:gd name="T81" fmla="*/ 1461 h 1554"/>
              <a:gd name="T82" fmla="*/ 90 w 647"/>
              <a:gd name="T83" fmla="*/ 1320 h 1554"/>
              <a:gd name="T84" fmla="*/ 162 w 647"/>
              <a:gd name="T85" fmla="*/ 941 h 1554"/>
              <a:gd name="T86" fmla="*/ 184 w 647"/>
              <a:gd name="T87" fmla="*/ 794 h 1554"/>
              <a:gd name="T88" fmla="*/ 158 w 647"/>
              <a:gd name="T89" fmla="*/ 778 h 1554"/>
              <a:gd name="T90" fmla="*/ 150 w 647"/>
              <a:gd name="T91" fmla="*/ 732 h 1554"/>
              <a:gd name="T92" fmla="*/ 99 w 647"/>
              <a:gd name="T93" fmla="*/ 588 h 1554"/>
              <a:gd name="T94" fmla="*/ 136 w 647"/>
              <a:gd name="T95" fmla="*/ 409 h 1554"/>
              <a:gd name="T96" fmla="*/ 176 w 647"/>
              <a:gd name="T97" fmla="*/ 286 h 1554"/>
              <a:gd name="T98" fmla="*/ 189 w 647"/>
              <a:gd name="T99" fmla="*/ 525 h 1554"/>
              <a:gd name="T100" fmla="*/ 179 w 647"/>
              <a:gd name="T101" fmla="*/ 560 h 1554"/>
              <a:gd name="T102" fmla="*/ 189 w 647"/>
              <a:gd name="T103" fmla="*/ 611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7" h="1554">
                <a:moveTo>
                  <a:pt x="540" y="289"/>
                </a:moveTo>
                <a:cubicBezTo>
                  <a:pt x="551" y="296"/>
                  <a:pt x="560" y="307"/>
                  <a:pt x="564" y="327"/>
                </a:cubicBezTo>
                <a:cubicBezTo>
                  <a:pt x="571" y="363"/>
                  <a:pt x="608" y="485"/>
                  <a:pt x="626" y="518"/>
                </a:cubicBezTo>
                <a:cubicBezTo>
                  <a:pt x="645" y="552"/>
                  <a:pt x="647" y="597"/>
                  <a:pt x="629" y="625"/>
                </a:cubicBezTo>
                <a:cubicBezTo>
                  <a:pt x="610" y="653"/>
                  <a:pt x="567" y="722"/>
                  <a:pt x="560" y="732"/>
                </a:cubicBezTo>
                <a:cubicBezTo>
                  <a:pt x="554" y="741"/>
                  <a:pt x="552" y="748"/>
                  <a:pt x="542" y="747"/>
                </a:cubicBezTo>
                <a:cubicBezTo>
                  <a:pt x="541" y="747"/>
                  <a:pt x="541" y="747"/>
                  <a:pt x="540" y="747"/>
                </a:cubicBezTo>
                <a:cubicBezTo>
                  <a:pt x="540" y="590"/>
                  <a:pt x="540" y="590"/>
                  <a:pt x="540" y="590"/>
                </a:cubicBezTo>
                <a:cubicBezTo>
                  <a:pt x="549" y="577"/>
                  <a:pt x="558" y="566"/>
                  <a:pt x="555" y="559"/>
                </a:cubicBezTo>
                <a:cubicBezTo>
                  <a:pt x="549" y="548"/>
                  <a:pt x="545" y="547"/>
                  <a:pt x="540" y="540"/>
                </a:cubicBezTo>
                <a:lnTo>
                  <a:pt x="540" y="289"/>
                </a:lnTo>
                <a:close/>
                <a:moveTo>
                  <a:pt x="396" y="13"/>
                </a:moveTo>
                <a:cubicBezTo>
                  <a:pt x="404" y="20"/>
                  <a:pt x="414" y="33"/>
                  <a:pt x="422" y="29"/>
                </a:cubicBezTo>
                <a:cubicBezTo>
                  <a:pt x="430" y="24"/>
                  <a:pt x="427" y="46"/>
                  <a:pt x="436" y="46"/>
                </a:cubicBezTo>
                <a:cubicBezTo>
                  <a:pt x="445" y="46"/>
                  <a:pt x="456" y="77"/>
                  <a:pt x="454" y="94"/>
                </a:cubicBezTo>
                <a:cubicBezTo>
                  <a:pt x="453" y="111"/>
                  <a:pt x="449" y="128"/>
                  <a:pt x="448" y="135"/>
                </a:cubicBezTo>
                <a:cubicBezTo>
                  <a:pt x="446" y="142"/>
                  <a:pt x="443" y="170"/>
                  <a:pt x="437" y="170"/>
                </a:cubicBezTo>
                <a:cubicBezTo>
                  <a:pt x="432" y="170"/>
                  <a:pt x="430" y="171"/>
                  <a:pt x="430" y="171"/>
                </a:cubicBezTo>
                <a:cubicBezTo>
                  <a:pt x="430" y="171"/>
                  <a:pt x="423" y="193"/>
                  <a:pt x="423" y="210"/>
                </a:cubicBezTo>
                <a:cubicBezTo>
                  <a:pt x="423" y="227"/>
                  <a:pt x="425" y="227"/>
                  <a:pt x="425" y="227"/>
                </a:cubicBezTo>
                <a:cubicBezTo>
                  <a:pt x="435" y="242"/>
                  <a:pt x="435" y="242"/>
                  <a:pt x="435" y="242"/>
                </a:cubicBezTo>
                <a:cubicBezTo>
                  <a:pt x="435" y="242"/>
                  <a:pt x="486" y="269"/>
                  <a:pt x="510" y="276"/>
                </a:cubicBezTo>
                <a:cubicBezTo>
                  <a:pt x="520" y="279"/>
                  <a:pt x="531" y="283"/>
                  <a:pt x="540" y="289"/>
                </a:cubicBezTo>
                <a:cubicBezTo>
                  <a:pt x="540" y="540"/>
                  <a:pt x="540" y="540"/>
                  <a:pt x="540" y="540"/>
                </a:cubicBezTo>
                <a:cubicBezTo>
                  <a:pt x="537" y="535"/>
                  <a:pt x="534" y="527"/>
                  <a:pt x="531" y="512"/>
                </a:cubicBezTo>
                <a:cubicBezTo>
                  <a:pt x="531" y="544"/>
                  <a:pt x="520" y="592"/>
                  <a:pt x="528" y="624"/>
                </a:cubicBezTo>
                <a:cubicBezTo>
                  <a:pt x="527" y="612"/>
                  <a:pt x="533" y="600"/>
                  <a:pt x="540" y="590"/>
                </a:cubicBezTo>
                <a:cubicBezTo>
                  <a:pt x="540" y="747"/>
                  <a:pt x="540" y="747"/>
                  <a:pt x="540" y="747"/>
                </a:cubicBezTo>
                <a:cubicBezTo>
                  <a:pt x="532" y="746"/>
                  <a:pt x="526" y="747"/>
                  <a:pt x="526" y="747"/>
                </a:cubicBezTo>
                <a:cubicBezTo>
                  <a:pt x="526" y="747"/>
                  <a:pt x="522" y="766"/>
                  <a:pt x="514" y="771"/>
                </a:cubicBezTo>
                <a:cubicBezTo>
                  <a:pt x="506" y="776"/>
                  <a:pt x="497" y="795"/>
                  <a:pt x="495" y="788"/>
                </a:cubicBezTo>
                <a:cubicBezTo>
                  <a:pt x="492" y="782"/>
                  <a:pt x="486" y="836"/>
                  <a:pt x="479" y="865"/>
                </a:cubicBezTo>
                <a:cubicBezTo>
                  <a:pt x="473" y="894"/>
                  <a:pt x="442" y="1097"/>
                  <a:pt x="442" y="1126"/>
                </a:cubicBezTo>
                <a:cubicBezTo>
                  <a:pt x="442" y="1155"/>
                  <a:pt x="430" y="1185"/>
                  <a:pt x="431" y="1206"/>
                </a:cubicBezTo>
                <a:cubicBezTo>
                  <a:pt x="432" y="1227"/>
                  <a:pt x="428" y="1281"/>
                  <a:pt x="427" y="1311"/>
                </a:cubicBezTo>
                <a:cubicBezTo>
                  <a:pt x="425" y="1341"/>
                  <a:pt x="398" y="1372"/>
                  <a:pt x="398" y="1394"/>
                </a:cubicBezTo>
                <a:cubicBezTo>
                  <a:pt x="398" y="1416"/>
                  <a:pt x="405" y="1427"/>
                  <a:pt x="401" y="1440"/>
                </a:cubicBezTo>
                <a:cubicBezTo>
                  <a:pt x="398" y="1452"/>
                  <a:pt x="399" y="1461"/>
                  <a:pt x="413" y="1477"/>
                </a:cubicBezTo>
                <a:cubicBezTo>
                  <a:pt x="427" y="1492"/>
                  <a:pt x="432" y="1505"/>
                  <a:pt x="431" y="1517"/>
                </a:cubicBezTo>
                <a:cubicBezTo>
                  <a:pt x="430" y="1529"/>
                  <a:pt x="427" y="1533"/>
                  <a:pt x="399" y="1534"/>
                </a:cubicBezTo>
                <a:cubicBezTo>
                  <a:pt x="371" y="1535"/>
                  <a:pt x="345" y="1527"/>
                  <a:pt x="345" y="1520"/>
                </a:cubicBezTo>
                <a:cubicBezTo>
                  <a:pt x="345" y="1514"/>
                  <a:pt x="335" y="1511"/>
                  <a:pt x="327" y="1511"/>
                </a:cubicBezTo>
                <a:cubicBezTo>
                  <a:pt x="319" y="1511"/>
                  <a:pt x="320" y="1503"/>
                  <a:pt x="324" y="1487"/>
                </a:cubicBezTo>
                <a:cubicBezTo>
                  <a:pt x="327" y="1471"/>
                  <a:pt x="339" y="1449"/>
                  <a:pt x="332" y="1451"/>
                </a:cubicBezTo>
                <a:cubicBezTo>
                  <a:pt x="325" y="1453"/>
                  <a:pt x="319" y="1449"/>
                  <a:pt x="319" y="1426"/>
                </a:cubicBezTo>
                <a:cubicBezTo>
                  <a:pt x="319" y="1403"/>
                  <a:pt x="316" y="1396"/>
                  <a:pt x="326" y="1382"/>
                </a:cubicBezTo>
                <a:cubicBezTo>
                  <a:pt x="336" y="1368"/>
                  <a:pt x="334" y="1342"/>
                  <a:pt x="332" y="1322"/>
                </a:cubicBezTo>
                <a:cubicBezTo>
                  <a:pt x="330" y="1301"/>
                  <a:pt x="323" y="1286"/>
                  <a:pt x="328" y="1260"/>
                </a:cubicBezTo>
                <a:cubicBezTo>
                  <a:pt x="334" y="1235"/>
                  <a:pt x="335" y="1204"/>
                  <a:pt x="332" y="1191"/>
                </a:cubicBezTo>
                <a:cubicBezTo>
                  <a:pt x="328" y="1178"/>
                  <a:pt x="331" y="1163"/>
                  <a:pt x="340" y="1153"/>
                </a:cubicBezTo>
                <a:cubicBezTo>
                  <a:pt x="349" y="1142"/>
                  <a:pt x="335" y="1124"/>
                  <a:pt x="335" y="1112"/>
                </a:cubicBezTo>
                <a:cubicBezTo>
                  <a:pt x="335" y="1101"/>
                  <a:pt x="339" y="1052"/>
                  <a:pt x="333" y="1004"/>
                </a:cubicBezTo>
                <a:cubicBezTo>
                  <a:pt x="327" y="955"/>
                  <a:pt x="326" y="918"/>
                  <a:pt x="325" y="905"/>
                </a:cubicBezTo>
                <a:cubicBezTo>
                  <a:pt x="324" y="893"/>
                  <a:pt x="317" y="898"/>
                  <a:pt x="299" y="947"/>
                </a:cubicBezTo>
                <a:cubicBezTo>
                  <a:pt x="282" y="996"/>
                  <a:pt x="238" y="1147"/>
                  <a:pt x="230" y="1181"/>
                </a:cubicBezTo>
                <a:cubicBezTo>
                  <a:pt x="223" y="1209"/>
                  <a:pt x="199" y="1315"/>
                  <a:pt x="189" y="1362"/>
                </a:cubicBezTo>
                <a:cubicBezTo>
                  <a:pt x="189" y="611"/>
                  <a:pt x="189" y="611"/>
                  <a:pt x="189" y="611"/>
                </a:cubicBezTo>
                <a:cubicBezTo>
                  <a:pt x="191" y="608"/>
                  <a:pt x="189" y="582"/>
                  <a:pt x="195" y="563"/>
                </a:cubicBezTo>
                <a:cubicBezTo>
                  <a:pt x="202" y="541"/>
                  <a:pt x="205" y="511"/>
                  <a:pt x="206" y="475"/>
                </a:cubicBezTo>
                <a:cubicBezTo>
                  <a:pt x="206" y="475"/>
                  <a:pt x="197" y="506"/>
                  <a:pt x="189" y="525"/>
                </a:cubicBezTo>
                <a:cubicBezTo>
                  <a:pt x="189" y="269"/>
                  <a:pt x="189" y="269"/>
                  <a:pt x="189" y="269"/>
                </a:cubicBezTo>
                <a:cubicBezTo>
                  <a:pt x="197" y="266"/>
                  <a:pt x="209" y="263"/>
                  <a:pt x="228" y="260"/>
                </a:cubicBezTo>
                <a:cubicBezTo>
                  <a:pt x="271" y="255"/>
                  <a:pt x="302" y="243"/>
                  <a:pt x="312" y="235"/>
                </a:cubicBezTo>
                <a:cubicBezTo>
                  <a:pt x="318" y="230"/>
                  <a:pt x="322" y="226"/>
                  <a:pt x="326" y="222"/>
                </a:cubicBezTo>
                <a:cubicBezTo>
                  <a:pt x="329" y="219"/>
                  <a:pt x="334" y="213"/>
                  <a:pt x="329" y="212"/>
                </a:cubicBezTo>
                <a:cubicBezTo>
                  <a:pt x="318" y="211"/>
                  <a:pt x="316" y="171"/>
                  <a:pt x="311" y="159"/>
                </a:cubicBezTo>
                <a:cubicBezTo>
                  <a:pt x="305" y="147"/>
                  <a:pt x="307" y="138"/>
                  <a:pt x="311" y="127"/>
                </a:cubicBezTo>
                <a:cubicBezTo>
                  <a:pt x="315" y="117"/>
                  <a:pt x="308" y="101"/>
                  <a:pt x="317" y="83"/>
                </a:cubicBezTo>
                <a:cubicBezTo>
                  <a:pt x="326" y="66"/>
                  <a:pt x="313" y="45"/>
                  <a:pt x="326" y="43"/>
                </a:cubicBezTo>
                <a:cubicBezTo>
                  <a:pt x="339" y="41"/>
                  <a:pt x="334" y="26"/>
                  <a:pt x="347" y="26"/>
                </a:cubicBezTo>
                <a:cubicBezTo>
                  <a:pt x="360" y="26"/>
                  <a:pt x="361" y="8"/>
                  <a:pt x="373" y="14"/>
                </a:cubicBezTo>
                <a:cubicBezTo>
                  <a:pt x="386" y="20"/>
                  <a:pt x="386" y="0"/>
                  <a:pt x="396" y="13"/>
                </a:cubicBezTo>
                <a:close/>
                <a:moveTo>
                  <a:pt x="189" y="1362"/>
                </a:moveTo>
                <a:cubicBezTo>
                  <a:pt x="187" y="1370"/>
                  <a:pt x="186" y="1376"/>
                  <a:pt x="185" y="1381"/>
                </a:cubicBezTo>
                <a:cubicBezTo>
                  <a:pt x="179" y="1409"/>
                  <a:pt x="172" y="1467"/>
                  <a:pt x="164" y="1467"/>
                </a:cubicBezTo>
                <a:cubicBezTo>
                  <a:pt x="156" y="1467"/>
                  <a:pt x="158" y="1473"/>
                  <a:pt x="157" y="1489"/>
                </a:cubicBezTo>
                <a:cubicBezTo>
                  <a:pt x="156" y="1505"/>
                  <a:pt x="140" y="1508"/>
                  <a:pt x="131" y="1511"/>
                </a:cubicBezTo>
                <a:cubicBezTo>
                  <a:pt x="121" y="1515"/>
                  <a:pt x="119" y="1505"/>
                  <a:pt x="119" y="1505"/>
                </a:cubicBezTo>
                <a:cubicBezTo>
                  <a:pt x="119" y="1505"/>
                  <a:pt x="104" y="1537"/>
                  <a:pt x="78" y="1540"/>
                </a:cubicBezTo>
                <a:cubicBezTo>
                  <a:pt x="51" y="1544"/>
                  <a:pt x="0" y="1554"/>
                  <a:pt x="0" y="1541"/>
                </a:cubicBezTo>
                <a:cubicBezTo>
                  <a:pt x="0" y="1529"/>
                  <a:pt x="6" y="1517"/>
                  <a:pt x="23" y="1507"/>
                </a:cubicBezTo>
                <a:cubicBezTo>
                  <a:pt x="41" y="1496"/>
                  <a:pt x="53" y="1468"/>
                  <a:pt x="60" y="1461"/>
                </a:cubicBezTo>
                <a:cubicBezTo>
                  <a:pt x="67" y="1455"/>
                  <a:pt x="58" y="1457"/>
                  <a:pt x="64" y="1443"/>
                </a:cubicBezTo>
                <a:cubicBezTo>
                  <a:pt x="69" y="1429"/>
                  <a:pt x="87" y="1347"/>
                  <a:pt x="90" y="1320"/>
                </a:cubicBezTo>
                <a:cubicBezTo>
                  <a:pt x="94" y="1294"/>
                  <a:pt x="91" y="1203"/>
                  <a:pt x="104" y="1160"/>
                </a:cubicBezTo>
                <a:cubicBezTo>
                  <a:pt x="117" y="1117"/>
                  <a:pt x="156" y="979"/>
                  <a:pt x="162" y="941"/>
                </a:cubicBezTo>
                <a:cubicBezTo>
                  <a:pt x="168" y="903"/>
                  <a:pt x="176" y="865"/>
                  <a:pt x="176" y="844"/>
                </a:cubicBezTo>
                <a:cubicBezTo>
                  <a:pt x="176" y="823"/>
                  <a:pt x="178" y="809"/>
                  <a:pt x="184" y="794"/>
                </a:cubicBezTo>
                <a:cubicBezTo>
                  <a:pt x="190" y="779"/>
                  <a:pt x="183" y="759"/>
                  <a:pt x="183" y="759"/>
                </a:cubicBezTo>
                <a:cubicBezTo>
                  <a:pt x="183" y="759"/>
                  <a:pt x="168" y="770"/>
                  <a:pt x="158" y="778"/>
                </a:cubicBezTo>
                <a:cubicBezTo>
                  <a:pt x="149" y="786"/>
                  <a:pt x="149" y="774"/>
                  <a:pt x="154" y="755"/>
                </a:cubicBezTo>
                <a:cubicBezTo>
                  <a:pt x="158" y="737"/>
                  <a:pt x="155" y="726"/>
                  <a:pt x="150" y="732"/>
                </a:cubicBezTo>
                <a:cubicBezTo>
                  <a:pt x="146" y="738"/>
                  <a:pt x="142" y="702"/>
                  <a:pt x="131" y="680"/>
                </a:cubicBezTo>
                <a:cubicBezTo>
                  <a:pt x="119" y="658"/>
                  <a:pt x="94" y="613"/>
                  <a:pt x="99" y="588"/>
                </a:cubicBezTo>
                <a:cubicBezTo>
                  <a:pt x="105" y="562"/>
                  <a:pt x="108" y="517"/>
                  <a:pt x="115" y="495"/>
                </a:cubicBezTo>
                <a:cubicBezTo>
                  <a:pt x="121" y="473"/>
                  <a:pt x="128" y="434"/>
                  <a:pt x="136" y="409"/>
                </a:cubicBezTo>
                <a:cubicBezTo>
                  <a:pt x="145" y="385"/>
                  <a:pt x="143" y="374"/>
                  <a:pt x="154" y="349"/>
                </a:cubicBezTo>
                <a:cubicBezTo>
                  <a:pt x="164" y="325"/>
                  <a:pt x="176" y="297"/>
                  <a:pt x="176" y="286"/>
                </a:cubicBezTo>
                <a:cubicBezTo>
                  <a:pt x="176" y="279"/>
                  <a:pt x="179" y="274"/>
                  <a:pt x="189" y="269"/>
                </a:cubicBezTo>
                <a:cubicBezTo>
                  <a:pt x="189" y="525"/>
                  <a:pt x="189" y="525"/>
                  <a:pt x="189" y="525"/>
                </a:cubicBezTo>
                <a:cubicBezTo>
                  <a:pt x="185" y="532"/>
                  <a:pt x="182" y="538"/>
                  <a:pt x="179" y="539"/>
                </a:cubicBezTo>
                <a:cubicBezTo>
                  <a:pt x="170" y="541"/>
                  <a:pt x="169" y="554"/>
                  <a:pt x="179" y="560"/>
                </a:cubicBezTo>
                <a:cubicBezTo>
                  <a:pt x="190" y="566"/>
                  <a:pt x="183" y="605"/>
                  <a:pt x="187" y="611"/>
                </a:cubicBezTo>
                <a:cubicBezTo>
                  <a:pt x="188" y="611"/>
                  <a:pt x="188" y="612"/>
                  <a:pt x="189" y="611"/>
                </a:cubicBezTo>
                <a:lnTo>
                  <a:pt x="189" y="136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 descr="Enfermera descarga gratuita de png - Enfermería Médico de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0" r="992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75" y="1304977"/>
            <a:ext cx="935355" cy="93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gatinas: Servicio Al Cliente for Sale | Redbubb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85" y="3130732"/>
            <a:ext cx="1107845" cy="11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/>
          <p:cNvGrpSpPr/>
          <p:nvPr/>
        </p:nvGrpSpPr>
        <p:grpSpPr>
          <a:xfrm>
            <a:off x="0" y="173946"/>
            <a:ext cx="6084168" cy="327240"/>
            <a:chOff x="0" y="101223"/>
            <a:chExt cx="6084168" cy="327240"/>
          </a:xfrm>
          <a:gradFill>
            <a:gsLst>
              <a:gs pos="100000">
                <a:schemeClr val="tx2">
                  <a:lumMod val="65000"/>
                </a:schemeClr>
              </a:gs>
              <a:gs pos="0">
                <a:schemeClr val="tx2">
                  <a:lumMod val="85000"/>
                </a:schemeClr>
              </a:gs>
              <a:gs pos="27000">
                <a:schemeClr val="tx2">
                  <a:lumMod val="85000"/>
                </a:schemeClr>
              </a:gs>
              <a:gs pos="63000">
                <a:schemeClr val="tx2">
                  <a:lumMod val="75000"/>
                </a:schemeClr>
              </a:gs>
            </a:gsLst>
            <a:lin ang="5400000" scaled="1"/>
          </a:gradFill>
        </p:grpSpPr>
        <p:sp>
          <p:nvSpPr>
            <p:cNvPr id="37" name="Rectángulo 36"/>
            <p:cNvSpPr/>
            <p:nvPr/>
          </p:nvSpPr>
          <p:spPr>
            <a:xfrm>
              <a:off x="0" y="104253"/>
              <a:ext cx="5865482" cy="16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0" y="268103"/>
              <a:ext cx="5865482" cy="16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ángulo rectángulo 38"/>
            <p:cNvSpPr/>
            <p:nvPr/>
          </p:nvSpPr>
          <p:spPr>
            <a:xfrm>
              <a:off x="5865482" y="264612"/>
              <a:ext cx="218686" cy="16385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ángulo rectángulo 39"/>
            <p:cNvSpPr/>
            <p:nvPr/>
          </p:nvSpPr>
          <p:spPr>
            <a:xfrm rot="5400000">
              <a:off x="5891384" y="75321"/>
              <a:ext cx="166881" cy="2186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: Shape 29"/>
          <p:cNvSpPr>
            <a:spLocks/>
          </p:cNvSpPr>
          <p:nvPr/>
        </p:nvSpPr>
        <p:spPr bwMode="auto">
          <a:xfrm rot="16200000">
            <a:off x="3195537" y="957262"/>
            <a:ext cx="2597687" cy="3370758"/>
          </a:xfrm>
          <a:custGeom>
            <a:avLst/>
            <a:gdLst/>
            <a:ahLst/>
            <a:cxnLst>
              <a:cxn ang="0">
                <a:pos x="1203" y="0"/>
              </a:cxn>
              <a:cxn ang="0">
                <a:pos x="65" y="0"/>
              </a:cxn>
              <a:cxn ang="0">
                <a:pos x="0" y="65"/>
              </a:cxn>
              <a:cxn ang="0">
                <a:pos x="0" y="1581"/>
              </a:cxn>
              <a:cxn ang="0">
                <a:pos x="65" y="1646"/>
              </a:cxn>
              <a:cxn ang="0">
                <a:pos x="1203" y="1646"/>
              </a:cxn>
              <a:cxn ang="0">
                <a:pos x="1268" y="1581"/>
              </a:cxn>
              <a:cxn ang="0">
                <a:pos x="1268" y="65"/>
              </a:cxn>
              <a:cxn ang="0">
                <a:pos x="1203" y="0"/>
              </a:cxn>
              <a:cxn ang="0">
                <a:pos x="1146" y="1501"/>
              </a:cxn>
              <a:cxn ang="0">
                <a:pos x="125" y="1501"/>
              </a:cxn>
              <a:cxn ang="0">
                <a:pos x="125" y="140"/>
              </a:cxn>
              <a:cxn ang="0">
                <a:pos x="1146" y="140"/>
              </a:cxn>
              <a:cxn ang="0">
                <a:pos x="1146" y="1501"/>
              </a:cxn>
            </a:cxnLst>
            <a:rect l="0" t="0" r="r" b="b"/>
            <a:pathLst>
              <a:path w="1268" h="1646">
                <a:moveTo>
                  <a:pt x="1203" y="0"/>
                </a:move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1581"/>
                  <a:pt x="0" y="1581"/>
                  <a:pt x="0" y="1581"/>
                </a:cubicBezTo>
                <a:cubicBezTo>
                  <a:pt x="0" y="1617"/>
                  <a:pt x="29" y="1646"/>
                  <a:pt x="65" y="1646"/>
                </a:cubicBezTo>
                <a:cubicBezTo>
                  <a:pt x="1203" y="1646"/>
                  <a:pt x="1203" y="1646"/>
                  <a:pt x="1203" y="1646"/>
                </a:cubicBezTo>
                <a:cubicBezTo>
                  <a:pt x="1239" y="1646"/>
                  <a:pt x="1268" y="1617"/>
                  <a:pt x="1268" y="1581"/>
                </a:cubicBezTo>
                <a:cubicBezTo>
                  <a:pt x="1268" y="65"/>
                  <a:pt x="1268" y="65"/>
                  <a:pt x="1268" y="65"/>
                </a:cubicBezTo>
                <a:cubicBezTo>
                  <a:pt x="1268" y="29"/>
                  <a:pt x="1239" y="0"/>
                  <a:pt x="1203" y="0"/>
                </a:cubicBezTo>
                <a:close/>
                <a:moveTo>
                  <a:pt x="1146" y="1501"/>
                </a:moveTo>
                <a:cubicBezTo>
                  <a:pt x="125" y="1501"/>
                  <a:pt x="125" y="1501"/>
                  <a:pt x="125" y="1501"/>
                </a:cubicBezTo>
                <a:cubicBezTo>
                  <a:pt x="125" y="140"/>
                  <a:pt x="125" y="140"/>
                  <a:pt x="125" y="140"/>
                </a:cubicBezTo>
                <a:cubicBezTo>
                  <a:pt x="1146" y="140"/>
                  <a:pt x="1146" y="140"/>
                  <a:pt x="1146" y="140"/>
                </a:cubicBezTo>
                <a:lnTo>
                  <a:pt x="1146" y="150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Oval 30"/>
          <p:cNvSpPr>
            <a:spLocks/>
          </p:cNvSpPr>
          <p:nvPr/>
        </p:nvSpPr>
        <p:spPr bwMode="auto">
          <a:xfrm>
            <a:off x="5940152" y="2604897"/>
            <a:ext cx="184955" cy="182877"/>
          </a:xfrm>
          <a:prstGeom prst="ellipse">
            <a:avLst/>
          </a:prstGeom>
          <a:solidFill>
            <a:srgbClr val="444444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val 31"/>
          <p:cNvSpPr>
            <a:spLocks/>
          </p:cNvSpPr>
          <p:nvPr/>
        </p:nvSpPr>
        <p:spPr bwMode="auto">
          <a:xfrm>
            <a:off x="2915816" y="2643758"/>
            <a:ext cx="51954" cy="49876"/>
          </a:xfrm>
          <a:prstGeom prst="ellipse">
            <a:avLst/>
          </a:prstGeom>
          <a:solidFill>
            <a:srgbClr val="444444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Isosceles Triangle 28"/>
          <p:cNvSpPr/>
          <p:nvPr/>
        </p:nvSpPr>
        <p:spPr>
          <a:xfrm rot="5603617">
            <a:off x="2872091" y="508814"/>
            <a:ext cx="1490267" cy="2406695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Freeform: Shape 34"/>
          <p:cNvSpPr>
            <a:spLocks/>
          </p:cNvSpPr>
          <p:nvPr/>
        </p:nvSpPr>
        <p:spPr bwMode="auto">
          <a:xfrm>
            <a:off x="3924967" y="3599732"/>
            <a:ext cx="87415" cy="98960"/>
          </a:xfrm>
          <a:custGeom>
            <a:avLst/>
            <a:gdLst/>
            <a:ahLst/>
            <a:cxnLst>
              <a:cxn ang="0">
                <a:pos x="22" y="25"/>
              </a:cxn>
              <a:cxn ang="0">
                <a:pos x="22" y="11"/>
              </a:cxn>
              <a:cxn ang="0">
                <a:pos x="12" y="0"/>
              </a:cxn>
              <a:cxn ang="0">
                <a:pos x="9" y="0"/>
              </a:cxn>
              <a:cxn ang="0">
                <a:pos x="0" y="11"/>
              </a:cxn>
              <a:cxn ang="0">
                <a:pos x="0" y="25"/>
              </a:cxn>
              <a:cxn ang="0">
                <a:pos x="22" y="25"/>
              </a:cxn>
            </a:cxnLst>
            <a:rect l="0" t="0" r="r" b="b"/>
            <a:pathLst>
              <a:path w="22" h="25">
                <a:moveTo>
                  <a:pt x="22" y="25"/>
                </a:moveTo>
                <a:cubicBezTo>
                  <a:pt x="22" y="11"/>
                  <a:pt x="22" y="11"/>
                  <a:pt x="22" y="11"/>
                </a:cubicBezTo>
                <a:cubicBezTo>
                  <a:pt x="22" y="5"/>
                  <a:pt x="18" y="0"/>
                  <a:pt x="12" y="0"/>
                </a:cubicBezTo>
                <a:cubicBezTo>
                  <a:pt x="9" y="0"/>
                  <a:pt x="9" y="0"/>
                  <a:pt x="9" y="0"/>
                </a:cubicBezTo>
                <a:cubicBezTo>
                  <a:pt x="3" y="0"/>
                  <a:pt x="0" y="5"/>
                  <a:pt x="0" y="11"/>
                </a:cubicBezTo>
                <a:cubicBezTo>
                  <a:pt x="0" y="25"/>
                  <a:pt x="0" y="25"/>
                  <a:pt x="0" y="25"/>
                </a:cubicBezTo>
                <a:lnTo>
                  <a:pt x="22" y="25"/>
                </a:lnTo>
                <a:close/>
              </a:path>
            </a:pathLst>
          </a:custGeom>
          <a:solidFill>
            <a:srgbClr val="FFF1ED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951" y="950141"/>
            <a:ext cx="8494316" cy="3602511"/>
            <a:chOff x="557574" y="1115598"/>
            <a:chExt cx="7890955" cy="3210452"/>
          </a:xfrm>
        </p:grpSpPr>
        <p:sp>
          <p:nvSpPr>
            <p:cNvPr id="5" name="Oval 6"/>
            <p:cNvSpPr>
              <a:spLocks/>
            </p:cNvSpPr>
            <p:nvPr/>
          </p:nvSpPr>
          <p:spPr bwMode="auto">
            <a:xfrm>
              <a:off x="1711849" y="1115598"/>
              <a:ext cx="540979" cy="5409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Freeform: Shape 8"/>
            <p:cNvSpPr>
              <a:spLocks/>
            </p:cNvSpPr>
            <p:nvPr/>
          </p:nvSpPr>
          <p:spPr bwMode="auto">
            <a:xfrm>
              <a:off x="1824004" y="1237647"/>
              <a:ext cx="315022" cy="155036"/>
            </a:xfrm>
            <a:custGeom>
              <a:avLst/>
              <a:gdLst/>
              <a:ahLst/>
              <a:cxnLst>
                <a:cxn ang="0">
                  <a:pos x="85" y="83"/>
                </a:cxn>
                <a:cxn ang="0">
                  <a:pos x="169" y="62"/>
                </a:cxn>
                <a:cxn ang="0">
                  <a:pos x="168" y="39"/>
                </a:cxn>
                <a:cxn ang="0">
                  <a:pos x="155" y="26"/>
                </a:cxn>
                <a:cxn ang="0">
                  <a:pos x="115" y="26"/>
                </a:cxn>
                <a:cxn ang="0">
                  <a:pos x="85" y="0"/>
                </a:cxn>
                <a:cxn ang="0">
                  <a:pos x="54" y="27"/>
                </a:cxn>
                <a:cxn ang="0">
                  <a:pos x="13" y="27"/>
                </a:cxn>
                <a:cxn ang="0">
                  <a:pos x="0" y="40"/>
                </a:cxn>
                <a:cxn ang="0">
                  <a:pos x="1" y="61"/>
                </a:cxn>
                <a:cxn ang="0">
                  <a:pos x="85" y="83"/>
                </a:cxn>
                <a:cxn ang="0">
                  <a:pos x="85" y="77"/>
                </a:cxn>
                <a:cxn ang="0">
                  <a:pos x="74" y="72"/>
                </a:cxn>
                <a:cxn ang="0">
                  <a:pos x="85" y="67"/>
                </a:cxn>
                <a:cxn ang="0">
                  <a:pos x="95" y="72"/>
                </a:cxn>
                <a:cxn ang="0">
                  <a:pos x="85" y="77"/>
                </a:cxn>
                <a:cxn ang="0">
                  <a:pos x="85" y="7"/>
                </a:cxn>
                <a:cxn ang="0">
                  <a:pos x="112" y="26"/>
                </a:cxn>
                <a:cxn ang="0">
                  <a:pos x="57" y="27"/>
                </a:cxn>
                <a:cxn ang="0">
                  <a:pos x="85" y="7"/>
                </a:cxn>
              </a:cxnLst>
              <a:rect l="0" t="0" r="r" b="b"/>
              <a:pathLst>
                <a:path w="169" h="83">
                  <a:moveTo>
                    <a:pt x="85" y="83"/>
                  </a:moveTo>
                  <a:cubicBezTo>
                    <a:pt x="119" y="83"/>
                    <a:pt x="149" y="75"/>
                    <a:pt x="169" y="62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2"/>
                    <a:pt x="163" y="26"/>
                    <a:pt x="15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3" y="11"/>
                    <a:pt x="100" y="0"/>
                    <a:pt x="85" y="0"/>
                  </a:cubicBezTo>
                  <a:cubicBezTo>
                    <a:pt x="69" y="0"/>
                    <a:pt x="56" y="11"/>
                    <a:pt x="5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33"/>
                    <a:pt x="0" y="40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20" y="75"/>
                    <a:pt x="51" y="83"/>
                    <a:pt x="85" y="83"/>
                  </a:cubicBezTo>
                  <a:close/>
                  <a:moveTo>
                    <a:pt x="85" y="77"/>
                  </a:moveTo>
                  <a:cubicBezTo>
                    <a:pt x="79" y="77"/>
                    <a:pt x="74" y="74"/>
                    <a:pt x="74" y="72"/>
                  </a:cubicBezTo>
                  <a:cubicBezTo>
                    <a:pt x="74" y="69"/>
                    <a:pt x="79" y="67"/>
                    <a:pt x="85" y="67"/>
                  </a:cubicBezTo>
                  <a:cubicBezTo>
                    <a:pt x="90" y="67"/>
                    <a:pt x="95" y="69"/>
                    <a:pt x="95" y="72"/>
                  </a:cubicBezTo>
                  <a:cubicBezTo>
                    <a:pt x="95" y="74"/>
                    <a:pt x="90" y="77"/>
                    <a:pt x="85" y="77"/>
                  </a:cubicBezTo>
                  <a:close/>
                  <a:moveTo>
                    <a:pt x="85" y="7"/>
                  </a:moveTo>
                  <a:cubicBezTo>
                    <a:pt x="97" y="7"/>
                    <a:pt x="108" y="15"/>
                    <a:pt x="112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15"/>
                    <a:pt x="71" y="7"/>
                    <a:pt x="85" y="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Freeform: Shape 9"/>
            <p:cNvSpPr>
              <a:spLocks/>
            </p:cNvSpPr>
            <p:nvPr/>
          </p:nvSpPr>
          <p:spPr bwMode="auto">
            <a:xfrm>
              <a:off x="1824004" y="1362996"/>
              <a:ext cx="315022" cy="141842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84" y="21"/>
                </a:cxn>
                <a:cxn ang="0">
                  <a:pos x="0" y="0"/>
                </a:cxn>
                <a:cxn ang="0">
                  <a:pos x="1" y="64"/>
                </a:cxn>
                <a:cxn ang="0">
                  <a:pos x="14" y="77"/>
                </a:cxn>
                <a:cxn ang="0">
                  <a:pos x="156" y="76"/>
                </a:cxn>
                <a:cxn ang="0">
                  <a:pos x="169" y="63"/>
                </a:cxn>
                <a:cxn ang="0">
                  <a:pos x="168" y="0"/>
                </a:cxn>
              </a:cxnLst>
              <a:rect l="0" t="0" r="r" b="b"/>
              <a:pathLst>
                <a:path w="169" h="77">
                  <a:moveTo>
                    <a:pt x="168" y="0"/>
                  </a:moveTo>
                  <a:cubicBezTo>
                    <a:pt x="148" y="13"/>
                    <a:pt x="118" y="21"/>
                    <a:pt x="84" y="21"/>
                  </a:cubicBezTo>
                  <a:cubicBezTo>
                    <a:pt x="51" y="21"/>
                    <a:pt x="21" y="13"/>
                    <a:pt x="0" y="0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72"/>
                    <a:pt x="7" y="77"/>
                    <a:pt x="14" y="77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63" y="76"/>
                    <a:pt x="169" y="70"/>
                    <a:pt x="169" y="63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Oval 11"/>
            <p:cNvSpPr>
              <a:spLocks/>
            </p:cNvSpPr>
            <p:nvPr/>
          </p:nvSpPr>
          <p:spPr bwMode="auto">
            <a:xfrm>
              <a:off x="1700802" y="2778117"/>
              <a:ext cx="540978" cy="540979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: Shape 13"/>
            <p:cNvSpPr>
              <a:spLocks/>
            </p:cNvSpPr>
            <p:nvPr/>
          </p:nvSpPr>
          <p:spPr bwMode="auto">
            <a:xfrm>
              <a:off x="1870681" y="3047455"/>
              <a:ext cx="194621" cy="100610"/>
            </a:xfrm>
            <a:custGeom>
              <a:avLst/>
              <a:gdLst/>
              <a:ahLst/>
              <a:cxnLst>
                <a:cxn ang="0">
                  <a:pos x="55" y="22"/>
                </a:cxn>
                <a:cxn ang="0">
                  <a:pos x="54" y="21"/>
                </a:cxn>
                <a:cxn ang="0">
                  <a:pos x="0" y="0"/>
                </a:cxn>
                <a:cxn ang="0">
                  <a:pos x="0" y="31"/>
                </a:cxn>
                <a:cxn ang="0">
                  <a:pos x="52" y="54"/>
                </a:cxn>
                <a:cxn ang="0">
                  <a:pos x="104" y="31"/>
                </a:cxn>
                <a:cxn ang="0">
                  <a:pos x="104" y="2"/>
                </a:cxn>
                <a:cxn ang="0">
                  <a:pos x="55" y="22"/>
                </a:cxn>
              </a:cxnLst>
              <a:rect l="0" t="0" r="r" b="b"/>
              <a:pathLst>
                <a:path w="104" h="54">
                  <a:moveTo>
                    <a:pt x="55" y="22"/>
                  </a:moveTo>
                  <a:cubicBezTo>
                    <a:pt x="54" y="21"/>
                    <a:pt x="54" y="21"/>
                    <a:pt x="54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23" y="54"/>
                    <a:pt x="52" y="54"/>
                  </a:cubicBezTo>
                  <a:cubicBezTo>
                    <a:pt x="81" y="54"/>
                    <a:pt x="104" y="44"/>
                    <a:pt x="104" y="31"/>
                  </a:cubicBezTo>
                  <a:cubicBezTo>
                    <a:pt x="104" y="2"/>
                    <a:pt x="104" y="2"/>
                    <a:pt x="104" y="2"/>
                  </a:cubicBezTo>
                  <a:lnTo>
                    <a:pt x="55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: Shape 14"/>
            <p:cNvSpPr>
              <a:spLocks/>
            </p:cNvSpPr>
            <p:nvPr/>
          </p:nvSpPr>
          <p:spPr bwMode="auto">
            <a:xfrm>
              <a:off x="1766775" y="2915509"/>
              <a:ext cx="418928" cy="221009"/>
            </a:xfrm>
            <a:custGeom>
              <a:avLst/>
              <a:gdLst/>
              <a:ahLst/>
              <a:cxnLst>
                <a:cxn ang="0">
                  <a:pos x="225" y="117"/>
                </a:cxn>
                <a:cxn ang="0">
                  <a:pos x="216" y="92"/>
                </a:cxn>
                <a:cxn ang="0">
                  <a:pos x="216" y="88"/>
                </a:cxn>
                <a:cxn ang="0">
                  <a:pos x="216" y="48"/>
                </a:cxn>
                <a:cxn ang="0">
                  <a:pos x="216" y="48"/>
                </a:cxn>
                <a:cxn ang="0">
                  <a:pos x="216" y="48"/>
                </a:cxn>
                <a:cxn ang="0">
                  <a:pos x="216" y="47"/>
                </a:cxn>
                <a:cxn ang="0">
                  <a:pos x="215" y="47"/>
                </a:cxn>
                <a:cxn ang="0">
                  <a:pos x="108" y="0"/>
                </a:cxn>
                <a:cxn ang="0">
                  <a:pos x="0" y="47"/>
                </a:cxn>
                <a:cxn ang="0">
                  <a:pos x="111" y="90"/>
                </a:cxn>
                <a:cxn ang="0">
                  <a:pos x="209" y="50"/>
                </a:cxn>
                <a:cxn ang="0">
                  <a:pos x="209" y="92"/>
                </a:cxn>
                <a:cxn ang="0">
                  <a:pos x="201" y="117"/>
                </a:cxn>
                <a:cxn ang="0">
                  <a:pos x="207" y="119"/>
                </a:cxn>
                <a:cxn ang="0">
                  <a:pos x="210" y="112"/>
                </a:cxn>
                <a:cxn ang="0">
                  <a:pos x="210" y="119"/>
                </a:cxn>
                <a:cxn ang="0">
                  <a:pos x="216" y="119"/>
                </a:cxn>
                <a:cxn ang="0">
                  <a:pos x="216" y="112"/>
                </a:cxn>
                <a:cxn ang="0">
                  <a:pos x="219" y="119"/>
                </a:cxn>
                <a:cxn ang="0">
                  <a:pos x="225" y="117"/>
                </a:cxn>
              </a:cxnLst>
              <a:rect l="0" t="0" r="r" b="b"/>
              <a:pathLst>
                <a:path w="225" h="119">
                  <a:moveTo>
                    <a:pt x="225" y="117"/>
                  </a:moveTo>
                  <a:cubicBezTo>
                    <a:pt x="216" y="92"/>
                    <a:pt x="216" y="92"/>
                    <a:pt x="216" y="92"/>
                  </a:cubicBezTo>
                  <a:cubicBezTo>
                    <a:pt x="216" y="91"/>
                    <a:pt x="216" y="89"/>
                    <a:pt x="216" y="88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6" y="47"/>
                    <a:pt x="216" y="47"/>
                    <a:pt x="216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201" y="117"/>
                    <a:pt x="201" y="117"/>
                    <a:pt x="201" y="117"/>
                  </a:cubicBezTo>
                  <a:cubicBezTo>
                    <a:pt x="207" y="119"/>
                    <a:pt x="207" y="119"/>
                    <a:pt x="207" y="119"/>
                  </a:cubicBezTo>
                  <a:cubicBezTo>
                    <a:pt x="210" y="112"/>
                    <a:pt x="210" y="112"/>
                    <a:pt x="210" y="112"/>
                  </a:cubicBezTo>
                  <a:cubicBezTo>
                    <a:pt x="210" y="119"/>
                    <a:pt x="210" y="119"/>
                    <a:pt x="210" y="119"/>
                  </a:cubicBezTo>
                  <a:cubicBezTo>
                    <a:pt x="216" y="119"/>
                    <a:pt x="216" y="119"/>
                    <a:pt x="216" y="119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9" y="119"/>
                    <a:pt x="219" y="119"/>
                    <a:pt x="219" y="119"/>
                  </a:cubicBezTo>
                  <a:lnTo>
                    <a:pt x="225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Oval 16"/>
            <p:cNvSpPr>
              <a:spLocks/>
            </p:cNvSpPr>
            <p:nvPr/>
          </p:nvSpPr>
          <p:spPr bwMode="auto">
            <a:xfrm>
              <a:off x="6918491" y="1115598"/>
              <a:ext cx="540979" cy="5409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: Shape 18"/>
            <p:cNvSpPr>
              <a:spLocks/>
            </p:cNvSpPr>
            <p:nvPr/>
          </p:nvSpPr>
          <p:spPr bwMode="auto">
            <a:xfrm>
              <a:off x="7090021" y="1212909"/>
              <a:ext cx="37935" cy="29688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1" y="0"/>
                </a:cxn>
                <a:cxn ang="0">
                  <a:pos x="0" y="15"/>
                </a:cxn>
                <a:cxn ang="0">
                  <a:pos x="2" y="18"/>
                </a:cxn>
                <a:cxn ang="0">
                  <a:pos x="23" y="3"/>
                </a:cxn>
              </a:cxnLst>
              <a:rect l="0" t="0" r="r" b="b"/>
              <a:pathLst>
                <a:path w="23" h="18">
                  <a:moveTo>
                    <a:pt x="23" y="3"/>
                  </a:moveTo>
                  <a:lnTo>
                    <a:pt x="21" y="0"/>
                  </a:lnTo>
                  <a:lnTo>
                    <a:pt x="0" y="15"/>
                  </a:lnTo>
                  <a:lnTo>
                    <a:pt x="2" y="18"/>
                  </a:lnTo>
                  <a:lnTo>
                    <a:pt x="23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: Shape 19"/>
            <p:cNvSpPr>
              <a:spLocks/>
            </p:cNvSpPr>
            <p:nvPr/>
          </p:nvSpPr>
          <p:spPr bwMode="auto">
            <a:xfrm>
              <a:off x="7202175" y="1384438"/>
              <a:ext cx="67623" cy="51130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41" y="5"/>
                </a:cxn>
                <a:cxn ang="0">
                  <a:pos x="36" y="0"/>
                </a:cxn>
                <a:cxn ang="0">
                  <a:pos x="0" y="26"/>
                </a:cxn>
                <a:cxn ang="0">
                  <a:pos x="4" y="31"/>
                </a:cxn>
              </a:cxnLst>
              <a:rect l="0" t="0" r="r" b="b"/>
              <a:pathLst>
                <a:path w="41" h="31">
                  <a:moveTo>
                    <a:pt x="4" y="31"/>
                  </a:moveTo>
                  <a:lnTo>
                    <a:pt x="41" y="5"/>
                  </a:lnTo>
                  <a:lnTo>
                    <a:pt x="36" y="0"/>
                  </a:lnTo>
                  <a:lnTo>
                    <a:pt x="0" y="26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: Shape 20"/>
            <p:cNvSpPr>
              <a:spLocks/>
            </p:cNvSpPr>
            <p:nvPr/>
          </p:nvSpPr>
          <p:spPr bwMode="auto">
            <a:xfrm>
              <a:off x="7057034" y="1224453"/>
              <a:ext cx="252347" cy="351307"/>
            </a:xfrm>
            <a:custGeom>
              <a:avLst/>
              <a:gdLst/>
              <a:ahLst/>
              <a:cxnLst>
                <a:cxn ang="0">
                  <a:pos x="112" y="164"/>
                </a:cxn>
                <a:cxn ang="0">
                  <a:pos x="93" y="164"/>
                </a:cxn>
                <a:cxn ang="0">
                  <a:pos x="93" y="159"/>
                </a:cxn>
                <a:cxn ang="0">
                  <a:pos x="94" y="157"/>
                </a:cxn>
                <a:cxn ang="0">
                  <a:pos x="84" y="144"/>
                </a:cxn>
                <a:cxn ang="0">
                  <a:pos x="84" y="139"/>
                </a:cxn>
                <a:cxn ang="0">
                  <a:pos x="91" y="136"/>
                </a:cxn>
                <a:cxn ang="0">
                  <a:pos x="92" y="136"/>
                </a:cxn>
                <a:cxn ang="0">
                  <a:pos x="135" y="107"/>
                </a:cxn>
                <a:cxn ang="0">
                  <a:pos x="130" y="100"/>
                </a:cxn>
                <a:cxn ang="0">
                  <a:pos x="86" y="129"/>
                </a:cxn>
                <a:cxn ang="0">
                  <a:pos x="87" y="129"/>
                </a:cxn>
                <a:cxn ang="0">
                  <a:pos x="23" y="99"/>
                </a:cxn>
                <a:cxn ang="0">
                  <a:pos x="36" y="35"/>
                </a:cxn>
                <a:cxn ang="0">
                  <a:pos x="83" y="104"/>
                </a:cxn>
                <a:cxn ang="0">
                  <a:pos x="104" y="89"/>
                </a:cxn>
                <a:cxn ang="0">
                  <a:pos x="44" y="7"/>
                </a:cxn>
                <a:cxn ang="0">
                  <a:pos x="41" y="9"/>
                </a:cxn>
                <a:cxn ang="0">
                  <a:pos x="34" y="0"/>
                </a:cxn>
                <a:cxn ang="0">
                  <a:pos x="23" y="8"/>
                </a:cxn>
                <a:cxn ang="0">
                  <a:pos x="29" y="17"/>
                </a:cxn>
                <a:cxn ang="0">
                  <a:pos x="26" y="19"/>
                </a:cxn>
                <a:cxn ang="0">
                  <a:pos x="30" y="26"/>
                </a:cxn>
                <a:cxn ang="0">
                  <a:pos x="12" y="104"/>
                </a:cxn>
                <a:cxn ang="0">
                  <a:pos x="78" y="139"/>
                </a:cxn>
                <a:cxn ang="0">
                  <a:pos x="78" y="144"/>
                </a:cxn>
                <a:cxn ang="0">
                  <a:pos x="68" y="157"/>
                </a:cxn>
                <a:cxn ang="0">
                  <a:pos x="68" y="164"/>
                </a:cxn>
                <a:cxn ang="0">
                  <a:pos x="50" y="164"/>
                </a:cxn>
                <a:cxn ang="0">
                  <a:pos x="38" y="177"/>
                </a:cxn>
                <a:cxn ang="0">
                  <a:pos x="50" y="189"/>
                </a:cxn>
                <a:cxn ang="0">
                  <a:pos x="112" y="189"/>
                </a:cxn>
                <a:cxn ang="0">
                  <a:pos x="124" y="177"/>
                </a:cxn>
                <a:cxn ang="0">
                  <a:pos x="112" y="164"/>
                </a:cxn>
              </a:cxnLst>
              <a:rect l="0" t="0" r="r" b="b"/>
              <a:pathLst>
                <a:path w="135" h="189">
                  <a:moveTo>
                    <a:pt x="112" y="164"/>
                  </a:moveTo>
                  <a:cubicBezTo>
                    <a:pt x="93" y="164"/>
                    <a:pt x="93" y="164"/>
                    <a:pt x="93" y="164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8"/>
                    <a:pt x="94" y="158"/>
                    <a:pt x="94" y="157"/>
                  </a:cubicBezTo>
                  <a:cubicBezTo>
                    <a:pt x="94" y="151"/>
                    <a:pt x="90" y="146"/>
                    <a:pt x="84" y="144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87" y="138"/>
                    <a:pt x="89" y="137"/>
                    <a:pt x="91" y="136"/>
                  </a:cubicBezTo>
                  <a:cubicBezTo>
                    <a:pt x="92" y="136"/>
                    <a:pt x="92" y="136"/>
                    <a:pt x="92" y="136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0" y="100"/>
                    <a:pt x="130" y="100"/>
                    <a:pt x="130" y="100"/>
                  </a:cubicBezTo>
                  <a:cubicBezTo>
                    <a:pt x="86" y="129"/>
                    <a:pt x="86" y="129"/>
                    <a:pt x="86" y="129"/>
                  </a:cubicBezTo>
                  <a:cubicBezTo>
                    <a:pt x="87" y="129"/>
                    <a:pt x="87" y="129"/>
                    <a:pt x="87" y="129"/>
                  </a:cubicBezTo>
                  <a:cubicBezTo>
                    <a:pt x="60" y="133"/>
                    <a:pt x="34" y="122"/>
                    <a:pt x="23" y="99"/>
                  </a:cubicBezTo>
                  <a:cubicBezTo>
                    <a:pt x="13" y="78"/>
                    <a:pt x="19" y="53"/>
                    <a:pt x="36" y="3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8" y="46"/>
                    <a:pt x="0" y="77"/>
                    <a:pt x="12" y="104"/>
                  </a:cubicBezTo>
                  <a:cubicBezTo>
                    <a:pt x="23" y="127"/>
                    <a:pt x="55" y="141"/>
                    <a:pt x="78" y="139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2" y="146"/>
                    <a:pt x="68" y="151"/>
                    <a:pt x="68" y="157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50" y="164"/>
                    <a:pt x="50" y="164"/>
                    <a:pt x="50" y="164"/>
                  </a:cubicBezTo>
                  <a:cubicBezTo>
                    <a:pt x="43" y="164"/>
                    <a:pt x="38" y="170"/>
                    <a:pt x="38" y="177"/>
                  </a:cubicBezTo>
                  <a:cubicBezTo>
                    <a:pt x="38" y="183"/>
                    <a:pt x="43" y="189"/>
                    <a:pt x="50" y="189"/>
                  </a:cubicBezTo>
                  <a:cubicBezTo>
                    <a:pt x="112" y="189"/>
                    <a:pt x="112" y="189"/>
                    <a:pt x="112" y="189"/>
                  </a:cubicBezTo>
                  <a:cubicBezTo>
                    <a:pt x="119" y="189"/>
                    <a:pt x="124" y="183"/>
                    <a:pt x="124" y="177"/>
                  </a:cubicBezTo>
                  <a:cubicBezTo>
                    <a:pt x="124" y="170"/>
                    <a:pt x="119" y="164"/>
                    <a:pt x="112" y="16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Oval 22"/>
            <p:cNvSpPr>
              <a:spLocks/>
            </p:cNvSpPr>
            <p:nvPr/>
          </p:nvSpPr>
          <p:spPr bwMode="auto">
            <a:xfrm>
              <a:off x="6918491" y="2778117"/>
              <a:ext cx="550874" cy="550875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: Shape 24"/>
            <p:cNvSpPr>
              <a:spLocks/>
            </p:cNvSpPr>
            <p:nvPr/>
          </p:nvSpPr>
          <p:spPr bwMode="auto">
            <a:xfrm>
              <a:off x="7071879" y="2908414"/>
              <a:ext cx="242451" cy="291932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1" y="149"/>
                </a:cxn>
                <a:cxn ang="0">
                  <a:pos x="122" y="155"/>
                </a:cxn>
                <a:cxn ang="0">
                  <a:pos x="128" y="8"/>
                </a:cxn>
                <a:cxn ang="0">
                  <a:pos x="27" y="133"/>
                </a:cxn>
                <a:cxn ang="0">
                  <a:pos x="26" y="117"/>
                </a:cxn>
                <a:cxn ang="0">
                  <a:pos x="27" y="133"/>
                </a:cxn>
                <a:cxn ang="0">
                  <a:pos x="18" y="99"/>
                </a:cxn>
                <a:cxn ang="0">
                  <a:pos x="34" y="99"/>
                </a:cxn>
                <a:cxn ang="0">
                  <a:pos x="26" y="82"/>
                </a:cxn>
                <a:cxn ang="0">
                  <a:pos x="26" y="65"/>
                </a:cxn>
                <a:cxn ang="0">
                  <a:pos x="26" y="82"/>
                </a:cxn>
                <a:cxn ang="0">
                  <a:pos x="44" y="125"/>
                </a:cxn>
                <a:cxn ang="0">
                  <a:pos x="60" y="125"/>
                </a:cxn>
                <a:cxn ang="0">
                  <a:pos x="52" y="107"/>
                </a:cxn>
                <a:cxn ang="0">
                  <a:pos x="52" y="91"/>
                </a:cxn>
                <a:cxn ang="0">
                  <a:pos x="52" y="107"/>
                </a:cxn>
                <a:cxn ang="0">
                  <a:pos x="43" y="73"/>
                </a:cxn>
                <a:cxn ang="0">
                  <a:pos x="60" y="73"/>
                </a:cxn>
                <a:cxn ang="0">
                  <a:pos x="78" y="133"/>
                </a:cxn>
                <a:cxn ang="0">
                  <a:pos x="78" y="116"/>
                </a:cxn>
                <a:cxn ang="0">
                  <a:pos x="78" y="133"/>
                </a:cxn>
                <a:cxn ang="0">
                  <a:pos x="69" y="99"/>
                </a:cxn>
                <a:cxn ang="0">
                  <a:pos x="86" y="98"/>
                </a:cxn>
                <a:cxn ang="0">
                  <a:pos x="78" y="81"/>
                </a:cxn>
                <a:cxn ang="0">
                  <a:pos x="77" y="64"/>
                </a:cxn>
                <a:cxn ang="0">
                  <a:pos x="78" y="81"/>
                </a:cxn>
                <a:cxn ang="0">
                  <a:pos x="104" y="133"/>
                </a:cxn>
                <a:cxn ang="0">
                  <a:pos x="95" y="99"/>
                </a:cxn>
                <a:cxn ang="0">
                  <a:pos x="112" y="99"/>
                </a:cxn>
                <a:cxn ang="0">
                  <a:pos x="95" y="73"/>
                </a:cxn>
                <a:cxn ang="0">
                  <a:pos x="112" y="72"/>
                </a:cxn>
                <a:cxn ang="0">
                  <a:pos x="95" y="73"/>
                </a:cxn>
                <a:cxn ang="0">
                  <a:pos x="29" y="45"/>
                </a:cxn>
                <a:cxn ang="0">
                  <a:pos x="28" y="16"/>
                </a:cxn>
                <a:cxn ang="0">
                  <a:pos x="115" y="29"/>
                </a:cxn>
              </a:cxnLst>
              <a:rect l="0" t="0" r="r" b="b"/>
              <a:pathLst>
                <a:path w="130" h="157">
                  <a:moveTo>
                    <a:pt x="121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3" y="2"/>
                    <a:pt x="0" y="5"/>
                    <a:pt x="0" y="9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1" y="153"/>
                    <a:pt x="5" y="157"/>
                    <a:pt x="9" y="157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7" y="155"/>
                    <a:pt x="130" y="152"/>
                    <a:pt x="130" y="14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4"/>
                    <a:pt x="125" y="0"/>
                    <a:pt x="121" y="0"/>
                  </a:cubicBezTo>
                  <a:close/>
                  <a:moveTo>
                    <a:pt x="27" y="133"/>
                  </a:moveTo>
                  <a:cubicBezTo>
                    <a:pt x="22" y="133"/>
                    <a:pt x="18" y="130"/>
                    <a:pt x="18" y="125"/>
                  </a:cubicBezTo>
                  <a:cubicBezTo>
                    <a:pt x="18" y="120"/>
                    <a:pt x="22" y="117"/>
                    <a:pt x="26" y="117"/>
                  </a:cubicBezTo>
                  <a:cubicBezTo>
                    <a:pt x="31" y="117"/>
                    <a:pt x="35" y="120"/>
                    <a:pt x="35" y="125"/>
                  </a:cubicBezTo>
                  <a:cubicBezTo>
                    <a:pt x="35" y="129"/>
                    <a:pt x="31" y="133"/>
                    <a:pt x="27" y="133"/>
                  </a:cubicBezTo>
                  <a:close/>
                  <a:moveTo>
                    <a:pt x="26" y="107"/>
                  </a:moveTo>
                  <a:cubicBezTo>
                    <a:pt x="22" y="107"/>
                    <a:pt x="18" y="104"/>
                    <a:pt x="18" y="99"/>
                  </a:cubicBezTo>
                  <a:cubicBezTo>
                    <a:pt x="18" y="95"/>
                    <a:pt x="21" y="91"/>
                    <a:pt x="26" y="91"/>
                  </a:cubicBezTo>
                  <a:cubicBezTo>
                    <a:pt x="31" y="91"/>
                    <a:pt x="34" y="94"/>
                    <a:pt x="34" y="99"/>
                  </a:cubicBezTo>
                  <a:cubicBezTo>
                    <a:pt x="34" y="104"/>
                    <a:pt x="31" y="107"/>
                    <a:pt x="26" y="107"/>
                  </a:cubicBezTo>
                  <a:close/>
                  <a:moveTo>
                    <a:pt x="26" y="82"/>
                  </a:moveTo>
                  <a:cubicBezTo>
                    <a:pt x="21" y="82"/>
                    <a:pt x="18" y="78"/>
                    <a:pt x="18" y="73"/>
                  </a:cubicBezTo>
                  <a:cubicBezTo>
                    <a:pt x="17" y="69"/>
                    <a:pt x="21" y="65"/>
                    <a:pt x="26" y="65"/>
                  </a:cubicBezTo>
                  <a:cubicBezTo>
                    <a:pt x="30" y="65"/>
                    <a:pt x="34" y="69"/>
                    <a:pt x="34" y="73"/>
                  </a:cubicBezTo>
                  <a:cubicBezTo>
                    <a:pt x="34" y="78"/>
                    <a:pt x="30" y="82"/>
                    <a:pt x="26" y="82"/>
                  </a:cubicBezTo>
                  <a:close/>
                  <a:moveTo>
                    <a:pt x="52" y="133"/>
                  </a:moveTo>
                  <a:cubicBezTo>
                    <a:pt x="48" y="133"/>
                    <a:pt x="44" y="129"/>
                    <a:pt x="44" y="125"/>
                  </a:cubicBezTo>
                  <a:cubicBezTo>
                    <a:pt x="44" y="120"/>
                    <a:pt x="48" y="116"/>
                    <a:pt x="52" y="116"/>
                  </a:cubicBezTo>
                  <a:cubicBezTo>
                    <a:pt x="57" y="116"/>
                    <a:pt x="60" y="120"/>
                    <a:pt x="60" y="125"/>
                  </a:cubicBezTo>
                  <a:cubicBezTo>
                    <a:pt x="61" y="129"/>
                    <a:pt x="57" y="133"/>
                    <a:pt x="52" y="133"/>
                  </a:cubicBezTo>
                  <a:close/>
                  <a:moveTo>
                    <a:pt x="52" y="107"/>
                  </a:moveTo>
                  <a:cubicBezTo>
                    <a:pt x="47" y="107"/>
                    <a:pt x="44" y="103"/>
                    <a:pt x="44" y="99"/>
                  </a:cubicBezTo>
                  <a:cubicBezTo>
                    <a:pt x="44" y="94"/>
                    <a:pt x="47" y="91"/>
                    <a:pt x="52" y="91"/>
                  </a:cubicBezTo>
                  <a:cubicBezTo>
                    <a:pt x="56" y="91"/>
                    <a:pt x="60" y="94"/>
                    <a:pt x="60" y="99"/>
                  </a:cubicBezTo>
                  <a:cubicBezTo>
                    <a:pt x="60" y="103"/>
                    <a:pt x="57" y="107"/>
                    <a:pt x="52" y="107"/>
                  </a:cubicBezTo>
                  <a:close/>
                  <a:moveTo>
                    <a:pt x="52" y="81"/>
                  </a:moveTo>
                  <a:cubicBezTo>
                    <a:pt x="47" y="81"/>
                    <a:pt x="43" y="78"/>
                    <a:pt x="43" y="73"/>
                  </a:cubicBezTo>
                  <a:cubicBezTo>
                    <a:pt x="43" y="69"/>
                    <a:pt x="47" y="65"/>
                    <a:pt x="52" y="65"/>
                  </a:cubicBezTo>
                  <a:cubicBezTo>
                    <a:pt x="56" y="65"/>
                    <a:pt x="60" y="68"/>
                    <a:pt x="60" y="73"/>
                  </a:cubicBezTo>
                  <a:cubicBezTo>
                    <a:pt x="60" y="77"/>
                    <a:pt x="56" y="81"/>
                    <a:pt x="52" y="81"/>
                  </a:cubicBezTo>
                  <a:close/>
                  <a:moveTo>
                    <a:pt x="78" y="133"/>
                  </a:moveTo>
                  <a:cubicBezTo>
                    <a:pt x="74" y="133"/>
                    <a:pt x="70" y="129"/>
                    <a:pt x="70" y="124"/>
                  </a:cubicBezTo>
                  <a:cubicBezTo>
                    <a:pt x="70" y="120"/>
                    <a:pt x="73" y="116"/>
                    <a:pt x="78" y="116"/>
                  </a:cubicBezTo>
                  <a:cubicBezTo>
                    <a:pt x="83" y="116"/>
                    <a:pt x="86" y="120"/>
                    <a:pt x="86" y="124"/>
                  </a:cubicBezTo>
                  <a:cubicBezTo>
                    <a:pt x="86" y="129"/>
                    <a:pt x="83" y="133"/>
                    <a:pt x="78" y="133"/>
                  </a:cubicBezTo>
                  <a:close/>
                  <a:moveTo>
                    <a:pt x="78" y="107"/>
                  </a:moveTo>
                  <a:cubicBezTo>
                    <a:pt x="73" y="107"/>
                    <a:pt x="70" y="103"/>
                    <a:pt x="69" y="99"/>
                  </a:cubicBezTo>
                  <a:cubicBezTo>
                    <a:pt x="69" y="94"/>
                    <a:pt x="73" y="90"/>
                    <a:pt x="78" y="90"/>
                  </a:cubicBezTo>
                  <a:cubicBezTo>
                    <a:pt x="82" y="90"/>
                    <a:pt x="86" y="94"/>
                    <a:pt x="86" y="98"/>
                  </a:cubicBezTo>
                  <a:cubicBezTo>
                    <a:pt x="86" y="103"/>
                    <a:pt x="82" y="107"/>
                    <a:pt x="78" y="107"/>
                  </a:cubicBezTo>
                  <a:close/>
                  <a:moveTo>
                    <a:pt x="78" y="81"/>
                  </a:moveTo>
                  <a:cubicBezTo>
                    <a:pt x="73" y="81"/>
                    <a:pt x="69" y="77"/>
                    <a:pt x="69" y="73"/>
                  </a:cubicBezTo>
                  <a:cubicBezTo>
                    <a:pt x="69" y="68"/>
                    <a:pt x="73" y="65"/>
                    <a:pt x="77" y="64"/>
                  </a:cubicBezTo>
                  <a:cubicBezTo>
                    <a:pt x="82" y="64"/>
                    <a:pt x="86" y="68"/>
                    <a:pt x="86" y="73"/>
                  </a:cubicBezTo>
                  <a:cubicBezTo>
                    <a:pt x="86" y="77"/>
                    <a:pt x="82" y="81"/>
                    <a:pt x="78" y="81"/>
                  </a:cubicBezTo>
                  <a:close/>
                  <a:moveTo>
                    <a:pt x="113" y="124"/>
                  </a:moveTo>
                  <a:cubicBezTo>
                    <a:pt x="113" y="129"/>
                    <a:pt x="109" y="133"/>
                    <a:pt x="104" y="133"/>
                  </a:cubicBezTo>
                  <a:cubicBezTo>
                    <a:pt x="99" y="133"/>
                    <a:pt x="95" y="129"/>
                    <a:pt x="95" y="124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4"/>
                    <a:pt x="99" y="90"/>
                    <a:pt x="103" y="90"/>
                  </a:cubicBezTo>
                  <a:cubicBezTo>
                    <a:pt x="108" y="90"/>
                    <a:pt x="112" y="94"/>
                    <a:pt x="112" y="99"/>
                  </a:cubicBezTo>
                  <a:lnTo>
                    <a:pt x="113" y="124"/>
                  </a:lnTo>
                  <a:close/>
                  <a:moveTo>
                    <a:pt x="95" y="73"/>
                  </a:moveTo>
                  <a:cubicBezTo>
                    <a:pt x="95" y="68"/>
                    <a:pt x="99" y="64"/>
                    <a:pt x="103" y="64"/>
                  </a:cubicBezTo>
                  <a:cubicBezTo>
                    <a:pt x="108" y="64"/>
                    <a:pt x="112" y="68"/>
                    <a:pt x="112" y="72"/>
                  </a:cubicBezTo>
                  <a:cubicBezTo>
                    <a:pt x="112" y="77"/>
                    <a:pt x="108" y="81"/>
                    <a:pt x="103" y="81"/>
                  </a:cubicBezTo>
                  <a:cubicBezTo>
                    <a:pt x="99" y="81"/>
                    <a:pt x="95" y="77"/>
                    <a:pt x="95" y="73"/>
                  </a:cubicBezTo>
                  <a:close/>
                  <a:moveTo>
                    <a:pt x="100" y="44"/>
                  </a:moveTo>
                  <a:cubicBezTo>
                    <a:pt x="29" y="45"/>
                    <a:pt x="29" y="45"/>
                    <a:pt x="29" y="45"/>
                  </a:cubicBezTo>
                  <a:cubicBezTo>
                    <a:pt x="20" y="45"/>
                    <a:pt x="14" y="38"/>
                    <a:pt x="14" y="30"/>
                  </a:cubicBezTo>
                  <a:cubicBezTo>
                    <a:pt x="14" y="22"/>
                    <a:pt x="20" y="16"/>
                    <a:pt x="28" y="16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8" y="15"/>
                    <a:pt x="115" y="21"/>
                    <a:pt x="115" y="29"/>
                  </a:cubicBezTo>
                  <a:cubicBezTo>
                    <a:pt x="115" y="37"/>
                    <a:pt x="108" y="44"/>
                    <a:pt x="100" y="4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Box 45"/>
            <p:cNvSpPr txBox="1"/>
            <p:nvPr/>
          </p:nvSpPr>
          <p:spPr>
            <a:xfrm>
              <a:off x="900209" y="1675600"/>
              <a:ext cx="2113685" cy="531279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s-CO" altLang="zh-CN" sz="1200" kern="9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La interfaz para el usuario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 tiene la facilidad de ser 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Sencilla y fácil de usar</a:t>
              </a:r>
              <a:endParaRPr lang="zh-CN" altLang="en-US" sz="1200" kern="9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557574" y="3328992"/>
              <a:ext cx="2697453" cy="997058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s-CO" altLang="zh-CN" sz="1200" kern="9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Cualquier</a:t>
              </a:r>
              <a:r>
                <a:rPr lang="en-US" altLang="zh-CN" sz="1200" kern="9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s-CO" altLang="zh-CN" sz="1200" kern="9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paciente</a:t>
              </a:r>
              <a:r>
                <a:rPr lang="en-US" altLang="zh-CN" sz="1200" kern="9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 que sea </a:t>
              </a:r>
            </a:p>
            <a:p>
              <a:pPr algn="ctr"/>
              <a:r>
                <a:rPr lang="en-US" altLang="zh-CN" sz="1200" kern="9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parte del </a:t>
              </a:r>
              <a:r>
                <a:rPr lang="es-CO" altLang="zh-CN" sz="1200" kern="9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sistema de seguros 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puede crear su usuario, solicitar 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Cita, observar la agenda disponible, 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pagar en línea y solicitar certificados.</a:t>
              </a:r>
              <a:endParaRPr lang="es-CO" altLang="zh-CN" sz="1200" kern="9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6216599" y="1668120"/>
              <a:ext cx="2231930" cy="703514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s-CO" altLang="zh-CN" sz="1200" kern="900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Se manejan los datos 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internamente del paciente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 la información se actualiza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 al momento.</a:t>
              </a:r>
            </a:p>
          </p:txBody>
        </p:sp>
        <p:sp>
          <p:nvSpPr>
            <p:cNvPr id="29" name="TextBox 54"/>
            <p:cNvSpPr txBox="1"/>
            <p:nvPr/>
          </p:nvSpPr>
          <p:spPr>
            <a:xfrm>
              <a:off x="6358513" y="2847984"/>
              <a:ext cx="1669182" cy="101145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s-CO" altLang="zh-CN" sz="1200" kern="900" dirty="0" smtClean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rPr>
                <a:t>Tiene acceso a crear un 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rPr>
                <a:t>usuario que esta </a:t>
              </a:r>
            </a:p>
            <a:p>
              <a:pPr algn="ctr"/>
              <a:r>
                <a:rPr lang="es-CO" altLang="zh-CN" sz="1200" kern="900" dirty="0" smtClean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rPr>
                <a:t>en el sistema.</a:t>
              </a:r>
              <a:endParaRPr lang="zh-CN" altLang="en-US" sz="1200" kern="900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-468560" y="135086"/>
            <a:ext cx="5498547" cy="36896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es-CO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Personas externas de la institución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3096498" y="1596704"/>
            <a:ext cx="2802503" cy="2101988"/>
            <a:chOff x="3096498" y="1596704"/>
            <a:chExt cx="2802503" cy="2101988"/>
          </a:xfrm>
        </p:grpSpPr>
        <p:grpSp>
          <p:nvGrpSpPr>
            <p:cNvPr id="33" name="Grupo 32"/>
            <p:cNvGrpSpPr/>
            <p:nvPr/>
          </p:nvGrpSpPr>
          <p:grpSpPr>
            <a:xfrm>
              <a:off x="3096498" y="1596704"/>
              <a:ext cx="2802503" cy="2101988"/>
              <a:chOff x="3096498" y="1596704"/>
              <a:chExt cx="2802503" cy="2101988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498" y="1596704"/>
                <a:ext cx="2802503" cy="2101988"/>
              </a:xfrm>
              <a:prstGeom prst="rect">
                <a:avLst/>
              </a:prstGeom>
            </p:spPr>
          </p:pic>
          <p:sp>
            <p:nvSpPr>
              <p:cNvPr id="32" name="Rectángulo 31"/>
              <p:cNvSpPr/>
              <p:nvPr/>
            </p:nvSpPr>
            <p:spPr>
              <a:xfrm>
                <a:off x="3203848" y="1916116"/>
                <a:ext cx="288032" cy="1515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CuadroTexto 33"/>
            <p:cNvSpPr txBox="1"/>
            <p:nvPr/>
          </p:nvSpPr>
          <p:spPr>
            <a:xfrm>
              <a:off x="3122948" y="1923422"/>
              <a:ext cx="60805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CO" sz="800" b="1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SHERMAN</a:t>
              </a:r>
              <a:endParaRPr lang="en-US" sz="8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Freeform: Shape 33"/>
          <p:cNvSpPr>
            <a:spLocks/>
          </p:cNvSpPr>
          <p:nvPr/>
        </p:nvSpPr>
        <p:spPr bwMode="auto">
          <a:xfrm>
            <a:off x="3731000" y="3606400"/>
            <a:ext cx="798274" cy="1563560"/>
          </a:xfrm>
          <a:custGeom>
            <a:avLst/>
            <a:gdLst/>
            <a:ahLst/>
            <a:cxnLst>
              <a:cxn ang="0">
                <a:pos x="17" y="208"/>
              </a:cxn>
              <a:cxn ang="0">
                <a:pos x="17" y="208"/>
              </a:cxn>
              <a:cxn ang="0">
                <a:pos x="27" y="240"/>
              </a:cxn>
              <a:cxn ang="0">
                <a:pos x="79" y="297"/>
              </a:cxn>
              <a:cxn ang="0">
                <a:pos x="73" y="398"/>
              </a:cxn>
              <a:cxn ang="0">
                <a:pos x="177" y="398"/>
              </a:cxn>
              <a:cxn ang="0">
                <a:pos x="169" y="293"/>
              </a:cxn>
              <a:cxn ang="0">
                <a:pos x="202" y="207"/>
              </a:cxn>
              <a:cxn ang="0">
                <a:pos x="202" y="151"/>
              </a:cxn>
              <a:cxn ang="0">
                <a:pos x="182" y="131"/>
              </a:cxn>
              <a:cxn ang="0">
                <a:pos x="180" y="131"/>
              </a:cxn>
              <a:cxn ang="0">
                <a:pos x="172" y="136"/>
              </a:cxn>
              <a:cxn ang="0">
                <a:pos x="156" y="121"/>
              </a:cxn>
              <a:cxn ang="0">
                <a:pos x="142" y="121"/>
              </a:cxn>
              <a:cxn ang="0">
                <a:pos x="133" y="126"/>
              </a:cxn>
              <a:cxn ang="0">
                <a:pos x="120" y="115"/>
              </a:cxn>
              <a:cxn ang="0">
                <a:pos x="103" y="115"/>
              </a:cxn>
              <a:cxn ang="0">
                <a:pos x="94" y="122"/>
              </a:cxn>
              <a:cxn ang="0">
                <a:pos x="92" y="17"/>
              </a:cxn>
              <a:cxn ang="0">
                <a:pos x="77" y="0"/>
              </a:cxn>
              <a:cxn ang="0">
                <a:pos x="72" y="0"/>
              </a:cxn>
              <a:cxn ang="0">
                <a:pos x="57" y="17"/>
              </a:cxn>
              <a:cxn ang="0">
                <a:pos x="55" y="182"/>
              </a:cxn>
              <a:cxn ang="0">
                <a:pos x="55" y="199"/>
              </a:cxn>
              <a:cxn ang="0">
                <a:pos x="48" y="178"/>
              </a:cxn>
              <a:cxn ang="0">
                <a:pos x="12" y="152"/>
              </a:cxn>
              <a:cxn ang="0">
                <a:pos x="9" y="152"/>
              </a:cxn>
              <a:cxn ang="0">
                <a:pos x="2" y="162"/>
              </a:cxn>
              <a:cxn ang="0">
                <a:pos x="17" y="208"/>
              </a:cxn>
            </a:cxnLst>
            <a:rect l="0" t="0" r="r" b="b"/>
            <a:pathLst>
              <a:path w="202" h="398">
                <a:moveTo>
                  <a:pt x="17" y="208"/>
                </a:moveTo>
                <a:cubicBezTo>
                  <a:pt x="17" y="208"/>
                  <a:pt x="17" y="208"/>
                  <a:pt x="17" y="208"/>
                </a:cubicBezTo>
                <a:cubicBezTo>
                  <a:pt x="27" y="240"/>
                  <a:pt x="27" y="240"/>
                  <a:pt x="27" y="240"/>
                </a:cubicBezTo>
                <a:cubicBezTo>
                  <a:pt x="41" y="281"/>
                  <a:pt x="65" y="293"/>
                  <a:pt x="79" y="297"/>
                </a:cubicBezTo>
                <a:cubicBezTo>
                  <a:pt x="73" y="398"/>
                  <a:pt x="73" y="398"/>
                  <a:pt x="73" y="398"/>
                </a:cubicBezTo>
                <a:cubicBezTo>
                  <a:pt x="177" y="398"/>
                  <a:pt x="177" y="398"/>
                  <a:pt x="177" y="398"/>
                </a:cubicBezTo>
                <a:cubicBezTo>
                  <a:pt x="169" y="293"/>
                  <a:pt x="169" y="293"/>
                  <a:pt x="169" y="293"/>
                </a:cubicBezTo>
                <a:cubicBezTo>
                  <a:pt x="187" y="284"/>
                  <a:pt x="202" y="260"/>
                  <a:pt x="202" y="207"/>
                </a:cubicBezTo>
                <a:cubicBezTo>
                  <a:pt x="202" y="151"/>
                  <a:pt x="202" y="151"/>
                  <a:pt x="202" y="151"/>
                </a:cubicBezTo>
                <a:cubicBezTo>
                  <a:pt x="202" y="140"/>
                  <a:pt x="193" y="131"/>
                  <a:pt x="182" y="131"/>
                </a:cubicBezTo>
                <a:cubicBezTo>
                  <a:pt x="180" y="131"/>
                  <a:pt x="180" y="131"/>
                  <a:pt x="180" y="131"/>
                </a:cubicBezTo>
                <a:cubicBezTo>
                  <a:pt x="177" y="131"/>
                  <a:pt x="174" y="133"/>
                  <a:pt x="172" y="136"/>
                </a:cubicBezTo>
                <a:cubicBezTo>
                  <a:pt x="171" y="127"/>
                  <a:pt x="164" y="121"/>
                  <a:pt x="156" y="121"/>
                </a:cubicBezTo>
                <a:cubicBezTo>
                  <a:pt x="142" y="121"/>
                  <a:pt x="142" y="121"/>
                  <a:pt x="142" y="121"/>
                </a:cubicBezTo>
                <a:cubicBezTo>
                  <a:pt x="138" y="121"/>
                  <a:pt x="135" y="123"/>
                  <a:pt x="133" y="126"/>
                </a:cubicBezTo>
                <a:cubicBezTo>
                  <a:pt x="132" y="120"/>
                  <a:pt x="127" y="115"/>
                  <a:pt x="120" y="115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98" y="115"/>
                  <a:pt x="95" y="118"/>
                  <a:pt x="94" y="122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8"/>
                  <a:pt x="87" y="0"/>
                  <a:pt x="7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7" y="8"/>
                  <a:pt x="57" y="17"/>
                </a:cubicBezTo>
                <a:cubicBezTo>
                  <a:pt x="55" y="182"/>
                  <a:pt x="55" y="182"/>
                  <a:pt x="55" y="182"/>
                </a:cubicBezTo>
                <a:cubicBezTo>
                  <a:pt x="55" y="199"/>
                  <a:pt x="55" y="199"/>
                  <a:pt x="55" y="199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3" y="163"/>
                  <a:pt x="28" y="152"/>
                  <a:pt x="12" y="152"/>
                </a:cubicBezTo>
                <a:cubicBezTo>
                  <a:pt x="9" y="152"/>
                  <a:pt x="9" y="152"/>
                  <a:pt x="9" y="152"/>
                </a:cubicBezTo>
                <a:cubicBezTo>
                  <a:pt x="4" y="152"/>
                  <a:pt x="0" y="157"/>
                  <a:pt x="2" y="162"/>
                </a:cubicBezTo>
                <a:lnTo>
                  <a:pt x="17" y="208"/>
                </a:lnTo>
                <a:close/>
              </a:path>
            </a:pathLst>
          </a:custGeom>
          <a:solidFill>
            <a:srgbClr val="FED598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54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45041" y="-2974479"/>
            <a:ext cx="6405562" cy="6410325"/>
            <a:chOff x="2913460" y="371277"/>
            <a:chExt cx="6405562" cy="6410325"/>
          </a:xfrm>
        </p:grpSpPr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3127772" y="371277"/>
              <a:ext cx="6191250" cy="6410325"/>
            </a:xfrm>
            <a:custGeom>
              <a:avLst/>
              <a:gdLst>
                <a:gd name="T0" fmla="*/ 1822 w 1822"/>
                <a:gd name="T1" fmla="*/ 943 h 1885"/>
                <a:gd name="T2" fmla="*/ 1803 w 1822"/>
                <a:gd name="T3" fmla="*/ 943 h 1885"/>
                <a:gd name="T4" fmla="*/ 1785 w 1822"/>
                <a:gd name="T5" fmla="*/ 943 h 1885"/>
                <a:gd name="T6" fmla="*/ 1520 w 1822"/>
                <a:gd name="T7" fmla="*/ 1583 h 1885"/>
                <a:gd name="T8" fmla="*/ 879 w 1822"/>
                <a:gd name="T9" fmla="*/ 1848 h 1885"/>
                <a:gd name="T10" fmla="*/ 239 w 1822"/>
                <a:gd name="T11" fmla="*/ 1583 h 1885"/>
                <a:gd name="T12" fmla="*/ 35 w 1822"/>
                <a:gd name="T13" fmla="*/ 1271 h 1885"/>
                <a:gd name="T14" fmla="*/ 0 w 1822"/>
                <a:gd name="T15" fmla="*/ 1284 h 1885"/>
                <a:gd name="T16" fmla="*/ 213 w 1822"/>
                <a:gd name="T17" fmla="*/ 1609 h 1885"/>
                <a:gd name="T18" fmla="*/ 879 w 1822"/>
                <a:gd name="T19" fmla="*/ 1885 h 1885"/>
                <a:gd name="T20" fmla="*/ 879 w 1822"/>
                <a:gd name="T21" fmla="*/ 1885 h 1885"/>
                <a:gd name="T22" fmla="*/ 1546 w 1822"/>
                <a:gd name="T23" fmla="*/ 1609 h 1885"/>
                <a:gd name="T24" fmla="*/ 1822 w 1822"/>
                <a:gd name="T25" fmla="*/ 943 h 1885"/>
                <a:gd name="T26" fmla="*/ 879 w 1822"/>
                <a:gd name="T27" fmla="*/ 0 h 1885"/>
                <a:gd name="T28" fmla="*/ 879 w 1822"/>
                <a:gd name="T29" fmla="*/ 0 h 1885"/>
                <a:gd name="T30" fmla="*/ 549 w 1822"/>
                <a:gd name="T31" fmla="*/ 60 h 1885"/>
                <a:gd name="T32" fmla="*/ 562 w 1822"/>
                <a:gd name="T33" fmla="*/ 94 h 1885"/>
                <a:gd name="T34" fmla="*/ 879 w 1822"/>
                <a:gd name="T35" fmla="*/ 37 h 1885"/>
                <a:gd name="T36" fmla="*/ 1520 w 1822"/>
                <a:gd name="T37" fmla="*/ 302 h 1885"/>
                <a:gd name="T38" fmla="*/ 1785 w 1822"/>
                <a:gd name="T39" fmla="*/ 943 h 1885"/>
                <a:gd name="T40" fmla="*/ 1803 w 1822"/>
                <a:gd name="T41" fmla="*/ 943 h 1885"/>
                <a:gd name="T42" fmla="*/ 1822 w 1822"/>
                <a:gd name="T43" fmla="*/ 943 h 1885"/>
                <a:gd name="T44" fmla="*/ 1822 w 1822"/>
                <a:gd name="T45" fmla="*/ 943 h 1885"/>
                <a:gd name="T46" fmla="*/ 1546 w 1822"/>
                <a:gd name="T47" fmla="*/ 276 h 1885"/>
                <a:gd name="T48" fmla="*/ 879 w 1822"/>
                <a:gd name="T49" fmla="*/ 0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2" h="1885">
                  <a:moveTo>
                    <a:pt x="1822" y="943"/>
                  </a:moveTo>
                  <a:cubicBezTo>
                    <a:pt x="1803" y="943"/>
                    <a:pt x="1803" y="943"/>
                    <a:pt x="1803" y="943"/>
                  </a:cubicBezTo>
                  <a:cubicBezTo>
                    <a:pt x="1785" y="943"/>
                    <a:pt x="1785" y="943"/>
                    <a:pt x="1785" y="943"/>
                  </a:cubicBezTo>
                  <a:cubicBezTo>
                    <a:pt x="1785" y="1193"/>
                    <a:pt x="1684" y="1419"/>
                    <a:pt x="1520" y="1583"/>
                  </a:cubicBezTo>
                  <a:cubicBezTo>
                    <a:pt x="1356" y="1747"/>
                    <a:pt x="1129" y="1848"/>
                    <a:pt x="879" y="1848"/>
                  </a:cubicBezTo>
                  <a:cubicBezTo>
                    <a:pt x="629" y="1848"/>
                    <a:pt x="403" y="1747"/>
                    <a:pt x="239" y="1583"/>
                  </a:cubicBezTo>
                  <a:cubicBezTo>
                    <a:pt x="151" y="1495"/>
                    <a:pt x="81" y="1389"/>
                    <a:pt x="35" y="1271"/>
                  </a:cubicBezTo>
                  <a:cubicBezTo>
                    <a:pt x="23" y="1275"/>
                    <a:pt x="12" y="1280"/>
                    <a:pt x="0" y="1284"/>
                  </a:cubicBezTo>
                  <a:cubicBezTo>
                    <a:pt x="48" y="1407"/>
                    <a:pt x="121" y="1518"/>
                    <a:pt x="213" y="1609"/>
                  </a:cubicBezTo>
                  <a:cubicBezTo>
                    <a:pt x="383" y="1780"/>
                    <a:pt x="619" y="1885"/>
                    <a:pt x="879" y="1885"/>
                  </a:cubicBezTo>
                  <a:cubicBezTo>
                    <a:pt x="879" y="1885"/>
                    <a:pt x="879" y="1885"/>
                    <a:pt x="879" y="1885"/>
                  </a:cubicBezTo>
                  <a:cubicBezTo>
                    <a:pt x="1139" y="1885"/>
                    <a:pt x="1375" y="1780"/>
                    <a:pt x="1546" y="1609"/>
                  </a:cubicBezTo>
                  <a:cubicBezTo>
                    <a:pt x="1716" y="1439"/>
                    <a:pt x="1822" y="1203"/>
                    <a:pt x="1822" y="943"/>
                  </a:cubicBezTo>
                  <a:moveTo>
                    <a:pt x="879" y="0"/>
                  </a:moveTo>
                  <a:cubicBezTo>
                    <a:pt x="879" y="0"/>
                    <a:pt x="879" y="0"/>
                    <a:pt x="879" y="0"/>
                  </a:cubicBezTo>
                  <a:cubicBezTo>
                    <a:pt x="763" y="0"/>
                    <a:pt x="652" y="21"/>
                    <a:pt x="549" y="60"/>
                  </a:cubicBezTo>
                  <a:cubicBezTo>
                    <a:pt x="553" y="71"/>
                    <a:pt x="558" y="83"/>
                    <a:pt x="562" y="94"/>
                  </a:cubicBezTo>
                  <a:cubicBezTo>
                    <a:pt x="660" y="57"/>
                    <a:pt x="767" y="37"/>
                    <a:pt x="879" y="37"/>
                  </a:cubicBezTo>
                  <a:cubicBezTo>
                    <a:pt x="1129" y="37"/>
                    <a:pt x="1356" y="138"/>
                    <a:pt x="1520" y="302"/>
                  </a:cubicBezTo>
                  <a:cubicBezTo>
                    <a:pt x="1684" y="466"/>
                    <a:pt x="1785" y="693"/>
                    <a:pt x="1785" y="943"/>
                  </a:cubicBezTo>
                  <a:cubicBezTo>
                    <a:pt x="1803" y="943"/>
                    <a:pt x="1803" y="943"/>
                    <a:pt x="1803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683"/>
                    <a:pt x="1716" y="447"/>
                    <a:pt x="1546" y="276"/>
                  </a:cubicBezTo>
                  <a:cubicBezTo>
                    <a:pt x="1375" y="106"/>
                    <a:pt x="1140" y="0"/>
                    <a:pt x="879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2913460" y="576065"/>
              <a:ext cx="2124075" cy="4162425"/>
            </a:xfrm>
            <a:custGeom>
              <a:avLst/>
              <a:gdLst>
                <a:gd name="T0" fmla="*/ 612 w 625"/>
                <a:gd name="T1" fmla="*/ 0 h 1224"/>
                <a:gd name="T2" fmla="*/ 276 w 625"/>
                <a:gd name="T3" fmla="*/ 216 h 1224"/>
                <a:gd name="T4" fmla="*/ 0 w 625"/>
                <a:gd name="T5" fmla="*/ 883 h 1224"/>
                <a:gd name="T6" fmla="*/ 63 w 625"/>
                <a:gd name="T7" fmla="*/ 1224 h 1224"/>
                <a:gd name="T8" fmla="*/ 98 w 625"/>
                <a:gd name="T9" fmla="*/ 1211 h 1224"/>
                <a:gd name="T10" fmla="*/ 37 w 625"/>
                <a:gd name="T11" fmla="*/ 883 h 1224"/>
                <a:gd name="T12" fmla="*/ 302 w 625"/>
                <a:gd name="T13" fmla="*/ 242 h 1224"/>
                <a:gd name="T14" fmla="*/ 625 w 625"/>
                <a:gd name="T15" fmla="*/ 34 h 1224"/>
                <a:gd name="T16" fmla="*/ 612 w 625"/>
                <a:gd name="T1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1224">
                  <a:moveTo>
                    <a:pt x="612" y="0"/>
                  </a:moveTo>
                  <a:cubicBezTo>
                    <a:pt x="484" y="47"/>
                    <a:pt x="370" y="122"/>
                    <a:pt x="276" y="216"/>
                  </a:cubicBezTo>
                  <a:cubicBezTo>
                    <a:pt x="105" y="387"/>
                    <a:pt x="0" y="623"/>
                    <a:pt x="0" y="883"/>
                  </a:cubicBezTo>
                  <a:cubicBezTo>
                    <a:pt x="0" y="1003"/>
                    <a:pt x="22" y="1118"/>
                    <a:pt x="63" y="1224"/>
                  </a:cubicBezTo>
                  <a:cubicBezTo>
                    <a:pt x="75" y="1220"/>
                    <a:pt x="86" y="1215"/>
                    <a:pt x="98" y="1211"/>
                  </a:cubicBezTo>
                  <a:cubicBezTo>
                    <a:pt x="58" y="1109"/>
                    <a:pt x="37" y="998"/>
                    <a:pt x="37" y="883"/>
                  </a:cubicBezTo>
                  <a:cubicBezTo>
                    <a:pt x="37" y="633"/>
                    <a:pt x="138" y="406"/>
                    <a:pt x="302" y="242"/>
                  </a:cubicBezTo>
                  <a:cubicBezTo>
                    <a:pt x="393" y="152"/>
                    <a:pt x="502" y="80"/>
                    <a:pt x="625" y="34"/>
                  </a:cubicBezTo>
                  <a:cubicBezTo>
                    <a:pt x="621" y="23"/>
                    <a:pt x="616" y="11"/>
                    <a:pt x="612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Oval 28"/>
          <p:cNvSpPr>
            <a:spLocks noChangeArrowheads="1"/>
          </p:cNvSpPr>
          <p:nvPr/>
        </p:nvSpPr>
        <p:spPr bwMode="auto">
          <a:xfrm>
            <a:off x="8172400" y="4506773"/>
            <a:ext cx="1278203" cy="1273453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67503D3-8BC7-4BF1-89B4-4153C6E3ED88}"/>
              </a:ext>
            </a:extLst>
          </p:cNvPr>
          <p:cNvSpPr/>
          <p:nvPr/>
        </p:nvSpPr>
        <p:spPr>
          <a:xfrm>
            <a:off x="5199167" y="-993589"/>
            <a:ext cx="2220524" cy="2220524"/>
          </a:xfrm>
          <a:prstGeom prst="ellipse">
            <a:avLst/>
          </a:prstGeom>
          <a:solidFill>
            <a:srgbClr val="D7E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A096468-EEB5-46AC-BA5C-6C888B96A146}"/>
              </a:ext>
            </a:extLst>
          </p:cNvPr>
          <p:cNvSpPr/>
          <p:nvPr/>
        </p:nvSpPr>
        <p:spPr>
          <a:xfrm>
            <a:off x="1427349" y="1538897"/>
            <a:ext cx="2180056" cy="2180052"/>
          </a:xfrm>
          <a:prstGeom prst="ellipse">
            <a:avLst/>
          </a:prstGeom>
          <a:solidFill>
            <a:srgbClr val="6AB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72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3013928" y="1476462"/>
            <a:ext cx="569912" cy="568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3085366" y="1547899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9"/>
          <p:cNvSpPr>
            <a:spLocks/>
          </p:cNvSpPr>
          <p:nvPr/>
        </p:nvSpPr>
        <p:spPr bwMode="auto">
          <a:xfrm>
            <a:off x="2847241" y="1306599"/>
            <a:ext cx="903287" cy="908050"/>
          </a:xfrm>
          <a:custGeom>
            <a:avLst/>
            <a:gdLst>
              <a:gd name="T0" fmla="*/ 264 w 266"/>
              <a:gd name="T1" fmla="*/ 134 h 267"/>
              <a:gd name="T2" fmla="*/ 261 w 266"/>
              <a:gd name="T3" fmla="*/ 134 h 267"/>
              <a:gd name="T4" fmla="*/ 224 w 266"/>
              <a:gd name="T5" fmla="*/ 224 h 267"/>
              <a:gd name="T6" fmla="*/ 133 w 266"/>
              <a:gd name="T7" fmla="*/ 262 h 267"/>
              <a:gd name="T8" fmla="*/ 43 w 266"/>
              <a:gd name="T9" fmla="*/ 224 h 267"/>
              <a:gd name="T10" fmla="*/ 5 w 266"/>
              <a:gd name="T11" fmla="*/ 134 h 267"/>
              <a:gd name="T12" fmla="*/ 43 w 266"/>
              <a:gd name="T13" fmla="*/ 43 h 267"/>
              <a:gd name="T14" fmla="*/ 133 w 266"/>
              <a:gd name="T15" fmla="*/ 6 h 267"/>
              <a:gd name="T16" fmla="*/ 224 w 266"/>
              <a:gd name="T17" fmla="*/ 43 h 267"/>
              <a:gd name="T18" fmla="*/ 261 w 266"/>
              <a:gd name="T19" fmla="*/ 134 h 267"/>
              <a:gd name="T20" fmla="*/ 264 w 266"/>
              <a:gd name="T21" fmla="*/ 134 h 267"/>
              <a:gd name="T22" fmla="*/ 266 w 266"/>
              <a:gd name="T23" fmla="*/ 134 h 267"/>
              <a:gd name="T24" fmla="*/ 133 w 266"/>
              <a:gd name="T25" fmla="*/ 0 h 267"/>
              <a:gd name="T26" fmla="*/ 0 w 266"/>
              <a:gd name="T27" fmla="*/ 134 h 267"/>
              <a:gd name="T28" fmla="*/ 133 w 266"/>
              <a:gd name="T29" fmla="*/ 267 h 267"/>
              <a:gd name="T30" fmla="*/ 266 w 266"/>
              <a:gd name="T31" fmla="*/ 134 h 267"/>
              <a:gd name="T32" fmla="*/ 264 w 266"/>
              <a:gd name="T33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6" h="267">
                <a:moveTo>
                  <a:pt x="264" y="134"/>
                </a:moveTo>
                <a:cubicBezTo>
                  <a:pt x="261" y="134"/>
                  <a:pt x="261" y="134"/>
                  <a:pt x="261" y="134"/>
                </a:cubicBezTo>
                <a:cubicBezTo>
                  <a:pt x="261" y="169"/>
                  <a:pt x="247" y="201"/>
                  <a:pt x="224" y="224"/>
                </a:cubicBezTo>
                <a:cubicBezTo>
                  <a:pt x="200" y="247"/>
                  <a:pt x="168" y="262"/>
                  <a:pt x="133" y="262"/>
                </a:cubicBezTo>
                <a:cubicBezTo>
                  <a:pt x="98" y="262"/>
                  <a:pt x="66" y="247"/>
                  <a:pt x="43" y="224"/>
                </a:cubicBezTo>
                <a:cubicBezTo>
                  <a:pt x="19" y="201"/>
                  <a:pt x="5" y="169"/>
                  <a:pt x="5" y="134"/>
                </a:cubicBezTo>
                <a:cubicBezTo>
                  <a:pt x="5" y="98"/>
                  <a:pt x="19" y="66"/>
                  <a:pt x="43" y="43"/>
                </a:cubicBezTo>
                <a:cubicBezTo>
                  <a:pt x="66" y="20"/>
                  <a:pt x="98" y="6"/>
                  <a:pt x="133" y="6"/>
                </a:cubicBezTo>
                <a:cubicBezTo>
                  <a:pt x="168" y="6"/>
                  <a:pt x="200" y="20"/>
                  <a:pt x="224" y="43"/>
                </a:cubicBezTo>
                <a:cubicBezTo>
                  <a:pt x="247" y="66"/>
                  <a:pt x="261" y="98"/>
                  <a:pt x="261" y="134"/>
                </a:cubicBezTo>
                <a:cubicBezTo>
                  <a:pt x="264" y="134"/>
                  <a:pt x="264" y="134"/>
                  <a:pt x="264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60"/>
                  <a:pt x="207" y="0"/>
                  <a:pt x="133" y="0"/>
                </a:cubicBezTo>
                <a:cubicBezTo>
                  <a:pt x="59" y="0"/>
                  <a:pt x="0" y="60"/>
                  <a:pt x="0" y="134"/>
                </a:cubicBezTo>
                <a:cubicBezTo>
                  <a:pt x="0" y="207"/>
                  <a:pt x="59" y="267"/>
                  <a:pt x="133" y="267"/>
                </a:cubicBezTo>
                <a:cubicBezTo>
                  <a:pt x="207" y="267"/>
                  <a:pt x="266" y="207"/>
                  <a:pt x="266" y="134"/>
                </a:cubicBezTo>
                <a:lnTo>
                  <a:pt x="264" y="134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7785919" y="2621866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>
            <a:off x="7547794" y="2380566"/>
            <a:ext cx="903287" cy="908050"/>
          </a:xfrm>
          <a:custGeom>
            <a:avLst/>
            <a:gdLst>
              <a:gd name="T0" fmla="*/ 264 w 266"/>
              <a:gd name="T1" fmla="*/ 134 h 267"/>
              <a:gd name="T2" fmla="*/ 261 w 266"/>
              <a:gd name="T3" fmla="*/ 134 h 267"/>
              <a:gd name="T4" fmla="*/ 224 w 266"/>
              <a:gd name="T5" fmla="*/ 224 h 267"/>
              <a:gd name="T6" fmla="*/ 133 w 266"/>
              <a:gd name="T7" fmla="*/ 262 h 267"/>
              <a:gd name="T8" fmla="*/ 43 w 266"/>
              <a:gd name="T9" fmla="*/ 224 h 267"/>
              <a:gd name="T10" fmla="*/ 5 w 266"/>
              <a:gd name="T11" fmla="*/ 134 h 267"/>
              <a:gd name="T12" fmla="*/ 43 w 266"/>
              <a:gd name="T13" fmla="*/ 43 h 267"/>
              <a:gd name="T14" fmla="*/ 133 w 266"/>
              <a:gd name="T15" fmla="*/ 6 h 267"/>
              <a:gd name="T16" fmla="*/ 224 w 266"/>
              <a:gd name="T17" fmla="*/ 43 h 267"/>
              <a:gd name="T18" fmla="*/ 261 w 266"/>
              <a:gd name="T19" fmla="*/ 134 h 267"/>
              <a:gd name="T20" fmla="*/ 264 w 266"/>
              <a:gd name="T21" fmla="*/ 134 h 267"/>
              <a:gd name="T22" fmla="*/ 266 w 266"/>
              <a:gd name="T23" fmla="*/ 134 h 267"/>
              <a:gd name="T24" fmla="*/ 133 w 266"/>
              <a:gd name="T25" fmla="*/ 0 h 267"/>
              <a:gd name="T26" fmla="*/ 0 w 266"/>
              <a:gd name="T27" fmla="*/ 134 h 267"/>
              <a:gd name="T28" fmla="*/ 133 w 266"/>
              <a:gd name="T29" fmla="*/ 267 h 267"/>
              <a:gd name="T30" fmla="*/ 266 w 266"/>
              <a:gd name="T31" fmla="*/ 134 h 267"/>
              <a:gd name="T32" fmla="*/ 264 w 266"/>
              <a:gd name="T33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6" h="267">
                <a:moveTo>
                  <a:pt x="264" y="134"/>
                </a:moveTo>
                <a:cubicBezTo>
                  <a:pt x="261" y="134"/>
                  <a:pt x="261" y="134"/>
                  <a:pt x="261" y="134"/>
                </a:cubicBezTo>
                <a:cubicBezTo>
                  <a:pt x="261" y="169"/>
                  <a:pt x="247" y="201"/>
                  <a:pt x="224" y="224"/>
                </a:cubicBezTo>
                <a:cubicBezTo>
                  <a:pt x="200" y="247"/>
                  <a:pt x="168" y="262"/>
                  <a:pt x="133" y="262"/>
                </a:cubicBezTo>
                <a:cubicBezTo>
                  <a:pt x="98" y="262"/>
                  <a:pt x="66" y="247"/>
                  <a:pt x="43" y="224"/>
                </a:cubicBezTo>
                <a:cubicBezTo>
                  <a:pt x="19" y="201"/>
                  <a:pt x="5" y="169"/>
                  <a:pt x="5" y="134"/>
                </a:cubicBezTo>
                <a:cubicBezTo>
                  <a:pt x="5" y="98"/>
                  <a:pt x="19" y="66"/>
                  <a:pt x="43" y="43"/>
                </a:cubicBezTo>
                <a:cubicBezTo>
                  <a:pt x="66" y="20"/>
                  <a:pt x="98" y="6"/>
                  <a:pt x="133" y="6"/>
                </a:cubicBezTo>
                <a:cubicBezTo>
                  <a:pt x="168" y="6"/>
                  <a:pt x="200" y="20"/>
                  <a:pt x="224" y="43"/>
                </a:cubicBezTo>
                <a:cubicBezTo>
                  <a:pt x="247" y="66"/>
                  <a:pt x="261" y="98"/>
                  <a:pt x="261" y="134"/>
                </a:cubicBezTo>
                <a:cubicBezTo>
                  <a:pt x="264" y="134"/>
                  <a:pt x="264" y="134"/>
                  <a:pt x="264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60"/>
                  <a:pt x="207" y="0"/>
                  <a:pt x="133" y="0"/>
                </a:cubicBezTo>
                <a:cubicBezTo>
                  <a:pt x="59" y="0"/>
                  <a:pt x="0" y="60"/>
                  <a:pt x="0" y="134"/>
                </a:cubicBezTo>
                <a:cubicBezTo>
                  <a:pt x="0" y="207"/>
                  <a:pt x="59" y="267"/>
                  <a:pt x="133" y="267"/>
                </a:cubicBezTo>
                <a:cubicBezTo>
                  <a:pt x="207" y="267"/>
                  <a:pt x="266" y="207"/>
                  <a:pt x="266" y="134"/>
                </a:cubicBezTo>
                <a:lnTo>
                  <a:pt x="264" y="134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PA_文本框 5"/>
          <p:cNvSpPr txBox="1"/>
          <p:nvPr>
            <p:custDataLst>
              <p:tags r:id="rId2"/>
            </p:custDataLst>
          </p:nvPr>
        </p:nvSpPr>
        <p:spPr>
          <a:xfrm>
            <a:off x="3846456" y="583307"/>
            <a:ext cx="5291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Manejo de usuarios y restricciones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86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/>
          <p:nvPr/>
        </p:nvSpPr>
        <p:spPr>
          <a:xfrm>
            <a:off x="539747" y="3394740"/>
            <a:ext cx="8280724" cy="85308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539747" y="1355084"/>
            <a:ext cx="8280725" cy="6324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539747" y="1978908"/>
            <a:ext cx="8280725" cy="82500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539746" y="2814555"/>
            <a:ext cx="8280725" cy="6060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3278599" y="1086945"/>
            <a:ext cx="2586800" cy="335701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3430998" y="1239345"/>
            <a:ext cx="2282004" cy="304918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7541904" y="3394740"/>
            <a:ext cx="1275143" cy="52835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s-ES" sz="1050" dirty="0" smtClean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-Crear </a:t>
            </a:r>
            <a:r>
              <a:rPr lang="es-ES" sz="1050" dirty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proyectos</a:t>
            </a:r>
          </a:p>
          <a:p>
            <a:r>
              <a:rPr lang="es-ES" sz="1050" dirty="0" smtClean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-Particionar </a:t>
            </a:r>
            <a:r>
              <a:rPr lang="es-ES" sz="1050" dirty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datos</a:t>
            </a:r>
          </a:p>
          <a:p>
            <a:r>
              <a:rPr lang="es-ES" sz="1050" dirty="0" smtClean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-Archivar datos</a:t>
            </a:r>
            <a:endParaRPr lang="es-ES" sz="1050" dirty="0">
              <a:solidFill>
                <a:schemeClr val="bg2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6017798" y="2059932"/>
            <a:ext cx="2615115" cy="73901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zh-CN" sz="1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Partición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zh-CN" sz="1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Archivar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zh-CN" sz="1200" dirty="0" smtClean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rPr>
              <a:t>Crear y gestionar grupos</a:t>
            </a:r>
            <a:endParaRPr lang="zh-CN" altLang="en-US" sz="1200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6017797" y="2781264"/>
            <a:ext cx="2312880" cy="86443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Crear proyectos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Crear y gestionar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Gestionar la base de datos</a:t>
            </a:r>
          </a:p>
        </p:txBody>
      </p:sp>
      <p:sp>
        <p:nvSpPr>
          <p:cNvPr id="13" name="Rectangle 11"/>
          <p:cNvSpPr/>
          <p:nvPr/>
        </p:nvSpPr>
        <p:spPr>
          <a:xfrm>
            <a:off x="5884773" y="1361383"/>
            <a:ext cx="2629348" cy="61394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s-ES" altLang="zh-CN" sz="11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Este </a:t>
            </a:r>
            <a:r>
              <a:rPr lang="es-E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tipo de cuenta le da </a:t>
            </a:r>
            <a:r>
              <a:rPr lang="es-ES" altLang="zh-CN" sz="11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acceso</a:t>
            </a:r>
          </a:p>
          <a:p>
            <a:pPr algn="ctr"/>
            <a:r>
              <a:rPr lang="es-ES" altLang="zh-CN" sz="11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s-E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 gran parte de los programas, </a:t>
            </a:r>
            <a:endParaRPr lang="es-ES" altLang="zh-CN" sz="11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s-ES" altLang="zh-CN" sz="11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pero </a:t>
            </a:r>
            <a:r>
              <a:rPr lang="es-E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 podrá modificarlos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6372201" y="2823605"/>
            <a:ext cx="1451246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Grupo 15"/>
          <p:cNvGrpSpPr/>
          <p:nvPr/>
        </p:nvGrpSpPr>
        <p:grpSpPr>
          <a:xfrm rot="10800000">
            <a:off x="3059832" y="414593"/>
            <a:ext cx="6084168" cy="316021"/>
            <a:chOff x="0" y="112442"/>
            <a:chExt cx="6084168" cy="316021"/>
          </a:xfr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grpSpPr>
        <p:sp>
          <p:nvSpPr>
            <p:cNvPr id="18" name="Rectángulo 17"/>
            <p:cNvSpPr/>
            <p:nvPr/>
          </p:nvSpPr>
          <p:spPr>
            <a:xfrm>
              <a:off x="0" y="115702"/>
              <a:ext cx="5865482" cy="16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0" y="268103"/>
              <a:ext cx="5865482" cy="16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ángulo rectángulo 19"/>
            <p:cNvSpPr/>
            <p:nvPr/>
          </p:nvSpPr>
          <p:spPr>
            <a:xfrm>
              <a:off x="5865482" y="264612"/>
              <a:ext cx="218686" cy="16385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iángulo rectángulo 20"/>
            <p:cNvSpPr/>
            <p:nvPr/>
          </p:nvSpPr>
          <p:spPr>
            <a:xfrm rot="5400000">
              <a:off x="5891384" y="86540"/>
              <a:ext cx="166881" cy="2186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067944" y="252379"/>
            <a:ext cx="4028331" cy="576064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 defTabSz="914378">
              <a:defRPr/>
            </a:pPr>
            <a:r>
              <a:rPr lang="es-CO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Tipos de usuario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圆角矩形 67"/>
          <p:cNvSpPr/>
          <p:nvPr/>
        </p:nvSpPr>
        <p:spPr>
          <a:xfrm>
            <a:off x="731127" y="917817"/>
            <a:ext cx="2211853" cy="349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31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CuadroTexto 1"/>
          <p:cNvSpPr txBox="1"/>
          <p:nvPr/>
        </p:nvSpPr>
        <p:spPr>
          <a:xfrm>
            <a:off x="932398" y="958303"/>
            <a:ext cx="201058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CO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Cuenta de usuario</a:t>
            </a:r>
            <a:endParaRPr 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773336" y="1494661"/>
            <a:ext cx="2328705" cy="82945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s-CO" altLang="zh-CN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Usuario Estándar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11"/>
          <p:cNvSpPr/>
          <p:nvPr/>
        </p:nvSpPr>
        <p:spPr>
          <a:xfrm>
            <a:off x="782083" y="2209471"/>
            <a:ext cx="2328706" cy="480696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s-CO" altLang="zh-CN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Gestor de proyectos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Rectangle 13"/>
          <p:cNvSpPr/>
          <p:nvPr/>
        </p:nvSpPr>
        <p:spPr>
          <a:xfrm>
            <a:off x="915217" y="3545815"/>
            <a:ext cx="2099374" cy="39053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s-CO" altLang="zh-CN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Usuario personalizado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13"/>
          <p:cNvSpPr/>
          <p:nvPr/>
        </p:nvSpPr>
        <p:spPr>
          <a:xfrm>
            <a:off x="915217" y="2907101"/>
            <a:ext cx="2099374" cy="39053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s-CO" altLang="zh-CN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Gestor base de datos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圆角矩形 67"/>
          <p:cNvSpPr/>
          <p:nvPr/>
        </p:nvSpPr>
        <p:spPr>
          <a:xfrm>
            <a:off x="6128896" y="916021"/>
            <a:ext cx="2211853" cy="349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31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CuadroTexto 28"/>
          <p:cNvSpPr txBox="1"/>
          <p:nvPr/>
        </p:nvSpPr>
        <p:spPr>
          <a:xfrm>
            <a:off x="7070080" y="956157"/>
            <a:ext cx="636006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CO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usos</a:t>
            </a:r>
            <a:endParaRPr 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3692895" y="1290577"/>
            <a:ext cx="1944216" cy="723102"/>
          </a:xfrm>
          <a:prstGeom prst="rightArrow">
            <a:avLst>
              <a:gd name="adj1" fmla="val 68282"/>
              <a:gd name="adj2" fmla="val 59141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53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 derecha 29"/>
          <p:cNvSpPr/>
          <p:nvPr/>
        </p:nvSpPr>
        <p:spPr>
          <a:xfrm>
            <a:off x="3692895" y="2029858"/>
            <a:ext cx="1944216" cy="723102"/>
          </a:xfrm>
          <a:prstGeom prst="rightArrow">
            <a:avLst>
              <a:gd name="adj1" fmla="val 68282"/>
              <a:gd name="adj2" fmla="val 59141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53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echa derecha 30"/>
          <p:cNvSpPr/>
          <p:nvPr/>
        </p:nvSpPr>
        <p:spPr>
          <a:xfrm>
            <a:off x="3692894" y="2741850"/>
            <a:ext cx="1944216" cy="723102"/>
          </a:xfrm>
          <a:prstGeom prst="rightArrow">
            <a:avLst>
              <a:gd name="adj1" fmla="val 68282"/>
              <a:gd name="adj2" fmla="val 59141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53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echa derecha 31"/>
          <p:cNvSpPr/>
          <p:nvPr/>
        </p:nvSpPr>
        <p:spPr>
          <a:xfrm>
            <a:off x="3686290" y="3467504"/>
            <a:ext cx="1944216" cy="723102"/>
          </a:xfrm>
          <a:prstGeom prst="rightArrow">
            <a:avLst>
              <a:gd name="adj1" fmla="val 68282"/>
              <a:gd name="adj2" fmla="val 59141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53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/>
          <p:cNvSpPr txBox="1"/>
          <p:nvPr/>
        </p:nvSpPr>
        <p:spPr>
          <a:xfrm>
            <a:off x="3692894" y="1472438"/>
            <a:ext cx="170597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200" dirty="0" smtClean="0"/>
              <a:t>Se puede </a:t>
            </a:r>
            <a:r>
              <a:rPr lang="es-ES" sz="1200" dirty="0"/>
              <a:t>trabajar con los datos</a:t>
            </a:r>
            <a:endParaRPr lang="en-US" sz="12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673169" y="2208809"/>
            <a:ext cx="170597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1200" dirty="0"/>
              <a:t>Privilegios de usuario estándar</a:t>
            </a:r>
            <a:endParaRPr lang="en-US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621068" y="2911833"/>
            <a:ext cx="170597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1200" dirty="0" smtClean="0"/>
              <a:t>Privilegios de gestor de proyectos</a:t>
            </a:r>
            <a:endParaRPr lang="en-US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631849" y="3617352"/>
            <a:ext cx="170597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O" sz="1200" dirty="0" smtClean="0"/>
              <a:t>Privilegios de usuario estándar</a:t>
            </a:r>
            <a:endParaRPr lang="en-US" sz="1200" dirty="0"/>
          </a:p>
        </p:txBody>
      </p:sp>
      <p:sp>
        <p:nvSpPr>
          <p:cNvPr id="37" name="Rectangle 6"/>
          <p:cNvSpPr/>
          <p:nvPr/>
        </p:nvSpPr>
        <p:spPr>
          <a:xfrm>
            <a:off x="5913853" y="3373024"/>
            <a:ext cx="1638323" cy="51001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s-ES" sz="1050" dirty="0" smtClean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-Crear </a:t>
            </a:r>
            <a:r>
              <a:rPr lang="es-ES" sz="1050" dirty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y gestionar </a:t>
            </a:r>
            <a:endParaRPr lang="es-ES" sz="1050" dirty="0" smtClean="0">
              <a:solidFill>
                <a:schemeClr val="bg2"/>
              </a:solidFill>
              <a:latin typeface="+mn-lt"/>
              <a:ea typeface="+mn-ea"/>
              <a:cs typeface="+mn-ea"/>
            </a:endParaRPr>
          </a:p>
          <a:p>
            <a:r>
              <a:rPr lang="es-ES" sz="1050" dirty="0" smtClean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grupos</a:t>
            </a:r>
            <a:endParaRPr lang="es-ES" sz="1050" dirty="0">
              <a:solidFill>
                <a:schemeClr val="bg2"/>
              </a:solidFill>
              <a:latin typeface="+mn-lt"/>
              <a:ea typeface="+mn-ea"/>
              <a:cs typeface="+mn-ea"/>
            </a:endParaRPr>
          </a:p>
          <a:p>
            <a:r>
              <a:rPr lang="es-ES" sz="1050" dirty="0" smtClean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-Crear </a:t>
            </a:r>
            <a:r>
              <a:rPr lang="es-ES" sz="1050" dirty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y gestionar </a:t>
            </a:r>
            <a:endParaRPr lang="es-ES" sz="1050" dirty="0" smtClean="0">
              <a:solidFill>
                <a:schemeClr val="bg2"/>
              </a:solidFill>
              <a:latin typeface="+mn-lt"/>
              <a:ea typeface="+mn-ea"/>
              <a:cs typeface="+mn-ea"/>
            </a:endParaRPr>
          </a:p>
          <a:p>
            <a:r>
              <a:rPr lang="es-ES" sz="1050" dirty="0" smtClean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usuarios</a:t>
            </a:r>
            <a:endParaRPr lang="es-ES" sz="1050" dirty="0">
              <a:solidFill>
                <a:schemeClr val="bg2"/>
              </a:solidFill>
              <a:latin typeface="+mn-lt"/>
              <a:ea typeface="+mn-ea"/>
              <a:cs typeface="+mn-ea"/>
            </a:endParaRPr>
          </a:p>
          <a:p>
            <a:r>
              <a:rPr lang="es-ES" sz="1050" dirty="0" smtClean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-Gestionar </a:t>
            </a:r>
            <a:r>
              <a:rPr lang="es-ES" sz="1050" dirty="0">
                <a:solidFill>
                  <a:schemeClr val="bg2"/>
                </a:solidFill>
                <a:latin typeface="+mn-lt"/>
                <a:ea typeface="+mn-ea"/>
                <a:cs typeface="+mn-ea"/>
              </a:rPr>
              <a:t>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264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5" grpId="0"/>
      <p:bldP spid="22" grpId="0" animBg="1"/>
      <p:bldP spid="23" grpId="0"/>
      <p:bldP spid="24" grpId="0"/>
      <p:bldP spid="25" grpId="0"/>
      <p:bldP spid="27" grpId="0"/>
      <p:bldP spid="28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45041" y="-2974479"/>
            <a:ext cx="6405562" cy="6410325"/>
            <a:chOff x="2913460" y="371277"/>
            <a:chExt cx="6405562" cy="6410325"/>
          </a:xfrm>
        </p:grpSpPr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3127772" y="371277"/>
              <a:ext cx="6191250" cy="6410325"/>
            </a:xfrm>
            <a:custGeom>
              <a:avLst/>
              <a:gdLst>
                <a:gd name="T0" fmla="*/ 1822 w 1822"/>
                <a:gd name="T1" fmla="*/ 943 h 1885"/>
                <a:gd name="T2" fmla="*/ 1803 w 1822"/>
                <a:gd name="T3" fmla="*/ 943 h 1885"/>
                <a:gd name="T4" fmla="*/ 1785 w 1822"/>
                <a:gd name="T5" fmla="*/ 943 h 1885"/>
                <a:gd name="T6" fmla="*/ 1520 w 1822"/>
                <a:gd name="T7" fmla="*/ 1583 h 1885"/>
                <a:gd name="T8" fmla="*/ 879 w 1822"/>
                <a:gd name="T9" fmla="*/ 1848 h 1885"/>
                <a:gd name="T10" fmla="*/ 239 w 1822"/>
                <a:gd name="T11" fmla="*/ 1583 h 1885"/>
                <a:gd name="T12" fmla="*/ 35 w 1822"/>
                <a:gd name="T13" fmla="*/ 1271 h 1885"/>
                <a:gd name="T14" fmla="*/ 0 w 1822"/>
                <a:gd name="T15" fmla="*/ 1284 h 1885"/>
                <a:gd name="T16" fmla="*/ 213 w 1822"/>
                <a:gd name="T17" fmla="*/ 1609 h 1885"/>
                <a:gd name="T18" fmla="*/ 879 w 1822"/>
                <a:gd name="T19" fmla="*/ 1885 h 1885"/>
                <a:gd name="T20" fmla="*/ 879 w 1822"/>
                <a:gd name="T21" fmla="*/ 1885 h 1885"/>
                <a:gd name="T22" fmla="*/ 1546 w 1822"/>
                <a:gd name="T23" fmla="*/ 1609 h 1885"/>
                <a:gd name="T24" fmla="*/ 1822 w 1822"/>
                <a:gd name="T25" fmla="*/ 943 h 1885"/>
                <a:gd name="T26" fmla="*/ 879 w 1822"/>
                <a:gd name="T27" fmla="*/ 0 h 1885"/>
                <a:gd name="T28" fmla="*/ 879 w 1822"/>
                <a:gd name="T29" fmla="*/ 0 h 1885"/>
                <a:gd name="T30" fmla="*/ 549 w 1822"/>
                <a:gd name="T31" fmla="*/ 60 h 1885"/>
                <a:gd name="T32" fmla="*/ 562 w 1822"/>
                <a:gd name="T33" fmla="*/ 94 h 1885"/>
                <a:gd name="T34" fmla="*/ 879 w 1822"/>
                <a:gd name="T35" fmla="*/ 37 h 1885"/>
                <a:gd name="T36" fmla="*/ 1520 w 1822"/>
                <a:gd name="T37" fmla="*/ 302 h 1885"/>
                <a:gd name="T38" fmla="*/ 1785 w 1822"/>
                <a:gd name="T39" fmla="*/ 943 h 1885"/>
                <a:gd name="T40" fmla="*/ 1803 w 1822"/>
                <a:gd name="T41" fmla="*/ 943 h 1885"/>
                <a:gd name="T42" fmla="*/ 1822 w 1822"/>
                <a:gd name="T43" fmla="*/ 943 h 1885"/>
                <a:gd name="T44" fmla="*/ 1822 w 1822"/>
                <a:gd name="T45" fmla="*/ 943 h 1885"/>
                <a:gd name="T46" fmla="*/ 1546 w 1822"/>
                <a:gd name="T47" fmla="*/ 276 h 1885"/>
                <a:gd name="T48" fmla="*/ 879 w 1822"/>
                <a:gd name="T49" fmla="*/ 0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22" h="1885">
                  <a:moveTo>
                    <a:pt x="1822" y="943"/>
                  </a:moveTo>
                  <a:cubicBezTo>
                    <a:pt x="1803" y="943"/>
                    <a:pt x="1803" y="943"/>
                    <a:pt x="1803" y="943"/>
                  </a:cubicBezTo>
                  <a:cubicBezTo>
                    <a:pt x="1785" y="943"/>
                    <a:pt x="1785" y="943"/>
                    <a:pt x="1785" y="943"/>
                  </a:cubicBezTo>
                  <a:cubicBezTo>
                    <a:pt x="1785" y="1193"/>
                    <a:pt x="1684" y="1419"/>
                    <a:pt x="1520" y="1583"/>
                  </a:cubicBezTo>
                  <a:cubicBezTo>
                    <a:pt x="1356" y="1747"/>
                    <a:pt x="1129" y="1848"/>
                    <a:pt x="879" y="1848"/>
                  </a:cubicBezTo>
                  <a:cubicBezTo>
                    <a:pt x="629" y="1848"/>
                    <a:pt x="403" y="1747"/>
                    <a:pt x="239" y="1583"/>
                  </a:cubicBezTo>
                  <a:cubicBezTo>
                    <a:pt x="151" y="1495"/>
                    <a:pt x="81" y="1389"/>
                    <a:pt x="35" y="1271"/>
                  </a:cubicBezTo>
                  <a:cubicBezTo>
                    <a:pt x="23" y="1275"/>
                    <a:pt x="12" y="1280"/>
                    <a:pt x="0" y="1284"/>
                  </a:cubicBezTo>
                  <a:cubicBezTo>
                    <a:pt x="48" y="1407"/>
                    <a:pt x="121" y="1518"/>
                    <a:pt x="213" y="1609"/>
                  </a:cubicBezTo>
                  <a:cubicBezTo>
                    <a:pt x="383" y="1780"/>
                    <a:pt x="619" y="1885"/>
                    <a:pt x="879" y="1885"/>
                  </a:cubicBezTo>
                  <a:cubicBezTo>
                    <a:pt x="879" y="1885"/>
                    <a:pt x="879" y="1885"/>
                    <a:pt x="879" y="1885"/>
                  </a:cubicBezTo>
                  <a:cubicBezTo>
                    <a:pt x="1139" y="1885"/>
                    <a:pt x="1375" y="1780"/>
                    <a:pt x="1546" y="1609"/>
                  </a:cubicBezTo>
                  <a:cubicBezTo>
                    <a:pt x="1716" y="1439"/>
                    <a:pt x="1822" y="1203"/>
                    <a:pt x="1822" y="943"/>
                  </a:cubicBezTo>
                  <a:moveTo>
                    <a:pt x="879" y="0"/>
                  </a:moveTo>
                  <a:cubicBezTo>
                    <a:pt x="879" y="0"/>
                    <a:pt x="879" y="0"/>
                    <a:pt x="879" y="0"/>
                  </a:cubicBezTo>
                  <a:cubicBezTo>
                    <a:pt x="763" y="0"/>
                    <a:pt x="652" y="21"/>
                    <a:pt x="549" y="60"/>
                  </a:cubicBezTo>
                  <a:cubicBezTo>
                    <a:pt x="553" y="71"/>
                    <a:pt x="558" y="83"/>
                    <a:pt x="562" y="94"/>
                  </a:cubicBezTo>
                  <a:cubicBezTo>
                    <a:pt x="660" y="57"/>
                    <a:pt x="767" y="37"/>
                    <a:pt x="879" y="37"/>
                  </a:cubicBezTo>
                  <a:cubicBezTo>
                    <a:pt x="1129" y="37"/>
                    <a:pt x="1356" y="138"/>
                    <a:pt x="1520" y="302"/>
                  </a:cubicBezTo>
                  <a:cubicBezTo>
                    <a:pt x="1684" y="466"/>
                    <a:pt x="1785" y="693"/>
                    <a:pt x="1785" y="943"/>
                  </a:cubicBezTo>
                  <a:cubicBezTo>
                    <a:pt x="1803" y="943"/>
                    <a:pt x="1803" y="943"/>
                    <a:pt x="1803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943"/>
                    <a:pt x="1822" y="943"/>
                    <a:pt x="1822" y="943"/>
                  </a:cubicBezTo>
                  <a:cubicBezTo>
                    <a:pt x="1822" y="683"/>
                    <a:pt x="1716" y="447"/>
                    <a:pt x="1546" y="276"/>
                  </a:cubicBezTo>
                  <a:cubicBezTo>
                    <a:pt x="1375" y="106"/>
                    <a:pt x="1140" y="0"/>
                    <a:pt x="879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2913460" y="576065"/>
              <a:ext cx="2124075" cy="4162425"/>
            </a:xfrm>
            <a:custGeom>
              <a:avLst/>
              <a:gdLst>
                <a:gd name="T0" fmla="*/ 612 w 625"/>
                <a:gd name="T1" fmla="*/ 0 h 1224"/>
                <a:gd name="T2" fmla="*/ 276 w 625"/>
                <a:gd name="T3" fmla="*/ 216 h 1224"/>
                <a:gd name="T4" fmla="*/ 0 w 625"/>
                <a:gd name="T5" fmla="*/ 883 h 1224"/>
                <a:gd name="T6" fmla="*/ 63 w 625"/>
                <a:gd name="T7" fmla="*/ 1224 h 1224"/>
                <a:gd name="T8" fmla="*/ 98 w 625"/>
                <a:gd name="T9" fmla="*/ 1211 h 1224"/>
                <a:gd name="T10" fmla="*/ 37 w 625"/>
                <a:gd name="T11" fmla="*/ 883 h 1224"/>
                <a:gd name="T12" fmla="*/ 302 w 625"/>
                <a:gd name="T13" fmla="*/ 242 h 1224"/>
                <a:gd name="T14" fmla="*/ 625 w 625"/>
                <a:gd name="T15" fmla="*/ 34 h 1224"/>
                <a:gd name="T16" fmla="*/ 612 w 625"/>
                <a:gd name="T17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5" h="1224">
                  <a:moveTo>
                    <a:pt x="612" y="0"/>
                  </a:moveTo>
                  <a:cubicBezTo>
                    <a:pt x="484" y="47"/>
                    <a:pt x="370" y="122"/>
                    <a:pt x="276" y="216"/>
                  </a:cubicBezTo>
                  <a:cubicBezTo>
                    <a:pt x="105" y="387"/>
                    <a:pt x="0" y="623"/>
                    <a:pt x="0" y="883"/>
                  </a:cubicBezTo>
                  <a:cubicBezTo>
                    <a:pt x="0" y="1003"/>
                    <a:pt x="22" y="1118"/>
                    <a:pt x="63" y="1224"/>
                  </a:cubicBezTo>
                  <a:cubicBezTo>
                    <a:pt x="75" y="1220"/>
                    <a:pt x="86" y="1215"/>
                    <a:pt x="98" y="1211"/>
                  </a:cubicBezTo>
                  <a:cubicBezTo>
                    <a:pt x="58" y="1109"/>
                    <a:pt x="37" y="998"/>
                    <a:pt x="37" y="883"/>
                  </a:cubicBezTo>
                  <a:cubicBezTo>
                    <a:pt x="37" y="633"/>
                    <a:pt x="138" y="406"/>
                    <a:pt x="302" y="242"/>
                  </a:cubicBezTo>
                  <a:cubicBezTo>
                    <a:pt x="393" y="152"/>
                    <a:pt x="502" y="80"/>
                    <a:pt x="625" y="34"/>
                  </a:cubicBezTo>
                  <a:cubicBezTo>
                    <a:pt x="621" y="23"/>
                    <a:pt x="616" y="11"/>
                    <a:pt x="612" y="0"/>
                  </a:cubicBezTo>
                </a:path>
              </a:pathLst>
            </a:custGeom>
            <a:solidFill>
              <a:srgbClr val="D7E6E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Oval 28"/>
          <p:cNvSpPr>
            <a:spLocks noChangeArrowheads="1"/>
          </p:cNvSpPr>
          <p:nvPr/>
        </p:nvSpPr>
        <p:spPr bwMode="auto">
          <a:xfrm>
            <a:off x="8172400" y="4506773"/>
            <a:ext cx="1278203" cy="1273453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67503D3-8BC7-4BF1-89B4-4153C6E3ED88}"/>
              </a:ext>
            </a:extLst>
          </p:cNvPr>
          <p:cNvSpPr/>
          <p:nvPr/>
        </p:nvSpPr>
        <p:spPr>
          <a:xfrm>
            <a:off x="5199167" y="-993589"/>
            <a:ext cx="2220524" cy="2220524"/>
          </a:xfrm>
          <a:prstGeom prst="ellipse">
            <a:avLst/>
          </a:prstGeom>
          <a:solidFill>
            <a:srgbClr val="D7E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A096468-EEB5-46AC-BA5C-6C888B96A146}"/>
              </a:ext>
            </a:extLst>
          </p:cNvPr>
          <p:cNvSpPr/>
          <p:nvPr/>
        </p:nvSpPr>
        <p:spPr>
          <a:xfrm>
            <a:off x="1427349" y="1538897"/>
            <a:ext cx="2180056" cy="2180052"/>
          </a:xfrm>
          <a:prstGeom prst="ellipse">
            <a:avLst/>
          </a:prstGeom>
          <a:solidFill>
            <a:srgbClr val="6AB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72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3013928" y="1476462"/>
            <a:ext cx="569912" cy="568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3085366" y="1547899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9"/>
          <p:cNvSpPr>
            <a:spLocks/>
          </p:cNvSpPr>
          <p:nvPr/>
        </p:nvSpPr>
        <p:spPr bwMode="auto">
          <a:xfrm>
            <a:off x="2847241" y="1306599"/>
            <a:ext cx="903287" cy="908050"/>
          </a:xfrm>
          <a:custGeom>
            <a:avLst/>
            <a:gdLst>
              <a:gd name="T0" fmla="*/ 264 w 266"/>
              <a:gd name="T1" fmla="*/ 134 h 267"/>
              <a:gd name="T2" fmla="*/ 261 w 266"/>
              <a:gd name="T3" fmla="*/ 134 h 267"/>
              <a:gd name="T4" fmla="*/ 224 w 266"/>
              <a:gd name="T5" fmla="*/ 224 h 267"/>
              <a:gd name="T6" fmla="*/ 133 w 266"/>
              <a:gd name="T7" fmla="*/ 262 h 267"/>
              <a:gd name="T8" fmla="*/ 43 w 266"/>
              <a:gd name="T9" fmla="*/ 224 h 267"/>
              <a:gd name="T10" fmla="*/ 5 w 266"/>
              <a:gd name="T11" fmla="*/ 134 h 267"/>
              <a:gd name="T12" fmla="*/ 43 w 266"/>
              <a:gd name="T13" fmla="*/ 43 h 267"/>
              <a:gd name="T14" fmla="*/ 133 w 266"/>
              <a:gd name="T15" fmla="*/ 6 h 267"/>
              <a:gd name="T16" fmla="*/ 224 w 266"/>
              <a:gd name="T17" fmla="*/ 43 h 267"/>
              <a:gd name="T18" fmla="*/ 261 w 266"/>
              <a:gd name="T19" fmla="*/ 134 h 267"/>
              <a:gd name="T20" fmla="*/ 264 w 266"/>
              <a:gd name="T21" fmla="*/ 134 h 267"/>
              <a:gd name="T22" fmla="*/ 266 w 266"/>
              <a:gd name="T23" fmla="*/ 134 h 267"/>
              <a:gd name="T24" fmla="*/ 133 w 266"/>
              <a:gd name="T25" fmla="*/ 0 h 267"/>
              <a:gd name="T26" fmla="*/ 0 w 266"/>
              <a:gd name="T27" fmla="*/ 134 h 267"/>
              <a:gd name="T28" fmla="*/ 133 w 266"/>
              <a:gd name="T29" fmla="*/ 267 h 267"/>
              <a:gd name="T30" fmla="*/ 266 w 266"/>
              <a:gd name="T31" fmla="*/ 134 h 267"/>
              <a:gd name="T32" fmla="*/ 264 w 266"/>
              <a:gd name="T33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6" h="267">
                <a:moveTo>
                  <a:pt x="264" y="134"/>
                </a:moveTo>
                <a:cubicBezTo>
                  <a:pt x="261" y="134"/>
                  <a:pt x="261" y="134"/>
                  <a:pt x="261" y="134"/>
                </a:cubicBezTo>
                <a:cubicBezTo>
                  <a:pt x="261" y="169"/>
                  <a:pt x="247" y="201"/>
                  <a:pt x="224" y="224"/>
                </a:cubicBezTo>
                <a:cubicBezTo>
                  <a:pt x="200" y="247"/>
                  <a:pt x="168" y="262"/>
                  <a:pt x="133" y="262"/>
                </a:cubicBezTo>
                <a:cubicBezTo>
                  <a:pt x="98" y="262"/>
                  <a:pt x="66" y="247"/>
                  <a:pt x="43" y="224"/>
                </a:cubicBezTo>
                <a:cubicBezTo>
                  <a:pt x="19" y="201"/>
                  <a:pt x="5" y="169"/>
                  <a:pt x="5" y="134"/>
                </a:cubicBezTo>
                <a:cubicBezTo>
                  <a:pt x="5" y="98"/>
                  <a:pt x="19" y="66"/>
                  <a:pt x="43" y="43"/>
                </a:cubicBezTo>
                <a:cubicBezTo>
                  <a:pt x="66" y="20"/>
                  <a:pt x="98" y="6"/>
                  <a:pt x="133" y="6"/>
                </a:cubicBezTo>
                <a:cubicBezTo>
                  <a:pt x="168" y="6"/>
                  <a:pt x="200" y="20"/>
                  <a:pt x="224" y="43"/>
                </a:cubicBezTo>
                <a:cubicBezTo>
                  <a:pt x="247" y="66"/>
                  <a:pt x="261" y="98"/>
                  <a:pt x="261" y="134"/>
                </a:cubicBezTo>
                <a:cubicBezTo>
                  <a:pt x="264" y="134"/>
                  <a:pt x="264" y="134"/>
                  <a:pt x="264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60"/>
                  <a:pt x="207" y="0"/>
                  <a:pt x="133" y="0"/>
                </a:cubicBezTo>
                <a:cubicBezTo>
                  <a:pt x="59" y="0"/>
                  <a:pt x="0" y="60"/>
                  <a:pt x="0" y="134"/>
                </a:cubicBezTo>
                <a:cubicBezTo>
                  <a:pt x="0" y="207"/>
                  <a:pt x="59" y="267"/>
                  <a:pt x="133" y="267"/>
                </a:cubicBezTo>
                <a:cubicBezTo>
                  <a:pt x="207" y="267"/>
                  <a:pt x="266" y="207"/>
                  <a:pt x="266" y="134"/>
                </a:cubicBezTo>
                <a:lnTo>
                  <a:pt x="264" y="134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7785919" y="2621866"/>
            <a:ext cx="427037" cy="425450"/>
          </a:xfrm>
          <a:prstGeom prst="ellipse">
            <a:avLst/>
          </a:prstGeom>
          <a:solidFill>
            <a:srgbClr val="6ABA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>
            <a:off x="7547794" y="2380566"/>
            <a:ext cx="903287" cy="908050"/>
          </a:xfrm>
          <a:custGeom>
            <a:avLst/>
            <a:gdLst>
              <a:gd name="T0" fmla="*/ 264 w 266"/>
              <a:gd name="T1" fmla="*/ 134 h 267"/>
              <a:gd name="T2" fmla="*/ 261 w 266"/>
              <a:gd name="T3" fmla="*/ 134 h 267"/>
              <a:gd name="T4" fmla="*/ 224 w 266"/>
              <a:gd name="T5" fmla="*/ 224 h 267"/>
              <a:gd name="T6" fmla="*/ 133 w 266"/>
              <a:gd name="T7" fmla="*/ 262 h 267"/>
              <a:gd name="T8" fmla="*/ 43 w 266"/>
              <a:gd name="T9" fmla="*/ 224 h 267"/>
              <a:gd name="T10" fmla="*/ 5 w 266"/>
              <a:gd name="T11" fmla="*/ 134 h 267"/>
              <a:gd name="T12" fmla="*/ 43 w 266"/>
              <a:gd name="T13" fmla="*/ 43 h 267"/>
              <a:gd name="T14" fmla="*/ 133 w 266"/>
              <a:gd name="T15" fmla="*/ 6 h 267"/>
              <a:gd name="T16" fmla="*/ 224 w 266"/>
              <a:gd name="T17" fmla="*/ 43 h 267"/>
              <a:gd name="T18" fmla="*/ 261 w 266"/>
              <a:gd name="T19" fmla="*/ 134 h 267"/>
              <a:gd name="T20" fmla="*/ 264 w 266"/>
              <a:gd name="T21" fmla="*/ 134 h 267"/>
              <a:gd name="T22" fmla="*/ 266 w 266"/>
              <a:gd name="T23" fmla="*/ 134 h 267"/>
              <a:gd name="T24" fmla="*/ 133 w 266"/>
              <a:gd name="T25" fmla="*/ 0 h 267"/>
              <a:gd name="T26" fmla="*/ 0 w 266"/>
              <a:gd name="T27" fmla="*/ 134 h 267"/>
              <a:gd name="T28" fmla="*/ 133 w 266"/>
              <a:gd name="T29" fmla="*/ 267 h 267"/>
              <a:gd name="T30" fmla="*/ 266 w 266"/>
              <a:gd name="T31" fmla="*/ 134 h 267"/>
              <a:gd name="T32" fmla="*/ 264 w 266"/>
              <a:gd name="T33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6" h="267">
                <a:moveTo>
                  <a:pt x="264" y="134"/>
                </a:moveTo>
                <a:cubicBezTo>
                  <a:pt x="261" y="134"/>
                  <a:pt x="261" y="134"/>
                  <a:pt x="261" y="134"/>
                </a:cubicBezTo>
                <a:cubicBezTo>
                  <a:pt x="261" y="169"/>
                  <a:pt x="247" y="201"/>
                  <a:pt x="224" y="224"/>
                </a:cubicBezTo>
                <a:cubicBezTo>
                  <a:pt x="200" y="247"/>
                  <a:pt x="168" y="262"/>
                  <a:pt x="133" y="262"/>
                </a:cubicBezTo>
                <a:cubicBezTo>
                  <a:pt x="98" y="262"/>
                  <a:pt x="66" y="247"/>
                  <a:pt x="43" y="224"/>
                </a:cubicBezTo>
                <a:cubicBezTo>
                  <a:pt x="19" y="201"/>
                  <a:pt x="5" y="169"/>
                  <a:pt x="5" y="134"/>
                </a:cubicBezTo>
                <a:cubicBezTo>
                  <a:pt x="5" y="98"/>
                  <a:pt x="19" y="66"/>
                  <a:pt x="43" y="43"/>
                </a:cubicBezTo>
                <a:cubicBezTo>
                  <a:pt x="66" y="20"/>
                  <a:pt x="98" y="6"/>
                  <a:pt x="133" y="6"/>
                </a:cubicBezTo>
                <a:cubicBezTo>
                  <a:pt x="168" y="6"/>
                  <a:pt x="200" y="20"/>
                  <a:pt x="224" y="43"/>
                </a:cubicBezTo>
                <a:cubicBezTo>
                  <a:pt x="247" y="66"/>
                  <a:pt x="261" y="98"/>
                  <a:pt x="261" y="134"/>
                </a:cubicBezTo>
                <a:cubicBezTo>
                  <a:pt x="264" y="134"/>
                  <a:pt x="264" y="134"/>
                  <a:pt x="264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6" y="60"/>
                  <a:pt x="207" y="0"/>
                  <a:pt x="133" y="0"/>
                </a:cubicBezTo>
                <a:cubicBezTo>
                  <a:pt x="59" y="0"/>
                  <a:pt x="0" y="60"/>
                  <a:pt x="0" y="134"/>
                </a:cubicBezTo>
                <a:cubicBezTo>
                  <a:pt x="0" y="207"/>
                  <a:pt x="59" y="267"/>
                  <a:pt x="133" y="267"/>
                </a:cubicBezTo>
                <a:cubicBezTo>
                  <a:pt x="207" y="267"/>
                  <a:pt x="266" y="207"/>
                  <a:pt x="266" y="134"/>
                </a:cubicBezTo>
                <a:lnTo>
                  <a:pt x="264" y="134"/>
                </a:lnTo>
                <a:close/>
              </a:path>
            </a:pathLst>
          </a:custGeom>
          <a:solidFill>
            <a:srgbClr val="7CBB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PA_文本框 5"/>
          <p:cNvSpPr txBox="1"/>
          <p:nvPr>
            <p:custDataLst>
              <p:tags r:id="rId2"/>
            </p:custDataLst>
          </p:nvPr>
        </p:nvSpPr>
        <p:spPr>
          <a:xfrm>
            <a:off x="3736413" y="938316"/>
            <a:ext cx="5023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zh-CN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Modelo relacional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88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ABAB8"/>
      </a:accent1>
      <a:accent2>
        <a:srgbClr val="59595C"/>
      </a:accent2>
      <a:accent3>
        <a:srgbClr val="6ABAB8"/>
      </a:accent3>
      <a:accent4>
        <a:srgbClr val="59595C"/>
      </a:accent4>
      <a:accent5>
        <a:srgbClr val="6ABAB8"/>
      </a:accent5>
      <a:accent6>
        <a:srgbClr val="59595C"/>
      </a:accent6>
      <a:hlink>
        <a:srgbClr val="D58F91"/>
      </a:hlink>
      <a:folHlink>
        <a:srgbClr val="6CAECE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6ABAB8"/>
    </a:accent1>
    <a:accent2>
      <a:srgbClr val="59595C"/>
    </a:accent2>
    <a:accent3>
      <a:srgbClr val="6ABAB8"/>
    </a:accent3>
    <a:accent4>
      <a:srgbClr val="59595C"/>
    </a:accent4>
    <a:accent5>
      <a:srgbClr val="6ABAB8"/>
    </a:accent5>
    <a:accent6>
      <a:srgbClr val="59595C"/>
    </a:accent6>
    <a:hlink>
      <a:srgbClr val="D58F91"/>
    </a:hlink>
    <a:folHlink>
      <a:srgbClr val="6CAEC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10226</TotalTime>
  <Words>572</Words>
  <Application>Microsoft Office PowerPoint</Application>
  <PresentationFormat>Presentación en pantalla (16:9)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微软雅黑</vt:lpstr>
      <vt:lpstr>宋体</vt:lpstr>
      <vt:lpstr>Arial</vt:lpstr>
      <vt:lpstr>Calibri</vt:lpstr>
      <vt:lpstr>Impact</vt:lpstr>
      <vt:lpstr>Roboto</vt:lpstr>
      <vt:lpstr>华文琥珀</vt:lpstr>
      <vt:lpstr>Office 主题​​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ana sofia molina garcia</cp:lastModifiedBy>
  <cp:revision>1052</cp:revision>
  <dcterms:created xsi:type="dcterms:W3CDTF">2015-04-24T01:01:13Z</dcterms:created>
  <dcterms:modified xsi:type="dcterms:W3CDTF">2022-08-28T18:35:14Z</dcterms:modified>
</cp:coreProperties>
</file>