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ebay.com/itm/171765522186?_trksid=p2057872.m2749.l2649&amp;ssPageName=STRK%3AMEBIDX%3AI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github.com/unallocated/FPGA-MISC/ethernet_test" TargetMode="External"/><Relationship Id="rId4" Type="http://schemas.openxmlformats.org/officeDocument/2006/relationships/hyperlink" Target="http://github.com/unallocated" TargetMode="External"/><Relationship Id="rId5" Type="http://schemas.openxmlformats.org/officeDocument/2006/relationships/hyperlink" Target="http://www.unallocatedspace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igilentinc.com/Products/Detail.cfm?NavPath=2,400,897&amp;Prod=NEXYS3" TargetMode="External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FPGA SDR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Unallocated Space Minicon (July 2015)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David Protzman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reason for wrapping everything in UDP is that GNU Radio natively supports UDP capture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means there are no blocks to have to write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Everything just works!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Gathering and buffering samples is really easy in an FPGA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harder part is assembling the three protocols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 a CPU things happen sequentially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You have to force your code to be parallel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 an FPGA things happen in parallel 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You have to force it to be sequential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make this design fast, everything needs to be always progressing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No stopping for things like CRC or checksum calculations!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easiest way to accomplish this is pipelining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The output of one stage connects to the input of another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The outputting module tells the input module when it’s time to process data (usually called a ‘data valid’ flag)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UDP Module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78525"/>
            <a:ext cx="64553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Let’s take a look at the UDP module as an example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is the schematic symbol of the module that encapsulates a buffer of samples in a UDP frame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are some flags to monitor the buffer status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But the main things are: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clk : clock that drives this module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rst : reset the module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wr_en : data is being written to this modules buffer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data_in : the ADC samples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data_valid : tells the next module that the data leaving data_out is valid and contains a UDP frame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data_out : Where the new UDP frame is output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busy : A UDP frame is being created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40223" l="40627" r="32629" t="17066"/>
          <a:stretch/>
        </p:blipFill>
        <p:spPr>
          <a:xfrm>
            <a:off x="6912525" y="1202775"/>
            <a:ext cx="2231475" cy="20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UDP Module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78525"/>
            <a:ext cx="86585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actual code for the UDP wrapper is ~ 200 lines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isn’t much logic, but there are a lot of intermediate ‘variables’ to work with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basic flow is: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Wait for wr_en to go from low to high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Buffer the data coming in (raw samples from the ADC)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Wait until wr_en goes from high to low (means that writing has stopped)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Set data_valid and busy high as the UDP header and payload are output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The port numbers are supplied at compile time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Set data_valid and busy low 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Wait for more data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Oh, and the checksum is zeroed out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Turns out checksumming UDP is a pain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UDP Module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One important thing to watch for is that the module is not told to write a frame while it’s currently writing a frame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can happen if the frame size of data is too small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Suppose that each frame of raw samples was 4 bytes (4, 8 bit samples)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UDP wrapper will have to output 8 + buffer_size bytes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12 bytes in this case (8 for the UDP frame, 4 for payload)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is no way that 12 bytes can leave the module before 4 bytes make it back in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causes an error which the dropped_frame flag shows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Right now this error will completely hose up the pipeline :(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This is a problem for all of the wrappers (Ethernet, IPv4, and UDP)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Chaining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But, enough of the specifics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Because this module outputs that the data leaving is valid (and not just garbage), we can chain these together!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would create UDP frames that contain UDP frames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Not terribly useful, but a simple example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clk and rst signals </a:t>
            </a:r>
            <a:r>
              <a:rPr b="1" lang="en"/>
              <a:t>must</a:t>
            </a:r>
            <a:r>
              <a:rPr lang="en"/>
              <a:t> be shared between the two to maintain timing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42975" l="27822" r="27950" t="28510"/>
          <a:stretch/>
        </p:blipFill>
        <p:spPr>
          <a:xfrm>
            <a:off x="2479475" y="2236825"/>
            <a:ext cx="3782451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IP and Ethernet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IP and Ethernet modules work in exactly the same way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only differences are: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IP: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The checksum is calculated on the data as it comes in, and then the header while data is being output</a:t>
            </a:r>
          </a:p>
          <a:p>
            <a:pPr indent="-342900" lvl="3" marL="1828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header is checksummed at compile time serves as the starting checksum for the data</a:t>
            </a:r>
          </a:p>
          <a:p>
            <a:pPr indent="-342900" lvl="3" marL="18288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 need to recalculate something that never changes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Can’t skip this checksum like in UDP :(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Ethernet: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The CRC cannot be done out of order like the checksum in IP</a:t>
            </a:r>
          </a:p>
          <a:p>
            <a:pPr indent="-342900" lvl="2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Thankfully the CRC comes at the end so it can be calculated as the data is being output!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Complete Chain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73241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wrap the ADC samples in all three frames: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output of the Ethernet wrapper is a valid Ethernet frame containing an IP header, UDP header, and the raw samples payload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48514" l="18167" r="14269" t="20528"/>
          <a:stretch/>
        </p:blipFill>
        <p:spPr>
          <a:xfrm>
            <a:off x="1587924" y="1746225"/>
            <a:ext cx="5771276" cy="148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Ethernet Gotchas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 turns out that Ethernet is a little tricky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 isn’t just dest MAC, source MAC, protocol ID, payload, and CRC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When transmitting frames through an Ethernet PHY chip (what the Nexys3 has onboard) you also have to transmit the Ethernet preamble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0x55 55 55 55 55 55 55 D5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This took a </a:t>
            </a:r>
            <a:r>
              <a:rPr b="1" lang="en"/>
              <a:t>long</a:t>
            </a:r>
            <a:r>
              <a:rPr lang="en"/>
              <a:t> time to figure out…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is why the previous slide shows the Ethernet module as ethernet_wrapper_with_preamble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simplify the pipeline, the Ethernet wrapper also adds in the preamble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That way the module that actually transmits the frame doesn’t need to worry about it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Transmission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last step is to transmit the data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make things easy, most Ethernet PHY (physical interface) chips use MII (Media Independent Interface)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For 100 Mbit/sec that means that 4 data bits are sent on each 25 MHz clock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only odd thing about MII is that each byte is transmitted with the first 4 low bits, then the last 4 high bits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Odd, but easy to accomplish on an FPGA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Remember, FPGAs operate on bits, not just bytes!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Motivation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Goals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Equipment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Design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Testing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Demo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Future Plans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Configuration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Each of the wrapper modules are configurable at compile time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is done to keep the modules simple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The IP wrapper allows the source and destination IPs to be set as well as the TTL and next level protocol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Future versions might have the ability to change some of this on the fly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Rates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With the data ready for GNU Radio, a sampling rate needs to be determined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100 Mbit Ethernet can transfer at 100,000,000 / 8 =&gt; 12.5 MBytes/sec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is before taking protocols into consideration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combination of Ethernet, IP, and UDP causes the addition of 54 bytes of data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Ethernet preamble (8), header (14), and CRC (4)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IP header (20)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UDP header (8)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Plus the Ethernet inter-packet gap of 12 bytes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this means that the raw samples cannot go up to 12.5 MBytes/sec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More like a little under 10 MBytes/sec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Rates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Assuming that 10 MB/s is the target, that means that only 5 MHz of spectrum can be sampled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The Nyquist rate says that you must sample at least twice the highest frequency you wish to collect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2 * 5 MHz = 10 MHz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Since each of the samples is 8 bits, that translates to 80 Mbits/sec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This is fairly close to the max of 100 Mbits/sec of the Ethernet link once you add in the protocol overheads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make sure this idea worked, a DDS was used to create a test signal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DDS here means Direct Digital Synthesis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Xilinx development environment (ISE) has a DDS module that can generate sine waves at whatever frequency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(Limited by the clock speed)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Using the 8 switches on the Nexys3, the sine wave frequency could be varied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output of this DDS (8 bit samples) was fed into the same input that the ADC would use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Thus getting as close to an accurate test as possible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Then the samples could be viewed in GNU Radio to see if everything was working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Live demo of the loopback test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an ADC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After passing the loopback test the loopback connection was removed and an ADC put in it’s place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original design was a breadboard with a 50Msps ADC and RC filter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Then I got my hands on a Black Gold ADC/DAC board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eBay link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one problem is that the filter on board is designed for 30 Msps which is wayyyy too fast for 100 Mbit/s Ethernet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Remember, 10 Msps is the fastest 100 Mbit/s ethernet can run for this purpose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So, there will be aliasing issues :(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This can be solved by sampling at 30 Msps and using a FIR filter to both filter and decimate the signal down to 10 Msps</a:t>
            </a:r>
          </a:p>
          <a:p>
            <a:pPr indent="-3429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Still trying to make that part play nice =\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Live demo of the full sampling pipeline using a Black Gold ADC/DAC and a function generator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That’s All Folks!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Questions/Comments/Concerns?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Stuffs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Check out the GitHub page for this FPGA design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http://github.com/unallocated/FPGA-MISC/ethernet_test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are plenty of other cool FPGA projects at the Unallocated Space GitHub page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http://github.com/unallocated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While you’re there check out some of the other code from Unallocated Space!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This presentation was prepared for the July 2015 Unallocated Space Minicon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Check out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http://www.unallocatedspace.org</a:t>
            </a:r>
            <a:r>
              <a:rPr lang="en"/>
              <a:t> for details about Unallocated Space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Lots of small bandwidth (&lt; 5 MHz) SDRs available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RTL2832 (1.5 MHz)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FunCube (96 KHz)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Loads of homebrew HAM SDRs (&lt; 1MHz)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Some higher bandwidth (&gt; 5 MHz) SDRs available, but expensive (&gt; $150)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Ettus Research USRP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HackRF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BladeRF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MyriadRF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5 MHz is too small a bandwidth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$150 is too much money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 have several high speed ADCs laying around (50 MSPS+) from other projects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Just completed the FFT project from the FPGA class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hard could it be?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Sample as fast as possible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Move the data to a computer in some way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This is how the data will be displayed and/or processed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Pretty straight forward goals right?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Equipment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Several choices for FPGAs to process the data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Chose FPGAs for this design because they can process the data in real time with little effort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Decided on the Nexys3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Digilent Inc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Has built in 10/100 Ethernet with a simple MII interface that is well documented (no NDA required)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Already had two on hand!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Great in case one gets bricked :(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Had already done some work with receiving Ethernet                                             packets with this board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Enough GPIO for the ADC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35124" l="34305" r="46463" t="35166"/>
          <a:stretch/>
        </p:blipFill>
        <p:spPr>
          <a:xfrm>
            <a:off x="6393801" y="2753675"/>
            <a:ext cx="2750201" cy="23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Equipment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For the ADC, an AD9283 was chosen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Already had several on hand from the FPGA classes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Simple parallel interface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Sampling rate up to 50 MSPS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Already soldered to breakout boards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Even had some breadboards already wired up :)</a:t>
            </a:r>
          </a:p>
          <a:p>
            <a:pPr indent="-3429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Yes, breadboards…  Not the best for high speed signals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Equipment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Filtering a </a:t>
            </a:r>
            <a:r>
              <a:rPr b="1" lang="en"/>
              <a:t>requirement </a:t>
            </a:r>
            <a:r>
              <a:rPr lang="en"/>
              <a:t>for sampling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You can’t just sample directly off an antenna and expect magic!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Simple RC low pass filters were used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Terrible for real RF work, but fine for dorking around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basic idea is to filter off any frequencies above half your sampling rate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This prevents aliasing which is essentially signals above your sampling rate that end up folding over into your sampled signal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Really good to avoid this if at all possible!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Here is the basic idea of the whole thing: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Gather X samples from the ADC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Samples are buffered in a First In First Out (FIFO) queue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Once the buffer is full, flush all of the data out to a pipeline that wraps the data in the following protocols: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UDP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IP</a:t>
            </a:r>
          </a:p>
          <a:p>
            <a:pPr indent="-3429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/>
              <a:t>Ethernet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Send the new Ethernet frame out to the computer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View the results in GNU Radio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Find aliens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