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ab7f4f3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ab7f4f3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ab7f4f3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ab7f4f3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ab7f4f3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ab7f4f3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ab7f4f3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ab7f4f3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ab7f4f3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ab7f4f3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ab7f4f3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ab7f4f3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ab7f4f3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ab7f4f3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129350" y="979725"/>
            <a:ext cx="6885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MANGAS YOROZUYA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250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ENTORNO SERVIDOR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Envío de factura por email</a:t>
            </a: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Poder registrar usuarios </a:t>
            </a:r>
            <a:endParaRPr sz="23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Paginado, orden						      - Autentificación 	</a:t>
            </a:r>
            <a:endParaRPr sz="23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Filtros </a:t>
            </a:r>
            <a:endParaRPr sz="23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- Crear </a:t>
            </a: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Colección</a:t>
            </a:r>
            <a:r>
              <a:rPr lang="es" sz="2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de PostMan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 DATOS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395350"/>
            <a:ext cx="507900" cy="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38" y="982875"/>
            <a:ext cx="6935525" cy="37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 - COLECCIONES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4487200"/>
            <a:ext cx="331500" cy="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75" y="1152475"/>
            <a:ext cx="7760650" cy="3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 - BCRYPT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716950"/>
            <a:ext cx="4092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111" y="1056875"/>
            <a:ext cx="4105774" cy="39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 - TOKEN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352950"/>
            <a:ext cx="267900" cy="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650" y="1189488"/>
            <a:ext cx="6299075" cy="33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NODEJS-BUSCADOR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899" y="967200"/>
            <a:ext cx="4261075" cy="4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1833375" y="993850"/>
            <a:ext cx="5336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DEMOSTRACIÓN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90525" y="3250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LOADING….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