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</p:sldIdLst>
  <p:sldSz cx="32399288" cy="43200638"/>
  <p:notesSz cx="6858000" cy="9144000"/>
  <p:embeddedFontLst>
    <p:embeddedFont>
      <p:font typeface="나눔고딕 ExtraBold" panose="020B0600000101010101" charset="-127"/>
      <p:bold r:id="rId3"/>
    </p:embeddedFont>
    <p:embeddedFont>
      <p:font typeface="나눔고딕 Light" panose="020B0600000101010101" charset="-127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나눔고딕" pitchFamily="2" charset="-127"/>
      <p:regular r:id="rId11"/>
      <p:bold r:id="rId12"/>
    </p:embeddedFont>
    <p:embeddedFont>
      <p:font typeface="함초롬바탕" panose="02030604000101010101" pitchFamily="18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2F0D9"/>
    <a:srgbClr val="8FAADC"/>
    <a:srgbClr val="F4F9F1"/>
    <a:srgbClr val="DBDBDB"/>
    <a:srgbClr val="FFD34C"/>
    <a:srgbClr val="F2F2F2"/>
    <a:srgbClr val="FEC000"/>
    <a:srgbClr val="FFC4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7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8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4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4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9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CE4E-CBF9-42C9-AF17-7B081B060A3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2C2A-3F6A-4530-9EEF-FA689E018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4A7E155-CEAC-4C54-9AB7-E64E9CFB77CD}"/>
              </a:ext>
            </a:extLst>
          </p:cNvPr>
          <p:cNvSpPr/>
          <p:nvPr/>
        </p:nvSpPr>
        <p:spPr>
          <a:xfrm>
            <a:off x="16845225" y="25047660"/>
            <a:ext cx="12206720" cy="439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AA2380-C587-4E8B-AFB3-4FA388A97614}"/>
              </a:ext>
            </a:extLst>
          </p:cNvPr>
          <p:cNvSpPr/>
          <p:nvPr/>
        </p:nvSpPr>
        <p:spPr>
          <a:xfrm>
            <a:off x="1613647" y="8975440"/>
            <a:ext cx="29709876" cy="5734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D4277-0A53-4A80-A6FD-D4031C1CF600}"/>
              </a:ext>
            </a:extLst>
          </p:cNvPr>
          <p:cNvSpPr/>
          <p:nvPr/>
        </p:nvSpPr>
        <p:spPr>
          <a:xfrm>
            <a:off x="0" y="0"/>
            <a:ext cx="32399288" cy="23694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F6F9F0-EE05-44EC-B16A-EDCF91552D78}"/>
              </a:ext>
            </a:extLst>
          </p:cNvPr>
          <p:cNvSpPr/>
          <p:nvPr/>
        </p:nvSpPr>
        <p:spPr>
          <a:xfrm>
            <a:off x="0" y="1751031"/>
            <a:ext cx="32399288" cy="5345665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5E7430-F51D-407F-A19F-11FE2EAF042E}"/>
              </a:ext>
            </a:extLst>
          </p:cNvPr>
          <p:cNvGrpSpPr/>
          <p:nvPr/>
        </p:nvGrpSpPr>
        <p:grpSpPr>
          <a:xfrm>
            <a:off x="1075765" y="8276193"/>
            <a:ext cx="13447059" cy="1398494"/>
            <a:chOff x="1075765" y="8821271"/>
            <a:chExt cx="13447059" cy="13984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87C7E8-0D69-4E5D-8DA9-93890BDAC09A}"/>
                </a:ext>
              </a:extLst>
            </p:cNvPr>
            <p:cNvSpPr/>
            <p:nvPr/>
          </p:nvSpPr>
          <p:spPr>
            <a:xfrm>
              <a:off x="1075765" y="8821271"/>
              <a:ext cx="13447059" cy="1398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</a:t>
              </a:r>
              <a:r>
                <a:rPr lang="ko-KR" altLang="en-US" sz="72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바탕" panose="02030604000101010101" pitchFamily="18" charset="-127"/>
                </a:rPr>
                <a:t>작품 요약</a:t>
              </a:r>
              <a:r>
                <a:rPr lang="en-US" altLang="ko-KR" sz="72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72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바탕" panose="02030604000101010101" pitchFamily="18" charset="-127"/>
                </a:rPr>
                <a:t>배경 및 목적</a:t>
              </a:r>
              <a:r>
                <a:rPr lang="en-US" altLang="ko-KR" sz="72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함초롬바탕" panose="02030604000101010101" pitchFamily="18" charset="-127"/>
                </a:rPr>
                <a:t>)</a:t>
              </a:r>
              <a:endParaRPr lang="ko-KR" altLang="en-US" sz="72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F88AAE-7718-4482-BEE5-73EB2B0A42CE}"/>
                </a:ext>
              </a:extLst>
            </p:cNvPr>
            <p:cNvSpPr/>
            <p:nvPr/>
          </p:nvSpPr>
          <p:spPr>
            <a:xfrm>
              <a:off x="12855389" y="8821271"/>
              <a:ext cx="1667435" cy="13984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6B2712-EDF4-4CB8-9E5C-504D223ED2C8}"/>
              </a:ext>
            </a:extLst>
          </p:cNvPr>
          <p:cNvGrpSpPr/>
          <p:nvPr/>
        </p:nvGrpSpPr>
        <p:grpSpPr>
          <a:xfrm>
            <a:off x="1075765" y="15914867"/>
            <a:ext cx="13447059" cy="1398494"/>
            <a:chOff x="1075765" y="8821271"/>
            <a:chExt cx="13447059" cy="139849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80D64B-019C-4C82-8420-88E719236542}"/>
                </a:ext>
              </a:extLst>
            </p:cNvPr>
            <p:cNvSpPr/>
            <p:nvPr/>
          </p:nvSpPr>
          <p:spPr>
            <a:xfrm>
              <a:off x="1075765" y="8821271"/>
              <a:ext cx="13447059" cy="1398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작품 소개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F66A04-A46F-48FB-8DC0-6EE882611B24}"/>
                </a:ext>
              </a:extLst>
            </p:cNvPr>
            <p:cNvSpPr/>
            <p:nvPr/>
          </p:nvSpPr>
          <p:spPr>
            <a:xfrm>
              <a:off x="12855389" y="8821271"/>
              <a:ext cx="1667435" cy="1398494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208E9C-6B60-4889-8F76-1E9A76EE3CD6}"/>
              </a:ext>
            </a:extLst>
          </p:cNvPr>
          <p:cNvSpPr txBox="1"/>
          <p:nvPr/>
        </p:nvSpPr>
        <p:spPr>
          <a:xfrm>
            <a:off x="2967738" y="2281567"/>
            <a:ext cx="264638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604000101010101" pitchFamily="18" charset="-127"/>
              </a:rPr>
              <a:t>작품명</a:t>
            </a:r>
            <a:endParaRPr lang="en-US" altLang="ko-KR" sz="11000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50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소속 학과 </a:t>
            </a:r>
            <a:r>
              <a:rPr lang="en-US" altLang="ko-KR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6600" dirty="0" err="1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팀명</a:t>
            </a:r>
            <a:r>
              <a:rPr lang="ko-KR" altLang="en-US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참가자명 </a:t>
            </a:r>
            <a:r>
              <a:rPr lang="en-US" altLang="ko-KR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지도교수명 </a:t>
            </a:r>
            <a:r>
              <a:rPr lang="en-US" altLang="ko-KR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6600" dirty="0">
                <a:latin typeface="나눔고딕 Light" panose="020D0904000000000000" pitchFamily="50" charset="-127"/>
                <a:ea typeface="나눔고딕 Light" panose="020D0904000000000000" pitchFamily="50" charset="-127"/>
                <a:cs typeface="함초롬바탕" panose="02030604000101010101" pitchFamily="18" charset="-127"/>
              </a:rPr>
              <a:t>산학연계업체명</a:t>
            </a:r>
            <a:endParaRPr lang="en-US" altLang="ko-KR" sz="6600" dirty="0">
              <a:latin typeface="나눔고딕 Light" panose="020D0904000000000000" pitchFamily="50" charset="-127"/>
              <a:ea typeface="나눔고딕 Light" panose="020D09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4E28D19-F918-4CF4-86F6-53DAB5F8CBAA}"/>
              </a:ext>
            </a:extLst>
          </p:cNvPr>
          <p:cNvSpPr/>
          <p:nvPr/>
        </p:nvSpPr>
        <p:spPr>
          <a:xfrm>
            <a:off x="16468585" y="24270544"/>
            <a:ext cx="6480000" cy="139849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</a:t>
            </a:r>
            <a:r>
              <a:rPr lang="en-US" altLang="ko-KR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r>
              <a:rPr lang="en-US" altLang="ko-KR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F5779D-214F-4AF8-89B2-C2C6821913FD}"/>
              </a:ext>
            </a:extLst>
          </p:cNvPr>
          <p:cNvSpPr/>
          <p:nvPr/>
        </p:nvSpPr>
        <p:spPr>
          <a:xfrm>
            <a:off x="0" y="42258322"/>
            <a:ext cx="32399288" cy="9295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1D9F25-5A6D-4497-B51B-7A32310F7DDB}"/>
              </a:ext>
            </a:extLst>
          </p:cNvPr>
          <p:cNvGrpSpPr/>
          <p:nvPr/>
        </p:nvGrpSpPr>
        <p:grpSpPr>
          <a:xfrm>
            <a:off x="1613647" y="18336929"/>
            <a:ext cx="12909177" cy="5182905"/>
            <a:chOff x="1613647" y="16938435"/>
            <a:chExt cx="12909177" cy="51829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41D0F8-2625-4A63-A062-5D40D56DF798}"/>
                </a:ext>
              </a:extLst>
            </p:cNvPr>
            <p:cNvSpPr/>
            <p:nvPr/>
          </p:nvSpPr>
          <p:spPr>
            <a:xfrm>
              <a:off x="2316104" y="17724403"/>
              <a:ext cx="12206720" cy="439693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3F0CF6B-C47A-4627-BE4A-675472268630}"/>
                </a:ext>
              </a:extLst>
            </p:cNvPr>
            <p:cNvSpPr/>
            <p:nvPr/>
          </p:nvSpPr>
          <p:spPr>
            <a:xfrm>
              <a:off x="1613647" y="16938435"/>
              <a:ext cx="6480000" cy="13984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 및 설계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654871C-351A-48A7-A8E6-3FEAF7D39BC9}"/>
              </a:ext>
            </a:extLst>
          </p:cNvPr>
          <p:cNvGrpSpPr/>
          <p:nvPr/>
        </p:nvGrpSpPr>
        <p:grpSpPr>
          <a:xfrm>
            <a:off x="1613647" y="24270544"/>
            <a:ext cx="12909177" cy="5174053"/>
            <a:chOff x="1613647" y="23711166"/>
            <a:chExt cx="12909177" cy="51740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5DCA3A6-529A-4CAD-A445-8C91B8DDF116}"/>
                </a:ext>
              </a:extLst>
            </p:cNvPr>
            <p:cNvSpPr/>
            <p:nvPr/>
          </p:nvSpPr>
          <p:spPr>
            <a:xfrm>
              <a:off x="2316104" y="24488282"/>
              <a:ext cx="12206720" cy="439693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698DF3A-6DB0-4F20-B1A8-FEB3CBA76E43}"/>
                </a:ext>
              </a:extLst>
            </p:cNvPr>
            <p:cNvSpPr/>
            <p:nvPr/>
          </p:nvSpPr>
          <p:spPr>
            <a:xfrm>
              <a:off x="1613647" y="23711166"/>
              <a:ext cx="6480000" cy="13984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작품 특징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3279EAB-036D-4615-8C39-DE5AB81E5A2F}"/>
              </a:ext>
            </a:extLst>
          </p:cNvPr>
          <p:cNvGrpSpPr/>
          <p:nvPr/>
        </p:nvGrpSpPr>
        <p:grpSpPr>
          <a:xfrm>
            <a:off x="16468585" y="18336929"/>
            <a:ext cx="12583360" cy="5096184"/>
            <a:chOff x="16199644" y="16826056"/>
            <a:chExt cx="12583360" cy="509618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29BB9C-88CD-4C6F-8CD1-8FEF50FF4408}"/>
                </a:ext>
              </a:extLst>
            </p:cNvPr>
            <p:cNvSpPr/>
            <p:nvPr/>
          </p:nvSpPr>
          <p:spPr>
            <a:xfrm>
              <a:off x="16576284" y="17525303"/>
              <a:ext cx="12206720" cy="439693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D1A3C7A-EDE0-4A8B-833F-60C84870D6B3}"/>
                </a:ext>
              </a:extLst>
            </p:cNvPr>
            <p:cNvSpPr/>
            <p:nvPr/>
          </p:nvSpPr>
          <p:spPr>
            <a:xfrm>
              <a:off x="16199644" y="16826056"/>
              <a:ext cx="6480000" cy="13984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사용기술</a:t>
              </a:r>
              <a:r>
                <a:rPr lang="en-US" altLang="ko-KR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작동 원리</a:t>
              </a:r>
              <a:r>
                <a:rPr lang="en-US" altLang="ko-KR" sz="5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687A53E-71D6-470D-93F4-5FD708AA9788}"/>
              </a:ext>
            </a:extLst>
          </p:cNvPr>
          <p:cNvGrpSpPr/>
          <p:nvPr/>
        </p:nvGrpSpPr>
        <p:grpSpPr>
          <a:xfrm>
            <a:off x="1344706" y="30654767"/>
            <a:ext cx="30247758" cy="6806584"/>
            <a:chOff x="1075765" y="31890603"/>
            <a:chExt cx="30247758" cy="68065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3C230A9-1410-44BB-9D3C-B7C4C63D9444}"/>
                </a:ext>
              </a:extLst>
            </p:cNvPr>
            <p:cNvSpPr/>
            <p:nvPr/>
          </p:nvSpPr>
          <p:spPr>
            <a:xfrm>
              <a:off x="1613647" y="32582081"/>
              <a:ext cx="29709876" cy="61151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A1D4EE-5060-4C4B-A397-9340FB4F3796}"/>
                </a:ext>
              </a:extLst>
            </p:cNvPr>
            <p:cNvGrpSpPr/>
            <p:nvPr/>
          </p:nvGrpSpPr>
          <p:grpSpPr>
            <a:xfrm>
              <a:off x="1075765" y="31890603"/>
              <a:ext cx="13447059" cy="1398494"/>
              <a:chOff x="1075765" y="8821271"/>
              <a:chExt cx="13447059" cy="139849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61D0F99-29AC-4360-8AC1-494C53C0D4AF}"/>
                  </a:ext>
                </a:extLst>
              </p:cNvPr>
              <p:cNvSpPr/>
              <p:nvPr/>
            </p:nvSpPr>
            <p:spPr>
              <a:xfrm>
                <a:off x="1075765" y="8821271"/>
                <a:ext cx="13447059" cy="13984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2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  기대효과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42BFBF0-68BE-46C3-9264-61DD9C192D3A}"/>
                  </a:ext>
                </a:extLst>
              </p:cNvPr>
              <p:cNvSpPr/>
              <p:nvPr/>
            </p:nvSpPr>
            <p:spPr>
              <a:xfrm>
                <a:off x="12855389" y="8821271"/>
                <a:ext cx="1667435" cy="13984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8BC5C00-CB04-4FB1-BE7D-E705BEC3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77" y="39305652"/>
            <a:ext cx="29118616" cy="25562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074DAB0-82E6-46DC-A124-367BF740927D}"/>
              </a:ext>
            </a:extLst>
          </p:cNvPr>
          <p:cNvSpPr txBox="1"/>
          <p:nvPr/>
        </p:nvSpPr>
        <p:spPr>
          <a:xfrm>
            <a:off x="20956816" y="5916091"/>
            <a:ext cx="16190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(*</a:t>
            </a:r>
            <a:r>
              <a:rPr lang="ko-KR" altLang="en-US" sz="4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해당사항 있을 경우 기재</a:t>
            </a: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45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함초롬바탕</vt:lpstr>
      <vt:lpstr>나눔고딕 Light</vt:lpstr>
      <vt:lpstr>Arial</vt:lpstr>
      <vt:lpstr>나눔고딕 ExtraBold</vt:lpstr>
      <vt:lpstr>나눔고딕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16</cp:revision>
  <dcterms:created xsi:type="dcterms:W3CDTF">2023-10-04T01:33:47Z</dcterms:created>
  <dcterms:modified xsi:type="dcterms:W3CDTF">2024-09-13T01:36:28Z</dcterms:modified>
</cp:coreProperties>
</file>