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5"/>
  </p:notesMasterIdLst>
  <p:sldIdLst>
    <p:sldId id="280" r:id="rId2"/>
    <p:sldId id="283" r:id="rId3"/>
    <p:sldId id="28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0" autoAdjust="0"/>
    <p:restoredTop sz="94740"/>
  </p:normalViewPr>
  <p:slideViewPr>
    <p:cSldViewPr>
      <p:cViewPr>
        <p:scale>
          <a:sx n="98" d="100"/>
          <a:sy n="98" d="100"/>
        </p:scale>
        <p:origin x="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9T14:21:0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2271 4649 1792,'-12'0'355,"-3"0"-3,0-1-92,2-2-83,3-5-73,8 6 1,2 2 51,-1 0 102,1 0-64,-2 0-52,1 0-44,-2 0-1,-3 0 25,5 0-19,-8-2 233,4-3-71,1 1-98,-3 2-71,3-1 0,-11-6-10,8 5-34,-1 0 60,3-1 14,-1 0 52,-2-1-3,-2 1 35,8 3-143,-1 1 0,0 0-1,1-1 1,-1 0-1,1 0 1,-1 0-1,1 0 1,0 0-1,0 0 1,0 0 0,0-1-1,-1-1-66,-1-2 238,-2 2-55,-3-1 11,-2 2-62,7 3-90,1-1 1,0 0 0,0-1-1,0 1 1,-1 0 0,0-2-43,-12-9 380,5 1-60,-5-4 78,6 8-189,-5-4 84,-3-12 80,6 12-227,-2-2-1,2-5-57,-6-11-83,14 22-25,-1 0 0,1 0 0,1 0 0,-1-2 20,-6-22-154,-1-16 154,5 17-27,4 20 9,1 0 0,0-1 0,0 1 0,1 0-1,1-5 19,0-16-32,0 21 24,0-1 0,1 0 0,0 1 1,0 0-1,2-2 8,0-5-52,19-37 10,-21 42 44,0 5 3,-1 0 0,1 0 0,1 0 0,-1 0 0,1 1 0,0-1 0,1 1 1,0 0-1,1-3-5,4-3-1,23-28-100,-10 22 59,-4-4-1,5 4-32,-5-4 41,-15 17 32,1 1 1,-1-1-1,1 1 0,0 0 1,2-2 1,1 2 1,-1-1 1,-1 0-1,1 0 1,-1-1-1,0 1 1,0-1-1,-1-1-1,21-21 36,17-13-62,-19 18 0,-4 6-31,1 0-1,11-6 58,-17 13-7,1-1-11,7-2-52,10-6-24,-28 17 87,-1 0 0,0 0 0,1 1 0,-1-1 0,1 1 0,0 0 0,0 0 7,27-3-6,-14 5 53,0 1 0,14 3-47,-15-2 95,0-1 1,14 1-96,12-1 226,-37-2-203,0 1-1,0 0 1,1 1 0,-2-1 0,1 1-1,4 2-22,13 6 61,-14-7-27,0 1 1,-1 0-1,1 0 0,-1 0 1,0 1-1,5 4-34,-1 3 65,-8-9-49,0 1 0,0-1 0,0 0-1,0-1 1,1 1 0,-1-1 0,1 1 0,2 0-16,3 2 35,0 1-1,-1 0 1,7 4-35,-7-3 8,0-1 0,1 0 0,6 2-8,-5-2 4,-1 0 1,0 0-1,-1 1 0,4 3-4,-4-3 3,0-1-1,1 1 0,0-2 1,4 3-3,-10-6 4,0 0 0,1 0 0,-1 0 0,0 1 0,0-1 1,-1 1-1,1 0 0,0 0 0,-1 0 0,0 0 0,1 0 1,-1 0-1,-1 1 0,1 0-4,15 22 80,3 1 112,-11-3 64,9-6 27,-13-1-149,-3-9-87,9 23 85,-8-27-115,-1 1-1,0 0 1,-1 0 0,1 0 0,-1 0 0,0 0-1,0 0 1,-1 0 0,1 1-17,-1 0 8,0-1 1,1 0-1,0 1 0,0-1 0,2 4-8,2 11 7,1 9 2,-2 0 0,0-1 0,-2 4-9,-2-24 0,-1 0 0,0 0 0,0 0 0,-1 1 0,0 0 0,0-1 0,0-1 0,1 0 0,0 1 0,1 0 0,-1 0 0,1 1 7,-1-1 0,0 0 1,0 1-1,-2 3-7,-2 10 29,3-5-12,1-11-2,0 0 0,0 1 0,-1-1 1,1 0-1,-1 0 0,0 0 0,-2 1-15,1 1 21,0-1-1,1 0 1,0 1 0,0 0-21,1-2 14,0-1-1,-1 1 1,0-1 0,0 0 0,0 0-1,-3 4-13,-10 22 39,5-10-5,1-8 24,0-4 26,-2-2 43,1-2-3,0-1-33,-22 3 123,19-7-83,-4-1 87,-3-5-7,2 1-46,3 4-23,-27-2 218,23-1-226,1-1-36,-2 3-13,-1 2-29,-21 1 2,1-4-44,20-2-3,13 3-7,0 1 0,0-1 0,0 1 0,-8 1-4,-58 0-47,-105 0-194,170-1 134,-6-3-79,8 1 17,2 1-5,1 0-70,-1 1-464,0 0 59,0 2 55,1-1 47,0 2 42,0-1 36,-3 3-385,-4 2-223,4-4 587,-1 1 59,-1 0-28,-5 2-166,14-5 625</inkml:trace>
  <inkml:trace contextRef="#ctx0" brushRef="#br0" timeOffset="1765.5106">6203 4757 3840,'-2'-7'261,"0"0"-28,0-1 24,1 5-126,0 0 41,-1-1 11,1 0 44,-1 0 50,-1-1 56,0-1-232,-3-6 49,4 7 96,1 2-83,0 1-50,2-1-48,-1 1-17,-2-1 48,-12-15 509,7 11-449,0 1-48,2 1-67,0 0-55,-26-25 393,-1 3 54,-3 5 61,-4 4 66,6 3-218,25 10-249,-1 1 0,1 0 1,-1 0-1,-3 0-93,-4 0 248,0-1 0,-9-4-248,1-2 288,11 4-78,-8-6 244,1 0-3,6 6-243,10 4-116,-1 0 0,0 0 0,1 0 0,0 0 0,-1-1 0,1 1 0,1-1 0,-1 0 0,0 0 0,-1-4-92,-6-11 219,7 9-154,1-1-37,-3-17 30,-1-11-95,5 23 13,1 0-1,0 0 1,2-7 24,-1 2-28,4-29-28,0 29 50,1 0 0,2-3 6,0 0-12,4-12-88,8-15 100,8-8-2,-5 14 54,37-61 8,-44 75-55,-11 23 0,0 0 1,0 0-1,1 0 0,0 0 1,0 1-1,1 0 1,-1 0-1,2 0 1,0 0-6,70-47-43,-40 28 53,-19 17 36,0 0-1,8-1-45,-12 4 31,-5 2-15,0 0 1,-1 1-1,1 0 0,0 1 0,3-1-16,10 1 6,0 1-1,1 1 0,-1 0 1,1 2-1,-1 1 0,0 1 1,4 1-6,-7 2 0,0 0 0,7 4 0,7 3 0,46 14 0,58 13 0,-103-31 0,21 10 0,16 4 0,53 17 0,-115-38 7,0 1 0,0 0 1,0 1-1,-1 0 0,3 2-7,24 18 111,-31-22-93,2 2 11,-1 0 1,0 0-1,-1 1 0,1 0 1,-1-1-1,0 1 0,-1 1 0,0-1 1,2 4-30,1 2 68,0-1 0,8 11-68,-10-18 5,-1 1-1,0-1 1,0 1 0,0 0 0,-1 0 0,0-1-1,0 2 1,0-1 0,0 0 0,-1 1-5,10 25 34,-8-24-17,0 1 0,-1-1 0,2 8-17,-2 4 15,0 1-1,-2 0 1,-1 15-15,0 4 31,1-25-4,1-6-19,-1 0 0,-1 0 0,1 0 0,-1-1 0,0 1 0,-1 0 0,0-1 0,0 1 0,-1-1 0,1 1-8,-6 11 0,0 2 45,-1 4 61,-1 0 49,-14 24 266,20-42-335,0 0 0,-1-1 0,0 1 0,0-1 0,-1 0 0,1 0 0,-1-1 0,-1 0 0,1 0 0,-1 0 0,0-1 0,-3 2-86,-22 8 203,-17 1 58,43-13-223,-1 0 0,1 1 0,-1 0 0,-4 4-38,5-4 21,0 0 0,-1 0 0,1 0 0,-1 0 0,1-1 0,-2 0-21,-82 11 117,74-11-129,0-1 0,-15-2 12,18 1-3,-1 0 1,0 1-1,-6 1 3,10 0 9,-14 1 49,2 0 69,-3-1 91,-4-1 111,-8-1-161,1 0-105,3 0-65,-50 0-72,74 0 89,1-1-1,0 0 1,-1-1-1,1 0-14,-22-4 22,7 5-49,2 1-115,-29 0-117,34 0 124,0 0-60,-1 0-113,8 0 110,0 0-34,0 0-37,0 0-40,0 0-44,1 0-46,-14 3-744,14 0 714,2-1 204,-1 1 54,-2-1 31,-7-2-8</inkml:trace>
  <inkml:trace contextRef="#ctx0" brushRef="#br0" timeOffset="5885.2435">366 6338 6400,'0'-5'790,"-1"1"-123,0 0-114,-1 1-107,1 0-97,-1 1-89,0 0-79,0 0-73,1 1-46,0 0-43,3-2-73,1 0 40,1 0 44,9-10 191,-11 10-165,1 1 59,-1 0-41,0 2-24,1 0-25,1-1 21,0-4 8,-4 4-53,0 1 0,0-1 0,1 1 0,-1 0 0,0-1 0,0 1 0,1 0 0,-1-1 0,0 1 0,0 0 0,1 0-1,-1-1 1,1 1 0,-1 0 0,0 0 0,1-1 0,-1 1 0,0 0 0,1 0 0,-1 0 0,1 0 0,-1 0 0,1 0 0,-1 0 0,0 0 0,1 0 0,-1 0 0,1 0 0,-1 0 0,1 0 0,-1 0 0,1 0-1,7 0 2,0 2 61,0 0 52,-1 1 42,5 4 209,-9-4-255,0-1-1,0 1 1,-1 0 0,1 0 0,-1 0 0,0 0 0,0 1 0,0-1 0,0 1-111,12 32 539,-4 22 145,-2-12-149,1-15-127,-1 0-41,-1 11 59,-1-4-99,0-9-77,7 26 112,3 15 73,-2-20-203,5 18-20,0 6-72,-10-37-80,1 0 0,2-1-1,1 0 1,2-1-1,2-1 1,15 24-60,10 19 157,14 41 208,-48-99-306,18 35 79,-1-4-68,-9-17-65,18 35-101,9-5 4,-19-27 94,-1 0 56,-3-3 38,11 18-40,-15-25-84,1-1-48,0 0-2,15 20-9,-9-8 120,5 7 117,-11-18 174,14 15-324,-27-36 20,16 19 106,-2 1 0,1 2-126,28 63 181,-17-37-124,1-2-34,14 23-12,21 37 11,2 0-60,-40-65-5,-3-8 22,20 24 21,12 5 53,5-2 38,-32-35 31,6 10-122,24 36 102,-32-48-105,1-2 0,22 15 3,-12-9 0,-33-27 0,26 21 0,9 3 0,42 21 0,61 48 1,-55-36-18,13 3 17,-9-9-80,-5 7-5,36 10 36,-39-24 29,7 3 17,2-4 0,24 5 3,-9-3 6,123 50 125,-129-65-134,257 62-19,-142-56-90,-69-15 48,50 6-65,6-13-80,-170-16 169,266 10-408,-197-12 355,-5-1 84,163-9 148,-202 6-112,85-3 21,-85-1-78,2 0-38,71-12-151,-94 13 141,50-10-63,-1-5 37,-1-4 36,1-1 32,6-3 34,1 2 33,-32 11 57,128-37 432,-154 40-479,0 1-34,25-10-50,81-31-125,-100 36 154,0-2 42,7-2 43,1 1-52,103-38-117,-93 36 66,2-2 44,-22 8 35,1 0 40,44-21 154,3-2-40,0-2-48,-4 0-60,-71 34-83,182-94 127,-131 65-122,-2 0-33,58-41-35,-87 57 22,51-34-71,28-34-48,-13 19-14,-16 11 40,-31 16 71,-19 10 37,12-17 16,-25 27 11,73-74 40,-41 42-90,0-1-85,95-105-308,-86 93 318,1-1 68,-24 25 89,0 0 54,85-104 345,-74 78-315,-12 9-46,-2 3-50,0 5-57,14-20-76,12-41-103,-50 91 170,-12 21 34,75-143-148,-4-8 75,-17 31 104,4-8 87,17-60 163,-27 55 14,-12 47 4,-15 32-67,-2-1-61,-2 0-57,-2 0-55,9-28-65,4-1-105,21-40-159,-5 14 1,-20 39 123,10-54-71,-17 50-49,1-33 267,-13 76-61,0 1 41,1-10 54,0 1 68,-2-1 67,-3 0 65,-1-33 111,0 15-107,0 22-149,0 27-79,0 0 0,-1 0 0,-1-4-10,-1 5-20,0 0 1,0 1-1,0-1 0,-1 1 0,-4-6 20,4 5-15,0 1-56,0-2-64,-1 1-43,3 7 112,0 0 0,1 1 1,-1-1-1,0 1 0,-1-1 1,1 1-1,0 0 0,-1 0 1,1 0-1,-2-1 66,-16-7-160,-2 6 50,7 5 78,-1 2 45,4 1 38,0 3 42,0 0 47,1 3 52,-8 14-5,0 8-63,4-8-73,1-3-40,6-12-20,-1 0 0,0 0 0,0-1 0,-6 4 9,-12 11-44,19-14 31,0 0 0,1 1 0,-6 9 13,-12 15-4,7-12 4,2 1 0,-15 24 0,20-28 5,0-1-34,-2 3-39,-7 10-76,-4 6-43,9-12 98,11-19 71,-25 41-89,16-26 74,-2-1-1,-8 8 34,-16 19-58,-16 27 58,27-38-3,-23 23 3,9-12 42,5 0 68,6-2 53,3-6-47,1 0-33,1 0-38,1 2-41,-10 12-128,-20 21-160,26-36 163,1 0 58,-9 16-13,-63 95 35,59-82-29,16-27 52,5-15 47,-8 4 69,-2 1 65,-17 33 248,27-40 29,-21 19-440,-2 3 269,16-14-99,1-3-35,-6 6 115,-3-1 0,-23 17-250,-44 34 404,3 2-93,3 3-91,1 3-93,48-47 39,-53 37-166,-58 32 93,60-44-75,-50 38-13,131-96-5,-5 4 0,-14 8 0,-124 59-16,107-57-77,-24 7 93,21-9 6,1 1 49,15-4 11,-8 3 172,-28 10-238,13-12 108,-2-2 44,-156 32 464,131-36-398,-38 8-36,52-9-125,-35 8-14,-36 8-5,25-5 50,4 3 35,-119 39 204,155-44-204,7-4 234,-47 4-357,76-17 86,-18 3 127,-4-2-213,10-4 104,-15 0 0,3 4-45,-302 23 107,204-20-124,122-7-13,-84 4 43,87-8-33,-17 0 50,-3-3-89,26 0 31,-111-5 125,102 7-28,-14-4-128,-95-16 147,62 6-35,-1 5 55,70 9-134,5 0 7,-1-1-1,-12-3-39,4-2 49,-1-2-1,-14-8-48,-34-11 69,5 3 61,-21-13-130,17 7 78,-3 2-19,38 14-6,2-1 0,-34-19-53,37 16 5,-77-45 33,94 52-21,-75-50 0,70 45-64,1-2 1,-17-17 46,-40-51-27,-5-4 86,16 19 3,-37-43-97,60 68 29,19 20 6,-20-25 0,27 24 0,2-1 0,-6-12 0,-11-17-16,19 34-5,6 9-8,0-1-1,-1-3 30,2-1-61,-5-18 61,3 8-24,-17-35-70,-26-45 94,15 35-66,-19-30 32,-44-55 25,50 79 9,41 61 0,2 4 0,-1 0 0,-7-9 0,6 12 2,-1 1-1,-5-4-1,-4-4 8,-6-10 29,1-1 0,-6-11-37,20 26 6,-21-35-10,-10-29-52,13 24 4,19 35-15,0 0 1,2 0-1,0-1 0,-5-19 67,-4-36-133,10 51 79,-4-20-52,3-33-86,-11-2-5,10 40 130,-2-8 28,-9-21 22,0 15-3,5 17-13,1-6 33,5 9-5,1 4 5,-1 0-1,-4-5 1,-14-24 16,-5-10 18,16 22-52,6 14 0,-4-17-48,0 3-36,-1-8-108,2-1 0,0-18 210,2 13-180,-2-1-63,5 29 91,0 1 36,-11-31-42,-11-39-30,19 56 77,-6-40-81,2 9 48,-4 0 48,13 56 33,0 1 1,-8-13 62,-10-27-89,7 11 31,12 35 56,-1 0 0,0 1 0,-9-13 2,11 19 0,-35-47-5,18 31-22,-3 5-37,-12 0-35,27 15 80,0-1 1,1-1 0,-9-5 18,14 8-2,0-1-1,-1 1 1,1 0 0,-1 1 0,0-1 0,0 1 0,0 0 0,0 0-1,0 1 1,-2-1 2,2 0-16,0 0 0,-1-1 0,1 1 1,0-1-1,0-1 0,-1 0 16,-22-12-17,0 2-55,7 3-17,19 10 68,-1 1 0,1-1 0,-1 0-1,1 1 1,-1-1 0,0 1 0,1 0 0,-1 0 21,-24 0-233,-4 0 53,0 0 50,3 0 49,13 1 29,0 4 35,2 0 16,-12-1 1,7 5 0,-1-3-10,-16 4-76,9-1 25,-16 8 0,38-15 58,-1 1 1,1 0-1,0 0 0,0 0 0,0 0 1,1 0-1,-1 1 0,-1 3 3,-7 8 16,1 1-1,-1 5-15,-23 32-52,28-43 16,0 0 0,1 0 0,0 1 0,1-1 0,-4 12 36,-3 16-39,5-17 25,0 3-89,-4 23 103,3 9-39,2 3 32,4-31 28,2 0 0,1-1-1,1 2-20,10 51 33,-2-20-87,-7-37 35,-2-9 14,1 0 0,1 0 1,0 0-1,1-1 5,0 3 0,-1-1 0,-1 0 0,0 1 0,-1 0 0,-1 15 0,0-9 0,4 21 0,0-16 0,-1-14 0,-1-1 0,-1 1 0,0 7 0,-2 41 0,-1-20 0,3 0 0,3 28 0,1-42 0,-3-14 0,0 0 0,-1-1 0,0 9 0,1 9-14,3 1 42,5 16 183,2 1-211,0-4 95,-2-10 45,10 21-140,4 16 106,-17-47-85,2-1 0,1 1-21,6 20 27,-4-4 42,19 61 67,-6-31-106,-19-57-31,0 0 1,0 0 0,1-1-1,1 0 1,0 0 0,0-1-1,1 0 1,3 2 0,2 1-24,1 0-1,1-1 1,4 2 24,26 16-104,2-4-61,0-2-75,1-1-88,1 1-141,-25-13 79,0 0-63,12 5-318,1 0-71,39 18-954,-52-22 1240,1-1 45,-5-1 131,0 0 51,-1 1 59,1 0 67,19 13-200,17 15-84</inkml:trace>
  <inkml:trace contextRef="#ctx0" brushRef="#br0" timeOffset="10952.9276">6770 8837 5376,'-5'0'357,"0"0"-33,-5 0 232,4 0-234,0 0-49,-1 0-44,1 0-39,-1 0-8,0 0-41,-3 1 11,0 1-49,-10 3 73,6 0 6,2 1 65,6-2-79,0 0 38,-4 2-10,8-5-150,-1 0 1,0 1-1,0 0 0,1 0 0,-1-1 0,1 2 0,0-1 0,0 0 0,-1 0 1,2 1-1,-1-1-46,-13 19 143,-9 8-36,12-16-52,1 4-44,1-2 36,1-4 64,6-9-123,1 1 88,-2 2 151,-8 5 495,9-7-546,-1-1-63,-9 7 527,-1 0-48,10-6-444,-8 7 308,6-4-276,4-4-150,-1-1-55,-3 2 92,0 2-37,5-2 48,1 2 78,0-5-32,-2 0-73,-4 0-77,3 0 91,2 0 23,0 0 49,1 0 59,-1 0 70,-1-2-15,-7-7 5,7 7-22,2 2-90,0 0-37,0-11 74,0 0-47,0-9 28,0-35 39,0 44-109,0-1 50,0 10-100,0 2-31,0 0-75,2 0 27,0 0 36,1 0 0,-1 0 0,0 0 0,0 0 1,1 1-1,-1-1 0,0 1 0,0-1 0,0 1 0,1 0 0,-1 0 1,0 0-1,0 0 0,1 1 1,-2-1-5,1 1 1,-1-1 0,0 1-1,1 0 1,-1-1 0,0 1-1,0 0 1,0-1-1,0 1 1,0 1 4,4 7-35,13 13-3,12 1 32,1 1 18,-1 11 48,-6-9-40,-5-8-14,29 32 20,-21-21-30,16 10-72,-12-13 49,5 7 27,4 9 60,10 16-60,33 50 49,-31-36-94,-22-31-29,32 37 116,-13-20 1,-26-28-40,4 6 25,2-1-28,-19-24-5,2 0 0,8 6 5,2 0-37,35 32-32,-48-42 74,-1-1 0,2 1 0,-1-2 0,5 3-5,15 11 33,5 16-1,-3-9-34,23 8-56,-20-13 33,1 1 19,22 21 6,-12-6 11,5-4 37,-5 13-16,-24-28-22,0-1 0,2 0-10,0-1 9,-1 2-1,1 1-8,36 33-4,3 2-77,-12-9 41,2-3 41,-32-26 6,18 14 52,-4 5 26,13-4-26,-33-21-49,-1 0 0,10 11-10,10 10 17,-6-11-11,14 8-6,-13-10-1,12 11 1,41 47 0,-58-58 0,21 18 0,-33-26 9,1-1 0,0 0 0,0-1 0,1-1-1,12 7-8,-13-8-12,6 4-3,-6-3 11,1 0 0,1-1-1,-1 0 1,14 4 4,4-1 2,20 6 39,-14-2-52,-24-8 0,34 11-3,-42-16 27,1 0 0,-1 0 0,1 0 0,5-1-13,20 1 65,-18 0-35,-1-1 0,0 0 0,0-1 0,1 0 0,-1 0-1,0-2 1,0 0 0,9-3-30,-13 3 16,17-8 52,-4-2 35,3 0 5,1-2-29,-11 3 22,-3-1 48,-3-4 86,-4 2-240,5-23-72,-5 14 90,-1 10 52,-1 2 61,1-4 83,-2 2-44,-1-1-11,-1-7 30,0-8 54,0 8-110,-5-5-17,1 2-19,4 6 3,-1 5 5,-3-1-40,1 2-22,-6-21 54,-10-13-46,5 14 54,3-1 52,-17-35 199,18 49-287,5 9-28,0-1 0,1 0 0,0 0 0,0-4-36,-1-6 33,2 8-3,0 0 1,0 0-1,-1 0 1,-2 0-31,-3-6 24,2 4 28,0 1 0,-4-15-52,9 19 21,-1 1 0,0 0 1,-1 1-1,0-1 0,0 1 1,-1 0-1,-1-1-21,-8-7 16,-19-18 1,-40-49 110,47 53-53,18 22-62,0-1 0,1-1 1,1 1-1,-3-5-12,-49-84 100,1 0 61,52 89-132,-5-9 46,-1 0-1,-9-9-74,16 22 21,0 0-1,-1 1 0,0-1 1,0 1-1,-1 1 1,1-1-1,-1 1 0,-5-3-20,3 2 54,0 0-1,0-1 1,-5-5-54,6 5 39,0 0 0,-1 0 0,-6-3-39,-41-15 96,-1 3 68,-4-1 82,32 10-134,-1 2-11,6-7-52,19 14-44,0 0 0,0 1 0,-1-1 0,1 1 0,0 0 0,-1 0-5,-22-10 12,9 1-12,15 9 0,1 0 0,-1 0 0,1 0 0,-1-1 0,1 0 0,0 1 0,0-1 0,0 0 0,0 0 0,-2-4 0,-8-13 0,-1 11 0,4-5 5,-7-8 38,12 16-56,0 0-1,0 0 0,0 0 1,0-1-1,1 0 0,0-1 14,-19-27-3,13 22 8,4 5-1,0 0 0,0 0 0,1 0 0,0-1-4,-17-24 102,5 10-33,6-3-22,9 19-45,-1 1 1,0 0-1,0 0 0,0 0 1,-3-3-3,-32-43-80,34 47 78,0 0 1,0 0-1,-1 0 1,-2-1 1,-8-10 0,8 5 0,-2 0 18,0-1 0,0 1 0,-1 0 1,0 1-1,-8-5-18,-74-51 48,38 35 32,32 14-80,13 9-21,0 0-1,1 0 1,0 0 0,-6-8 21,-4-12 2,-3-14 54,8 17-29,-2-8-11,-8-13-6,7 19-84,11 19 38,-1-4 40,-2-2-8,3 8-88,3 4-39,2 1-99,0 1 65,0-1-40,1 1-47,0-1-50,-1 0-164,1 1 34,1-2-336,1 1 111,-1 0 94,1 1 24,0-1 71,8 1-857,-7 0 703,-1 0 194,-1 1-59,0-1 65,0 0-50,-1 1-56,1-1-62,-1 1-69,0-1-75,0 0-81,0 1-87,-6-4 472,-1-1 44,-3-2-36,-5-4-164</inkml:trace>
  <inkml:trace contextRef="#ctx0" brushRef="#br0" timeOffset="13941.6923">9959 10972 7296,'-6'-3'740,"0"-1"-78,-3 0 48,1-1-110,-1 1-108,0 1-102,1 0-101,0 2-95,1 1-93,0 2-87,3 3 156,3 8 196,3-4-159,-1-4-100,0-2-50,0 0-36,19 26-21,-4 0-15,-12-20-3,1 1 0,0-2 1,0 1-1,5 5 18,8 5-14,0-1 0,1-1 0,16 11 14,-19-15 0,16 12 0,1-1 0,1-2 0,1-2 0,1 0 0,10 2 0,-17-10 0,1-1 0,-1-1 0,2-2 0,15 2 0,15-4 0,-30-5 0,59 6 0,-39-11 3,-27 1 4,-10 2 1,1 0 3,-1 0 0,1-1 0,0-1 0,-1 0 0,0-1 0,0 0 0,0-1 0,3-2-11,25-16 99,-2-1 0,13-10-99,-38 22 42,-1 0 0,-1-1 0,0-1 0,0 0 0,-2 0 0,0-1 0,6-10-42,2-3 52,55-71 140,-45 55-111,-3-1 1,20-45-82,34-107 120,-52 125-73,-7 20-12,-2-1 0,0-11-35,-9 22-3,-1-9 3,2-43-50,-11 87 41,1-1 1,-2 1-1,1-1 1,-1 0-1,0 1 1,0-1-1,-1 1 1,0 0-1,-1-1 9,1 1-19,-1 1 0,0 0 0,0 0 0,-1 0 0,0 0 0,0 0 0,0 1 0,-1 0 0,0 0 0,0 0 0,0 0-1,0 1 1,-1 0 0,0 0 0,-1-1 19,0 2-15,0-1-1,-1 1 0,-5-2 16,-24-3 15,-1 8 80,1 5 98,20 0-80,-18 3 151,2 2 42,22-6-129,0 1 0,0 0 1,1 1-1,-10 5-177,9-4 93,1 0 6,0-1 1,1 2-1,-4 2-99,-3 11 85,14-18-82,0 0-1,1 0 1,0 0 0,0 0 0,-1 0 0,2 0 0,-1 1-3,-1 7-11,1 0-1,0 0 1,0 0-1,1 0 1,1 0-1,0 0 1,0 0-1,1 0 1,3 9 11,0-6-14,0 1 1,1-1-1,0 0 1,1 0 0,1 0-1,8 10 14,-1-5-11,0 0 0,2-1 0,0-1 0,1-1 0,1 0 0,0-1 0,1-1 0,0-1 1,5 1 10,6 2-15,10 3 15,5-1-59,1-2-1,40 8 60,-61-19-19,0 0-1,0-2 0,0-1 1,1-1-1,15-1 20,14-6 4,1-4 37,-36 5-16,-1-1-1,0-1 1,0 0 0,9-6-25,-8 2 15,-1 0 0,1-2 1,11-10-16,5-8 12,-1-2 0,-1-2 0,20-27-12,-4 0 11,-2-2 1,28-53-12,-14 9 89,19-54-89,-52 97 43,-3-1 0,-3-1-1,1-15-42,1-19 86,-4-2-1,-5 0 0,-1-38-85,-15 106 52,-2-1 0,-4-29-52,1 26 24,4 38-23,-1-18 20,0 1 0,-2-1 1,0 1-1,-1-1 0,-1 1 0,-7-17-21,5 21 31,1-1-1,-2 1 1,0 0-1,-9-10-30,14 21 7,1-1-1,-2 1 0,1 0 0,0 0 0,-1 0 0,1 0 0,-1 1 1,0-1-1,0 1 0,-3-1-6,4 2-1,0 0-1,1 0 1,-1 0 0,0 1 0,0 0 0,0-1 0,1 1-1,-1 0 1,0 0 0,0 1 0,-1-1 1,1 1-7,0 0 0,-1 0 0,1 0 0,0 1 0,0-1 0,0 1 0,0 0-1,0 0 1,0 0 0,1 0 0,-1 0 0,1 1 0,-1-1 7,-7 9-49,1 1 1,-5 6 48,7-9-24,-13 20-49,1 0 1,-6 14 72,11-16-23,1 0 1,2 1-1,0 0 1,2 0-1,1 1 0,2 1 1,0-1-1,2 7 23,2-11-31,1 0 0,1 0 1,1 0-1,1-1 0,2 4 31,-3-18-16,2 1 0,-1-1 0,1 0 0,1 0 0,0 0 0,0 0 0,1-1 0,1 0 0,-1 1 0,1-2 0,1 1 0,6 7 16,-8-12-3,-1 0 1,1-1-1,0 1 1,0-1-1,0 0 1,1 0-1,-1 0 1,1-1-1,0 0 1,-1 0-1,1 0 1,0-1-1,0 0 3,14 2 0,0-1 1,1-1-1,5-1 0,-26 0 0,15 0 0,-1-1 0,1 0 0,-1 0 0,0-2 0,0 0 0,0 0 0,0-1 0,0-1 0,7-4 0,12-8 0,-2-1 0,0-2 0,-1-2 0,7-7 0,-19 16 0,15-12 10,9-11-10,1-6 30,-2-3-1,-1-1 1,8-18-30,-8 7 93,18-36-93,64-131 162,-72 123 38,5-29-200,21-86 260,-17 0 35,-39 123-172,-5 3 72,-4-1 1,-4 0-1,-3-14-195,-5 71 144,-3-13-144,-2-4 150,5 43-124,0-10 30,-4-16 64,-12-6 46,4 15-102,7 11-54,5 14-10,1-1-1,0 0 1,-1 0 0,1 0-1,0 1 1,-1-1 0,1 0-1,-1 1 1,1-1 0,-1 1 0,1-1-1,-1 0 1,0 1 0,1-1-1,-1 1 1,0-1 0,1 1-1,-1 0 1,0-1 0,0 1-1,1 0 1,-1-1 0,0 1-1,0 0 1,0 0 0,1 0-1,-1 0 1,-1 0 0,0 0-7,0 1 1,-1 0 0,1-1-1,0 1 1,0 0-1,0 1 1,-1-1-1,0 1 7,0 0-8,-5 3-29,0 1 1,0 0-1,1 0 0,0 0 1,0 1-1,0 1 37,-3 3-61,1 2 0,1-1 0,-5 9 61,-7 17-150,2 2 1,-3 12 149,12-29-50,-16 48-66,17-47 74,2 1 0,1 1 0,1-1 0,1 1 0,0 18 42,3-35-13,0 0-1,1 0 0,0 0 0,0 0 0,1-1 0,0 1 1,1-1-1,1 4 14,-2-8-1,0 0-1,1 0 1,-1 1 0,1-1 0,0-1 0,0 1 0,0 0 0,0-1-1,1 0 1,-1 1 0,1-1 0,0-1 0,0 1 0,0 0-1,2 0 3,-3-2-2,0 0 1,0 0-1,0 0 1,0 0 0,0 0-1,0 0 1,0-1 0,0 0-1,0 0 1,0 0 0,1 0-1,-1 0 1,0 0 0,0-1-1,2 0 1,5-2-11,-1 0-1,0-1 1,1 0 0,1-2 11,13-6-35,-6 3 28,0 0-1,0 0 1,-2-2 0,1 0-1,-1-1 1,-1-1 7,15-15 1,-2-1 0,12-18-1,83-106-1,-96 114 5,-2-1-1,-1-1 1,3-10-4,29-80 48,-48 112-41,12-29 18,1-11-25,1-21 16,-5 0 0,1-26-16,-13 66 18,-1 0-49,-2 1-51,-3 0-50,-3 0-49,-3 1-49,-4 1-50,-4 1-50,-4 5 91,15 27 205,1 1-1,-1-1 1,1 1 0,-1 0 0,-4-3 34,-5-1-56,1 1 0,-1 0 0,0 1 0,-11-3 56</inkml:trace>
  <inkml:trace contextRef="#ctx0" brushRef="#br0" timeOffset="18629.0056">4284 4892 6272,'-9'-5'842,"3"3"-310,1 0-121,0 2-42,2 0-89,0 1-39,1 0-37,0 0-35,-1 0 25,2-1-62,0-2-53,1-2-44,0 3 99,0 0-36,2 1 15,7-1-18,-8 1-24,0 0 52,1-2 11,0 1-193,-1 0 38,0-1 42,1 1 42,-1 0 56,1 0 109,0 4 139,-1 0-288,-1 0-39,-2 10 161,-4-2-95,-2 8-13,4-7-33,1 2 44,-3 7 113,-6 11 159,-1-2 1,-3 5 4,-7-1-8,3 16-37,11-35-209,-2 1 0,1-1 0,-2-1 0,-9 10-127,2-3 156,2 1 1,-1 1-157,-1 7 109,2-4 74,-1 0 0,-11 12-183,-115 124 656,72-72-267,27-29-169,-3 4-77,14-14-93,-4 6 49,-4-7 19,-6 8-60,-26 38-47,49-65 22,-1 0 37,4-5 28,-1-1 42,0-1 52,0 0 59,6-5 33,0 3-64,1-1-75,-2-2-90,-12 13-11,18-18-59,-1 3-72,-1 1-111,5-8 33,0 0 75,0-1 63,-1 0 49,-3 1 53,-23 16 247,20-15-218,1-1-73,-15 14-122,3-10 80,16-12-5,16-1-65,0 1 50,7 6 42,-11-7-9,-1-1-1,0 0 0,0 0 1,0 0-1,1 1 1,-1-1-1,0 0 1,0 0-1,1 0 0,-1 0 1,0 0-1,0 1 1,1-1-1,-1 0 1,0 0-1,0 0 1,1 0-1,-1 0 0,0 0 1,1 0-1,-1 0 1,0 0-1,0 0 1,1 0-1,-1 0 0,0 0-1,20-5-16,1-2-10,-11 6 24,-1 0 0,1 0 1,0 1-1,9 1 2,-3-1 6,-1 0 0,15-2-6,-13 0-1,93-14 126,-72 11-173,-19 3-20,0 0-36,7-2-70,1-1 103,2-1 89,0-1 71,2 0 69,16-2 158,-21 4-195,11-1 85,-1-2 0,2-3-206,86-22 222,-79 24-187,0 0-46,167-32 5,-162 30 6,24-3 11,-43 10 2,3-1 87,16-4 175,-8 0 100,-25 6-93,-6 3-90,4-1 43,-2-4-47,-2 1-63,8 2-1,-7 1 8,1 1-1,12-3-131,4-5 79,-27 8-77,0-1 0,0 0 0,0 1 0,0 0 1,0-1-1,1 1 0,-1 0 0,0 0 0,0 0 1,0 1-1,0-1 0,2 1-2,-2-1 4,-1 1 1,1-1-1,-1 0 1,1 0-1,-1 0 0,1 0 1,-1 0-1,1 0 1,-1 0-1,1-1 1,-1 1-1,1 0 0,-1-1 1,1 1-1,-1-1 1,1 0-1,-1 1-4,6-4 21,3-2 29,0 4 12,-8 2-41,-1 0 0,1 0 1,-1 0-1,1-1 0,-1 1 0,1-1 0,-1 1 0,0-1 0,1 1 0,-1-1 0,2-1-21,-2 1 25,1 0 0,0 0 1,-1 1-1,1-1 0,0 0 0,0 1 0,0-1 0,0 1 0,0-1 0,0 1 1,0 0-1,0 0-25,11-4 35,-4-3 36,-6 5 5,-1 0-38,5 3-15,-4-1 9,0 0 45,9 0-35,-1 0-42,-9 0-133,-2 0-12,0 0-57,0 0 6,0 0-52,0 0-41,0 0-34,-1 1-644,0 1 596,-1 0 111,-1 1 42,-3 3-115,0-1 133,-2 3-43</inkml:trace>
  <inkml:trace contextRef="#ctx0" brushRef="#br0" timeOffset="22173.8716">2366 2703 7168,'-15'19'968,"6"-7"-357,3-3-140,0-2-47,0 1 92,1-1-112,3-3-160,-1 0-42,0 3 118,-3 3 133,4-7-276,-1-1 35,2 0 47,0-1 69,1-1-134,0 0-41,-2 0 50,-1 0-97,-1-2-86,2 1 3,2 1 51,-5-13 161,-1-10-128,-1-4-49,2 14-6,4 11-46,0-1 1,0 0 0,0 0 0,0 0-1,1 0 1,-1 0 0,1 0 0,0 0-1,0 0-6,0 0 5,0 0-1,-1 1 0,1-1 1,0 1-1,-1-1 0,0 1 1,1-1-1,-1 1 0,0-1 1,-1-1-5,-1 0 34,1 1 0,-1-1 0,1 1 0,-1 0 0,-2-2-34,3 2 129,0 1-42,2 0-26,0 0-21,0-1-7,-1 1 22,-1 1 33,-1 1 42,-4 6 342,5-4-345,-1 0-33,1 0-48,-1-1-59,1 1 107,1 2-75,2 1-20,-1 4 9,-1-6-20,1 1-1,0-1 0,0 0 1,1 0-1,-1 1 0,1-1 1,-1 0-1,1 0 0,1 3 13,7 6 15,-6-9-7,0 1 0,-1-1-1,1 1 1,-1-1 0,2 4-8,6 8-29,6 0-45,11 4 46,-10-7 23,0-1 0,1 0 1,11 4 4,169 66-32,-71-29 32,-20-7 0,-39-19 10,49 29-10,-31-6 48,-31-21-24,-15-8-21,27 18-3,185 106-85,-154-95 85,-44-23 0,37 25 0,-19-1 0,31 10 0,10 6 0,99 78-86,-191-128 63,-7-6-59,-3-1-62,0-1-97,-1-2-51,-1 1-98,0-1-112,-4-3 204,0-1-34,13 7-1286,-7-7 640,-4-2 436,-1-2 69,-1-1 82,-1-3 95,0-3-125,-3-6-86</inkml:trace>
  <inkml:trace contextRef="#ctx0" brushRef="#br0" timeOffset="23080.2019">5325 3622 6912,'-4'1'226,"-3"2"248,1-2-138,-3 4 388,3-1-204,4-2-243,-1 0 39,0 1 45,0 1 53,0-2-303,-1-1 70,1-1 42,-5-2 358,5-1-276,1 1-190,1 0-36,0 1-47,1-1-54,0-30 273,-1-7-21,4 2-84,-2 30-124,0 1 0,1-1 0,0 0 1,0 1-1,0-1 0,1 1 0,0 0 0,0-1 1,3-2-23,-2 3 28,-2 2 1,1-1-1,0 1 1,0 0 0,0 0-1,0 0 1,1 0-1,0 1 1,-1-1-1,1 1 1,1 0-1,-1 0 1,0 0 0,1 1-29,23-15 114,-4-2-39,-13 10-31,1 0 0,10-5-44,18-9 67,44-25-5,-44 27-49,0 1 0,10-1-13,4 1 0,-27 5 0,20-16 0,1 0 0,168-101 0,-137 87 0,-7-5-16,90-47-102,-92 58 23,19-6 95,-35 19 0,-1 1 42,44-23 75,-39 18 102,35-11-219,-27 17 60,-9 3 40,4-4-100,-18 5 14,139-67 75,-131 58 37,13-11-126,48-31 100,-63 42-98,5-2-82,-26 17-6,-1-1-36,-7 6-17,0 1 1,0 0 138,40-9-228,-20 9 116,-1 2 41,46-7-73</inkml:trace>
  <inkml:trace contextRef="#ctx0" brushRef="#br0" timeOffset="26525.0958">1042 1974 6016,'-3'0'247,"-14"-2"1274,12-1-803,3-4-68,2 6-575,0 1-34,0-1 8,0 1 154,0 0-147,0 0-48,0 0-56</inkml:trace>
  <inkml:trace contextRef="#ctx0" brushRef="#br0" timeOffset="30812.4382">1028 1947 9408,'7'-13'-17,"0"1"0,1 1 0,5-5 17,6-11-13,1 5 10,-17 20 5,-1-1 0,1 1 0,-1-1 0,0 1 0,0-1-1,0 0 1,1 0-2,0-4 89,2-4 21,-3 7-33,0-1 70,-1 0 94,0 0 55,0 0 106,-1 2-156,0 0 33,0 0 36,0 0 38,0-15 69,0-1-40,0 1-39,0-1-37,0-17 205,0-1-123,0 15-208,0 0-35,0-22 51,0-9-94,0 13-94,0 1-37,0-43-67,0 27 74,0 10 72,0-1 93,2 4-119,3-15-24,-1 12 72,-1-15-72,-2 8 20,3-2 39,13-113 201,-10 106-188,-3 35-58,1 1 0,6-15-14,-4 15 36,2-21-36,-4 10 104,1 1 106,-2 18-54,-1 1 39,1 0 46,1 1 47,0 3 231,1 1-82,1 4-92,-6 7-335,-1 0-1,0 0 1,1 0-1,-1 0 1,1 0-1,-1 0 0,0 0 1,1 0-1,-1 0 1,0 0-1,1 0 1,-1 0-1,0 0 1,1 0-1,-1 1 1,0-1-1,1 0 0,-1 0 1,0 0-1,1 1 1,-1-1-1,0 0 1,0 0-1,1 0 1,-1 1-1,0-1-9,2 3 62,3 3-1,17 1-72,-13-1-8,-1 0 0,0 1 1,-1 0-1,0 0 0,0 0 0,0 1 0,-1 0 0,2 4 19,6 8-25,13 11 15,26 24 10,-40-42-1,-6-5 1,-1 0 1,0 0-1,0 1 0,-1 0 0,3 4 0,12 22 10,57 59 70,-62-73-78,21 30-92,-13-17-109,-1 2 1,6 14 198,-20-35-55,0 1 47,1 0 41,0 0 36,11 18 173,5 15 250,-13-24-263,0-4-58,1-3-48,1 0-36,18 24 28,5 8-83,-21-31 54,10 18-86,-19-26 23,0 1 36,8 11 141,15 22 343,-20-26-350,1 0-6,-7-13-86,0 0 0,-1 1 1,0-1-1,2 6-101,0 0 47,5 7-18,2 2 13,-8-14-48,2-3 49,-5-4-30,0 0 0,0 0 0,0 1 0,-1-1 0,1 0 0,0 0 0,0 0 0,0 0 0,0 0 0,0-1 0,0 1 0,0 0 0,0 0 0,0 0 0,0-1 0,-1 1 0,1-1 0,0 1 0,0 0 0,0-1-13,6-5 55,-7 6-52,0 0 1,0 0-1,1 0 1,-1 0-1,0-1 1,0 1-1,0 0 1,0 0-1,1-1 1,-1 1-1,0 0 1,0 0-1,0-1 0,0 1 1,0 0-1,0 0 1,0-1-1,0 1 1,0 0-1,0-1 1,0 1-1,0 0 1,0 0-1,0-1 1,0 1-1,0 0-3,0-29 205,0-46 372,0 52-441,0 2-47,0 13-72,1-12 32,4-6-34,0 0-15,2-26 0,-2 38-8,0 0-1,1 1 0,0-1 0,2-1 9,12-25-61,24-61-131,6-13-19,-15 39 108,-6 11 59,2 2 50,3-10-6,-18 35 13,4-3 33,1 6-1,20-19 71,-13 18-26,19-22 81,-36 45-177,0 0-47,0 1 24,-7 7 28,-1 0-1,1 0 1,0 0-1,1 1 1,-1-1-1,2 0 2,16-8 32,-3 2-13,-8 5-38,5-3-9,-5 0 33,5-3 45,11 6-7,-25 3-23,11-6-21,-6 6 68,-3 3 4,-1 1 33,13 9 145,-5-5-133,0 2-60,-7-4-57,0 0-1,0-1 1,0 2-1,-1-1 1,1 0 0,-1 1-1,0-1 1,-1 1-1,1 0 1,-1 0-1,0 1 2,4 14 0,1-1 0,4 9 0,8 25 0,-9-15 4,2 21-4,-6-26 66,9 28-66,-4-23 49,14 45 35,4-1-57,0 1 18,-16-42 27,13 26-72,-5-17 12,-3-8 1,1-2-1,4 4-12,-20-39 1,24 44 40,-12-21 83,7 20-124,-7-21 100,9 0-8,-23-25-79,1 0 1,0 0 0,-1-1 0,0 1 0,1 0 0,-1 0 0,0 0 0,0 1-1,0-1 1,0 0 0,-1 0 0,1 1 0,0 1-14,3 8 117,5 2 55,-2-8-75,-4-3-45,-1-1 1,1 1-1,0 0 0,-1 0 0,0 0 1,1 1-53,5 7 227,-3-7-140,-4-3-81,-1 0-1,1-1 0,-1 1 0,0-1 1,1 1-1,-1-1 0,0 1 1,0 0-1,1-1 0,-1 1 1,0 0-1,0-1 0,0 1 1,0 0-1,0-1 0,0 1 0,0 0 1,0-1-1,0 1 0,0 0-5,0-1 3,0 1-1,-1-1 0,1 0 0,0 1 0,0-1 1,0 1-1,0-1 0,0 0 0,0 1 0,0-1 1,0 1-1,1-1 0,-1 0 0,0 1 1,0-1-1,0 0 0,0 1 0,0-1 0,1 1 1,-1-1-1,0 0 0,0 1 0,1-1 0,-1 0 1,0 0-1,0 1 0,1-1 0,-1 0 0,0 0 1,1 1-1,-1-1 0,0 0 0,1 0 0,-1 0 1,1 0-1,-1 1 0,0-1 0,1 0 0,-1 0 1,1 0-1,-1 0 0,0 0 0,1 0 1,-1 0-1,1 0 0,-1 0 0,0 0 0,1 0 1,-1 0-1,0-1 0,1 1-2,0 0 4,-1 0-1,1 0 1,-1 0 0,1 0-1,0 0 1,-1 0 0,1 0-1,-1 1 1,1-1 0,-1 0-1,1 0 1,0 0 0,-1 1-1,1-1 1,-1 0 0,1 1 0,-1-1-1,0 0 1,1 1 0,-1-1-1,1 0 1,-1 1 0,1-1-1,-1 1 1,0-1 0,1 1-4,-1-1 1,0 1 1,1-1-1,-1 1 0,0-1 1,1 1-1,-1-1 1,1 1-1,-1-1 1,0 0-1,1 1 1,-1-1-1,1 0 0,-1 1 1,1-1-1,0 0 1,-1 0-1,1 0 1,-1 0-1,1 1 1,-1-1-1,1 0 0,0 0 1,-1 0-1,1 0 1,-1 0-1,1 0-1,16 0 73,4 0-39,-19 0-32,0 0 0,-1 0 1,1-1-1,-1 1 0,1 0 0,-1-1 1,1 1-1,-1 0 0,1-1 0,-1 0 1,1 1-1,-1-1 0,0 0 0,1 0 1,-1 0-1,0 0 0,0 0 0,1 0 1,-1 0-1,0 0 0,0-1-2,13-10 49,-8 7-35,0-1 0,0 1-1,-1-1 1,0 0 0,-1-1 0,1 1 0,-1-1 0,0 0 0,-1 0-1,1 0 1,-1-2-14,5-8 8,10-28 5,-4 7 6,5-3-16,3 1 0,8-11-3,34-63-1,-24 31-23,-3-3-48,5-15-24,25-38 47,-53 112 40,8-13 3,23-32 6,8-12 0,3-33 0,-12 29 0,-20 38 0,-13 33-9,12-4-47,-11 14 19,0 0 0,8-3 37,-8 5 11,20-8-11,-21 10 0,7-6 0,20-5 0,-36 13 0,1 1 0,-1-1 0,1 1 0,-1-1 0,1 1 0,-1 0 0,1 0 0,-1 0 0,1 0 0,-1 0 0,2 1 0,3-1 0,6 0 58,-9-1-34,-1 1 0,0 0-1,1 0 1,-1 0 0,0 1-1,3 0-23,-5-1 5,0 0-1,-1 1 1,1-1-1,0 1 1,0-1 0,0 1-1,0-1 1,-1 1-1,1-1 1,0 1-1,-1 0 1,1-1-1,0 1 1,-1 0 0,1 0-1,-1-1 1,1 1-1,-1 0 1,1 0-1,-1 0 1,0 0-1,1 0 1,-1-1 0,0 2-5,5 32 37,4-3-26,-5 5 21,0-16 0,-1-11-19,-2 0 1,1 0-1,-1 0 0,-1 7-13,2 21 30,5 32-30,0-10 7,-2-15-6,7 85 4,-4 31-5,-8-133 2,1 0 1,2 11-3,18 50 48,-9-12-21,-6-32-11,7 21-16,9 14 26,19 45-26,-20-62 9,-14-36 11,1-2 0,2 1 1,1 0-21,-9-19 30,1 0 1,-1 0-1,-1 0 1,1 3-31,3 9 96,4 1 32,-4 1 0,1-14-29,-5-5-96,-1-1 1,0 0-1,1 0 0,-1 1 1,0-1-1,1 0 1,-1 1-1,0-1 0,0 0 1,1 1-1,-1-1 1,0 0-1,0 1 0,1-1 1,-1 1-1,0-1 1,0 0-1,0 1 0,0-1 1,0 1-1,0-1 1,0 1-1,0-1 0,0 0 1,0 1-1,0-1 1,0 1-1,0-1 1,0 1-4,0-1 3,0 0-1,0 1 1,0-1 0,0 0 0,0 1 0,0-1 0,0 0 0,0 1 0,0-1 0,0 0 0,0 1 0,0-1 0,0 0 0,1 1 0,-1-1 0,0 0 0,0 1 0,0-1 0,0 0 0,1 0 0,-1 1 0,0-1 0,0 0 0,1 0 0,-1 1 0,0-1-3,8-3 29,-7 2-34,1-1 1,-1 0 0,1 1 0,-1-1 0,0 0-1,1 0 1,-1 0 0,0 0 0,0 0 0,0-1 4,6-22-32,13-6 26,-2-19-10,21-51-116,3-9 49,-1-5 69,-20 58 55,7-19-2,-18 41-35,-1 4-33,1 0 1,4-5 28,5-9-20,-14 29 17,2 0 1,0 1-1,0 0 1,2 0-1,0 1 1,0 0-1,2 0 3,84-85-16,-74 74-19,1 1-1,2 2 1,17-13 35,76-58-6,-95 75 3,1 1-1,12-7 4,25-11-78,-12 10 41,-24 13 34,0 0 0,10-9 3,-2-5 0,-21 17 0,1-1 0,0 2 0,7-4 0,2-1 0,0 0 0,18-15 0,-26 17 0,1 1 0,0 1 0,1 0 0,0 1 0,1 0 0,-1 1 0,2 1 0,12-4 4,-16 5 17,0 0 1,0-2 0,-1 1 0,0-1-22,1 0 9,-11 5-17,1 1 0,0 0 0,0 0-1,0 1 1,0-1 0,0 0 0,0 1 0,0 0 0,1 0 8,10 0 3,-1 0 47,1 3 91,-5 7-57,-6-6-72,-1 0 0,0 0 1,0 1-1,-1-1 0,1 2-12,4 10 13,4 11-12,-1-1 0,-2 1 0,0 0 0,-2 1 0,0 4-1,17 212 0,-17-186 0,-3-21 2,7 113 66,-9 93-25,0 110-28,0-332-15,1 0 0,1 0 0,0 0 0,6 19 0,2 7 25,-8-23 16,0 0 0,-2 5-41,0-23 15,0 0 1,1 0-1,0 0 1,0 0 0,1-1-1,-1 1 1,1 0-1,1 0-15,-3-5 4,3 25 82,-3-5 5,-1-3 62,1-18-152,0 1 2,0 0 0,0 0 0,0-1 0,0 1 0,0 0 0,0 0 0,0-1 0,1 1 0,-1 0 0,0-1 0,0 1 0,1 0 0,-1-1 0,1 2-3,-1-2 0,1 0 0,0 1 0,-1-1 0,1 0 0,0 0 0,0 0 0,0 1 0,-1-1 0,1 0 0,0 0 0,0 0 0,-1 0 0,1 0 0,0-1 0,0 1 0,-1 0 0,1 0 0,0 0 0,0-1 0,-1 1 0,1 0 0,0-1 0,-1 1 0,1-1 0,16-8-52,-16 8 51,21-16-38,-14 8 37,-1 0-1,1 0 1,-1 0-1,0-2 3,6-8-31,62-93-345,-27 37 186,-41 64 169,30-54-72,-8 3 60,-12 26 48,1 1 0,7-10-15,23-25-16,-5-11-13,-14 25 37,-3 0 21,-16 32-33,2 1 0,12-19 4,23-16-26,14-31 15,-7 9-54,-42 64 23,0 2-1,1-1 1,13-10 42,24-22-105,-5 0 55,-35 35 44,2 0-1,0 1 1,0 0 0,1 1-1,9-4 7,-6 1 0,0 0 0,-1-1 0,1-1 0,-3 2 0,1 0 0,15-10 0,-24 20 0,-1 1 0,1-1 0,0 1 0,0 0 0,1 0 1,-1 1-1,0 0 0,1 0 0,-1 0 0,2 0 0,10 0-2,0 1 1,9 1 1,5 0-14,-14 1-53,-5 3 41,1-1 23,-1-2 17,3 2 51,-14-3-55,1-1 0,-1 1 0,0 0 0,0 0 0,0 0-1,0 0 1,0 0 0,0 0 0,0 0 0,0 0 0,0 0 0,0 0-10,7 12 70,-1 0 0,-1 1 0,0-1 1,2 10-71,5 18 120,-1-1-37,-5-12-55,-2-11-21,-2-1 0,0 1 0,-1 0 0,-1 1-7,1 7 9,2 15-5,3 29-3,7 25-1,-3-27 71,-2 16-71,-4-32 20,-3-23-4,-1 22-16,0 7 27,4-14 3,-1-6-34,-2 18 4,-2-15-21,-1-18 17,1 0 1,1-1-1,2 11 4,1-10 0,-2-13 0,0-1 0,-1 0 0,0 1 0,0 0 0,-2-2 0,1-6-1,12 32 13,-9-16 37,-3-17-48,0 1 0,0-1 0,0 1 0,0-1 0,0 0-1,0 1 1,0-1 0,0 1 0,0-1 0,0 1 0,0-1 0,0 1-1,0-1 1,0 0 0,0 1 0,1-1 0,-1 1 0,0-1 0,0 0-1,1 1 1,-1-1 0,0 0 0,0 1 0,1-1 0,-1 0 0,0 1 0,1-1-1,-1 0 1,0 0 0,1 1 0,-1-1 0,1 0 0,-1 0 0,1 0-1,-1 0 1,0 0 0,1 1 0,-1-1 0,1 0 0,-1 0 0,1 0-1,-1 0 1,0 0 0,1 0 0,-1 0 0,1 0 0,-1-1 0,1 1-1,1 0 1,1-1 1,-1 1-1,1-1 1,-1 0-1,0 0 1,0 0-1,1 0 1,-1 0-1,0 0 1,0-1-1,0 1 1,0-1-1,0 1 1,0-1-1,0 0-1,27-32-76,-25 30 60,7-12-41,1-1 0,-2 0 0,0 0 0,3-12 57,30-77-199,-7 15 114,-35 88 83,9-21-8,2 1 0,0 0 0,9-12 10,-9 20 1,-7 9 2,0-1 0,-1 1 1,4-7-4,5-24 26,-6 15-15,0 7-22,0-1-1,9-12 12,4-10-30,-19 35 26,4-10-29,1 0-1,0 1 1,1 0 0,0 0-1,3-4 34,34-41-75,-7 6-26,-11 23 21,16-5 29,-13 11 28,5-5 17,-14 2 6,19-4 59,-38 28-53,1-1 0,-1 1 0,1 0 1,0 0-1,-1 0 0,1 0 0,0 0 0,0 0 0,0 0 0,0 1 1,0-1-1,-1 1 0,1-1 0,1 1-6,8-3 37,0-2-8,-10 4-27,0 0-1,1 1 0,-1-1 1,0 0-1,0 1 1,1-1-1,-1 1 0,0 0 1,1-1-1,-1 1 1,0 0-1,1 0 1,-1 0-2,0 0 1,1 0 1,-1 0 0,1-1 0,-1 1 0,0 0 0,1-1 0,-1 1 0,0-1 0,0 1 0,1-1 0,-1 1 0,0-1 0,0 0-2,10-4 1,5 4-1,-12 1 2,-1 0-1,0 0 1,1 0-1,-1-1 1,0 1-1,1-1 1,-1 0-1,0 0 1,0 0-1,0 0 1,0 0-1,0-1 1,0 1 0,2-2-2,-5 3 6,1 0 1,0-1-1,0 1 1,-1 0 0,1 0-1,0 0 1,0 0 0,-1 0-1,1 0 1,0 0 0,0 0-1,-1 0 1,1 0 0,0 0-1,0 0 1,-1 0-1,1 1 1,0-1 0,0 0-1,-1 1 1,1-1 0,0 0-1,-1 1 1,1 0-7,15 14 185,-10-8-71,2 2 42,-4 1-46,0 13 4,-5-14-105,0 1 1,-1-1-1,0 0 0,-1 2-9,-2 9 47,3-5-56,1-1 0,0 1-1,1-1 1,1 7 9,0-3 0,-1 0 0,-2 14 0,-2-5 22,1-3 7,0 0 0,2 11-29,-1 17 23,-3 3-23,0-5 14,3 5-14,1 32 0,-9 44 0,6-70 0,5 48 0,0-34 0,-1 33 34,0 93 77,0-66-122,2-121 5,7-3-10,-7-9-64,3-2-21,-1 1 66,15-1-64,-4-5-18,-7-2 67,0 1-1,0-1 0,-1 0 1,0-1-1,4-5 51,34-48-246,-20 25 143,5-4 10,-2 1 37,9-14 2,49-76-73,-10-1 110,10-11 50,-48 78-67,2-4-45,-8 17-53,10-9 132,31-48-113,-62 89 90,0 0 1,2 1 0,0 0 0,1 1-1,0 0 1,4-1 22,13-9-37,33-31-54,-36 30 31,7-4 60,10-4 55,-39 31-39,0 1 0,1-1 0,-1 1 0,1 0 0,6-2-16,5-2 43,15-8-24,-27 12-27,0 1 1,0 0-1,0 1 1,0-1-1,1 1 1,-1 1 0,1-1-1,-1 1 1,2 0 7,1 0 9,-1-1 0,1 0 0,-1 0 0,7-3-9,-7 2 17,1 1 1,0-1 0,0 1-1,6 0-17,-11 1 10,-3 0-4,0 0-1,0 0 1,0 0 0,0 0 0,0 0 0,0 0-1,0 1 1,0-1 0,0 0 0,0 0 0,0 1 0,0-1-1,0 1 1,0-1-6,7 11 149,1 0-12,-7-9-117,-1-1-1,1 1 1,-1-1 0,1 1 0,-1 0 0,0-1-1,0 1 1,0 0 0,0 1-20,1 3 39,-1 1 1,0-1-1,-1 0 1,0 1-1,0-1 1,-1 4-40,1 8 62,0 51-13,2-13-46,-3 0 0,-3 0 0,-7 33-3,-7 69 48,6-112-53,4-20-6,-6 34-11,-2 32 22,3-15 49,4-29-20,-2 11 42,1 0-1,4 0 0,2 9-70,4-38 2,0-3-16,-1 1-1,-1 0 15,-1 1 16,-1 1 45,1 0 1,2 0-62,0-4 118,-5 24-118,3-26 90,0 22-90,3-25 35,1-13-12,-1 1 0,-1 0 1,1 0-1,-3 8-23,-19 102 202,20-89-169,2-22-29,0 0 0,0 0 0,-1 0 0,-1 0-4,-1 8 9,0-8-5,2 1 1,-1 0-1,1 0 0,0 3-4,1-7 6,0-1 0,-1 1 0,0 0 0,0 0 0,0-1 0,0 1 0,-1 0-6,0-1 11,1-1-1,0 1 1,0 0 0,1-1 0,-1 1 0,1 3-11,0 0-75,0 0 77,0 11 215,0-10-190,0-3-75,0-1-66,0 1-100,0 0-113,0-2 115,0-1-35,0 1-37,0 0-41,0-3-229,-1 0 53,1 1 50,0-1 48,0 0 43,-1 0 42,1 0 39,-1 0 35,1-1-7,-1 1 43,0 0-103,-1-1 75,0 0 17,0 1 35,2 0-3,-1 0-35,1 0-77,-1-3-328,0 0 116,0 1 179,0-1 48,-3-3-141,-3-2-84</inkml:trace>
  <inkml:trace contextRef="#ctx0" brushRef="#br0" timeOffset="46744.7241">2744 4324 1792,'-14'1'284,"0"0"-64,8 0-129,0 0 1,0 1-1,0-1 0,0 1 0,0 1 0,-2 0-91,-10 8 292,8-3-64,0 1 57,3-3-152,1 0 1,-1 0-1,0-1 0,0 0 1,-1 0-1,-2 1-133,-8 4 177,-2 7 20,-12 10 37,11-18-147,2 0-24,10-3-74,6-4-76,0-1 32,-5-1-42,8 0 74,0 0 19,0 0-1,0 0 1,0 0-1,0 0 1,0 0-1,0 0 1,0 0-1,-1 0 1,1 0-1,0 0 1,0 0-1,0 0 1,0 0-1,0 0 1,0 0-1,0 0 1,0 0-1,0 0 1,0 0-1,0 0 1,0 0-1,-1 0 1,1 0-1,0-1 1,0 1-1,0 0 1,0 0-1,0 0 1,0 0-1,0 0 1,0 0-1,0 0 1,0 0-1,0 0 1,0 0 0,0 0-1,0 0 1,0 0-1,0 0 1,0 0-1,0 0 1,0-1-1,0 1 1,0 0-1,0 0 1,0 0-1,0 0 1,0 0-1,0 0 1,0 0-1,0 0 1,0 0-1,0 0 1,0 0-1,0 0 1,0-1-1,0 1 5,-2-6-192,-2 2-91,3 3 254,1 1 0,-1 0-1,1-1 1,-1 1 0,1-1 0,-1 1 0,1-1-1,-1 1 1,1-1 0,0 1 0,-1-1 0,1 1-1,0-1 1,-1 1 0,1-1 0,0 0 0,0 1-1,0-1 1,-1 1 0,1-1 0,0 0 0,0 1-1,0-1 1,0 0 0,0 1 29,0-6-127,0-2-18</inkml:trace>
  <inkml:trace contextRef="#ctx0" brushRef="#br0" timeOffset="51861.2111">2474 3973 2688,'5'-4'426,"-1"0"-75,0 1-69,0 0-61,0 1-26,0 0-65,1 0-32,0 1-77,5-2-45,-3-1 81,-4 2 9,1-1 35,0 0 41,0-1 48,7-5 128,-1 2-78,8-7 114,13-25 399,-22 27-477,-3 4-72,-1 0 41,-1-1 38,-1 1 33,3-9 404,-3 0 91,-1-1 957,-1 0 1,-1-18-1769,0 23 573,-1 0-41,1 12-414,0-1-52,0 0-35,-1-1-60,0 2 40,-1 1 45,1-1 67,-1 0 61,1 1 87,-2 0 100,1 0 118,2 0-247,0 1-55,0 0-47,0 0-41,0 2 13,0 2-50,0-5 40,0 6 163,-2-2-80,0 0-26,-1-2-97,-3 5-30,5-1 33,-1 3-5,-7-2-57,8-6-5,0-1 0,0 1 0,0-1 0,0 1 0,0-1 0,0 1 0,0 0-1,0-1 1,1 1 0,-1 0 0,0 0 0,1 0 0,-1 0 0,0-1 0,1 1 2,-14 38-6,13-36 6,0-1-1,0 1 1,1 0-1,-1 0 0,1 0 1,0 0-1,-1 0 1,1 0-1,1 0 0,-1 0 1,0 1 0,2 18-79,0-5 86,-1-10-22,1-1 0,0 0 1,1 0-1,-1 0 0,3 3 15,3 6-3,1-1 37,0 0 56,1 0 71,-3-3 24,0-1 60,0 0-124,2 4-26,2 1-71,-6-10-26,-1 0-1,0 1 0,0-1 1,-1 1-1,1 0 0,-1 0 1,-1 0-1,1 0 0,-1 1 1,0-1-1,-1 1 0,1 1 3,0 2 7,1 0-48,0-1-47,1-1-48,-1 0-48,2-1-49,-1 1-47,1-1-50,1 1-514,-1 1-93,0-3 59,-1 0 63,1-2 70,1 0 74,1-1 81,1 0 85,2-1 90,5 2 25,9 3-78</inkml:trace>
  <inkml:trace contextRef="#ctx0" brushRef="#br0" timeOffset="52412.6835">2312 4189 3968,'0'-3'123,"0"-1"76,0-3 259,0-5 427,0 8-529,0-1-50,0 2-89,0 2 109,0 0 90,0 1 10,2-2 635,-1 0-933,1 0 97,-1 0 81,0 0 70,0 0 45,0 0 39,1-5 1156,-1 4-951,-1-1-58,1 1-110,-1 1-269,0 0-60,0 0-69,0 1-76,0-2 478,5 3-182,-2-1-84,0-2-5,0 1-99,2-4 50,-1 5-87,0 1 44,-2 0-89,-1 0-1,1-1 1,-1 1 0,1 0 0,-1-1-1,1 1 1,-1-1 0,1 1 0,-1-1-1,1 0 1,-1 1 0,0-1-1,0 0 1,1 0 0,-1 0 0,0 0-1,0 0 1,0 0 0,1-1-49,13-11 535,-12 11-447,0 1-1,0-1 1,0 1-1,0 0 1,1 0-1,-1 0 1,2 0-88,22-7 512,-2-5-202,-17 9-205,0 0-1,1 0 1,-1 1-1,1 0 0,1 0-104,32-6 278,-13 1-132,-5 2-71,-1 0-59,-4 0-59,0 1-62,1-1-70,-2 0-80,-2 2-30,0-1-70,-1 1-74,0-1-81,-4 2-61,0-1-58,4-3-522,16-12-1673,-23 12 2013,0-1 67,-1 1 154,-1 0 87,1-1 104,0-1 120,3-3-256,7-5-114</inkml:trace>
  <inkml:trace contextRef="#ctx0" brushRef="#br0" timeOffset="53481.6308">5865 3960 7808,'-10'-5'1025,"4"2"-378,2 1-146,-1 0-50,4 2-211,0 0-33,0-1 117,-1 1-106,0-1-88,1 1-70,0 0-58,-2-2-154,2 2 137,0-1 55,1 1 50,-1-1 112,1 0-57,0 1 32,0-1 37,0 1 38,0-1 41,0 0 45,0 1 46,0-1 51,0 0 53,0 0 55,-1 0 59,1 0 61,0 0 65,0-1 66,0 0-645,0-1 14,5 0-58,4-2 59,-7 3-162,1 1 0,-1-1 0,1 0 1,-1 0-1,0 0 0,0-1 0,0 1 0,-1 0 0,1-1 0,0 1 0,-1-1 0,1 1 0,-1-2-2,0 2 7,1-1 1,-1 0-1,1 1 0,-1-1 1,1 1-1,0 0 1,0-1-1,0 1 0,0 0 1,0 0-1,1 1 1,-1-1-1,1 0-7,15-6 94,1-1-78,-4-1-67,-10 6-48,-1 4 23,0-1-11,-1-3-35,-3 4 117,0-1-1,0 1 1,0 0 0,0 0-1,0-1 1,0 1 0,0 0-1,0-1 1,1 1 0,-1 0-1,0 0 1,0-1 0,0 1-1,0 0 1,0 0 0,0 0-1,1-1 1,-1 1 0,0 0-1,0 0 1,0 0 0,1-1-1,-1 1 1,0 0 0,0 0-1,1 0 1,-1 0 0,0 0-1,0 0 1,1 0 0,-1-1-1,0 1 1,0 0 0,1 0-1,-1 0 1,0 0 0,1 0-1,-1 0 1,0 0 0,0 0-1,1 0 1,-1 1 0,0-1-1,0 0 1,1 0 0,-1 0-1,0 0 1,0 0 0,1 0-1,-1 0 1,0 1-1,0-1 1,1 0 0,-1 0 5,4 5-93,0-1 102,-1-2 44,2 1 36,-3-2-26,0 1-1,1 0 0,-1 0 0,0 0 0,0 0 0,0 0 0,0 1-62,10 9 229,1-4-77,5-4-72,-14-3-75,0 0 1,0 0-1,0 0 0,-1 1 1,1-1-1,0 1 1,1 1-6,38 24 28,-1 0-30,40 15 13,-68-32 7,-6-5-6,-1 0 1,1 0-1,0-1 1,0-1-1,8 4-12,28 9-5,-33-11-11,0 0 0,0 1 0,2 2 16,8 6-20,37 26 13,-39-26 44,1-1 1,1 0-1,0-2 1,2 0-38,-16-7 10,3 1-15,1-1-1,1 0 1,9 2 5,2 0-108,-6-2-77,-8-2 7,0 0-36,9 1-303,1 0-71,23 0-887,-29-2 1051,0-1 36,0 0 45,1-1 67,-1 0 83,0 0 96,14-3-209,13-3-59,-40 7 364</inkml:trace>
  <inkml:trace contextRef="#ctx0" brushRef="#br0" timeOffset="53913.0548">5919 4338 5632,'-1'0'-285,"0"0"65,1 0 62,-1 0 59,0 0 56,0 0 52,0 0 49,0 0 47,-1 0 78,1 0 57,0 0 52,0 0 46,-1 0 121,1 0 50,-1 0 328,0 0 60,-1 0 1651,3 0-1764,0 0-75,0 0-314,1 0-44,-1 0-52,1 0-56,0 0-63,1 0-68,0 0-75,0 0-81,7-2 351,2-3 17,-4 1-118,20-14 440,-5-4-78,-5-6-70,-2-3-66,-9 17-293,1 0-1,1 1 1,0 0 0,8-8-139,-5 6 153,0 1 40,4-4 85,5-8 77,-1 0-87,-15 20-208,1 0-1,-1 1 0,1-1 0,0 1 1,2-1-61,27-19 195,-19 14-134,10-7 28,-8 5-63,0 1-33,2 1-34,2 0-32,10-3-197,10-8 271,4-7-108,-2 0 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29.03.2018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Design Review </a:t>
            </a:r>
          </a:p>
          <a:p>
            <a:pPr algn="ctr"/>
            <a:r>
              <a:rPr lang="de-CH" sz="2800" b="1" dirty="0">
                <a:latin typeface="+mj-lt"/>
              </a:rPr>
              <a:t>Präsentation zu M2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2821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Einführung ??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Mechanik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Informatik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Aussichten ??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888DC2-2AAA-F34E-A3D1-EBAE77A31728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B02BB5F5-EBFF-4F64-9AF3-6C261E822E74}"/>
                  </a:ext>
                </a:extLst>
              </p14:cNvPr>
              <p14:cNvContentPartPr/>
              <p14:nvPr/>
            </p14:nvContentPartPr>
            <p14:xfrm>
              <a:off x="3764106" y="529782"/>
              <a:ext cx="5077080" cy="409932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B02BB5F5-EBFF-4F64-9AF3-6C261E822E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5465" y="521141"/>
                <a:ext cx="5094721" cy="41169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08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2/??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5113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/>
              <a:t>Design review: </a:t>
            </a:r>
            <a:r>
              <a:rPr lang="de-CH" sz="2800" b="1" dirty="0">
                <a:latin typeface="+mj-lt"/>
              </a:rPr>
              <a:t>Mechanik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3C33090-455A-9B46-96E1-618074619DB9}"/>
              </a:ext>
            </a:extLst>
          </p:cNvPr>
          <p:cNvSpPr txBox="1"/>
          <p:nvPr/>
        </p:nvSpPr>
        <p:spPr>
          <a:xfrm>
            <a:off x="633368" y="1623458"/>
            <a:ext cx="62646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Produktionsaspekte mehr beachten</a:t>
            </a:r>
          </a:p>
          <a:p>
            <a:pPr marL="342900" indent="-342900">
              <a:buFont typeface="Symbol" pitchFamily="2" charset="2"/>
              <a:buChar char="-"/>
            </a:pPr>
            <a:r>
              <a:rPr lang="de-CH" sz="2400" dirty="0" err="1">
                <a:latin typeface="Calibri" panose="020F0502020204030204" pitchFamily="34" charset="0"/>
              </a:rPr>
              <a:t>Murphy’s</a:t>
            </a:r>
            <a:r>
              <a:rPr lang="de-CH" sz="2400" dirty="0">
                <a:latin typeface="Calibri" panose="020F0502020204030204" pitchFamily="34" charset="0"/>
              </a:rPr>
              <a:t> </a:t>
            </a:r>
            <a:r>
              <a:rPr lang="de-CH" sz="2400" dirty="0" err="1">
                <a:latin typeface="Calibri" panose="020F0502020204030204" pitchFamily="34" charset="0"/>
              </a:rPr>
              <a:t>law</a:t>
            </a:r>
            <a:endParaRPr lang="de-CH" sz="2400" dirty="0">
              <a:latin typeface="Calibri" panose="020F0502020204030204" pitchFamily="34" charset="0"/>
            </a:endParaRPr>
          </a:p>
          <a:p>
            <a:pPr marL="342900" indent="-342900">
              <a:buFont typeface="Symbol" pitchFamily="2" charset="2"/>
              <a:buChar char="-"/>
            </a:pPr>
            <a:endParaRPr lang="de-CH" sz="2400" dirty="0">
              <a:latin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EBD323C-4D9D-5D42-9645-414FFBB7D04B}"/>
              </a:ext>
            </a:extLst>
          </p:cNvPr>
          <p:cNvSpPr txBox="1"/>
          <p:nvPr/>
        </p:nvSpPr>
        <p:spPr>
          <a:xfrm>
            <a:off x="7840953" y="6542725"/>
            <a:ext cx="1040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3.  März 2018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30CFCD7-FED5-4FC7-B3C3-1E6952FB0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146678"/>
            <a:ext cx="5638432" cy="39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Microsoft Office PowerPoint</Application>
  <PresentationFormat>Bildschirmpräsentation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Jeannot Zwick</cp:lastModifiedBy>
  <cp:revision>212</cp:revision>
  <dcterms:created xsi:type="dcterms:W3CDTF">2015-05-23T08:14:11Z</dcterms:created>
  <dcterms:modified xsi:type="dcterms:W3CDTF">2018-03-29T14:22:01Z</dcterms:modified>
</cp:coreProperties>
</file>