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4648"/>
  </p:normalViewPr>
  <p:slideViewPr>
    <p:cSldViewPr>
      <p:cViewPr>
        <p:scale>
          <a:sx n="125" d="100"/>
          <a:sy n="125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pPr algn="ctr"/>
            <a:r>
              <a:rPr lang="de-CH" sz="6600" b="1" dirty="0">
                <a:solidFill>
                  <a:schemeClr val="tx1"/>
                </a:solidFill>
              </a:rPr>
              <a:t>Klaus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144421-8348-654E-BEBF-E22BA68C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134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FEC509-678C-EA46-9178-4BC36F92F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125450" y="1340768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{66332B62-66E3-1F46-86EA-AE4A751A1135}tf10001063</Template>
  <TotalTime>0</TotalTime>
  <Words>270</Words>
  <Application>Microsoft Macintosh PowerPoint</Application>
  <PresentationFormat>Bildschirmpräsentation 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192</cp:revision>
  <dcterms:created xsi:type="dcterms:W3CDTF">2015-05-23T08:14:11Z</dcterms:created>
  <dcterms:modified xsi:type="dcterms:W3CDTF">2018-02-16T12:12:41Z</dcterms:modified>
</cp:coreProperties>
</file>