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sldIdLst>
    <p:sldId id="280" r:id="rId2"/>
    <p:sldId id="283" r:id="rId3"/>
    <p:sldId id="284" r:id="rId4"/>
    <p:sldId id="285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303" r:id="rId14"/>
    <p:sldId id="306" r:id="rId15"/>
    <p:sldId id="305" r:id="rId16"/>
    <p:sldId id="307" r:id="rId17"/>
    <p:sldId id="304" r:id="rId18"/>
    <p:sldId id="308" r:id="rId19"/>
    <p:sldId id="309" r:id="rId20"/>
    <p:sldId id="312" r:id="rId21"/>
    <p:sldId id="313" r:id="rId22"/>
    <p:sldId id="315" r:id="rId23"/>
    <p:sldId id="302" r:id="rId24"/>
    <p:sldId id="300" r:id="rId25"/>
    <p:sldId id="311" r:id="rId26"/>
    <p:sldId id="310" r:id="rId27"/>
    <p:sldId id="316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48"/>
  </p:normalViewPr>
  <p:slideViewPr>
    <p:cSldViewPr>
      <p:cViewPr>
        <p:scale>
          <a:sx n="100" d="100"/>
          <a:sy n="100" d="100"/>
        </p:scale>
        <p:origin x="2040" y="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/>
      <dgm:spPr/>
      <dgm:t>
        <a:bodyPr/>
        <a:lstStyle/>
        <a:p>
          <a:r>
            <a:rPr lang="de-DE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4456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120121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59756" y="2845842"/>
          <a:ext cx="891002" cy="397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77"/>
              </a:lnTo>
              <a:lnTo>
                <a:pt x="891002" y="236877"/>
              </a:lnTo>
              <a:lnTo>
                <a:pt x="891002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68753" y="2845842"/>
          <a:ext cx="891002" cy="397342"/>
        </a:xfrm>
        <a:custGeom>
          <a:avLst/>
          <a:gdLst/>
          <a:ahLst/>
          <a:cxnLst/>
          <a:rect l="0" t="0" r="0" b="0"/>
          <a:pathLst>
            <a:path>
              <a:moveTo>
                <a:pt x="891002" y="0"/>
              </a:moveTo>
              <a:lnTo>
                <a:pt x="891002" y="236877"/>
              </a:lnTo>
              <a:lnTo>
                <a:pt x="0" y="236877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7891" y="1700479"/>
          <a:ext cx="3181864" cy="457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189"/>
              </a:lnTo>
              <a:lnTo>
                <a:pt x="3181864" y="297189"/>
              </a:lnTo>
              <a:lnTo>
                <a:pt x="3181864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35613" y="2845842"/>
          <a:ext cx="951135" cy="396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547"/>
              </a:lnTo>
              <a:lnTo>
                <a:pt x="951135" y="235547"/>
              </a:lnTo>
              <a:lnTo>
                <a:pt x="951135" y="3960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804744" y="2845842"/>
          <a:ext cx="830869" cy="396013"/>
        </a:xfrm>
        <a:custGeom>
          <a:avLst/>
          <a:gdLst/>
          <a:ahLst/>
          <a:cxnLst/>
          <a:rect l="0" t="0" r="0" b="0"/>
          <a:pathLst>
            <a:path>
              <a:moveTo>
                <a:pt x="830869" y="0"/>
              </a:moveTo>
              <a:lnTo>
                <a:pt x="830869" y="235547"/>
              </a:lnTo>
              <a:lnTo>
                <a:pt x="0" y="235547"/>
              </a:lnTo>
              <a:lnTo>
                <a:pt x="0" y="39601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35613" y="1700479"/>
          <a:ext cx="442277" cy="457654"/>
        </a:xfrm>
        <a:custGeom>
          <a:avLst/>
          <a:gdLst/>
          <a:ahLst/>
          <a:cxnLst/>
          <a:rect l="0" t="0" r="0" b="0"/>
          <a:pathLst>
            <a:path>
              <a:moveTo>
                <a:pt x="442277" y="0"/>
              </a:moveTo>
              <a:lnTo>
                <a:pt x="442277" y="297189"/>
              </a:lnTo>
              <a:lnTo>
                <a:pt x="0" y="297189"/>
              </a:lnTo>
              <a:lnTo>
                <a:pt x="0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56374" y="2845842"/>
          <a:ext cx="132824" cy="397342"/>
        </a:xfrm>
        <a:custGeom>
          <a:avLst/>
          <a:gdLst/>
          <a:ahLst/>
          <a:cxnLst/>
          <a:rect l="0" t="0" r="0" b="0"/>
          <a:pathLst>
            <a:path>
              <a:moveTo>
                <a:pt x="132824" y="0"/>
              </a:moveTo>
              <a:lnTo>
                <a:pt x="132824" y="236877"/>
              </a:lnTo>
              <a:lnTo>
                <a:pt x="0" y="236877"/>
              </a:lnTo>
              <a:lnTo>
                <a:pt x="0" y="39734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89199" y="1700479"/>
          <a:ext cx="3188691" cy="457654"/>
        </a:xfrm>
        <a:custGeom>
          <a:avLst/>
          <a:gdLst/>
          <a:ahLst/>
          <a:cxnLst/>
          <a:rect l="0" t="0" r="0" b="0"/>
          <a:pathLst>
            <a:path>
              <a:moveTo>
                <a:pt x="3188691" y="0"/>
              </a:moveTo>
              <a:lnTo>
                <a:pt x="3188691" y="297189"/>
              </a:lnTo>
              <a:lnTo>
                <a:pt x="0" y="297189"/>
              </a:lnTo>
              <a:lnTo>
                <a:pt x="0" y="4576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413767" y="1012770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Luzian Weber*</a:t>
          </a:r>
        </a:p>
      </dsp:txBody>
      <dsp:txXfrm>
        <a:off x="3413767" y="1012770"/>
        <a:ext cx="1328249" cy="687708"/>
      </dsp:txXfrm>
    </dsp:sp>
    <dsp:sp modelId="{35BD6B94-C03D-495B-9FA0-D85D9BADA0F1}">
      <dsp:nvSpPr>
        <dsp:cNvPr id="0" name=""/>
        <dsp:cNvSpPr/>
      </dsp:nvSpPr>
      <dsp:spPr>
        <a:xfrm>
          <a:off x="3681287" y="1525497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681287" y="1525497"/>
        <a:ext cx="1195424" cy="229236"/>
      </dsp:txXfrm>
    </dsp:sp>
    <dsp:sp modelId="{37F3AE77-4706-4748-82FA-32A316C55CDB}">
      <dsp:nvSpPr>
        <dsp:cNvPr id="0" name=""/>
        <dsp:cNvSpPr/>
      </dsp:nvSpPr>
      <dsp:spPr>
        <a:xfrm>
          <a:off x="225075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Jeannot Zwick</a:t>
          </a:r>
        </a:p>
      </dsp:txBody>
      <dsp:txXfrm>
        <a:off x="225075" y="2158134"/>
        <a:ext cx="1328249" cy="687708"/>
      </dsp:txXfrm>
    </dsp:sp>
    <dsp:sp modelId="{68E073EF-B9C3-46CD-8CA8-F653809773B3}">
      <dsp:nvSpPr>
        <dsp:cNvPr id="0" name=""/>
        <dsp:cNvSpPr/>
      </dsp:nvSpPr>
      <dsp:spPr>
        <a:xfrm>
          <a:off x="490725" y="2693018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90725" y="2693018"/>
        <a:ext cx="1195424" cy="229236"/>
      </dsp:txXfrm>
    </dsp:sp>
    <dsp:sp modelId="{EE048B81-8A80-4CDC-BFAF-70459737DDA1}">
      <dsp:nvSpPr>
        <dsp:cNvPr id="0" name=""/>
        <dsp:cNvSpPr/>
      </dsp:nvSpPr>
      <dsp:spPr>
        <a:xfrm>
          <a:off x="92250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(Mauro Stoffel)</a:t>
          </a:r>
        </a:p>
      </dsp:txBody>
      <dsp:txXfrm>
        <a:off x="92250" y="3243185"/>
        <a:ext cx="1328249" cy="687708"/>
      </dsp:txXfrm>
    </dsp:sp>
    <dsp:sp modelId="{AA00AF11-3BEA-4DF9-B80E-73A747350DBB}">
      <dsp:nvSpPr>
        <dsp:cNvPr id="0" name=""/>
        <dsp:cNvSpPr/>
      </dsp:nvSpPr>
      <dsp:spPr>
        <a:xfrm>
          <a:off x="91535" y="3773882"/>
          <a:ext cx="1728153" cy="237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91535" y="3773882"/>
        <a:ext cx="1728153" cy="237610"/>
      </dsp:txXfrm>
    </dsp:sp>
    <dsp:sp modelId="{372072CC-66E2-406F-8636-EE1CC9D0D4F2}">
      <dsp:nvSpPr>
        <dsp:cNvPr id="0" name=""/>
        <dsp:cNvSpPr/>
      </dsp:nvSpPr>
      <dsp:spPr>
        <a:xfrm>
          <a:off x="2971489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Marcel Sonderegger</a:t>
          </a:r>
        </a:p>
      </dsp:txBody>
      <dsp:txXfrm>
        <a:off x="2971489" y="2158134"/>
        <a:ext cx="1328249" cy="687708"/>
      </dsp:txXfrm>
    </dsp:sp>
    <dsp:sp modelId="{744D93B7-4945-4670-A721-395C1DB418DB}">
      <dsp:nvSpPr>
        <dsp:cNvPr id="0" name=""/>
        <dsp:cNvSpPr/>
      </dsp:nvSpPr>
      <dsp:spPr>
        <a:xfrm>
          <a:off x="3116873" y="2694348"/>
          <a:ext cx="1435955" cy="22657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116873" y="2694348"/>
        <a:ext cx="1435955" cy="226577"/>
      </dsp:txXfrm>
    </dsp:sp>
    <dsp:sp modelId="{744103A9-B265-4431-8BB8-929E202D7B3A}">
      <dsp:nvSpPr>
        <dsp:cNvPr id="0" name=""/>
        <dsp:cNvSpPr/>
      </dsp:nvSpPr>
      <dsp:spPr>
        <a:xfrm>
          <a:off x="2140619" y="324185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/>
            <a:t>Luzian Weber*</a:t>
          </a:r>
          <a:endParaRPr lang="DE-DE" sz="1900" kern="1200" dirty="0"/>
        </a:p>
      </dsp:txBody>
      <dsp:txXfrm>
        <a:off x="2140619" y="3241855"/>
        <a:ext cx="1328249" cy="687708"/>
      </dsp:txXfrm>
    </dsp:sp>
    <dsp:sp modelId="{6E17158F-4134-42D0-8914-5902F260E9D6}">
      <dsp:nvSpPr>
        <dsp:cNvPr id="0" name=""/>
        <dsp:cNvSpPr/>
      </dsp:nvSpPr>
      <dsp:spPr>
        <a:xfrm>
          <a:off x="2406269" y="3776740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406269" y="3776740"/>
        <a:ext cx="1195424" cy="229236"/>
      </dsp:txXfrm>
    </dsp:sp>
    <dsp:sp modelId="{A44795A0-8F7A-43EE-83BF-09ECB364F9D3}">
      <dsp:nvSpPr>
        <dsp:cNvPr id="0" name=""/>
        <dsp:cNvSpPr/>
      </dsp:nvSpPr>
      <dsp:spPr>
        <a:xfrm>
          <a:off x="3922624" y="324185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Michael </a:t>
          </a:r>
          <a:r>
            <a:rPr lang="DE-DE" sz="1900" kern="1200" dirty="0" err="1"/>
            <a:t>Alig</a:t>
          </a:r>
          <a:endParaRPr lang="DE-DE" sz="1900" kern="1200" dirty="0"/>
        </a:p>
      </dsp:txBody>
      <dsp:txXfrm>
        <a:off x="3922624" y="3241855"/>
        <a:ext cx="1328249" cy="687708"/>
      </dsp:txXfrm>
    </dsp:sp>
    <dsp:sp modelId="{E8EA4960-1774-4267-ADB3-4E0DB3984449}">
      <dsp:nvSpPr>
        <dsp:cNvPr id="0" name=""/>
        <dsp:cNvSpPr/>
      </dsp:nvSpPr>
      <dsp:spPr>
        <a:xfrm>
          <a:off x="4188274" y="3776740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88274" y="3776740"/>
        <a:ext cx="1195424" cy="229236"/>
      </dsp:txXfrm>
    </dsp:sp>
    <dsp:sp modelId="{AB26953D-141F-47CD-A8EC-D159E72BF93D}">
      <dsp:nvSpPr>
        <dsp:cNvPr id="0" name=""/>
        <dsp:cNvSpPr/>
      </dsp:nvSpPr>
      <dsp:spPr>
        <a:xfrm>
          <a:off x="6595631" y="2158134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Erich Meyer</a:t>
          </a:r>
        </a:p>
      </dsp:txBody>
      <dsp:txXfrm>
        <a:off x="6595631" y="2158134"/>
        <a:ext cx="1328249" cy="687708"/>
      </dsp:txXfrm>
    </dsp:sp>
    <dsp:sp modelId="{0B5B241E-AE79-435E-B438-BE290F728AAB}">
      <dsp:nvSpPr>
        <dsp:cNvPr id="0" name=""/>
        <dsp:cNvSpPr/>
      </dsp:nvSpPr>
      <dsp:spPr>
        <a:xfrm>
          <a:off x="6861281" y="2693018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61281" y="2693018"/>
        <a:ext cx="1195424" cy="229236"/>
      </dsp:txXfrm>
    </dsp:sp>
    <dsp:sp modelId="{A6917677-E922-4F86-95FA-B9919411BE12}">
      <dsp:nvSpPr>
        <dsp:cNvPr id="0" name=""/>
        <dsp:cNvSpPr/>
      </dsp:nvSpPr>
      <dsp:spPr>
        <a:xfrm>
          <a:off x="5704629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Mauro Stoffel</a:t>
          </a:r>
        </a:p>
      </dsp:txBody>
      <dsp:txXfrm>
        <a:off x="5704629" y="3243185"/>
        <a:ext cx="1328249" cy="687708"/>
      </dsp:txXfrm>
    </dsp:sp>
    <dsp:sp modelId="{21000738-BA45-4DA0-98B2-F7A1D5D8A61D}">
      <dsp:nvSpPr>
        <dsp:cNvPr id="0" name=""/>
        <dsp:cNvSpPr/>
      </dsp:nvSpPr>
      <dsp:spPr>
        <a:xfrm>
          <a:off x="5970279" y="3778069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Mitarbeiter Informatik</a:t>
          </a:r>
        </a:p>
      </dsp:txBody>
      <dsp:txXfrm>
        <a:off x="5970279" y="3778069"/>
        <a:ext cx="1195424" cy="229236"/>
      </dsp:txXfrm>
    </dsp:sp>
    <dsp:sp modelId="{96D73EC4-3F47-4F22-B4E1-B06D4B1590EA}">
      <dsp:nvSpPr>
        <dsp:cNvPr id="0" name=""/>
        <dsp:cNvSpPr/>
      </dsp:nvSpPr>
      <dsp:spPr>
        <a:xfrm>
          <a:off x="7486634" y="3243185"/>
          <a:ext cx="1328249" cy="68770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9704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Romario</a:t>
          </a:r>
          <a:r>
            <a:rPr lang="DE-DE" sz="1900" kern="1200" dirty="0"/>
            <a:t> Jäger</a:t>
          </a:r>
        </a:p>
      </dsp:txBody>
      <dsp:txXfrm>
        <a:off x="7486634" y="3243185"/>
        <a:ext cx="1328249" cy="687708"/>
      </dsp:txXfrm>
    </dsp:sp>
    <dsp:sp modelId="{3E08DDBB-FF98-424D-8B78-15A64F5939D3}">
      <dsp:nvSpPr>
        <dsp:cNvPr id="0" name=""/>
        <dsp:cNvSpPr/>
      </dsp:nvSpPr>
      <dsp:spPr>
        <a:xfrm>
          <a:off x="7752283" y="3778069"/>
          <a:ext cx="1195424" cy="22923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Mitarbeiter Informatik</a:t>
          </a:r>
        </a:p>
      </dsp:txBody>
      <dsp:txXfrm>
        <a:off x="7752283" y="3778069"/>
        <a:ext cx="1195424" cy="229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21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58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15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46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519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84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62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9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2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7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750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16.02.18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787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pPr algn="ctr"/>
            <a:r>
              <a:rPr lang="de-CH" sz="6600" b="1" dirty="0">
                <a:solidFill>
                  <a:schemeClr val="tx1"/>
                </a:solidFill>
              </a:rPr>
              <a:t>Klaus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144421-8348-654E-BEBF-E22BA68C8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9/25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69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Abschwenken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11960" y="4329216"/>
            <a:ext cx="4821020" cy="97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5" y="2132856"/>
            <a:ext cx="1620000" cy="215894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584253"/>
            <a:ext cx="1620000" cy="27250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60FAE4E-1CAB-2249-A686-C6E9DBB79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10/25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Ende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11960" y="5298976"/>
            <a:ext cx="4821020" cy="1010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51308"/>
            <a:ext cx="2760505" cy="41580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CBABD26-5641-A449-9461-C87533CCC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9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Maximalgewicht: 3kg (Schwerster Vorgänger: 2.2kg) </a:t>
            </a:r>
          </a:p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Grösse: 160mm x 160mm x 160mm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12/25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Andocken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Andockhöhe = </a:t>
            </a:r>
            <a:r>
              <a:rPr lang="de-CH" sz="2400" dirty="0" err="1">
                <a:latin typeface="Calibri" panose="020F0502020204030204" pitchFamily="34" charset="0"/>
              </a:rPr>
              <a:t>Oberkant</a:t>
            </a:r>
            <a:r>
              <a:rPr lang="de-CH" sz="2400" dirty="0">
                <a:latin typeface="Calibri" panose="020F0502020204030204" pitchFamily="34" charset="0"/>
              </a:rPr>
              <a:t> 700mm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Resultierend aus Maximalgrösse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110mm Reserve zu Bergspitze</a:t>
            </a:r>
          </a:p>
        </p:txBody>
      </p:sp>
      <p:pic>
        <p:nvPicPr>
          <p:cNvPr id="12" name="Grafik 11" descr="C:\Users\gian brunner\AppData\Local\Microsoft\Windows\INetCacheContent.Word\IMG_20170111_1339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26" y="2146678"/>
            <a:ext cx="3141674" cy="416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92A78D-D9E5-9745-AA88-54257A3B2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Andocken</a:t>
            </a:r>
          </a:p>
        </p:txBody>
      </p:sp>
      <p:pic>
        <p:nvPicPr>
          <p:cNvPr id="13" name="Grafik 12" descr="C:\Users\gian brunner\AppData\Local\Microsoft\Windows\INetCacheContent.Word\IMG-20170110-WA000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11" y="1665343"/>
            <a:ext cx="2594353" cy="461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C:\Users\gian brunner\AppData\Local\Microsoft\Windows\INetCacheContent.Word\IMG-20170110-WA000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92" y="1666699"/>
            <a:ext cx="2593272" cy="461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626DCB-E829-7B48-AC40-C735CB1B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7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2 Magnete pro Roboter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1507ADD-4FE1-F547-93DF-6219A9C0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15/25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</p:txBody>
      </p:sp>
      <p:pic>
        <p:nvPicPr>
          <p:cNvPr id="12" name="Grafik 11" descr="C:\Users\gian brunner\AppData\Local\Microsoft\Windows\INetCacheContent.Word\IMG-20170110-WA0005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908" y="1786150"/>
            <a:ext cx="2561460" cy="455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 descr="C:\Users\gian brunner\AppData\Local\Microsoft\Windows\INetCacheContent.Word\IMG-20170110-WA001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63" y="1772815"/>
            <a:ext cx="2566193" cy="456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95BD8CB-8D12-574B-97ED-070925B68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3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16/25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626469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Magnete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Schnittstelle</a:t>
            </a:r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2526657"/>
            <a:ext cx="6592058" cy="399868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094F008-EDB1-8F40-B66B-DCBF3F242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8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17/25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SysP17_Team_10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403128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Seilkraft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Abhängig von Maximalgewicht und Andockhöhe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 descr="C:\Users\gian brunner\AppData\Local\Microsoft\Windows\INetCacheContent.Word\WhatsApp Image 2017-01-11 at 10.11.46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61758"/>
            <a:ext cx="3916680" cy="293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107504" y="5824156"/>
            <a:ext cx="33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Messergebnis: 41.8N</a:t>
            </a:r>
          </a:p>
        </p:txBody>
      </p:sp>
      <p:pic>
        <p:nvPicPr>
          <p:cNvPr id="17" name="Grafik 16" descr="C:\Users\gian brunner\AppData\Local\Microsoft\Windows\INetCacheContent.Word\IMG_20170111_133853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64"/>
          <a:stretch/>
        </p:blipFill>
        <p:spPr bwMode="auto">
          <a:xfrm>
            <a:off x="4573579" y="2761758"/>
            <a:ext cx="3821474" cy="29640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4075858" y="5826249"/>
            <a:ext cx="33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Berechnung: 38.95N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5EE54A2-F6B8-694E-9676-C30D8D28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18/25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 / Schnittstellen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403128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Zeitlicher Ablauf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Ablauf wurde von Hand durchgespielt -&gt; Ergebnis: 2min 3s </a:t>
            </a:r>
          </a:p>
          <a:p>
            <a:pPr marL="800100" lvl="1" indent="-342900">
              <a:spcAft>
                <a:spcPts val="800"/>
              </a:spcAft>
              <a:buFontTx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764F77-0541-9443-8358-78FADB031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40831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Roboter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800100" lvl="1" indent="-342900">
              <a:spcAft>
                <a:spcPts val="4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Schnittstellen</a:t>
            </a:r>
          </a:p>
          <a:p>
            <a:pPr marL="800100" lvl="1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19/25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8" name="Rechteck 17"/>
          <p:cNvSpPr/>
          <p:nvPr/>
        </p:nvSpPr>
        <p:spPr>
          <a:xfrm>
            <a:off x="423075" y="1770088"/>
            <a:ext cx="8287750" cy="4323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4" y="1859892"/>
            <a:ext cx="8090492" cy="41436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20/25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4" t="15359" r="33821" b="22829"/>
          <a:stretch/>
        </p:blipFill>
        <p:spPr>
          <a:xfrm>
            <a:off x="560282" y="1833604"/>
            <a:ext cx="3013438" cy="263374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429000"/>
            <a:ext cx="2635200" cy="2635200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532315" y="4467348"/>
            <a:ext cx="301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Lichtsensor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(OPT101)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722935" y="2703713"/>
            <a:ext cx="26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Helligkeits-Sensor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(LDR) 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3DF7AD0-90DF-274A-8219-1F1AA2F6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21/25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77419" y="1696351"/>
            <a:ext cx="32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Mini-Seilwinden-Motor</a:t>
            </a:r>
            <a:endParaRPr lang="de-CH" sz="2000" dirty="0">
              <a:latin typeface="Calibri" panose="020F050202020403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20428" y="1696351"/>
            <a:ext cx="321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 err="1">
                <a:latin typeface="Calibri" panose="020F0502020204030204" pitchFamily="34" charset="0"/>
              </a:rPr>
              <a:t>Maxon</a:t>
            </a:r>
            <a:r>
              <a:rPr lang="de-CH" sz="2400" dirty="0">
                <a:latin typeface="Calibri" panose="020F0502020204030204" pitchFamily="34" charset="0"/>
              </a:rPr>
              <a:t>-Motor</a:t>
            </a:r>
            <a:endParaRPr lang="de-CH" sz="2000" dirty="0">
              <a:latin typeface="Calibri" panose="020F0502020204030204" pitchFamily="34" charset="0"/>
            </a:endParaRP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>
          <a:xfrm>
            <a:off x="4501780" y="1722241"/>
            <a:ext cx="0" cy="46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77419" y="2136551"/>
            <a:ext cx="320249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3kg Hebekraft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020428" y="2132856"/>
            <a:ext cx="320249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x Hebekraft (grosse Auswahl)</a:t>
            </a:r>
          </a:p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PWM-Ansteuerung</a:t>
            </a: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7419" y="3096056"/>
            <a:ext cx="3816424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Preis: 20.- Fr.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einfache Montage der Trommel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Encoder-Lösung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keine exakte Ansteuerungs-</a:t>
            </a:r>
          </a:p>
          <a:p>
            <a:pPr>
              <a:spcAft>
                <a:spcPts val="800"/>
              </a:spcAft>
            </a:pPr>
            <a:r>
              <a:rPr lang="de-CH" sz="2000" dirty="0">
                <a:latin typeface="Calibri" panose="020F0502020204030204" pitchFamily="34" charset="0"/>
              </a:rPr>
              <a:t>   Angaben     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020428" y="3109372"/>
            <a:ext cx="3774862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Encoder ist «</a:t>
            </a:r>
            <a:r>
              <a:rPr lang="de-CH" sz="2000" dirty="0" err="1">
                <a:latin typeface="Calibri" panose="020F0502020204030204" pitchFamily="34" charset="0"/>
              </a:rPr>
              <a:t>steckbar</a:t>
            </a:r>
            <a:r>
              <a:rPr lang="de-CH" sz="2000" dirty="0">
                <a:latin typeface="Calibri" panose="020F0502020204030204" pitchFamily="34" charset="0"/>
              </a:rPr>
              <a:t>»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Ansteuerung ist definiert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+</a:t>
            </a:r>
            <a:r>
              <a:rPr lang="de-CH" sz="2000" dirty="0">
                <a:latin typeface="Calibri" panose="020F0502020204030204" pitchFamily="34" charset="0"/>
              </a:rPr>
              <a:t> einfache Montag der Trommel</a:t>
            </a:r>
          </a:p>
          <a:p>
            <a:pPr>
              <a:spcAft>
                <a:spcPts val="800"/>
              </a:spcAft>
            </a:pPr>
            <a:r>
              <a:rPr lang="de-CH" sz="2000" b="1" dirty="0">
                <a:solidFill>
                  <a:schemeClr val="bg1"/>
                </a:solidFill>
                <a:latin typeface="Calibri" panose="020F0502020204030204" pitchFamily="34" charset="0"/>
              </a:rPr>
              <a:t>-</a:t>
            </a:r>
            <a:r>
              <a:rPr lang="de-CH" sz="2000" dirty="0">
                <a:latin typeface="Calibri" panose="020F0502020204030204" pitchFamily="34" charset="0"/>
              </a:rPr>
              <a:t>  Preis: ca. 175.- Fr</a:t>
            </a:r>
          </a:p>
          <a:p>
            <a:pPr>
              <a:spcAft>
                <a:spcPts val="800"/>
              </a:spcAft>
            </a:pPr>
            <a:endParaRPr lang="de-CH" dirty="0">
              <a:latin typeface="Calibri" panose="020F0502020204030204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2" b="9471"/>
          <a:stretch/>
        </p:blipFill>
        <p:spPr>
          <a:xfrm>
            <a:off x="2198261" y="4896877"/>
            <a:ext cx="2056716" cy="127546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897945"/>
            <a:ext cx="1911601" cy="12744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5020428" y="491688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Sponsoring?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CB866C3-E22F-D14B-9E63-6F03F9C2B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22/25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1"/>
            <a:ext cx="1064630" cy="422968"/>
          </a:xfrm>
          <a:prstGeom prst="rect">
            <a:avLst/>
          </a:prstGeom>
        </p:spPr>
      </p:pic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9787" y="1368634"/>
            <a:ext cx="7329600" cy="50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6" y="1459070"/>
            <a:ext cx="7148650" cy="4830328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6851412" y="2060848"/>
            <a:ext cx="2026800" cy="1638000"/>
            <a:chOff x="6876256" y="2022670"/>
            <a:chExt cx="2026800" cy="1638000"/>
          </a:xfrm>
        </p:grpSpPr>
        <p:sp>
          <p:nvSpPr>
            <p:cNvPr id="19" name="Rechteck 18"/>
            <p:cNvSpPr/>
            <p:nvPr/>
          </p:nvSpPr>
          <p:spPr>
            <a:xfrm>
              <a:off x="6876256" y="2022670"/>
              <a:ext cx="2026800" cy="163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8766" y="2113607"/>
              <a:ext cx="1841780" cy="1456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Aufteilung in Teilsysteme (Chassis, Motorenhalterung, Seilführung etc.)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Konstruktion / Detaillierung der Teilsysteme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257" y="1623458"/>
            <a:ext cx="4422728" cy="47830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308" r="2553" b="4308"/>
          <a:stretch/>
        </p:blipFill>
        <p:spPr>
          <a:xfrm>
            <a:off x="3707904" y="3717032"/>
            <a:ext cx="4057134" cy="24482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25/25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Klassendiagramm erstellen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435588171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Killerkriterien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 -&gt;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2725440" y="621137"/>
            <a:ext cx="1486520" cy="35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Eigenständige Bewegung  </a:t>
            </a:r>
          </a:p>
        </p:txBody>
      </p:sp>
      <p:sp>
        <p:nvSpPr>
          <p:cNvPr id="15" name="Rechteck 14"/>
          <p:cNvSpPr/>
          <p:nvPr/>
        </p:nvSpPr>
        <p:spPr>
          <a:xfrm>
            <a:off x="2725440" y="4128925"/>
            <a:ext cx="1486520" cy="21879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Gemeinsame Bewegung 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</a:t>
            </a:r>
            <a:r>
              <a:rPr lang="de-CH" sz="1200" dirty="0">
                <a:solidFill>
                  <a:prstClr val="black"/>
                </a:solidFill>
                <a:latin typeface="Calibri" panose="020F0502020204030204" pitchFamily="34" charset="0"/>
              </a:rPr>
              <a:t>5/25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Start</a:t>
            </a:r>
          </a:p>
        </p:txBody>
      </p:sp>
      <p:pic>
        <p:nvPicPr>
          <p:cNvPr id="11" name="Grafik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3096"/>
            <a:ext cx="1620000" cy="2160000"/>
          </a:xfrm>
          <a:prstGeom prst="rect">
            <a:avLst/>
          </a:prstGeom>
        </p:spPr>
      </p:pic>
      <p:pic>
        <p:nvPicPr>
          <p:cNvPr id="12" name="Grafik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905090"/>
            <a:ext cx="1872208" cy="1756158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211960" y="638404"/>
            <a:ext cx="4821020" cy="1422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955BD9-2C92-9B4D-AB9D-69384C7A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6/25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546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Suchposition</a:t>
            </a:r>
          </a:p>
        </p:txBody>
      </p:sp>
      <p:pic>
        <p:nvPicPr>
          <p:cNvPr id="13" name="Grafik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3096"/>
            <a:ext cx="1620000" cy="2160000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8" y="3609320"/>
            <a:ext cx="1620000" cy="2700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4211960" y="2069923"/>
            <a:ext cx="4821020" cy="1503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87EA1B1-8136-9A4D-BEC1-EF9E9C7F4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4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7/25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5050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Andockposition</a:t>
            </a:r>
          </a:p>
        </p:txBody>
      </p:sp>
      <p:pic>
        <p:nvPicPr>
          <p:cNvPr id="17" name="Grafik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3096"/>
            <a:ext cx="1620000" cy="2160000"/>
          </a:xfrm>
          <a:prstGeom prst="rect">
            <a:avLst/>
          </a:prstGeom>
        </p:spPr>
      </p:pic>
      <p:pic>
        <p:nvPicPr>
          <p:cNvPr id="18" name="Grafik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09320"/>
            <a:ext cx="1620000" cy="27000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4211960" y="3501008"/>
            <a:ext cx="4821020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B3C93DD-0F80-E74F-B032-E1943CB0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1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3000"/>
                <a:satMod val="320000"/>
                <a:lumMod val="92000"/>
              </a:schemeClr>
            </a:gs>
            <a:gs pos="82000">
              <a:schemeClr val="bg2">
                <a:shade val="15000"/>
                <a:satMod val="320000"/>
              </a:schemeClr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621137"/>
            <a:ext cx="4821020" cy="569572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Seite 8/25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186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Funktionsablauf </a:t>
            </a:r>
            <a:endParaRPr lang="de-CH" sz="2800" b="1" noProof="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Andocken</a:t>
            </a:r>
          </a:p>
        </p:txBody>
      </p:sp>
      <p:pic>
        <p:nvPicPr>
          <p:cNvPr id="15" name="Grafik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4" y="2132856"/>
            <a:ext cx="1620000" cy="2160000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4211720" y="3881688"/>
            <a:ext cx="4821260" cy="411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1" name="Grafik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609320"/>
            <a:ext cx="1620000" cy="270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9F976FD-B2D6-3A4F-8106-2CED255CB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Macintosh PowerPoint</Application>
  <PresentationFormat>Bildschirmpräsentation (4:3)</PresentationFormat>
  <Paragraphs>222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Office</vt:lpstr>
      <vt:lpstr>Klaus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172</cp:revision>
  <dcterms:created xsi:type="dcterms:W3CDTF">2015-05-23T08:14:11Z</dcterms:created>
  <dcterms:modified xsi:type="dcterms:W3CDTF">2018-02-16T09:41:44Z</dcterms:modified>
</cp:coreProperties>
</file>