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notesMasterIdLst>
    <p:notesMasterId r:id="rId23"/>
  </p:notesMasterIdLst>
  <p:sldIdLst>
    <p:sldId id="280" r:id="rId2"/>
    <p:sldId id="283" r:id="rId3"/>
    <p:sldId id="301" r:id="rId4"/>
    <p:sldId id="300" r:id="rId5"/>
    <p:sldId id="302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286" r:id="rId17"/>
    <p:sldId id="287" r:id="rId18"/>
    <p:sldId id="288" r:id="rId19"/>
    <p:sldId id="289" r:id="rId20"/>
    <p:sldId id="284" r:id="rId21"/>
    <p:sldId id="285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53" autoAdjust="0"/>
    <p:restoredTop sz="94710"/>
  </p:normalViewPr>
  <p:slideViewPr>
    <p:cSldViewPr>
      <p:cViewPr>
        <p:scale>
          <a:sx n="101" d="100"/>
          <a:sy n="101" d="100"/>
        </p:scale>
        <p:origin x="40" y="6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9T15:39:57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1476 3286 1792,'-8'0'355,"-2"0"-3,1 0-92,0-3-83,3-2-73,4 3 1,2 2 51,0 0 102,0 0-64,-2 0-52,2 0-44,-2 0-1,-2 0 25,3 0-19,-5-1 233,3-3-71,1 2-98,-3 0-71,2 0 0,-6-4-10,4 3-34,0 0 60,2 0 14,-1-1 52,-1 0-3,-2 0 35,6 3-143,-1 0 0,0 0-1,1 0 1,-1 0-1,0-1 1,0 1-1,1-1 1,0 1-1,-1-1 1,1 1 0,0-1-1,-1-1-66,-1-1 238,-1 1-55,-1 0 11,-3 0-62,6 3-90,0 0 1,0-1 0,0 0-1,0 0 1,-1 0 0,1-1-43,-9-6 380,4 0-60,-3-3 78,3 6-189,-2-3 84,-3-8 80,4 8-227,-1-1-1,1-3-57,-3-9-83,8 16-25,0 0 0,0 0 0,1 0 0,0-1 20,-5-16-154,0-11 154,3 12-27,3 13 9,0 1 0,0 0 0,1 0 0,0-1-1,0-2 19,1-12-32,0 15 24,-1-1 0,2 0 0,-1 1 1,0 0-1,2-1 8,-1-4-52,13-26 10,-13 29 44,-1 4 3,0 0 0,0 0 0,1 0 0,-1 0 0,1 1 0,0-1 0,1 1 1,-1 0-1,2-3-5,1-1-1,16-20-100,-6 15 59,-4-3-1,4 4-32,-3-4 41,-10 12 32,0 2 1,0-2-1,1 1 0,0 0 1,0-1 1,2 1 1,-1 0 1,-1-1-1,1 1 1,-1-1-1,1 0 1,-1 0-1,-1-1-1,15-15 36,10-9-62,-12 13 0,-3 4-31,1 0-1,7-4 58,-11 8-7,1 1-11,4-3-52,7-3-24,-18 12 87,-1-1 0,0 1 0,0 0 0,0 0 0,1 0 0,-1 0 0,1 1 7,17-3-6,-9 3 53,0 2 0,9 1-47,-9 0 95,-1-2 1,10 1-96,7-1 226,-24-1-203,1 1-1,-1 0 1,1 0 0,-2 0 0,2 0-1,1 2-22,10 4 61,-10-5-27,0 1 1,0 0-1,0 0 0,-1 0 1,1 0-1,3 4-34,-1 1 65,-5-6-49,0 1 0,0-1 0,0 0-1,0 0 1,0 0 0,0-1 0,1 1 0,1 0-16,1 2 35,1 0-1,0 0 1,3 4-35,-4-3 8,1-1 0,0 0 0,3 2-8,-2-2 4,-1 0 1,-1 0-1,1 1 0,1 2-4,-1-2 3,-1 0-1,1 0 0,0-2 1,2 3-3,-6-5 4,0 1 0,0-1 0,0 0 0,0 1 0,0 0 1,0 0-1,0 0 0,0 0 0,-1 0 0,0 1 0,1-1 1,-1 0-1,0 1 0,0-1-4,10 17 80,2 0 112,-7-2 64,6-4 27,-9-1-149,-2-7-87,7 17 85,-6-19-115,-1 0-1,0 1 1,0 0 0,0-1 0,0 1 0,-1-1-1,1 1 1,-1-1 0,1 1-17,-1 1 8,0-2 1,0 1-1,1 0 0,0 0 0,1 2-8,1 8 7,1 7 2,-2-1 0,1 0 0,-2 2-9,-1-16 0,0 0 0,-1-1 0,0 1 0,0 0 0,0 1 0,-1-2 0,1 0 0,0 0 0,1 1 0,0 0 0,-1-1 0,1 2 7,0-2 0,-1 1 1,0 0-1,-1 3-7,-1 6 29,2-3-12,0-7-2,0-1 0,1 1 0,-2-1 1,2 0-1,-1 1 0,-1-1 0,0 1-15,0 0 21,0 0-1,0 0 1,1 1 0,0 0-21,0-2 14,1-1-1,-2 2 1,1-2 0,0 1 0,-1-1-1,-1 4-13,-7 14 39,4-6-5,0-5 24,0-4 26,-1-1 43,0-2-3,1 0-33,-15 2 123,13-5-83,-3-1 87,-2-3-7,1 1-46,2 2-23,-17-1 218,15-1-226,0-1-36,-1 3-13,-1 1-29,-13 1 2,0-3-44,14-2-3,8 3-7,-1 0 0,1 0 0,0 0 0,-5 1-4,-39 0-47,-67 0-194,110-1 134,-3-2-79,4 1 17,2 1-5,0-1-70,0 2-464,0-1 59,-1 2 55,2-1 47,-1 1 42,1 0 36,-3 2-385,-2 1-223,2-3 587,0 1 59,-1 1-28,-3 0-166,9-3 625</inkml:trace>
  <inkml:trace contextRef="#ctx0" brushRef="#br0" timeOffset="1">4031 3363 3840,'-2'-5'261,"1"0"-28,0-1 24,0 4-126,0 0 41,0-1 11,0 0 44,0 0 50,-1 0 56,0-1-232,-2-5 49,3 6 96,0 0-83,1 2-50,0-1-48,0 0-17,-1 0 48,-8-10 509,4 7-449,1 0-48,1 2-67,-1-1-55,-16-17 393,-1 2 54,-1 4 61,-4 2 66,5 2-218,16 8-249,-1 0 0,1 0 1,-1 0-1,-2 0-93,-2 1 248,-1-2 0,-5-2-248,0-2 288,8 3-78,-6-4 244,1 0-3,4 4-243,7 2-116,-2 1 0,1 0 0,1 0 0,-1 0 0,0-1 0,0 1 0,1-1 0,0 0 0,-1 1 0,0-4-92,-4-8 219,4 7-154,1 0-37,-2-13 30,0-8-95,2 17 13,2 0-1,-1-1 1,2-4 24,-1 1-28,2-20-28,1 20 50,0 0 0,2-2 6,-1 0-12,3-8-88,6-11 100,4-6-2,-3 10 54,25-43 8,-29 53-55,-8 17 0,1-1 1,-1 1-1,2-1 0,-1 0 1,0 1-1,1 0 1,-1 0-1,2 0 1,-1 0-6,46-33-43,-26 20 53,-12 12 36,0-1-1,5 0-45,-8 3 31,-3 1-15,-1 0 1,1 1-1,0 0 0,-1 1 0,3-2-16,6 2 6,1 0-1,0 1 0,-1 0 1,1 2-1,-1 0 0,1 1 1,1 0-6,-3 2 0,-1 0 0,5 3 0,4 2 0,31 10 0,37 9 0,-67-22 0,14 7 0,10 3 0,34 12 0,-74-27 7,0 1 0,0-1 1,0 2-1,-1 0 0,2 1-7,16 12 111,-21-15-93,2 2 11,0-1 1,-1 1-1,-1 0 0,2 0 1,-2 0-1,1 0 0,-1 1 0,0-1 1,1 3-30,1 2 68,0-1 0,5 7-68,-7-12 5,0 1-1,0-2 1,0 2 0,0-1 0,0 1 0,-1-1-1,0 1 1,0 0 0,1-1 0,-2 1-5,8 18 34,-6-17-17,-1 1 0,1-1 0,0 5-17,0 4 15,-1 0-1,-1 0 1,-1 11-15,1 2 31,0-17-4,0-4-19,0 0 0,0-1 0,0 1 0,-1-1 0,0 1 0,0-1 0,0 0 0,-1 1 0,1-1 0,-1 0-8,-3 9 0,0 1 45,-1 2 61,-1 1 49,-8 17 266,12-30-335,1 0 0,-2-1 0,1 1 0,0-1 0,-1 0 0,1 0 0,-1 0 0,-1 0 0,1-1 0,0 1 0,-1-2 0,-1 3-86,-15 5 203,-11 0 58,28-8-223,0-1 0,0 1 0,-1 0 0,-2 3-38,3-3 21,0 0 0,0 1 0,0-1 0,-1 0 0,1-1 0,-1 1-21,-53 7 117,47-8-129,1 0 0,-10-2 12,11 1-3,0 0 1,0 1-1,-4 0 3,7 1 9,-10 0 49,2 0 69,-2-1 91,-3 0 111,-5-1-161,0 0-105,3 0-65,-33 0-72,48 0 89,1-1-1,0 1 1,-1-2-1,1 1-14,-15-3 22,5 3-49,2 1-115,-20 0-117,23 0 124,-1 0-60,0 0-113,5 0 110,1 0-34,-1 0-37,0 0-40,0 0-44,1 0-46,-9 2-744,8 0 714,2 0 204,0 0 54,-2-1 31,-4-1-8</inkml:trace>
  <inkml:trace contextRef="#ctx0" brushRef="#br0" timeOffset="2">238 4480 6400,'0'-3'790,"-1"0"-123,1 0-114,-1 1-107,0 0-97,0 0-89,-1 1-79,1-1-73,0 2-46,1-1-43,1-1-73,1 0 40,1 0 44,5-8 191,-7 8-165,1 1 59,0 0-41,-1 1-24,1 0-25,0-1 21,1-3 8,-3 4-53,0 0 0,0-1 0,1 1 0,-1 0 0,0-1 0,0 1 0,0 0 0,0-1 0,0 1 0,0 0 0,1 0-1,-1 0 1,1 0 0,-1 0 0,0 0 0,0-1 0,0 1 0,0 0 0,1 0 0,-1 0 0,1 0 0,-1 0 0,0 0 0,0 0 0,0 0 0,1 0 0,-1 0 0,0 0 0,0 0 0,1 0 0,-1 0 0,1 0-1,4 0 2,0 1 61,0 1 52,0 0 42,3 3 209,-6-3-255,0-1-1,0 2 1,-1-1 0,1 0 0,-1 0 0,0 0 0,1 1 0,-1-1 0,0 1-111,8 22 539,-2 16 145,-2-8-149,1-11-127,-1 0-41,0 7 59,-1-2-99,-1-6-77,6 18 112,1 10 73,-1-14-203,4 13-20,-1 5-72,-6-27-80,0 0 0,2-1-1,1 1 1,0-1-1,3-1 1,8 17-60,8 13 157,8 29 208,-31-69-306,12 24 79,-1-3-68,-5-11-65,11 24-101,6-4 4,-13-18 94,0-1 56,-2-1 38,7 12-40,-9-18-84,0 0-48,0-1-2,10 15-9,-6-6 120,3 5 117,-7-12 174,9 10-324,-17-26 20,10 14 106,-2 1 0,2 1-126,17 45 181,-10-27-124,0-1-34,9 16-12,14 27 11,1-1-60,-26-45-5,-1-6 22,12 17 21,8 3 53,3-1 38,-20-25 31,3 7-122,16 26 102,-21-34-105,1-2 0,14 11 3,-8-6 0,-21-20 0,17 16 0,6 1 0,27 16 0,39 33 1,-35-25-18,8 2 17,-5-7-80,-4 6-5,24 6 36,-26-16 29,5 2 17,1-3 0,15 3 3,-5-2 6,80 36 125,-84-46-134,167 43-19,-93-39-90,-44-10 48,32 3-65,5-8-80,-112-12 169,174 7-408,-129-8 355,-2-1 84,105-7 148,-131 5-112,55-2 21,-55-1-78,1 0-38,47-8-151,-62 9 141,33-8-63,-1-3 37,0-2 36,0-2 32,4-1 34,1 1 33,-21 7 57,83-25 432,-100 28-479,0 0-34,16-6-50,53-23-125,-65 26 154,0-1 42,4-2 43,2 1-52,66-27-117,-61 25 66,2-1 44,-14 6 35,0 0 40,29-15 154,2-2-40,0-1-48,-3 0-60,-46 24-83,118-66 127,-84 45-122,-3 1-33,39-30-35,-57 41 22,33-24-71,19-24-48,-9 13-14,-11 8 40,-19 11 71,-13 8 37,8-13 16,-17 20 11,48-53 40,-26 30-90,-1-1-85,63-74-308,-57 65 318,1 0 68,-16 18 89,0-1 54,56-72 345,-49 54-315,-7 6-46,-1 3-50,-1 3-57,9-14-76,9-28-103,-34 63 170,-7 15 34,49-100-148,-3-7 75,-11 23 104,3-7 87,11-41 163,-18 38 14,-8 34 4,-9 22-67,-2-1-61,-1 1-57,-1-1-55,6-19-65,2-1-105,14-29-159,-4 11 1,-12 27 123,6-38-71,-11 35-49,1-23 267,-9 54-61,0 0 41,1-7 54,0 1 68,-1 0 67,-3-1 65,0-23 111,0 11-107,0 15-149,0 19-79,0 0 0,0 0 0,-2-2-10,0 3-20,1 0 1,-1 0-1,0 0 0,-1 1 0,-2-5 20,2 4-15,1 1-56,-1-2-64,0 1-43,1 5 112,1 0 0,1 0 1,-2 0-1,1 1 0,-1-1 1,1 0-1,-1 1 0,0-1 1,1 1-1,-1-1 66,-11-5-160,-2 4 50,6 4 78,-2 1 45,3 1 38,1 2 42,-1 0 47,1 2 52,-6 10-5,1 5-63,2-5-73,1-2-40,4-9-20,-1 1 0,0-1 0,0 0 0,-3 2 9,-9 9-44,13-11 31,0 0 0,0 1 0,-3 7 13,-9 10-4,6-9 4,0 2 0,-9 16 0,13-20 5,0 0-34,-2 2-39,-4 7-76,-2 4-43,5-8 98,7-14 71,-15 29-89,9-18 74,-1-1-1,-5 6 34,-10 13-58,-11 19 58,18-26-3,-15 15 3,6-7 42,3-1 68,4-1 53,1-5-47,2 1-33,0-1-38,1 2-41,-7 9-128,-13 14-160,17-25 163,1 0 58,-6 11-13,-41 67 35,39-57-29,9-20 52,4-10 47,-5 2 69,-1 1 65,-12 24 248,18-29 29,-13 14-440,-2 2 269,10-10-99,1-3-35,-4 5 115,-1 0 0,-16 11-250,-28 24 404,1 2-93,3 2-91,0 2-93,32-33 39,-35 26-166,-38 22 93,39-30-75,-32 26-13,85-67-5,-3 2 0,-9 6 0,-81 42-16,69-41-77,-15 5 93,14-6 6,0 1 49,10-3 11,-5 2 172,-19 7-238,9-9 108,-1 0 44,-101 21 464,84-24-398,-24 5-36,34-7-125,-23 6-14,-24 6-5,17-3 50,2 1 35,-77 28 204,101-31-204,4-3 234,-30 3-357,49-12 86,-12 2 127,-2-1-213,6-3 104,-9 0 0,2 2-45,-197 17 107,133-14-124,79-5-13,-55 2 43,57-5-33,-11 0 50,-1-2-89,15 0 31,-71-3 125,66 4-28,-9-3-128,-61-11 147,39 5-35,0 3 55,46 6-134,2 0 7,0 0-1,-7-3-39,1 0 49,0-3-1,-8-5-48,-23-8 69,3 3 61,-14-10-130,12 5 78,-2 1-19,24 11-6,2-1 0,-23-14-53,25 11 5,-51-31 33,62 37-21,-49-36 0,45 32-64,1-2 1,-11-11 46,-26-37-27,-3-2 86,10 13 3,-23-30-97,38 48 29,12 14 6,-12-18 0,17 17 0,1 0 0,-4-9 0,-6-12-16,11 24-5,5 6-8,-1 0-1,0-3 30,1 0-61,-3-13 61,2 6-24,-11-25-70,-17-32 94,9 25-66,-11-21 32,-30-39 25,34 56 9,25 43 0,3 2 0,-2 1 0,-4-7 0,4 9 2,-1 1-1,-3-4-1,-3-2 8,-3-7 29,0-1 0,-4-8-37,13 19 6,-13-25-10,-7-20-52,9 16 4,11 25-15,1 0 1,1 0-1,1 0 0,-5-14 67,-1-25-133,6 35 79,-3-13-52,2-24-86,-7-1-5,6 28 130,0-6 28,-7-15 22,0 12-3,4 11-13,0-4 33,4 6-5,0 3 5,-1 0-1,-2-3 1,-9-18 16,-3-6 18,10 15-52,3 10 0,-1-12-48,-1 2-36,0-6-108,0 0 0,1-13 210,2 9-180,-3 0-63,5 20 91,-1 0 36,-7-21-42,-7-28-30,12 40 77,-4-29-81,2 7 48,-3 0 48,8 40 33,1 0 1,-6-9 62,-6-19-89,4 7 31,8 26 56,-1-1 0,1 1 0,-6-9 2,6 13 0,-22-32-5,12 21-22,-2 3-37,-8 1-35,17 10 80,1-1 1,0 0 0,-6-4 18,10 6-2,-1-1-1,0 1 1,0 0 0,0 1 0,0-1 0,-1 0 0,1 1 0,0-1-1,0 2 1,-2-2 2,2 1-16,0-1 0,-1 0 0,0 1 1,1-1-1,0-1 0,-1 0 16,-14-8-17,0 1-55,4 2-17,13 7 68,-1 1 0,0 0 0,1-1-1,-1 1 1,0-1 0,0 1 0,1 0 0,-1 0 21,-15 0-233,-4 0 53,1 0 50,2 0 49,8 1 29,1 3 35,0-1 16,-7 0 1,4 3 0,0-1-10,-11 2-76,6-1 25,-10 6 0,24-11 58,0 2 1,0-1-1,1 0 0,-1 0 0,1 0 1,0 0-1,-1 1 0,0 2 3,-5 6 16,1 0-1,-1 4-15,-15 22-52,19-30 16,-1 0 0,1 0 0,1 1 0,-1-1 0,-2 9 36,-1 11-39,2-13 25,1 3-89,-4 17 103,3 5-39,1 3 32,3-22 28,1-1 0,1 1-1,0 0-20,7 37 33,-2-15-87,-4-26 35,-1-6 14,0 0 0,1 0 1,0 0-1,1-1 5,-1 2 0,0 0 0,-1 0 0,1 0 0,-2 0 0,0 11 0,0-6 0,3 14 0,0-11 0,-1-10 0,-1 0 0,0 0 0,-1 5 0,0 29 0,-2-14 0,3 0 0,1 20 0,2-30 0,-3-10 0,0 0 0,0 0 0,0 6 0,0 6-14,2 1 42,4 11 183,0 1-211,1-3 95,-1-7 45,6 15-140,2 11 106,-10-33-85,1-1 0,0 1-21,5 14 27,-4-2 42,14 42 67,-5-21-106,-12-41-31,0 0 1,0 0 0,0 0-1,1-1 1,0 1 0,1-2-1,0 1 1,1 1 0,2 1-24,1 0-1,1-1 1,2 2 24,16 11-104,3-3-61,-1-1-75,1-1-88,0 0-141,-16-8 79,1-1-63,7 4-318,0 0-71,26 13-954,-33-16 1240,-1 0 45,-2-2 131,0 1 51,-1 1 59,0-1 67,13 10-200,11 10-84</inkml:trace>
  <inkml:trace contextRef="#ctx0" brushRef="#br0" timeOffset="3">4399 6246 5376,'-3'0'357,"-1"0"-33,-2 0 232,2 0-234,0 0-49,0 0-44,0 0-39,-1 0-8,1 0-41,-3 1 11,1 1-49,-7 1 73,4 1 6,1 0 65,4-1-79,0-1 38,-3 3-10,6-5-150,-1 1 1,0 1-1,0-1 0,1 0 0,-1 0 0,1 1 0,-1 0 0,1-1 0,-1 0 1,2 2-1,-2-2-46,-7 14 143,-7 5-36,8-10-52,1 2-44,0-2 36,2-2 64,3-7-123,0 1 88,0 2 151,-6 3 495,6-5-546,-1 0-63,-5 4 527,-1 0-48,6-4-444,-4 6 308,3-4-276,2-3-150,0 0-55,-2 1 92,1 2-37,2-2 48,1 1 78,0-3-32,-1 0-73,-3 0-77,2 0 91,1 0 23,0 0 49,1 0 59,0 0 70,-1-1-15,-5-6 5,4 6-22,2 1-90,0 0-37,0-8 74,0 0-47,0-6 28,0-25 39,0 32-109,0-2 50,0 8-100,0 1-31,0 0-75,2 0 27,-1 0 36,1 0 0,-1 0 0,1 0 0,-1 0 1,1 0-1,-1 0 0,0 1 0,1-1 0,-1 1 0,1 0 0,-1-1 1,1 1-1,-1 0 0,1 0 1,-2 0-5,2 0 1,-2 0 0,1 0-1,0 1 1,0-2 0,0 2-1,-1-1 1,1 0-1,0 0 1,-1 2 4,3 4-35,9 9-3,8 1 32,0 1 18,-1 7 48,-3-6-40,-4-6-14,19 24 20,-13-16-30,10 7-72,-8-9 49,3 5 27,3 6 60,7 12-60,21 35 49,-20-25-94,-15-22-29,21 25 116,-8-13 1,-17-20-40,3 4 25,1 0-28,-13-18-5,2 1 0,5 3 5,1 1-37,23 22-32,-31-29 74,-1-1 0,2 1 0,-1-2 0,3 2-5,9 8 33,5 12-1,-3-7-34,15 6-56,-13-10 33,1 1 19,14 15 6,-8-4 11,3-3 37,-2 10-16,-17-21-22,1 0 0,1-1-10,0 0 9,-1 2-1,1 0-8,23 24-4,3 0-77,-9-5 41,2-3 41,-21-18 6,12 10 52,-3 4 26,8-4-26,-21-14-49,0 0 0,6 7-10,6 8 17,-3-8-11,8 5-6,-7-6-1,7 7 1,26 33 0,-37-40 0,14 12 0,-22-18 9,1-1 0,-1 0 0,1-1 0,1 0-1,7 5-8,-8-7-12,3 4-3,-3-2 11,1 0 0,0-2-1,-1 1 1,10 3 4,2-1 2,13 5 39,-9-3-52,-16-4 0,23 7-3,-28-12 27,1 1 0,-1 0 0,1 0 0,3-1-13,14 0 65,-13 1-35,0-1 0,0 0 0,-1-1 0,2 1 0,-1-1-1,-1-1 1,1 0 0,6-3-30,-9 3 16,11-6 52,-2-1 35,2 0 5,0-1-29,-7 1 22,-2 0 48,-2-3 86,-2 1-240,3-16-72,-4 10 90,0 8 52,0 0 61,0-2 83,-2 1-44,0-1-11,0-4 30,-1-7 54,0 7-110,-3-4-17,1 1-19,2 5 3,0 3 5,-2-1-40,0 2-22,-3-15 54,-7-9-46,3 9 54,2 0 52,-11-24 199,12 34-287,3 6-28,0-1 0,1 1 0,0-1 0,0-2-36,-1-5 33,1 7-3,1-1 1,-1 0-1,0 0 1,-2 0-31,-1-4 24,1 3 28,-1 0 0,-1-10-52,5 13 21,-1 1 0,0 0 1,0 0-1,0 0 0,0 1 1,-1 0-1,-1-1-21,-5-5 16,-12-13 1,-26-35 110,31 39-53,11 14-62,0 0 0,1-1 1,0 1-1,-1-3-12,-33-60 100,2 0 61,33 63-132,-3-7 46,-1 1-1,-6-7-74,11 16 21,0 0-1,-1 0 0,0 0 1,0 0-1,0 1 1,0 0-1,-1 0 0,-3-2-20,2 2 54,1-1-1,-1 0 1,-3-4-54,3 4 39,1 0 0,-1-1 0,-3-1-39,-28-11 96,0 2 68,-2 0 82,20 6-134,-1 2-11,5-5-52,11 10-44,1 0 0,0 0 0,-1 0 0,1 1 0,0-1 0,-1 1-5,-15-8 12,7 2-12,10 5 0,0 1 0,-1-1 0,1 1 0,-1-1 0,1 0 0,1 0 0,-1 0 0,0 0 0,0 0 0,-2-3 0,-4-9 0,-1 8 0,2-4 5,-4-6 38,8 12-56,0 0-1,0-1 0,-1 1 1,1-1-1,1 0 0,-1 0 14,-12-20-3,8 16 8,4 3-1,-1 0 0,0 1 0,1-1 0,-1 0-4,-10-18 102,3 8-33,4-2-22,6 13-45,-1 1 1,0-1-1,0 1 0,0 0 1,-2-2-3,-21-31-80,23 33 78,-1 1 1,0-1-1,0 1 1,-1-2 1,-6-6 0,5 3 0,-1 1 18,1-2 0,-1 1 0,-1 0 1,1 1-1,-6-3-18,-48-37 48,25 25 32,21 10-80,8 7-21,0-1-1,1 0 1,0 1 0,-4-7 21,-3-7 2,-2-11 54,6 12-29,-2-5-11,-5-10-6,5 14-84,7 14 38,-1-4 40,-2-1-8,3 6-88,2 3-39,1 0-99,0 1 65,0-1-40,1 1-47,-1-1-50,0 1-164,1 0 34,0-2-336,1 2 111,-1-1 94,1 1 24,0-1 71,5 1-857,-4 0 703,-1 0 194,-1 1-59,1-1 65,-1 0-50,0 1-56,0-1-62,-1 0-69,1 0-75,0 0-81,-1 1-87,-3-3 472,-1-1 44,-2-1-36,-3-3-164</inkml:trace>
  <inkml:trace contextRef="#ctx0" brushRef="#br0" timeOffset="4">6471 7755 7296,'-4'-2'740,"0"0"-78,-2-1 48,1-1-110,-1 1-108,0 1-102,1 0-101,0 1-95,0 1-93,1 2-87,1 1 156,3 7 196,1-4-159,0-3-100,-1 0-50,1-1-36,12 18-21,-3 1-15,-7-15-3,0 1 0,0-1 1,1 0-1,2 4 18,6 3-14,0 0 0,0-1 0,11 8 14,-13-11 0,11 9 0,0-1 0,1-2 0,1-1 0,0 1 0,7 0 0,-11-6 0,1-2 0,-1 0 0,1-1 0,10 1 0,9-3 0,-19-3 0,39 4 0,-26-8 3,-17 1 4,-7 1 1,0 1 3,0-1 0,1 0 0,0-2 0,-1 1 0,0 0 0,0-1 0,0-1 0,2-1-11,17-11 99,-2-1 0,8-7-99,-24 15 42,-1 1 0,-1-1 0,1-1 0,-1 0 0,-1 0 0,1 0 0,3-8-42,1-2 52,36-50 140,-29 39-111,-2-1 1,13-31-82,22-77 120,-34 89-73,-5 15-12,0-2 0,-1-7-35,-5 15-3,-1-6 3,1-30-50,-7 61 41,0-1 1,0 1-1,0 0 1,-1-1-1,0 1 1,1-1-1,-2 1 1,1 0-1,-1 0 9,1 0-19,-1 1 0,0-1 0,0 1 0,-1 0 0,1 0 0,-1-1 0,1 2 0,-2-1 0,1 1 0,0-1 0,0 1-1,-1 0 1,0 0 0,1 0 0,-2 0 19,0 1-15,1-1-1,-1 1 0,-4-2 16,-15-2 15,0 6 80,0 4 98,12 0-80,-10 1 151,0 2 42,15-4-129,0 1 0,0-1 1,0 1-1,-6 4-177,6-3 93,1 0 6,-1-1 1,1 2-1,-2 1-99,-2 8 85,8-13-82,1 0-1,0 0 1,1 0 0,-1 0 0,0 1 0,1-1 0,-1 1-3,0 4-11,0 1-1,0 0 1,1 0-1,0-1 1,0 1-1,1 0 1,0 0-1,0 0 1,2 6 11,1-4-14,-1 0 1,1 0-1,0 0 1,0 0 0,1 0-1,6 7 14,-2-4-11,1 1 0,1-2 0,0 0 0,1 0 0,0-1 0,1 0 0,0-2 0,0 1 1,3-1 10,4 3-15,7 1 15,3 0-59,0-2-1,27 6 60,-40-13-19,-1-1-1,1-1 0,0 0 1,1-1-1,9-1 20,9-5 4,1-2 37,-23 4-16,-1-2-1,0 1 1,0-1 0,6-5-25,-5 3 15,-1-1 0,0-1 1,8-8-16,3-5 12,-1-1 0,0-2 0,13-18-12,-3-1 11,-1-1 1,18-38-12,-9 6 89,12-37-89,-33 68 43,-3-1 0,-1 0-1,0-11-42,1-13 86,-3-2-1,-3 0 0,0-27-85,-11 76 52,0-2 0,-4-20-52,2 19 24,2 26-23,-1-12 20,0 0 0,0-1 1,-1 2-1,-1-2 0,0 2 0,-5-13-21,3 15 31,1-1-1,-1 1 1,0 1-1,-6-8-30,9 14 7,1 1-1,-2 0 0,1-1 0,0 1 0,0 0 0,0 0 0,-1 1 1,1-2-1,-1 2 0,-2-1-6,3 1-1,1 1-1,-1-1 1,0 0 0,0 1 0,0 0 0,0-1 0,1 1-1,-1 0 1,0 0 0,0 1 0,0-1 1,0 1-7,0 0 0,-1-1 0,1 1 0,0 0 0,0 0 0,0 0 0,0 1-1,0-1 1,1 1 0,-1-1 0,0 1 0,1 0 0,-1-1 7,-4 7-49,0 0 1,-3 5 48,4-7-24,-8 15-49,1-1 1,-5 11 72,8-12-23,1 0 1,1 1-1,0 0 1,1-1-1,1 2 0,1 0 1,0 0-1,1 4 23,2-7-31,0-1 0,1 1 1,1 0-1,0-1 0,2 2 31,-3-11-16,2-1 0,0 0 0,0 0 0,0 0 0,1 1 0,-1-1 0,2-1 0,0 0 0,-1 1 0,1-1 0,0 0 0,5 6 16,-6-9-3,0-1 1,0 1-1,0-1 1,0 0-1,1 1 1,-1-1-1,1 0 1,0-1-1,-1 1 1,1-1-1,0 0 1,0 0-1,-1 0 3,10 1 0,0-1 1,1 0-1,3-1 0,-17 0 0,10 0 0,-1-1 0,1 1 0,-1-1 0,0-1 0,0 0 0,0 0 0,0-1 0,0-1 0,5-2 0,7-6 0,-1-1 0,0-1 0,0-1 0,4-6 0,-12 12 0,9-9 10,6-7-10,1-5 30,-1-2-1,-1 0 1,5-14-30,-5 6 93,12-26-93,41-92 162,-46 87 38,2-21-200,15-61 260,-12 0 35,-25 88-172,-3 1 72,-3 0 1,-2 0-1,-3-11-195,-3 51 144,-1-9-144,-2-3 150,3 30-124,1-6 30,-4-12 64,-7-5 46,3 12-102,4 7-54,3 10-10,1-1-1,0 0 1,0 1 0,0-1-1,0 1 1,-1-1 0,1 1-1,-1 0 1,1-1 0,0 1 0,0-1-1,-1 0 1,0 1 0,1 0-1,0 0 1,-1-1 0,1 1-1,0 0 1,-1-1 0,0 1-1,1 0 1,0 0 0,-1 0-1,0 0 1,1 0 0,0 0-1,-1 0 1,0 0 0,-1 0-7,1 0 1,-1 1 0,1-1-1,0 1 1,-1-1-1,1 2 1,-1-1-1,0 0 7,0 0-8,-3 3-29,0 0 1,-1 0-1,2 1 0,-1-1 1,1 1-1,-1 0 37,-1 3-61,0 1 0,1 0 0,-4 6 61,-4 12-150,2 1 1,-3 9 149,8-21-50,-10 34-66,11-33 74,1 1 0,1 0 0,0 0 0,1 0 0,0 13 42,2-24-13,0-1-1,1 0 0,-1 1 0,1-1 0,0 0 0,1 0 1,0 0-1,0 2 14,-1-5-1,1 0-1,0 0 1,-1 0 0,1 0 0,0-1 0,0 1 0,0 0 0,0-1-1,0 0 1,0 1 0,1-1 0,-1-1 0,1 2 0,0-1-1,1 0 3,-2-2-2,-1 1 1,1 0-1,0 0 1,0-1 0,0 1-1,0 0 1,0-1 0,0 0-1,0 0 1,0 0 0,1 0-1,-1 0 1,0 0 0,-1-1-1,3 0 1,2-1-11,0 0-1,0-1 1,0 0 0,2-1 11,7-4-35,-3 1 28,0 1-1,-1 0 1,0-2 0,0 0-1,-1 0 1,0-2 7,9-9 1,-1-2 0,8-12-1,54-75-1,-62 80 5,-2 0-1,0-1 1,1-7-4,20-57 48,-32 80-41,8-21 18,1-8-25,0-14 16,-3-1 0,1-18-16,-9 47 18,-1 0-49,0 0-51,-3 1-50,-2-1-49,-1 1-49,-3 1-50,-3 0-50,-2 5 91,9 18 205,1 1-1,0-1 1,0 1 0,-1 0 0,-2-3 34,-4 0-56,2 1 0,-2 0 0,1 0 0,-8-1 56</inkml:trace>
  <inkml:trace contextRef="#ctx0" brushRef="#br0" timeOffset="5">2784 3458 6272,'-6'-4'842,"2"3"-310,1 0-121,0 1-42,1 0-89,0 0-39,0 1-37,1 0-35,-1-1 25,1 0-62,1-1-53,0-2-44,0 3 99,0-1-36,1 1 15,5-1-18,-5 1-24,-1 0 52,2-1 11,-1 0-193,-1 0 38,1 0 42,0 0 42,0 0 56,0 1 109,1 2 139,-2 0-288,0 0-39,-1 7 161,-3-1-95,-1 6-13,2-6-33,1 2 44,-2 5 113,-3 7 159,-2 0 1,-1 2 4,-5 0-8,2 12-37,7-26-209,-1 2 0,0-2 0,0 0 0,-7 7-127,2-2 156,1 0 1,-1 2-157,0 4 109,0-3 74,1 1 0,-8 8-183,-75 87 656,48-50-267,16-21-169,-1 3-77,9-10-93,-3 4 49,-2-5 19,-4 6-60,-17 27-47,32-46 22,-1 0 37,2-4 28,0 0 42,1-1 52,-1 0 59,4-4 33,-1 3-64,2-1-75,-2-2-90,-7 10-11,11-13-59,0 2-72,-1 1-111,3-6 33,0 0 75,0-1 63,0 0 49,-3 1 53,-14 12 247,12-11-218,2-1-73,-11 10-122,3-7 80,9-9-5,12 0-65,-1 0 50,5 5 42,-8-6-9,0 0-1,0 0 0,0 0 1,0 0-1,1 1 1,-1-1-1,0 0 1,0 0-1,1 0 0,-1 0 1,0 0-1,0 1 1,0-1-1,0 0 1,0 0-1,0 0 1,1 0-1,-1 0 0,0 0 1,1 0-1,-1 0 1,0 0-1,0 0 1,0 0-1,0 0 0,0 0-1,13-4-16,1-1-10,-8 5 24,0-1 0,1 0 1,-1 1-1,7 1 2,-3-1 6,0 0 0,9-1-6,-8-1-1,61-9 126,-48 7-173,-11 3-20,-1-1-36,5 0-70,1-2 103,0 0 89,1-1 71,1 0 69,11-1 158,-14 2-195,7 0 85,-1-2 0,2-2-206,55-15 222,-50 17-187,-1-1-46,109-22 5,-106 22 6,16-3 11,-28 7 2,2-1 87,11-2 175,-6 0 100,-16 3-93,-4 3-90,3 0 43,-1-4-47,-2 1-63,5 2-1,-4 0 8,0 1-1,9-2-131,1-3 79,-16 5-77,-1-1 0,0 0 0,1 1 0,-1 0 1,0-1-1,1 1 0,-1 0 0,1 0 0,-1 0 1,0 1-1,1-1 0,0 1-2,0-1 4,-2 1 1,2-1-1,-2 0 1,1 0-1,0 0 0,0 0 1,0 0-1,0 0 1,0 0-1,0-1 1,0 1-1,0 0 0,0-1 1,0 1-1,0-1 1,0 1-1,0 0-4,3-3 21,3-1 29,-1 2 12,-4 2-41,-2 0 0,2 0 1,-2 0-1,2 0 0,-2 0 0,2-1 0,-2 1 0,1-1 0,0 1 0,0-1 0,1 0-21,-2 0 25,2 1 0,-1-1 1,0 1-1,0-1 0,0 0 0,1 1 0,-1 0 0,0 0 0,0-1 0,1 1 1,-1 0-1,0 0-25,8-3 35,-3-2 36,-4 4 5,-1-1-38,3 3-15,-2-1 9,0 0 45,6 0-35,-1 0-42,-5 0-133,-2 0-12,0 0-57,0 0 6,0 0-52,0 0-41,0 0-34,-1 1-644,0 0 596,0 1 111,-1 0 42,-2 2-115,0 0 133,-1 1-43</inkml:trace>
  <inkml:trace contextRef="#ctx0" brushRef="#br0" timeOffset="6">1538 1911 7168,'-10'13'968,"4"-4"-357,2-3-140,0-1-47,0 1 92,1-1-112,2-3-160,-1 1-42,0 2 118,-2 2 133,3-5-276,-1 0 35,1-1 47,0 0 69,1-1-134,0 0-41,-1 0 50,-1 0-97,0-1-86,0 0 3,2 1 51,-3-9 161,-1-8-128,0-2-49,0 10-6,4 8-46,-1-1 1,0-1 0,1 1 0,-1 0-1,1 0 1,-1 0 0,1 0 0,0 0-1,0 0-6,0 0 5,0-1-1,0 2 0,0-1 1,0 0-1,-1 0 0,0 1 1,1-1-1,0 0 0,-1 0 1,0-1-5,-1 1 34,1-1 0,-1 1 0,0 0 0,0-1 0,-1 0-34,2 1 129,0 0-42,1 1-26,0 0-21,0-2-7,-1 2 22,0 0 33,-1 1 42,-3 5 342,4-4-345,-1 0-33,1 1-48,-1-2-59,0 2 107,2 1-75,0 0-20,0 4 9,0-5-20,0 1-1,0-1 0,0 0 1,0 0-1,0 1 0,1-1 1,-1 0-1,1 0 0,0 2 13,5 5 15,-4-7-7,0 1 0,-1-1-1,1 1 1,-1-1 0,2 3-8,3 5-29,5 1-45,6 2 46,-6-4 23,0-1 0,1-1 1,7 4 4,110 46-32,-47-20 32,-12-5 0,-26-14 10,32 21-10,-20-4 48,-21-15-24,-9-6-21,18 13-3,120 74-85,-101-66 85,-28-17 0,25 18 0,-14 0 0,21 6 0,7 5 0,63 55-86,-123-91 63,-5-4-59,-2-1-62,0 0-97,0-2-51,-1 1-98,0-1-112,-3-2 204,0 0-34,9 4-1286,-5-4 640,-3-2 436,0-2 69,0 0 82,-2-2 95,1-2-125,-3-5-86</inkml:trace>
  <inkml:trace contextRef="#ctx0" brushRef="#br0" timeOffset="7">3460 2560 6912,'-2'1'226,"-3"1"248,1-1-138,-2 2 388,2 0-204,3-1-243,-1-1 39,0 1 45,0 1 53,0-2-303,0 0 70,0-1 42,-4-1 358,5-1-276,-1 0-190,2 1-36,-1 0-47,1 0-54,0-22 273,-1-4-21,3 0-84,-1 22-124,0 1 0,0-1 0,0 0 1,0 1-1,1-1 0,0 1 0,0 0 0,0-1 1,1-2-23,0 3 28,-2 1 1,1 0-1,0 0 1,0 0 0,0 0-1,0 0 1,1 1-1,-1-1 1,0 1-1,1-1 1,0 1-1,0 0 1,-1 0 0,2 1-29,14-11 114,-3-2-39,-8 8-31,1 0 0,7-4-44,11-7 67,28-17-5,-28 20-49,0-1 0,7 1-13,2-1 0,-18 5 0,14-12 0,0 0 0,109-71 0,-88 61 0,-6-3-16,60-34-102,-61 41 23,13-3 95,-23 12 0,-1 2 42,30-17 75,-27 13 102,24-8-219,-18 12 60,-6 2 40,2-3-100,-11 4 14,90-48 75,-85 42 37,9-8-126,31-23 100,-41 31-98,3-2-82,-17 12-6,0 0-36,-6 3-17,1 2 1,0-1 138,26-6-228,-13 6 116,0 2 41,29-5-73</inkml:trace>
  <inkml:trace contextRef="#ctx0" brushRef="#br0" timeOffset="8">677 1396 6016,'-2'0'247,"-9"-2"1274,8 0-803,2-3-68,1 4-575,0 1-34,0 0 8,0 0 154,0 0-147,0 0-48,0 0-56</inkml:trace>
  <inkml:trace contextRef="#ctx0" brushRef="#br0" timeOffset="9">668 1376 9408,'5'-9'-17,"-1"1"0,2 0 0,2-3 17,4-8-13,1 3 10,-11 15 5,0-1 0,0 0 0,-1 0 0,0 1 0,0-2-1,1 1 1,0 0-2,0-3 89,1-2 21,-2 4-33,0-1 70,0 1 94,0-1 55,-1 1 106,0 0-156,0 1 33,0 0 36,0 0 38,0-11 69,0 0-40,0 0-39,0 0-37,0-13 205,0 0-123,0 11-208,0-1-35,0-15 51,0-7-94,0 10-94,0 1-37,0-31-67,0 19 74,0 7 72,0 0 93,2 2-119,1-10-24,0 8 72,-1-11-72,-2 7 20,3-3 39,8-79 201,-7 75-188,-1 25-58,0 0 0,4-10-14,-2 10 36,1-14-36,-3 6 104,1 2 106,-1 12-54,-2 0 39,2 1 46,0 0 47,1 3 231,-1 0-82,2 3-92,-4 5-335,-1 0-1,0 0 1,0 0-1,0 0 1,1 0-1,-1 0 0,0 0 1,1 0-1,-1 0 1,0 0-1,0 0 1,0 0-1,0 0 1,1 0-1,-1 1 1,0-1-1,1 0 0,-1 0 1,0 0-1,0 1 1,0-1-1,0 0 1,0 0-1,1 0 1,-1 0-1,0 0-9,1 2 62,2 3-1,12 0-72,-9-1-8,-1 0 0,0 1 1,-1 0-1,1 0 0,0 0 0,-1 0 0,0 1 0,1 3 19,4 5-25,9 8 15,16 17 10,-25-30-1,-5-4 1,0 1 1,0 0-1,0 0 0,-1 0 0,2 4 0,8 14 10,37 43 70,-40-52-78,14 21-92,-9-12-109,-1 1 1,4 10 198,-13-24-55,0 0 47,1 1 41,0-1 36,7 13 173,3 11 250,-8-18-263,0-2-58,0-2-48,1 0-36,12 16 28,3 7-83,-13-23 54,6 13-86,-13-18 23,1 0 36,4 9 141,11 15 343,-14-19-350,2 0-6,-6-8-86,1-1 0,-1 1 1,0-1-1,1 5-101,0-1 47,4 5-18,0 2 13,-4-10-48,1-2 49,-3-3-30,-1 0 0,1 0 0,0 1 0,-1-1 0,0 0 0,1 0 0,0 0 0,-1 0 0,1 0 0,-1-1 0,1 1 0,0 0 0,-1 0 0,1 0 0,0-1 0,-1 1 0,0 0 0,1 0 0,0 0 0,-1-1-13,5-3 55,-5 4-52,0 0 1,0 0-1,1 0 1,-1 0-1,0-1 1,0 1-1,0 0 1,0 0-1,0-1 1,0 1-1,0 0 1,0 0-1,0 0 0,0 0 1,0 0-1,0 0 1,0-1-1,0 1 1,0 0-1,0-1 1,0 1-1,0 0 1,0 0-1,0-1 1,0 1-1,0 0-3,0-20 205,0-33 372,0 37-441,0 1-47,0 9-72,1-8 32,2-4-34,0-1-15,2-17 0,-2 26-8,0 0-1,1 1 0,0-1 0,1-1 9,8-17-61,16-44-131,3-8-19,-9 27 108,-4 8 59,1 1 50,2-7-6,-11 25 13,2-3 33,0 5-1,14-13 71,-9 12-26,13-15 81,-24 31-177,0 1-47,0 0 24,-4 5 28,-1 1-1,0-1 1,1 0-1,0 1 1,0-1-1,1 0 2,10-5 32,-2 1-13,-5 3-38,4-2-9,-4 1 33,3-3 45,8 4-7,-17 3-23,8-5-21,-5 5 68,-1 2 4,-1 0 33,8 7 145,-3-4-133,0 2-60,-4-3-57,0-1-1,-1 1 1,1 0-1,-1 0 1,0 0 0,0 0-1,0 0 1,-1 1-1,1-1 1,0 1-1,-1 0 2,3 10 0,0-1 0,4 7 0,4 18 0,-6-11 4,2 14-4,-4-17 66,6 19-66,-3-16 49,9 31 35,3 0-57,0 1 18,-11-30 27,9 18-72,-3-11 12,-2-7 1,0 0-1,3 2-12,-13-28 1,15 32 40,-7-15 83,4 14-124,-4-15 100,6 0-8,-16-18-79,2 1 1,-1-1 0,0 0 0,-1 0 0,2 0 0,-2 1 0,1-1 0,0 1-1,-1 0 1,1-1 0,-1 1 0,1 0 0,-1 1-14,3 5 117,3 2 55,-2-6-75,-2-2-45,-1 0 1,1 0-1,0 0 0,0 0 0,-1 0 1,1 1-53,3 5 227,-2-5-140,-2-3-81,-1 1-1,1-1 0,-1 1 0,0-1 1,0 0-1,0 0 0,0 1 1,0 0-1,1-1 0,-1 1 1,0-1-1,0 0 0,0 1 1,0 0-1,0-1 0,0 0 0,0 1 1,0-1-1,0 1 0,0 0-5,0-1 3,0 0-1,-1 0 0,1 0 0,0 1 0,0-1 1,0 1-1,0-1 0,0 0 0,0 0 0,0 0 1,0 1-1,1-1 0,-1 0 0,0 1 1,0-1-1,0 0 0,0 0 0,0 0 0,1 1 1,-1-1-1,0 0 0,0 1 0,0-1 0,0 0 1,0 0-1,0 1 0,1-1 0,-1 0 0,0 0 1,1 0-1,-1 0 0,0 0 0,0 0 0,0 0 1,1 0-1,-1 1 0,0-1 0,1 0 0,-1 0 1,0 0-1,0 0 0,0 0 0,1 0 1,-1 0-1,0 0 0,0 0 0,0 0 0,1 0 1,-1 0-1,0-1 0,1 1-2,-1 0 4,0 0-1,1 0 1,-1 0 0,1 0-1,-1 0 1,0 0 0,1 0-1,-1 1 1,1-1 0,-1 0-1,0 0 1,1 0 0,-1 1-1,1-1 1,-1 0 0,0 0 0,0 0-1,0 0 1,1 1 0,-1-1-1,1 0 1,-1 1 0,0-1-1,0 1 1,0-1 0,1 0-4,-1 0 1,0 1 1,1-1-1,-1 1 0,0-1 1,0 0-1,0 0 1,1 1-1,-1-1 1,0 0-1,0 1 1,0-1-1,1 0 0,-1 1 1,1-1-1,-1 0 1,0 0-1,1 0 1,-1 0-1,1 0 1,-1 0-1,0 0 0,1 0 1,-1 0-1,1 0 1,-1 0-1,0 0-1,11 0 73,3 0-39,-13 0-32,1 0 0,-2 0 1,2 0-1,-2 0 0,1 0 0,0-1 1,0 1-1,0 0 0,0-1 0,0 0 1,0 1-1,0 0 0,0-1 0,0 0 1,0 1-1,-1-1 0,1 0 0,0 0 1,0 1-1,-1-1 0,1 0-2,8-8 49,-5 6-35,0-2 0,0 2-1,-1-1 1,0-1 0,0 0 0,0 1 0,0-1 0,-1 0 0,0 0-1,1 0 1,-1-1-14,3-6 8,7-20 5,-3 5 6,3-2-16,3 1 0,4-8-3,23-45-1,-16 23-23,-2-3-48,3-10-24,17-28 47,-35 80 40,5-9 3,15-23 6,6-8 0,1-24 0,-7 21 0,-14 27 0,-8 22-9,8-1-47,-7 9 19,0 0 0,5-2 37,-5 3 11,12-5-11,-12 7 0,3-5 0,14-2 0,-24 8 0,1 1 0,-1-1 0,1 1 0,0-1 0,0 1 0,-1 0 0,1 0 0,-1 0 0,1 0 0,-1 0 0,2 1 0,2-1 0,3 0 58,-5-1-34,-1 1 0,0 0-1,0 0 1,0 0 0,0 1-1,2 0-23,-3-1 5,-1 0-1,0 1 1,1-1-1,0 0 1,-1 0 0,1 1-1,0-1 1,-1 1-1,0-1 1,1 0-1,-1 1 1,0-1-1,1 1 1,-1 0 0,1-1-1,-1 0 1,0 1-1,0 0 1,1-1-1,-1 1 1,0 0-1,1-1 1,-1 0 0,0 2-5,3 22 37,3-2-26,-4 3 21,1-11 0,-1-7-19,-1-1 1,0 0-1,0 1 0,-1 4-13,1 15 30,3 23-30,1-7 7,-2-11-6,5 60 4,-3 22-5,-5-94 2,1 0 1,1 8-3,11 35 48,-5-8-21,-4-23-11,5 15-16,5 10 26,13 32-26,-14-45 9,-8-24 11,0-2 0,1 0 1,2 1-21,-7-14 30,1 1 1,-1-1-1,0 0 1,0 2-31,2 7 96,3 1 32,-3 0 0,1-10-29,-3-3-96,-1-1 1,0 0-1,1 0 0,-1 0 1,0 0-1,0 0 1,0 1-1,0-1 0,0 0 1,1 1-1,-1-1 1,0 0-1,0 1 0,1-1 1,-1 0-1,0 0 1,0 0-1,0 1 0,0-1 1,0 1-1,0-1 1,0 0-1,0 0 0,0 0 1,0 1-1,0-1 1,0 1-1,0-1 1,0 0-4,0 0 3,0 0-1,0 1 1,0-1 0,0 0 0,0 1 0,0-1 0,0 0 0,0 1 0,0-1 0,0 0 0,0 0 0,0 0 0,0 0 0,0 1 0,0-1 0,0 0 0,0 1 0,0-1 0,0 0 0,1 0 0,-1 0 0,0 0 0,0 0 0,0 0 0,0 1 0,0-1-3,6-2 29,-6 1-34,2 0 1,-2-1 0,2 2 0,-2-2 0,1 1-1,0 0 1,0-1 0,-1 1 0,1-1 0,0 0 4,3-16-32,9-3 26,-1-15-10,13-35-116,3-7 49,-2-3 69,-12 41 55,4-14-2,-11 29-35,-2 3-33,2 0 1,2-3 28,3-7-20,-8 21 17,0-1 1,1 2-1,-1-1 1,2 1-1,0 0 1,0 0-1,1 0 3,55-60-16,-49 52-19,2 1-1,0 2 1,12-10 35,49-41-6,-62 54 3,1 0-1,8-5 4,16-8-78,-8 7 41,-15 10 34,-1-1 0,7-6 3,-1-3 0,-14 12 0,1-1 0,0 1 0,4-3 0,2 0 0,-1 0 0,13-11 0,-18 12 0,1 1 0,0 1 0,1 0 0,0 0 0,0 0 0,0 1 0,1 1 0,8-3 4,-11 4 17,1-1 1,-1-1 0,0 1 0,0-1-22,0 0 9,-6 4-17,0 0 0,0 0 0,0 0-1,-1 1 1,1 0 0,0-1 0,0 1 0,0 0 0,1 0 8,6 0 3,-1 0 47,1 2 91,-3 5-57,-4-4-72,0 0 0,-1 0 1,0 0-1,0 0 0,0 1-12,3 8 13,3 7-12,-2-1 0,0 1 0,-1 0 0,0 1 0,-1 3-1,11 149 0,-10-131 0,-3-15 2,5 80 66,-6 66-25,0 78-28,0-236-15,0 1 0,2 0 0,-1 0 0,4 13 0,2 5 25,-6-16 16,0 0 0,-1 4-41,0-17 15,0 0 1,1 1-1,-1-1 1,1 0 0,0 0-1,0 0 1,0 0-1,1 0-15,-2-3 4,2 17 82,-2-3 5,0-2 62,0-13-152,0 1 2,0-1 0,0 1 0,0-1 0,0 1 0,0-1 0,0 1 0,0-1 0,0 1 0,0 0 0,0-1 0,0 0 0,1 1 0,-1-1 0,1 1-3,-1-1 0,0 0 0,1 1 0,-1-1 0,1 0 0,-1 0 0,1 0 0,-1 1 0,0-1 0,1 0 0,0 0 0,-1 0 0,0 0 0,1 0 0,0-1 0,-1 1 0,0 0 0,1 0 0,0 0 0,-1-1 0,0 1 0,1 0 0,0 0 0,-1 0 0,0-1 0,11-5-52,-10 5 51,13-11-38,-9 6 37,0-1-1,0 1 1,0-1-1,-1 0 3,5-7-31,39-65-345,-16 26 186,-28 45 169,20-38-72,-5 3 60,-8 17 48,1 1 0,4-6-15,15-19-16,-3-7-13,-9 17 37,-2 1 21,-11 22-33,2 0 0,8-12 4,14-12-26,10-22 15,-5 6-54,-27 46 23,0 1-1,0-1 1,9-6 42,16-16-105,-4-1 55,-23 26 44,2-1-1,0 2 1,0-1 0,0 1-1,6-3 7,-3 1 0,-1 0 0,0-1 0,0-1 0,-1 2 0,0 0 0,10-8 0,-16 15 0,0 1 0,0-1 0,0 0 0,0 1 0,1-1 1,-1 2-1,1-1 0,0 0 0,-1 1 0,1-1 0,7 0-2,0 1 1,6 1 1,4 0-14,-10 0-53,-4 3 41,2-2 23,-1 0 17,1 1 51,-8-3-55,0 0 0,0 1 0,0 0 0,-1 0 0,1-1-1,0 1 1,-1 0 0,1-1 0,-1 1 0,1 0 0,0-1 0,-1 1-10,6 8 70,-2 1 0,0-1 0,0 1 1,1 6-71,4 13 120,-2-1-37,-2-8-55,-2-8-21,-1-1 0,0 1 0,-1 0 0,0 1-7,0 5 9,2 10-5,2 21-3,4 17-1,-2-18 71,-1 10-71,-3-22 20,-2-16-4,0 15-16,-1 6 27,4-11 3,-2-4-34,0 13 4,-2-11-21,-1-12 17,1-1 1,1 0-1,1 8 4,0-8 0,-1-8 0,1-2 0,-2 1 0,1 0 0,0 1 0,-2-2 0,1-4-1,8 22 13,-6-11 37,-2-12-48,0 1 0,0-1 0,0 0 0,0 0 0,0 0-1,0 1 1,0-1 0,0 1 0,0-1 0,0 0 0,0 0 0,0 1-1,0-1 1,0 0 0,0 1 0,0-1 0,0 0 0,0 0 0,0 0-1,1 1 1,-1-1 0,0 0 0,0 1 0,1-1 0,-1 0 0,0 1 0,0-1-1,0 0 1,0 0 0,1 0 0,-1 0 0,1 0 0,-1 0 0,0 0-1,0 0 1,0 0 0,1 1 0,-1-1 0,1 0 0,-1 0 0,0 0-1,0 0 1,0 0 0,1 0 0,-1 0 0,1 0 0,-1-1 0,0 1-1,2 0 1,-1 0 1,1 0-1,0-1 1,-1 0-1,0 0 1,1 1-1,0-1 1,-1 0-1,0 1 1,0-2-1,1 2 1,-1-2-1,0 1 1,1 0-1,-1 0-1,18-23-76,-17 21 60,6-9-41,-1 0 0,0 0 0,-1 0 0,3-8 57,19-55-199,-5 11 114,-22 62 83,5-15-8,2 0 0,0 1 0,6-9 10,-7 15 1,-3 5 2,-1 1 0,-1-1 1,4-4-4,2-17 26,-3 10-15,-1 6-22,1-2-1,5-7 12,3-8-30,-12 25 26,2-7-29,1-1-1,0 2 1,0-1 0,1 1-1,1-3 34,23-30-75,-5 5-26,-7 16 21,10-3 29,-8 8 28,3-5 17,-9 3 6,12-4 59,-24 21-53,0-2 0,0 1 0,0 1 1,1-1-1,-2 0 0,2 1 0,-1-1 0,0 0 0,0 1 0,1 0 1,-1-1-1,0 1 0,0-1 0,1 1-6,5-2 37,0-2-8,-6 4-27,0-1-1,0 1 0,0-1 1,-1 1-1,1 0 1,0-1-1,0 1 0,-1 0 1,2-1-1,-2 1 1,1 0-1,0 0 1,0 0-2,0 0 1,0 0 1,0 0 0,0 0 0,0 0 0,-1 0 0,1-1 0,0 1 0,0-1 0,-1 1 0,2-1 0,-2 1 0,1 0 0,0-1-2,6-3 1,3 4-1,-7 0 2,-1 0-1,0 0 1,0 0-1,0-1 1,0 1-1,1-1 1,-1 1-1,0-1 1,0 0-1,0 1 1,0-1-1,-1-1 1,1 2 0,2-2-2,-4 2 6,0 0 1,1-1-1,0 1 1,-1 0 0,0 0-1,1 0 1,0 0 0,-1 0-1,0 0 1,1 0 0,0 0-1,-1 0 1,0 0 0,1 0-1,-1 0 1,0 0-1,1 1 1,0-1 0,-1 0-1,0 0 1,1 0 0,0 0-1,-1 1 1,0 0-7,11 9 185,-7-5-71,1 2 42,-3 0-46,1 9 4,-4-10-105,1 1 1,-2 0-1,1-1 0,-1 2-9,-1 6 47,2-3-56,0-2 0,0 2-1,1-1 1,1 5 9,0-2 0,-1-1 0,-2 11 0,0-4 22,0-2 7,0 0 0,1 8-29,0 11 23,-2 3-23,-1-3 14,3 2-14,0 24 0,-5 31 0,3-50 0,4 34 0,0-24 0,-1 23 34,0 66 77,0-46-122,1-87 5,5-1-10,-5-6-64,2-2-21,0 0 66,9 0-64,-2-3-18,-5-2 67,0 1-1,1-1 0,-2 0 1,1-1-1,2-3 51,22-34-246,-13 17 143,4-2 10,-2 0 37,6-9 2,32-54-73,-7-1 110,7-8 50,-31 56-67,1-4-45,-5 13-53,6-7 132,20-33-113,-39 62 90,-1 0 1,1 1 0,1 0 0,0 1-1,0 0 1,3-1 22,8-7-37,21-21-54,-23 21 31,5-3 60,6-3 55,-25 22-39,0 1 0,1-1 0,-1 1 0,0 0 0,5-1-16,2-2 43,11-6-24,-18 9-27,0 1 1,-1-1-1,1 1 1,0 0-1,1 0 1,-1 1 0,0 0-1,0 0 1,1 0 7,1 0 9,-1-1 0,1 0 0,-1 1 0,5-3-9,-5 1 17,1 2 1,0-2 0,0 1-1,4 1-17,-8 0 10,-1 0-4,0 0-1,-1 0 1,1 0 0,0 0 0,-1 0 0,1 0-1,-1 0 1,1 0 0,0 0 0,-1 0 0,1 1 0,0-1-1,-1 1 1,1-1-6,4 8 149,1-1-12,-5-5-117,0-1-1,0 0 1,0 0 0,0 0 0,0 1 0,0-2-1,-1 2 1,1-1 0,0 1-20,0 2 39,-1 1 1,1 0-1,-1-1 1,0 1-1,0-1 1,-1 3-40,1 6 62,0 36-13,2-10-46,-3 1 0,-1-1 0,-6 24-3,-3 49 48,3-80-53,3-13-6,-4 23-11,-2 23 22,3-10 49,2-21-20,-1 7 42,0 1-1,3 0 0,2 6-70,2-27 2,0-2-16,-1 1-1,0 0 15,-1 0 16,-1 1 45,1 1 1,2-1-62,-1-3 118,-3 17-118,2-18 90,0 16-90,2-18 35,1-10-12,-1 2 0,-1-1 1,1 1-1,-2 5-23,-12 72 202,13-63-169,1-16-29,0 1 0,0 0 0,-1-1 0,0 1-4,-1 5 9,0-5-5,1 0 1,0 1-1,0-1 0,1 3-4,0-6 6,0 0 0,-1 1 0,0-1 0,1 1 0,-1-2 0,0 2 0,0 0-6,0-2 11,0 0-1,0 1 1,1 0 0,0-1 0,-1 1 0,1 2-11,0 0-75,0 0 77,0 8 215,0-8-190,0-1-75,0-1-66,0 0-100,0 1-113,0-2 115,0-1-35,0 1-37,0 0-41,0-2-229,-1 0 53,1 1 50,0-1 48,0 0 43,0 0 42,0 0 39,-1 0 35,1-1-7,0 1 43,-1 0-103,0 0 75,-1-1 17,1 1 35,1 0-3,-1 0-35,1 0-77,0-2-328,-1 0 116,0 0 179,1 0 48,-3-2-141,-1-2-84</inkml:trace>
  <inkml:trace contextRef="#ctx0" brushRef="#br0" timeOffset="10">1783 3057 1792,'-9'0'284,"0"1"-64,5 0-129,0-1 1,0 2-1,0-1 0,1 0 0,-1 1 0,-2 0-91,-5 6 292,4-2-64,1 0 57,1-2-152,1 0 1,0 1-1,-1-2 0,1 1 1,-2-1-1,0 2-133,-6 2 177,-1 5 20,-8 7 37,8-13-147,0 0-24,8-1-74,3-4-76,0 0 32,-3-1-42,5 0 74,0 0 19,0 0-1,0 0 1,0 0-1,0 0 1,0 0-1,0 0 1,0 0-1,-1 0 1,1 0-1,0 0 1,0 0-1,0 0 1,0 0-1,0 0 1,0 0-1,0 0 1,0 0-1,0 0 1,0 0-1,0 0 1,0 0-1,-1 0 1,1 0-1,0-1 1,0 1-1,0 0 1,0 0-1,0 0 1,0 0-1,0 0 1,0 0-1,0 0 1,0 0-1,0 0 1,0 0 0,0 0-1,0 0 1,0 0-1,0 0 1,0 0-1,0 0 1,0-1-1,0 1 1,0 0-1,0 0 1,0 0-1,0 0 1,0 0-1,0 0 1,0 0-1,0 0 1,0 0-1,0 0 1,0 0-1,0 0 1,0 0-1,0 0 5,-1-5-192,-2 3-91,3 1 254,0 1 0,-1 0-1,1-1 1,-1 1 0,1-1 0,0 1 0,0 0-1,-1 0 1,1-1 0,0 1 0,-1-1 0,1 1-1,0 0 1,0 0 0,0-1 0,0 0 0,0 1-1,0 0 1,-1 0 0,1-1 0,0 0 0,0 1-1,0-1 1,0 1 0,0 0 29,0-5-127,0 0-18</inkml:trace>
  <inkml:trace contextRef="#ctx0" brushRef="#br0" timeOffset="11">1608 2808 2688,'3'-2'426,"0"-1"-75,-1 1-69,1 0-61,-1 0-26,1 1-65,0-1-32,1 2-77,2-2-45,-1-1 81,-4 1 9,2 0 35,0 0 41,-1-1 48,5-3 128,0 1-78,5-5 114,8-18 399,-14 20-477,-2 2-72,-1 1 41,-1-2 38,0 2 33,2-7 404,-2 0 91,-1-1 957,0 0 1,-1-12-1769,0 16 573,-1-1-41,1 10-414,0-2-52,0 1-35,0-1-60,-1 1 40,0 1 45,0-1 67,0 1 61,0 0 87,-1 0 100,1 0 118,1 0-247,0 0-55,0 1-47,0 0-41,0 1 13,0 1-50,0-3 40,0 5 163,-1-3-80,-1 1-26,0-1-97,-1 3-30,2-1 33,0 2-5,-5-1-57,5-4-5,0-1 0,1 1 0,-1-1 0,1 0 0,-1 0 0,0 1 0,1 0-1,-1-1 1,1 0 0,-1 1 0,1 0 0,0-1 0,-1 1 0,0-1 0,1 1 2,-9 26-6,9-24 6,-1-2-1,0 1 1,1 0-1,0 0 0,0 0 1,0 1-1,-1-1 1,1 0-1,1 0 0,-1 0 1,0 1 0,1 12-79,0-3 86,0-7-22,0 0 0,0-1 1,1 0-1,0 0 0,1 3 15,2 3-3,1 0 37,0 0 56,0 0 71,-1-2 24,-1-1 60,1 0-124,1 3-26,1 0-71,-4-6-26,0 0-1,-1 0 0,1-1 1,-1 2-1,1-1 0,-1 0 1,-1 0-1,1 0 0,-1 1 1,0 0-1,0 0 0,0 0 3,1 2 7,0 0-48,0 0-47,0-2-48,0 1-48,1-1-49,0 1-47,0-1-50,1 0-514,-1 2-93,1-3 59,-2 0 63,1-1 70,1 0 74,1-1 81,0 0 85,2-1 90,2 2 25,7 2-78</inkml:trace>
  <inkml:trace contextRef="#ctx0" brushRef="#br0" timeOffset="12">1503 2961 3968,'0'-2'123,"0"-1"76,0-2 259,0-3 427,0 5-529,0-1-50,0 2-89,0 2 109,0-1 90,0 1 10,1-2 635,-1 1-933,2 0 97,-2-1 81,1 1 70,0-1 45,-1 1 39,2-4 1156,-2 3-951,0-1-58,1 1-110,-1 1-269,0-1-60,0 1-69,0 0-76,0-1 478,3 2-182,-1-1-84,0-1-5,0 1-99,1-4 50,0 5-87,-1 0 44,0 0-89,-2 0-1,2-1 1,-2 1 0,2 0 0,-2-1-1,2 1 1,-2 0 0,2 0 0,-2-1-1,2 0 1,-2 1 0,1-1-1,-1 1 1,2-1 0,-2 0 0,1 1-1,0-1 1,-1 0 0,2 0-49,7-8 535,-7 7-447,0 1-1,0 0 1,0 0-1,0 1 1,1-1-1,-1 0 1,1 1-88,15-6 512,-2-3-202,-11 6-205,0 0-1,1 0 1,-1 1-1,1 0 0,1 0-104,20-4 278,-8 0-132,-4 2-71,0-1-59,-2 1-59,-1 1-62,1-2-70,-1 1-80,-2 1-30,0 0-70,0 0-74,0-1-81,-3 2-61,0-1-58,3-2-522,10-8-1673,-15 8 2013,0-1 67,0 2 154,-1-1 87,0-1 104,1 0 120,1-3-256,6-3-114</inkml:trace>
  <inkml:trace contextRef="#ctx0" brushRef="#br0" timeOffset="13">3811 2799 7808,'-7'-3'1025,"4"1"-378,0 0-146,0 1-50,2 1-211,0 0-33,1-1 117,-2 1-106,1-1-88,1 1-70,-1 0-58,-1-1-154,1 1 137,1-1 55,0 1 50,-1 0 112,1-1-57,0 1 32,0-1 37,0 1 38,0-1 41,0 1 45,0 0 46,0-1 51,0 0 53,0 1 55,-1-1 59,1 0 61,0 0 65,0 0 66,0 0-645,0-1 14,4-1-58,1 0 59,-3 1-162,0 2 0,-1-2 0,1 1 1,-1 0-1,1-1 0,-1 0 0,0 1 0,0-1 0,0 0 0,0 1 0,0-1 0,0 0 0,0-1-2,0 2 7,0-1 1,0 0-1,0 0 0,0 0 1,0 1-1,0-1 1,0 0-1,1 1 0,-1-1 1,0 1-1,1 0 1,0 0-1,0-1-7,9-3 94,2-2-78,-4 0-67,-5 4-48,-2 3 23,1 0-11,-1-3-35,-2 3 117,0-1-1,0 1 1,0 0 0,0 0-1,0-1 1,0 1 0,0 0-1,0 0 1,0 0 0,0 0-1,0 0 1,0-1 0,0 1-1,0 0 1,0 0 0,0 0-1,1-1 1,-1 1 0,0 0-1,0 0 1,0 0 0,1 0-1,-1 0 1,0 0 0,0 0-1,0 0 1,0 0 0,0 0-1,0 0 1,1 0 0,-1-1-1,0 1 1,0 0 0,1 0-1,-1 0 1,0 0 0,0 0-1,0 0 1,0 0 0,0 0-1,1 0 1,-1 1 0,0-1-1,0 0 1,1 0 0,-1 0-1,0 0 1,0 0 0,0 0-1,0 0 1,0 0-1,0 0 1,1 0 0,-1 0 5,2 4-93,1-1 102,-1-2 44,1 1 36,-1-1-26,-1 0-1,1 1 0,-1-1 0,0 1 0,1-1 0,-1 0 0,0 2-62,7 5 229,1-2-77,2-3-72,-8-3-75,-1 1 1,1 0-1,0-1 0,-1 2 1,0-2-1,1 2 1,0 0-6,25 17 28,-1 0-30,27 11 13,-45-23 7,-4-4-6,-1 1 1,2 0-1,-1-2 1,0 1-1,5 1-12,19 8-5,-22-9-11,0 1 0,0 0 0,2 2 16,4 4-20,25 18 13,-26-18 44,1-1 1,1 0-1,0-1 1,1 0-38,-11-5 10,3 0-15,0 0-1,1 0 1,5 1 5,2 0-108,-4-1-77,-5-2 7,0 1-36,6 0-303,0 0-71,15 0-887,-18-1 1051,-1-1 36,1 0 45,0-1 67,-1 1 83,1-1 96,8-2-209,9-2-59,-26 5 364</inkml:trace>
  <inkml:trace contextRef="#ctx0" brushRef="#br0" timeOffset="14">3846 3066 5632,'-1'0'-285,"1"0"65,0 0 62,-1 0 59,0 0 56,1 0 52,-1 0 49,1 0 47,-2 0 78,2 0 57,-1 0 52,0 0 46,0 0 121,0 0 50,0 0 328,0 0 60,-1 0 1651,2 0-1764,0 0-75,0 0-314,0 0-44,0 0-52,1 0-56,0 0-63,0 0-68,0 0-75,1 0-81,3-1 351,3-2 17,-4 0-118,14-10 440,-4-3-78,-3-3-70,-1-3-66,-6 12-293,0 0-1,1 1 1,1 0 0,4-6-139,-3 4 153,0 1 40,3-3 85,3-5 77,-1 0-87,-9 13-208,0 1-1,0 1 0,0-2 0,0 2 1,2-1-61,17-14 195,-12 10-134,6-4 28,-5 2-63,0 2-33,1 0-34,2 0-32,6-2-197,7-5 271,2-6-108,-1 1 60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2119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8747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0956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2390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2859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300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4604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4139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1953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6628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886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128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30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380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42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96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443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99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3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8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6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4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97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45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80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29.03.18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50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(null)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 fontScale="90000"/>
          </a:bodyPr>
          <a:lstStyle/>
          <a:p>
            <a:r>
              <a:rPr lang="de-CH" sz="6600" b="1" dirty="0">
                <a:solidFill>
                  <a:schemeClr val="tx1"/>
                </a:solidFill>
              </a:rPr>
              <a:t>Klaus </a:t>
            </a:r>
            <a:r>
              <a:rPr lang="de-CH" sz="6600" b="1" dirty="0"/>
              <a:t>der Leuchtturmbauer </a:t>
            </a:r>
            <a:endParaRPr lang="de-CH" sz="66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+mj-lt"/>
              </a:rPr>
              <a:t>Design Review </a:t>
            </a:r>
          </a:p>
          <a:p>
            <a:pPr algn="ctr"/>
            <a:r>
              <a:rPr lang="de-CH" sz="2800" b="1" dirty="0">
                <a:latin typeface="+mj-lt"/>
              </a:rPr>
              <a:t>Präsentation zu M2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FFDAEC-86A8-0B4A-9724-C92E82CD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PCB Layout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B0EBD4D-1810-472B-BE7B-81553D85D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909" y="991220"/>
            <a:ext cx="6384082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5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PCB 3D Modell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888DC2-2AAA-F34E-A3D1-EBAE77A31728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885467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Motorentreiber Schema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C4409DB-74CD-464E-8325-21620F50E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0" y="991220"/>
            <a:ext cx="8280000" cy="54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2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Motorentreiber PCB Layout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DF5744-C040-4AEC-B1FA-8FF6E45280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" t="-397" r="772" b="1"/>
          <a:stretch/>
        </p:blipFill>
        <p:spPr>
          <a:xfrm>
            <a:off x="1368330" y="991220"/>
            <a:ext cx="6317948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23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Fehlerquelle Spannungsversorgung (Switch-Loop)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531EF22-365A-4750-B895-14BEE6043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176" y="991220"/>
            <a:ext cx="3868256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8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Motorentreiber PCB 3D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9772D5-2A6B-4A49-9CE3-63851BD26ABD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75CC21-65DC-4699-86D4-72440D283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8" y="991265"/>
            <a:ext cx="7009891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66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Klassendiagramm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Ablaufdiagramm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Kommunikationsprotokoll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417300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F28CC799-C0B0-FB4D-A89F-6F795FD1D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72" y="990000"/>
            <a:ext cx="5808156" cy="545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8074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 - Klassendiagramm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Mehr und kleiner Klasse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Weniger zentrierte Struktur 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 err="1">
                <a:latin typeface="Calibri" panose="020F0502020204030204" pitchFamily="34" charset="0"/>
              </a:rPr>
              <a:t>PinMap</a:t>
            </a:r>
            <a:endParaRPr lang="de-CH" sz="2400" dirty="0">
              <a:latin typeface="Calibri" panose="020F05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212A49E-9FF6-E641-A494-F0864780C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66" y="2373104"/>
            <a:ext cx="5723090" cy="40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2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  <p:bldP spid="15" grpI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8BB93136-C36D-4F4A-BA90-AB6BA24E7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48" y="990000"/>
            <a:ext cx="4209311" cy="545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D555EA4-A3AF-634D-B1AF-746450916B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950" y="991220"/>
            <a:ext cx="4368813" cy="5454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Komplikationen vermeiden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Je früher desto besser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Bedingung &amp; Aktivitäten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474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 - Ablaufdiagramm</a:t>
            </a:r>
          </a:p>
        </p:txBody>
      </p:sp>
    </p:spTree>
    <p:extLst>
      <p:ext uri="{BB962C8B-B14F-4D97-AF65-F5344CB8AC3E}">
        <p14:creationId xmlns:p14="http://schemas.microsoft.com/office/powerpoint/2010/main" val="298288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  <p:bldP spid="15" grpI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641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 - Kommunikationsprotokoll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Kontrollsignal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Startsignal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Stein-Gesetzt-Signal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Stoppsignal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46B1BFB-700D-1843-ABBF-409DBAA57B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5804" r="25526" b="75495"/>
          <a:stretch/>
        </p:blipFill>
        <p:spPr>
          <a:xfrm>
            <a:off x="107504" y="4566374"/>
            <a:ext cx="4968552" cy="187095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B87B0A-425D-2446-9578-CB3755F82E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991220"/>
            <a:ext cx="3957476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3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Ablauf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6264696" cy="23493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Einführung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Mechanik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Elektronik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Informatik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Zeitplan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888DC2-2AAA-F34E-A3D1-EBAE77A31728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8782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Folie mit Aufzählung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Aufzählung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Aufzählung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Aufzählung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3181953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Folie leer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9772D5-2A6B-4A49-9CE3-63851BD26ABD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137321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Einführung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9772D5-2A6B-4A49-9CE3-63851BD26ABD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55348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511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Mechanik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Produktionsaspekte mehr beachten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 err="1">
                <a:latin typeface="Calibri" panose="020F0502020204030204" pitchFamily="34" charset="0"/>
              </a:rPr>
              <a:t>Murphy’s</a:t>
            </a:r>
            <a:r>
              <a:rPr lang="de-CH" sz="2400" dirty="0">
                <a:latin typeface="Calibri" panose="020F0502020204030204" pitchFamily="34" charset="0"/>
              </a:rPr>
              <a:t> </a:t>
            </a:r>
            <a:r>
              <a:rPr lang="de-CH" sz="2400" dirty="0" err="1">
                <a:latin typeface="Calibri" panose="020F0502020204030204" pitchFamily="34" charset="0"/>
              </a:rPr>
              <a:t>law</a:t>
            </a: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buFont typeface="Symbol" pitchFamily="2" charset="2"/>
              <a:buChar char="-"/>
            </a:pPr>
            <a:endParaRPr lang="de-CH" sz="2400" dirty="0">
              <a:latin typeface="Calibri" panose="020F05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30CFCD7-FED5-4FC7-B3C3-1E6952FB01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176001"/>
            <a:ext cx="5821792" cy="41247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2B780955-A353-1A4C-A4C9-B25DC2EE3896}"/>
                  </a:ext>
                </a:extLst>
              </p14:cNvPr>
              <p14:cNvContentPartPr/>
              <p14:nvPr/>
            </p14:nvContentPartPr>
            <p14:xfrm>
              <a:off x="294646" y="2823787"/>
              <a:ext cx="3298688" cy="2897460"/>
            </p14:xfrm>
          </p:contentPart>
        </mc:Choice>
        <mc:Fallback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2B780955-A353-1A4C-A4C9-B25DC2EE38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5646" y="2814786"/>
                <a:ext cx="3316328" cy="29151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67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Elektronik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7" y="1623458"/>
            <a:ext cx="7207585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Erster Entwurf Sensoren und Diverses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Entwurf Top Sheet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Top Sheet Aktuell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MPC 55 und Diverses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PCB Layout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PCB 3D Modell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Motorentreiber Schema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Motorentreiber PCB Layout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Fehlerquelle Spannungsversorgung (Switch-Loop)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Motorentreiber PCB 3D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888DC2-2AAA-F34E-A3D1-EBAE77A31728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66210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5850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Erster Entwurf Sensoren und Diverses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1BC6C3F-F926-43EC-84AF-1E6AA750E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0" y="990000"/>
            <a:ext cx="8280000" cy="546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6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Entwurf Top Sheet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5C94E6E-AA38-40A8-BB2C-2B8DDD9C9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4" y="991220"/>
            <a:ext cx="8280000" cy="545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Top Sheet Aktuell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367EEA3-40E9-47DF-8CB4-6354EA244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4" y="1364135"/>
            <a:ext cx="8280000" cy="421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5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MPC 555 und Diverses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FCE9FE3-A7BF-41AF-9AF2-EB3C904F4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0" y="991220"/>
            <a:ext cx="8280000" cy="54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7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453</Words>
  <Application>Microsoft Macintosh PowerPoint</Application>
  <PresentationFormat>Bildschirmpräsentation (4:3)</PresentationFormat>
  <Paragraphs>155</Paragraphs>
  <Slides>21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Office</vt:lpstr>
      <vt:lpstr>Klaus der Leuchtturmbauer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Meyer Erich</cp:lastModifiedBy>
  <cp:revision>217</cp:revision>
  <dcterms:created xsi:type="dcterms:W3CDTF">2015-05-23T08:14:11Z</dcterms:created>
  <dcterms:modified xsi:type="dcterms:W3CDTF">2018-03-29T16:23:43Z</dcterms:modified>
</cp:coreProperties>
</file>