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5" r:id="rId3"/>
    <p:sldId id="264" r:id="rId4"/>
    <p:sldId id="257" r:id="rId5"/>
    <p:sldId id="258" r:id="rId6"/>
    <p:sldId id="267" r:id="rId7"/>
    <p:sldId id="259" r:id="rId8"/>
    <p:sldId id="261" r:id="rId9"/>
    <p:sldId id="260" r:id="rId10"/>
    <p:sldId id="263" r:id="rId11"/>
    <p:sldId id="262" r:id="rId12"/>
    <p:sldId id="268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AC646ED-0901-4B88-AEF9-FAA2F9972563}">
          <p14:sldIdLst>
            <p14:sldId id="256"/>
            <p14:sldId id="265"/>
            <p14:sldId id="264"/>
            <p14:sldId id="257"/>
            <p14:sldId id="258"/>
            <p14:sldId id="267"/>
            <p14:sldId id="259"/>
            <p14:sldId id="261"/>
            <p14:sldId id="260"/>
            <p14:sldId id="263"/>
            <p14:sldId id="262"/>
            <p14:sldId id="268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B65F-45B7-4C9B-BA21-AE90DB3F5661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20689-237F-45F4-BEAC-786177D2E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09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Martin 20’’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E78EC6-A632-43C8-8FE1-AF9FEA31789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Martin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E78EC6-A632-43C8-8FE1-AF9FEA31789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Ursin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E78EC6-A632-43C8-8FE1-AF9FEA31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806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09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981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94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32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37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3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17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38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8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77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06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209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4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551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7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04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64867B-42EC-4FA0-8265-A2B8A188F2B3}" type="datetimeFigureOut">
              <a:rPr lang="de-CH" smtClean="0"/>
              <a:t>03.05.2016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1026-624F-45B4-BEC5-74DCE800D2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077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8766" y="1676401"/>
            <a:ext cx="7448883" cy="2171699"/>
          </a:xfrm>
        </p:spPr>
        <p:txBody>
          <a:bodyPr>
            <a:normAutofit fontScale="90000"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M3 - Vorführung der Teilfunktionen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Informatik: Kommunikation mit Partnerroboter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88461" y="3086099"/>
            <a:ext cx="292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Kommunikationskonzept mit Partnerroboter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Informatik: Technische Probleme und Lösungen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/>
                </a:solidFill>
              </a:rPr>
              <a:t>Blabla</a:t>
            </a:r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err="1" smtClean="0">
                <a:solidFill>
                  <a:schemeClr val="bg1"/>
                </a:solidFill>
              </a:rPr>
              <a:t>Blabla</a:t>
            </a:r>
            <a:r>
              <a:rPr lang="de-CH" dirty="0" smtClean="0">
                <a:solidFill>
                  <a:schemeClr val="bg1"/>
                </a:solidFill>
              </a:rPr>
              <a:t> 2</a:t>
            </a:r>
          </a:p>
          <a:p>
            <a:r>
              <a:rPr lang="de-CH" dirty="0" err="1" smtClean="0">
                <a:solidFill>
                  <a:schemeClr val="bg1"/>
                </a:solidFill>
              </a:rPr>
              <a:t>Blabla</a:t>
            </a:r>
            <a:r>
              <a:rPr lang="de-CH" dirty="0" smtClean="0">
                <a:solidFill>
                  <a:schemeClr val="bg1"/>
                </a:solidFill>
              </a:rPr>
              <a:t> 3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4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Fazit der Inbetriebnahme der Teilfunktionen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Mechanik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Schneidwerkzeug -&gt; in Auftrag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Elektronik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Printplatte ist auch in Auftrag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Informatik</a:t>
            </a:r>
          </a:p>
          <a:p>
            <a:pPr lvl="1"/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8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6620968" cy="1132358"/>
          </a:xfrm>
        </p:spPr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</a:rPr>
              <a:t>Diskussion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Inhalt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1765176"/>
            <a:ext cx="7661275" cy="4472136"/>
          </a:xfrm>
        </p:spPr>
        <p:txBody>
          <a:bodyPr>
            <a:normAutofit/>
          </a:bodyPr>
          <a:lstStyle/>
          <a:p>
            <a:r>
              <a:rPr lang="de-CH" sz="3000" dirty="0" smtClean="0">
                <a:solidFill>
                  <a:schemeClr val="bg1"/>
                </a:solidFill>
              </a:rPr>
              <a:t>Aktualisierter Zeitplan</a:t>
            </a:r>
          </a:p>
          <a:p>
            <a:r>
              <a:rPr lang="de-CH" sz="3000" dirty="0" smtClean="0">
                <a:solidFill>
                  <a:schemeClr val="bg1"/>
                </a:solidFill>
              </a:rPr>
              <a:t>Inbetriebnahme der Teilfunktionen</a:t>
            </a:r>
          </a:p>
          <a:p>
            <a:pPr lvl="1"/>
            <a:r>
              <a:rPr lang="de-CH" sz="2800" dirty="0" smtClean="0">
                <a:solidFill>
                  <a:schemeClr val="bg1"/>
                </a:solidFill>
              </a:rPr>
              <a:t>Mechanik</a:t>
            </a:r>
          </a:p>
          <a:p>
            <a:pPr lvl="1"/>
            <a:r>
              <a:rPr lang="de-CH" sz="2800" dirty="0" smtClean="0">
                <a:solidFill>
                  <a:schemeClr val="bg1"/>
                </a:solidFill>
              </a:rPr>
              <a:t>Elektronik</a:t>
            </a:r>
          </a:p>
          <a:p>
            <a:pPr lvl="1"/>
            <a:r>
              <a:rPr lang="de-CH" sz="2800" dirty="0" smtClean="0">
                <a:solidFill>
                  <a:schemeClr val="bg1"/>
                </a:solidFill>
              </a:rPr>
              <a:t>Informatik</a:t>
            </a:r>
          </a:p>
          <a:p>
            <a:r>
              <a:rPr lang="de-CH" sz="3000" dirty="0" smtClean="0">
                <a:solidFill>
                  <a:schemeClr val="bg1"/>
                </a:solidFill>
              </a:rPr>
              <a:t>Diskussion</a:t>
            </a:r>
            <a:endParaRPr lang="de-CH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Zeitplan: Ausblick</a:t>
            </a:r>
            <a:endParaRPr lang="de-CH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95536" y="1340768"/>
          <a:ext cx="8314608" cy="4357104"/>
        </p:xfrm>
        <a:graphic>
          <a:graphicData uri="http://schemas.openxmlformats.org/drawingml/2006/table">
            <a:tbl>
              <a:tblPr/>
              <a:tblGrid>
                <a:gridCol w="1475365"/>
                <a:gridCol w="645100"/>
                <a:gridCol w="238925"/>
                <a:gridCol w="238925"/>
                <a:gridCol w="238925"/>
                <a:gridCol w="238925"/>
                <a:gridCol w="238925"/>
                <a:gridCol w="238925"/>
                <a:gridCol w="238925"/>
                <a:gridCol w="238925"/>
                <a:gridCol w="238925"/>
                <a:gridCol w="238925"/>
                <a:gridCol w="238925"/>
                <a:gridCol w="238925"/>
                <a:gridCol w="238925"/>
                <a:gridCol w="280738"/>
                <a:gridCol w="280738"/>
                <a:gridCol w="280738"/>
                <a:gridCol w="280738"/>
                <a:gridCol w="280738"/>
                <a:gridCol w="280738"/>
                <a:gridCol w="280738"/>
                <a:gridCol w="280738"/>
                <a:gridCol w="280738"/>
                <a:gridCol w="280738"/>
                <a:gridCol w="280738"/>
              </a:tblGrid>
              <a:tr h="251595">
                <a:tc>
                  <a:txBody>
                    <a:bodyPr/>
                    <a:lstStyle/>
                    <a:p>
                      <a:pPr algn="l" fontAlgn="b"/>
                      <a:endParaRPr lang="de-CH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52"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Zeit/KW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991" marR="5991" marT="5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Di. 5.04.16</a:t>
                      </a:r>
                      <a:b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52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Ferien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52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Realisierung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7h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Roboter</a:t>
                      </a:r>
                      <a:b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zusammengestellt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Di. 10.05.16</a:t>
                      </a:r>
                      <a:b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Roboter</a:t>
                      </a:r>
                      <a:b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präsentationsbereit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So. 19.06.16</a:t>
                      </a:r>
                      <a:b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 Teamleiter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Di. 28.06.16</a:t>
                      </a:r>
                      <a:b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M5, M6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13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Abgesetzte</a:t>
                      </a:r>
                      <a:b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Modulschlussprüfungen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352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 Einführungswoche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Legende: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Meilensteine Abgabe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Teamleiter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Ferien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Meilensteine Teamintern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272">
                <a:tc>
                  <a:txBody>
                    <a:bodyPr/>
                    <a:lstStyle/>
                    <a:p>
                      <a:pPr algn="l" fontAlgn="t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Modulschlussprüfungen</a:t>
                      </a:r>
                    </a:p>
                  </a:txBody>
                  <a:tcPr marL="5991" marR="5991" marT="59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91" marR="5991" marT="59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91" marR="5991" marT="59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Mechanik: Aufbau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" r="11303"/>
          <a:stretch/>
        </p:blipFill>
        <p:spPr>
          <a:xfrm>
            <a:off x="219076" y="1152983"/>
            <a:ext cx="3695700" cy="413275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" r="1396"/>
          <a:stretch/>
        </p:blipFill>
        <p:spPr>
          <a:xfrm>
            <a:off x="4012400" y="2308603"/>
            <a:ext cx="4884170" cy="38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Mechanik: Technische Probleme und Lösungen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Kleine Probleme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2 Gewinde in der Grundplatte fehlten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Gewinde selber gemacht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Schrauben von Hand verkürzt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Inbetriebnahme grösstenteils reibungslos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Schneidewerkzeug ist in Fertigung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Mechanik: Aufbau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324225" y="2438400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Foto Roboter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Elektronik: Printplatte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83712" y="3086099"/>
            <a:ext cx="280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Screenshot von PCB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Elektronik: Technische Probleme und Lösungen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PCB zur Fertigung aufgegeben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Fehlerliste bekommen</a:t>
            </a:r>
          </a:p>
          <a:p>
            <a:pPr lvl="1"/>
            <a:r>
              <a:rPr lang="de-CH" dirty="0" smtClean="0">
                <a:solidFill>
                  <a:schemeClr val="bg1"/>
                </a:solidFill>
              </a:rPr>
              <a:t>Fehler behoben, Korrekturen vorgenommen</a:t>
            </a:r>
          </a:p>
          <a:p>
            <a:r>
              <a:rPr lang="de-CH" dirty="0" err="1" smtClean="0">
                <a:solidFill>
                  <a:schemeClr val="bg1"/>
                </a:solidFill>
              </a:rPr>
              <a:t>Blabla</a:t>
            </a:r>
            <a:r>
              <a:rPr lang="de-CH" dirty="0" smtClean="0">
                <a:solidFill>
                  <a:schemeClr val="bg1"/>
                </a:solidFill>
              </a:rPr>
              <a:t> 3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Informatik: Programm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83712" y="3086099"/>
            <a:ext cx="280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z.B. Screenshot von Programmteil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50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197</Words>
  <Application>Microsoft Office PowerPoint</Application>
  <PresentationFormat>Bildschirmpräsentation (4:3)</PresentationFormat>
  <Paragraphs>348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M3 - Vorführung der Teilfunktionen</vt:lpstr>
      <vt:lpstr>Inhalt</vt:lpstr>
      <vt:lpstr>Zeitplan: Ausblick</vt:lpstr>
      <vt:lpstr>Mechanik: Aufbau</vt:lpstr>
      <vt:lpstr>Mechanik: Technische Probleme und Lösungen</vt:lpstr>
      <vt:lpstr>Mechanik: Aufbau</vt:lpstr>
      <vt:lpstr>Elektronik: Printplatte</vt:lpstr>
      <vt:lpstr>Elektronik: Technische Probleme und Lösungen</vt:lpstr>
      <vt:lpstr>Informatik: Programm</vt:lpstr>
      <vt:lpstr>Informatik: Kommunikation mit Partnerroboter</vt:lpstr>
      <vt:lpstr>Informatik: Technische Probleme und Lösungen</vt:lpstr>
      <vt:lpstr>Fazit der Inbetriebnahme der Teilfunktionen</vt:lpstr>
      <vt:lpstr>Diskussion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M3 - Vorführung der Teilfunktionen</dc:title>
  <dc:creator>Seeli Mirco</dc:creator>
  <cp:lastModifiedBy>Seeli Mirco</cp:lastModifiedBy>
  <cp:revision>12</cp:revision>
  <dcterms:created xsi:type="dcterms:W3CDTF">2016-05-03T11:01:18Z</dcterms:created>
  <dcterms:modified xsi:type="dcterms:W3CDTF">2016-05-03T13:41:03Z</dcterms:modified>
</cp:coreProperties>
</file>