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8" r:id="rId3"/>
    <p:sldId id="262" r:id="rId4"/>
    <p:sldId id="267" r:id="rId5"/>
    <p:sldId id="268" r:id="rId6"/>
    <p:sldId id="263" r:id="rId7"/>
    <p:sldId id="269" r:id="rId8"/>
    <p:sldId id="270" r:id="rId9"/>
    <p:sldId id="264" r:id="rId10"/>
    <p:sldId id="271" r:id="rId11"/>
    <p:sldId id="265" r:id="rId12"/>
    <p:sldId id="261" r:id="rId13"/>
    <p:sldId id="257" r:id="rId1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26060"/>
    <a:srgbClr val="DBD6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81818" autoAdjust="0"/>
  </p:normalViewPr>
  <p:slideViewPr>
    <p:cSldViewPr snapToGrid="0">
      <p:cViewPr varScale="1">
        <p:scale>
          <a:sx n="64" d="100"/>
          <a:sy n="64" d="100"/>
        </p:scale>
        <p:origin x="1224" y="4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1159B4-14CE-4286-9627-947F4F55FA66}" type="datetimeFigureOut">
              <a:rPr lang="de-CH" smtClean="0"/>
              <a:t>09.05.2017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553166-E131-4C0F-9D94-CAE7AA4120D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4591792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FBACED-6821-41D7-B45D-42D313CB14F9}" type="datetimeFigureOut">
              <a:rPr lang="de-CH" smtClean="0"/>
              <a:t>09.05.2017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001DC8-0169-488D-AC25-959B19D0D85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9499782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/>
              <a:t>Vor Montage Teile vorbereitet</a:t>
            </a:r>
          </a:p>
          <a:p>
            <a:pPr marL="171450" indent="-171450">
              <a:buFontTx/>
              <a:buChar char="-"/>
            </a:pPr>
            <a:r>
              <a:rPr lang="de-DE" dirty="0"/>
              <a:t>Anhand von CAD-Daten zusammengebaut</a:t>
            </a:r>
          </a:p>
          <a:p>
            <a:pPr marL="171450" indent="-171450">
              <a:buFontTx/>
              <a:buChar char="-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001DC8-0169-488D-AC25-959B19D0D850}" type="slidenum">
              <a:rPr lang="de-CH" smtClean="0"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590604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Zuerst mechanische Teilsysteme zusammengebaut, dann Roboter komplett</a:t>
            </a:r>
          </a:p>
          <a:p>
            <a:r>
              <a:rPr lang="de-DE" dirty="0"/>
              <a:t>Grad der Fertigstellung 90%</a:t>
            </a:r>
          </a:p>
          <a:p>
            <a:r>
              <a:rPr lang="de-DE" dirty="0"/>
              <a:t>Was fehlt?</a:t>
            </a:r>
          </a:p>
          <a:p>
            <a:pPr marL="171450" indent="-171450">
              <a:buFontTx/>
              <a:buChar char="-"/>
            </a:pPr>
            <a:r>
              <a:rPr lang="de-DE" dirty="0"/>
              <a:t>Deckplatte noch nicht festgeschraubt (Nicht sinnvoll solange Print noch Arbeiten am Print gemacht werden)</a:t>
            </a:r>
          </a:p>
          <a:p>
            <a:pPr marL="171450" indent="-171450">
              <a:buFontTx/>
              <a:buChar char="-"/>
            </a:pPr>
            <a:r>
              <a:rPr lang="de-DE" dirty="0"/>
              <a:t>Obere Magnetgegenplatte – wegen Deckplatte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001DC8-0169-488D-AC25-959B19D0D850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123813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 err="1"/>
              <a:t>Massnahmen</a:t>
            </a:r>
            <a:r>
              <a:rPr lang="de-DE" dirty="0"/>
              <a:t>: 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Seile – Dickere Seile (0.2mm Angelschnur bringt </a:t>
            </a:r>
            <a:r>
              <a:rPr lang="de-DE" dirty="0" err="1"/>
              <a:t>gemäss</a:t>
            </a:r>
            <a:r>
              <a:rPr lang="de-DE" dirty="0"/>
              <a:t> </a:t>
            </a:r>
            <a:r>
              <a:rPr lang="de-DE" dirty="0" err="1"/>
              <a:t>M.Stöck</a:t>
            </a:r>
            <a:r>
              <a:rPr lang="de-DE" dirty="0"/>
              <a:t> 4-fache Verbesserung) (</a:t>
            </a:r>
            <a:r>
              <a:rPr lang="de-DE" dirty="0" err="1"/>
              <a:t>N.Herres</a:t>
            </a:r>
            <a:r>
              <a:rPr lang="de-DE" dirty="0"/>
              <a:t> bring </a:t>
            </a:r>
            <a:r>
              <a:rPr lang="de-DE" dirty="0" err="1"/>
              <a:t>spezial</a:t>
            </a:r>
            <a:r>
              <a:rPr lang="de-DE" dirty="0"/>
              <a:t> </a:t>
            </a:r>
            <a:r>
              <a:rPr lang="de-DE" dirty="0" err="1"/>
              <a:t>schnur</a:t>
            </a:r>
            <a:r>
              <a:rPr lang="de-DE" dirty="0"/>
              <a:t>)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Gewichtsverteilung – Gegengewichte anbringen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001DC8-0169-488D-AC25-959B19D0D850}" type="slidenum">
              <a:rPr lang="de-CH" smtClean="0"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063072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001DC8-0169-488D-AC25-959B19D0D850}" type="slidenum">
              <a:rPr lang="de-CH" smtClean="0"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622031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001DC8-0169-488D-AC25-959B19D0D850}" type="slidenum">
              <a:rPr lang="de-CH" smtClean="0"/>
              <a:t>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939692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001DC8-0169-488D-AC25-959B19D0D850}" type="slidenum">
              <a:rPr lang="de-CH" smtClean="0"/>
              <a:t>11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291064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001DC8-0169-488D-AC25-959B19D0D850}" type="slidenum">
              <a:rPr lang="de-CH" smtClean="0"/>
              <a:t>12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522407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de-DE" dirty="0"/>
              <a:t>Titelmasterformat durch Klicken bearbeiten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800" b="1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Formatvorlage des Untertitelmasters durch Klicken bearbeiten</a:t>
            </a:r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B4057-7BF8-4645-ABE7-2EC17BD59DB7}" type="datetime1">
              <a:rPr lang="de-DE" smtClean="0"/>
              <a:t>09.05.2017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Meilenstein_M3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F3605-2E74-4A80-97F0-8C94B9162F12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656022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2EE32-523B-4FAA-8714-0DCEDEC85CE2}" type="datetime1">
              <a:rPr lang="de-DE" smtClean="0"/>
              <a:t>09.05.2017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Meilenstein_M3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F3605-2E74-4A80-97F0-8C94B9162F1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53761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72FB-BC49-4D0F-BC23-938A829A2C7F}" type="datetime1">
              <a:rPr lang="de-DE" smtClean="0"/>
              <a:t>09.05.2017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Meilenstein_M3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F3605-2E74-4A80-97F0-8C94B9162F1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49985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04D74-72AB-43D0-AE72-631B8067CC99}" type="datetime1">
              <a:rPr lang="de-DE" smtClean="0"/>
              <a:t>09.05.2017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Meilenstein_M3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F3605-2E74-4A80-97F0-8C94B9162F1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75503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AACE5-BBFB-4120-AA14-F6A86F83424F}" type="datetime1">
              <a:rPr lang="de-DE" smtClean="0"/>
              <a:t>09.05.2017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Meilenstein_M3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F3605-2E74-4A80-97F0-8C94B9162F1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20857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26B81-0387-4A54-9454-BC91A8CD5BE1}" type="datetime1">
              <a:rPr lang="de-DE" smtClean="0"/>
              <a:t>09.05.2017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Meilenstein_M3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F3605-2E74-4A80-97F0-8C94B9162F1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1803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E37D7-A798-4CB9-96F8-9C8AEDC1A1E5}" type="datetime1">
              <a:rPr lang="de-DE" smtClean="0"/>
              <a:t>09.05.2017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Meilenstein_M3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F3605-2E74-4A80-97F0-8C94B9162F1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39385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468-7AEF-4A6D-9B96-F07529F03325}" type="datetime1">
              <a:rPr lang="de-DE" smtClean="0"/>
              <a:t>09.05.2017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Meilenstein_M3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F3605-2E74-4A80-97F0-8C94B9162F1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45244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2FC56-0494-402D-B1F7-DD8AC65ABDFB}" type="datetime1">
              <a:rPr lang="de-DE" smtClean="0"/>
              <a:t>09.05.2017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Meilenstein_M3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F3605-2E74-4A80-97F0-8C94B9162F1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15280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01E3F-A6D4-43AD-9BF3-855E5908526B}" type="datetime1">
              <a:rPr lang="de-DE" smtClean="0"/>
              <a:t>09.05.2017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Meilenstein_M3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F3605-2E74-4A80-97F0-8C94B9162F1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97701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25A91-6F50-414B-9D99-4FCEBE1E73A6}" type="datetime1">
              <a:rPr lang="de-DE" smtClean="0"/>
              <a:t>09.05.2017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Meilenstein_M3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F3605-2E74-4A80-97F0-8C94B9162F1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68680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DBD6D6">
                <a:lumMod val="92000"/>
              </a:srgbClr>
            </a:gs>
            <a:gs pos="82000">
              <a:srgbClr val="626060"/>
            </a:gs>
          </a:gsLst>
          <a:lin ang="14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Titelmasterformat durch Klicken bearbeiten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610600" y="638826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8A60218C-964D-417C-A53A-7E5F70FC5D05}" type="datetime1">
              <a:rPr lang="de-DE" smtClean="0"/>
              <a:t>09.05.2017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838200" y="635778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CH" dirty="0"/>
              <a:t>Meilenstein_M3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3914274" y="6388268"/>
            <a:ext cx="4363452" cy="33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fld id="{150A5563-AE4A-4691-89B0-BDF5E81DEF5E}" type="slidenum">
              <a:rPr lang="de-CH" smtClean="0"/>
              <a:pPr/>
              <a:t>‹Nr.›</a:t>
            </a:fld>
            <a:endParaRPr lang="de-CH" dirty="0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371"/>
            <a:ext cx="1064630" cy="422968"/>
          </a:xfrm>
          <a:prstGeom prst="rect">
            <a:avLst/>
          </a:prstGeom>
        </p:spPr>
      </p:pic>
      <p:cxnSp>
        <p:nvCxnSpPr>
          <p:cNvPr id="8" name="Gerade Verbindung 4"/>
          <p:cNvCxnSpPr>
            <a:cxnSpLocks/>
          </p:cNvCxnSpPr>
          <p:nvPr userDrawn="1"/>
        </p:nvCxnSpPr>
        <p:spPr>
          <a:xfrm flipV="1">
            <a:off x="-5050" y="365125"/>
            <a:ext cx="12197050" cy="564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/>
          <p:cNvSpPr txBox="1"/>
          <p:nvPr userDrawn="1"/>
        </p:nvSpPr>
        <p:spPr>
          <a:xfrm>
            <a:off x="10926204" y="88126"/>
            <a:ext cx="12657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SysP17_Team_10</a:t>
            </a:r>
          </a:p>
        </p:txBody>
      </p:sp>
      <p:cxnSp>
        <p:nvCxnSpPr>
          <p:cNvPr id="11" name="Gerade Verbindung 4"/>
          <p:cNvCxnSpPr>
            <a:cxnSpLocks/>
          </p:cNvCxnSpPr>
          <p:nvPr userDrawn="1"/>
        </p:nvCxnSpPr>
        <p:spPr>
          <a:xfrm>
            <a:off x="-5050" y="6356350"/>
            <a:ext cx="121970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1806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Symbol" panose="05050102010706020507" pitchFamily="18" charset="2"/>
        <a:buChar char="-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Bündner-Power-</a:t>
            </a:r>
            <a:r>
              <a:rPr lang="de-CH" dirty="0" err="1"/>
              <a:t>RoBock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CH" dirty="0"/>
              <a:t>Präsentation vom M3</a:t>
            </a:r>
          </a:p>
          <a:p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1C9E8-94C3-47D6-B8F6-C9168611A443}" type="datetime1">
              <a:rPr lang="de-DE" smtClean="0"/>
              <a:t>09.05.2017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Meilenstein_M3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F3605-2E74-4A80-97F0-8C94B9162F12}" type="slidenum">
              <a:rPr lang="de-CH" smtClean="0"/>
              <a:t>1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1942591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Informatik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Gelöste Probleme</a:t>
            </a:r>
          </a:p>
          <a:p>
            <a:pPr lvl="1"/>
            <a:r>
              <a:rPr lang="de-CH" dirty="0" err="1"/>
              <a:t>StreamBuilder-Exception</a:t>
            </a:r>
            <a:endParaRPr lang="de-CH" dirty="0"/>
          </a:p>
          <a:p>
            <a:pPr lvl="1"/>
            <a:r>
              <a:rPr lang="de-CH" dirty="0"/>
              <a:t>Falsche Werte der OPT-Sensoren</a:t>
            </a:r>
          </a:p>
          <a:p>
            <a:pPr marL="457200" lvl="1" indent="0">
              <a:buNone/>
            </a:pPr>
            <a:endParaRPr lang="de-CH" dirty="0"/>
          </a:p>
          <a:p>
            <a:r>
              <a:rPr lang="de-CH" dirty="0"/>
              <a:t>Ungelöste Probleme</a:t>
            </a:r>
          </a:p>
          <a:p>
            <a:pPr lvl="1"/>
            <a:r>
              <a:rPr lang="de-CH" dirty="0"/>
              <a:t>WLAN TCP/IP-Proxy Verbindungsprobleme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89A85-DF17-43D3-ADED-4804CB01E7FC}" type="datetime1">
              <a:rPr lang="de-DE" smtClean="0"/>
              <a:t>09.05.2017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Meilenstein_M3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F3605-2E74-4A80-97F0-8C94B9162F12}" type="slidenum">
              <a:rPr lang="de-CH" smtClean="0"/>
              <a:t>10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725795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Kommunikationskonzept mit Partnerteam</a:t>
            </a:r>
            <a:endParaRPr lang="de-DE" dirty="0">
              <a:latin typeface="Calibri Light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37964-3134-4E5F-8167-6A2221C24ADC}" type="datetime1">
              <a:rPr lang="de-DE" smtClean="0"/>
              <a:t>09.05.2017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Meilenstein_M3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F3605-2E74-4A80-97F0-8C94B9162F12}" type="slidenum">
              <a:rPr lang="de-CH" smtClean="0"/>
              <a:t>11</a:t>
            </a:fld>
            <a:endParaRPr lang="de-CH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8347" y="3407717"/>
            <a:ext cx="4878228" cy="1605579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584" y="1521666"/>
            <a:ext cx="6444005" cy="4619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4695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Zeitplan Ausblick</a:t>
            </a:r>
            <a:endParaRPr lang="de-CH" dirty="0">
              <a:latin typeface="Calibri Light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E5E44-532C-48A4-97EA-DB3965BB3C83}" type="datetime1">
              <a:rPr lang="de-DE" smtClean="0"/>
              <a:t>09.05.2017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Meilenstein_M3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F3605-2E74-4A80-97F0-8C94B9162F12}" type="slidenum">
              <a:rPr lang="de-CH" smtClean="0"/>
              <a:t>12</a:t>
            </a:fld>
            <a:endParaRPr lang="de-CH"/>
          </a:p>
        </p:txBody>
      </p:sp>
      <p:pic>
        <p:nvPicPr>
          <p:cNvPr id="35" name="Grafik 35" descr="Zeitplan_Bild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144389" y="1343025"/>
            <a:ext cx="7690530" cy="4708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2448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Bündner-Power-</a:t>
            </a:r>
            <a:r>
              <a:rPr lang="de-CH" dirty="0" err="1"/>
              <a:t>RoBock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/>
              <a:t>Diskussionsrunde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DA845-50BE-460E-9DF1-07BD53BA01C0}" type="datetime1">
              <a:rPr lang="de-DE" smtClean="0"/>
              <a:t>09.05.2017</a:t>
            </a:fld>
            <a:endParaRPr lang="de-CH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Meilenstein_M3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F3605-2E74-4A80-97F0-8C94B9162F12}" type="slidenum">
              <a:rPr lang="de-CH" smtClean="0"/>
              <a:t>13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4174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Inhaltsverzeichnis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CH" dirty="0"/>
              <a:t>Teilfunktionen in Betrieb</a:t>
            </a:r>
          </a:p>
          <a:p>
            <a:pPr lvl="1"/>
            <a:r>
              <a:rPr lang="de-CH" dirty="0"/>
              <a:t>Mechanik</a:t>
            </a:r>
          </a:p>
          <a:p>
            <a:pPr lvl="1"/>
            <a:r>
              <a:rPr lang="de-CH" dirty="0"/>
              <a:t>Elektronik</a:t>
            </a:r>
          </a:p>
          <a:p>
            <a:pPr lvl="1"/>
            <a:r>
              <a:rPr lang="de-CH" dirty="0"/>
              <a:t>Informatik</a:t>
            </a:r>
          </a:p>
          <a:p>
            <a:r>
              <a:rPr lang="de-CH" dirty="0"/>
              <a:t>Kommunikationskonzept mit Partnerteam</a:t>
            </a:r>
          </a:p>
          <a:p>
            <a:r>
              <a:rPr lang="de-CH" dirty="0"/>
              <a:t>Zeitplan Ausblick</a:t>
            </a:r>
          </a:p>
          <a:p>
            <a:r>
              <a:rPr lang="de-CH" dirty="0"/>
              <a:t>Diskussionsrunde / Vorführungen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01377-117D-4A13-B546-3A3BC6D06726}" type="datetime1">
              <a:rPr lang="de-DE" smtClean="0"/>
              <a:t>09.05.2017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Meilenstein_M3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F3605-2E74-4A80-97F0-8C94B9162F12}" type="slidenum">
              <a:rPr lang="de-CH" smtClean="0"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37355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Mechanik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Montage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649B5-FA09-494E-9B86-F79E9D2E17E6}" type="datetime1">
              <a:rPr lang="de-DE" smtClean="0"/>
              <a:t>09.05.2017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Meilenstein_M3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F3605-2E74-4A80-97F0-8C94B9162F12}" type="slidenum">
              <a:rPr lang="de-CH" smtClean="0"/>
              <a:t>3</a:t>
            </a:fld>
            <a:endParaRPr lang="de-CH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0388" y="2268187"/>
            <a:ext cx="5007429" cy="3755572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2588" y="2268187"/>
            <a:ext cx="5007429" cy="3755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635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Mechanik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Grad der Fertigstellung: ca. 90%</a:t>
            </a:r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7FB3D-ADDE-49FD-A766-213D4470CF37}" type="datetime1">
              <a:rPr lang="de-DE" smtClean="0"/>
              <a:t>09.05.2017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Meilenstein_M3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F3605-2E74-4A80-97F0-8C94B9162F12}" type="slidenum">
              <a:rPr lang="de-CH" smtClean="0"/>
              <a:t>4</a:t>
            </a:fld>
            <a:endParaRPr lang="de-CH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3" y="4067907"/>
            <a:ext cx="2728934" cy="2046700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9444" y="4067906"/>
            <a:ext cx="2728934" cy="2046701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4308" y="4067907"/>
            <a:ext cx="2730738" cy="2048054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13873" y="3050198"/>
            <a:ext cx="2993650" cy="3064409"/>
          </a:xfrm>
          <a:prstGeom prst="rect">
            <a:avLst/>
          </a:prstGeom>
        </p:spPr>
      </p:pic>
      <p:sp>
        <p:nvSpPr>
          <p:cNvPr id="14" name="Textfeld 13"/>
          <p:cNvSpPr txBox="1"/>
          <p:nvPr/>
        </p:nvSpPr>
        <p:spPr>
          <a:xfrm>
            <a:off x="472443" y="3286639"/>
            <a:ext cx="13373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Teilsystem:</a:t>
            </a:r>
          </a:p>
          <a:p>
            <a:r>
              <a:rPr lang="de-CH" dirty="0"/>
              <a:t>Bodenplatte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3304308" y="3286639"/>
            <a:ext cx="12091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Teilsystem:</a:t>
            </a:r>
          </a:p>
          <a:p>
            <a:r>
              <a:rPr lang="de-CH" dirty="0"/>
              <a:t>Deckplatte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6149444" y="3286639"/>
            <a:ext cx="12979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Teilsystem:</a:t>
            </a:r>
          </a:p>
          <a:p>
            <a:r>
              <a:rPr lang="de-CH" dirty="0"/>
              <a:t>Mittelplatte</a:t>
            </a:r>
          </a:p>
        </p:txBody>
      </p:sp>
      <p:sp>
        <p:nvSpPr>
          <p:cNvPr id="17" name="Textfeld 16"/>
          <p:cNvSpPr txBox="1"/>
          <p:nvPr/>
        </p:nvSpPr>
        <p:spPr>
          <a:xfrm>
            <a:off x="9013873" y="2403867"/>
            <a:ext cx="1835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Roboter komplett</a:t>
            </a:r>
          </a:p>
        </p:txBody>
      </p:sp>
    </p:spTree>
    <p:extLst>
      <p:ext uri="{BB962C8B-B14F-4D97-AF65-F5344CB8AC3E}">
        <p14:creationId xmlns:p14="http://schemas.microsoft.com/office/powerpoint/2010/main" val="668308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Mechanik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Gelöste Probleme</a:t>
            </a:r>
          </a:p>
          <a:p>
            <a:pPr lvl="1"/>
            <a:r>
              <a:rPr lang="de-DE" dirty="0"/>
              <a:t>Rahmenbefestigung</a:t>
            </a:r>
          </a:p>
          <a:p>
            <a:pPr lvl="1"/>
            <a:r>
              <a:rPr lang="de-DE" dirty="0"/>
              <a:t>Bodenplatte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Ungelöste Probleme</a:t>
            </a:r>
          </a:p>
          <a:p>
            <a:pPr lvl="1"/>
            <a:r>
              <a:rPr lang="de-DE" dirty="0"/>
              <a:t>Seile</a:t>
            </a:r>
          </a:p>
          <a:p>
            <a:pPr lvl="1"/>
            <a:r>
              <a:rPr lang="de-DE" dirty="0"/>
              <a:t>Gewichtsverteilung</a:t>
            </a:r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A66D6-ECB7-4906-B514-33235823FDAC}" type="datetime1">
              <a:rPr lang="de-DE" smtClean="0"/>
              <a:t>09.05.2017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Meilenstein_M3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F3605-2E74-4A80-97F0-8C94B9162F12}" type="slidenum">
              <a:rPr lang="de-CH" smtClean="0"/>
              <a:t>5</a:t>
            </a:fld>
            <a:endParaRPr lang="de-CH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1164" y="1420290"/>
            <a:ext cx="2643447" cy="3524596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2102" y="1409271"/>
            <a:ext cx="2651711" cy="3535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621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r>
              <a:rPr lang="de-DE" dirty="0"/>
              <a:t>Elektronik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Vorbereitungen</a:t>
            </a:r>
          </a:p>
          <a:p>
            <a:r>
              <a:rPr lang="de-DE" dirty="0"/>
              <a:t>Bestückung Prints</a:t>
            </a:r>
          </a:p>
          <a:p>
            <a:r>
              <a:rPr lang="de-DE" dirty="0"/>
              <a:t>Verkabelung </a:t>
            </a:r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BBB88-AA4B-4375-B386-37FBB574A0D6}" type="datetime1">
              <a:rPr lang="de-DE" smtClean="0"/>
              <a:t>09.05.2017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Meilenstein_M3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F3605-2E74-4A80-97F0-8C94B9162F12}" type="slidenum">
              <a:rPr lang="de-CH" smtClean="0"/>
              <a:t>6</a:t>
            </a:fld>
            <a:endParaRPr lang="de-CH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0990" y="1825625"/>
            <a:ext cx="4942416" cy="3706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522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Messprotokoll</a:t>
            </a:r>
          </a:p>
          <a:p>
            <a:r>
              <a:rPr lang="de-CH" dirty="0"/>
              <a:t>Prüfung Teilfunktionen ohne MPC</a:t>
            </a:r>
          </a:p>
          <a:p>
            <a:r>
              <a:rPr lang="de-CH" dirty="0"/>
              <a:t>Prüfung mit MPC</a:t>
            </a:r>
          </a:p>
          <a:p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85D61-993B-4073-9B14-909AE387ADEA}" type="datetime1">
              <a:rPr lang="de-DE" smtClean="0"/>
              <a:t>09.05.2017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Meilenstein_M3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F3605-2E74-4A80-97F0-8C94B9162F12}" type="slidenum">
              <a:rPr lang="de-CH" smtClean="0"/>
              <a:t>7</a:t>
            </a:fld>
            <a:endParaRPr lang="de-CH"/>
          </a:p>
        </p:txBody>
      </p:sp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838200" y="518160"/>
            <a:ext cx="10515600" cy="1307465"/>
          </a:xfrm>
        </p:spPr>
        <p:txBody>
          <a:bodyPr>
            <a:normAutofit/>
          </a:bodyPr>
          <a:lstStyle/>
          <a:p>
            <a:r>
              <a:rPr lang="de-DE" dirty="0"/>
              <a:t>Elektronik</a:t>
            </a: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7779" y="1825625"/>
            <a:ext cx="5985641" cy="3366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560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r>
              <a:rPr lang="de-CH" dirty="0"/>
              <a:t>Elektronik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CC7A1-7BA2-4F5B-80E0-D94D5830DA4D}" type="datetime1">
              <a:rPr lang="de-DE" smtClean="0"/>
              <a:t>09.05.2017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Meilenstein_M3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F3605-2E74-4A80-97F0-8C94B9162F12}" type="slidenum">
              <a:rPr lang="de-CH" smtClean="0"/>
              <a:t>8</a:t>
            </a:fld>
            <a:endParaRPr lang="de-CH"/>
          </a:p>
        </p:txBody>
      </p:sp>
      <p:sp>
        <p:nvSpPr>
          <p:cNvPr id="7" name="Inhaltsplatzhalter 2"/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Symbol" panose="05050102010706020507" pitchFamily="18" charset="2"/>
              <a:buChar char="-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dirty="0"/>
              <a:t>Gelöste Probleme</a:t>
            </a:r>
          </a:p>
          <a:p>
            <a:pPr lvl="1"/>
            <a:r>
              <a:rPr lang="de-CH" dirty="0" err="1"/>
              <a:t>LED’s</a:t>
            </a:r>
            <a:endParaRPr lang="de-CH" dirty="0"/>
          </a:p>
          <a:p>
            <a:pPr lvl="1"/>
            <a:r>
              <a:rPr lang="de-CH" dirty="0"/>
              <a:t>Magnete</a:t>
            </a:r>
          </a:p>
          <a:p>
            <a:pPr lvl="1"/>
            <a:r>
              <a:rPr lang="de-CH" dirty="0" err="1"/>
              <a:t>OPT’s</a:t>
            </a:r>
            <a:endParaRPr lang="de-CH" dirty="0"/>
          </a:p>
          <a:p>
            <a:pPr marL="457200" lvl="1" indent="0">
              <a:buNone/>
            </a:pPr>
            <a:endParaRPr lang="de-CH" dirty="0"/>
          </a:p>
          <a:p>
            <a:r>
              <a:rPr lang="de-CH" dirty="0"/>
              <a:t>Ungelöste Probleme</a:t>
            </a:r>
          </a:p>
          <a:p>
            <a:pPr lvl="1"/>
            <a:r>
              <a:rPr lang="de-CH" dirty="0"/>
              <a:t>Motoren</a:t>
            </a:r>
          </a:p>
          <a:p>
            <a:pPr lvl="1"/>
            <a:r>
              <a:rPr lang="de-CH" dirty="0"/>
              <a:t>Signal OPT</a:t>
            </a:r>
          </a:p>
          <a:p>
            <a:pPr marL="0" indent="0">
              <a:buNone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458743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Informatik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39DF9-3EDA-4934-8439-479C4A81205C}" type="datetime1">
              <a:rPr lang="de-DE" smtClean="0"/>
              <a:t>09.05.2017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Meilenstein_M3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F3605-2E74-4A80-97F0-8C94B9162F12}" type="slidenum">
              <a:rPr lang="de-CH" smtClean="0"/>
              <a:t>9</a:t>
            </a:fld>
            <a:endParaRPr lang="de-CH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5431" y="630131"/>
            <a:ext cx="5242512" cy="56400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hteck 7"/>
          <p:cNvSpPr/>
          <p:nvPr/>
        </p:nvSpPr>
        <p:spPr>
          <a:xfrm>
            <a:off x="4430486" y="4312919"/>
            <a:ext cx="1848394" cy="1935481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/>
          <p:cNvSpPr/>
          <p:nvPr/>
        </p:nvSpPr>
        <p:spPr>
          <a:xfrm>
            <a:off x="4430486" y="2545080"/>
            <a:ext cx="1901734" cy="937260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/>
          <p:cNvSpPr/>
          <p:nvPr/>
        </p:nvSpPr>
        <p:spPr>
          <a:xfrm>
            <a:off x="4430486" y="1524000"/>
            <a:ext cx="1901734" cy="9448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76069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242</Words>
  <Application>Microsoft Office PowerPoint</Application>
  <PresentationFormat>Breitbild</PresentationFormat>
  <Paragraphs>115</Paragraphs>
  <Slides>13</Slides>
  <Notes>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Symbol</vt:lpstr>
      <vt:lpstr>Office</vt:lpstr>
      <vt:lpstr>Bündner-Power-RoBock</vt:lpstr>
      <vt:lpstr>Inhaltsverzeichnis</vt:lpstr>
      <vt:lpstr>Mechanik</vt:lpstr>
      <vt:lpstr>Mechanik</vt:lpstr>
      <vt:lpstr>Mechanik</vt:lpstr>
      <vt:lpstr>Elektronik</vt:lpstr>
      <vt:lpstr>Elektronik</vt:lpstr>
      <vt:lpstr>Elektronik</vt:lpstr>
      <vt:lpstr>Informatik</vt:lpstr>
      <vt:lpstr>Informatik</vt:lpstr>
      <vt:lpstr>Kommunikationskonzept mit Partnerteam</vt:lpstr>
      <vt:lpstr>Zeitplan Ausblick</vt:lpstr>
      <vt:lpstr>Bündner-Power-RoBock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Andreas Jung</dc:creator>
  <cp:lastModifiedBy>Brunner Gian</cp:lastModifiedBy>
  <cp:revision>125</cp:revision>
  <dcterms:created xsi:type="dcterms:W3CDTF">2017-04-03T16:16:17Z</dcterms:created>
  <dcterms:modified xsi:type="dcterms:W3CDTF">2017-05-09T13:15:39Z</dcterms:modified>
</cp:coreProperties>
</file>