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6"/>
  </p:notesMasterIdLst>
  <p:sldIdLst>
    <p:sldId id="280" r:id="rId2"/>
    <p:sldId id="283" r:id="rId3"/>
    <p:sldId id="285" r:id="rId4"/>
    <p:sldId id="317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94629"/>
  </p:normalViewPr>
  <p:slideViewPr>
    <p:cSldViewPr>
      <p:cViewPr varScale="1">
        <p:scale>
          <a:sx n="153" d="100"/>
          <a:sy n="153" d="100"/>
        </p:scale>
        <p:origin x="1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87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60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994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01.05.18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Vorführung der Teilfunktionen</a:t>
            </a:r>
          </a:p>
          <a:p>
            <a:pPr algn="ctr"/>
            <a:r>
              <a:rPr lang="de-CH" sz="2800" b="1" dirty="0">
                <a:latin typeface="+mj-lt"/>
              </a:rPr>
              <a:t>Präsentation von M3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 Mai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Titel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19501" y="6542725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8.  Mai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Beispiel mit Bild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369999" y="1638480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Beispiel 2 mit  2 Bilder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395536" y="2146678"/>
            <a:ext cx="3983915" cy="432153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F83638-EA2B-FE4D-BAA1-DFF52A6F04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716015" y="2146677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Macintosh PowerPoint</Application>
  <PresentationFormat>Bildschirmpräsentation (4:3)</PresentationFormat>
  <Paragraphs>36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Klaus der Leuchtturmbauer 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208</cp:revision>
  <dcterms:created xsi:type="dcterms:W3CDTF">2015-05-23T08:14:11Z</dcterms:created>
  <dcterms:modified xsi:type="dcterms:W3CDTF">2018-05-01T15:12:46Z</dcterms:modified>
</cp:coreProperties>
</file>