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„Zitat hier eingeben.“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e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Tex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