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9"/>
  </p:notesMasterIdLst>
  <p:sldIdLst>
    <p:sldId id="280" r:id="rId2"/>
    <p:sldId id="283" r:id="rId3"/>
    <p:sldId id="284" r:id="rId4"/>
    <p:sldId id="285" r:id="rId5"/>
    <p:sldId id="287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303" r:id="rId14"/>
    <p:sldId id="306" r:id="rId15"/>
    <p:sldId id="305" r:id="rId16"/>
    <p:sldId id="307" r:id="rId17"/>
    <p:sldId id="304" r:id="rId18"/>
    <p:sldId id="308" r:id="rId19"/>
    <p:sldId id="309" r:id="rId20"/>
    <p:sldId id="312" r:id="rId21"/>
    <p:sldId id="313" r:id="rId22"/>
    <p:sldId id="315" r:id="rId23"/>
    <p:sldId id="302" r:id="rId24"/>
    <p:sldId id="300" r:id="rId25"/>
    <p:sldId id="311" r:id="rId26"/>
    <p:sldId id="310" r:id="rId27"/>
    <p:sldId id="316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 autoAdjust="0"/>
    <p:restoredTop sz="94607"/>
  </p:normalViewPr>
  <p:slideViewPr>
    <p:cSldViewPr>
      <p:cViewPr varScale="1">
        <p:scale>
          <a:sx n="121" d="100"/>
          <a:sy n="121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0B3AD-58B2-47D4-A391-5DE438CA69B7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C2EDBE4-8D86-4804-B46C-42E856BB64A7}">
      <dgm:prSet phldrT="[Text]"/>
      <dgm:spPr/>
      <dgm:t>
        <a:bodyPr/>
        <a:lstStyle/>
        <a:p>
          <a:r>
            <a:rPr lang="DE-DE" dirty="0"/>
            <a:t>Luzian Weber*</a:t>
          </a:r>
        </a:p>
      </dgm:t>
    </dgm:pt>
    <dgm:pt modelId="{20744C6D-AC6E-44BB-834D-3921950FCF29}" type="parTrans" cxnId="{208E3A22-BAEF-41F0-AEEC-453E14BDC995}">
      <dgm:prSet/>
      <dgm:spPr/>
      <dgm:t>
        <a:bodyPr/>
        <a:lstStyle/>
        <a:p>
          <a:endParaRPr lang="de-DE"/>
        </a:p>
      </dgm:t>
    </dgm:pt>
    <dgm:pt modelId="{592AF461-9AE1-4BFE-94E7-D350ABCB1EEF}" type="sibTrans" cxnId="{208E3A22-BAEF-41F0-AEEC-453E14BDC995}">
      <dgm:prSet custT="1"/>
      <dgm:spPr/>
      <dgm:t>
        <a:bodyPr/>
        <a:lstStyle/>
        <a:p>
          <a:r>
            <a:rPr lang="de-DE" sz="900" dirty="0"/>
            <a:t>Teamleiter Team 10</a:t>
          </a:r>
        </a:p>
      </dgm:t>
    </dgm:pt>
    <dgm:pt modelId="{07FA98C0-D3A2-4C6A-BA43-8C2F7E804283}">
      <dgm:prSet phldrT="[Text]"/>
      <dgm:spPr/>
      <dgm:t>
        <a:bodyPr/>
        <a:lstStyle/>
        <a:p>
          <a:r>
            <a:rPr lang="DE-DE" dirty="0"/>
            <a:t>Jeannot Zwick</a:t>
          </a:r>
        </a:p>
      </dgm:t>
    </dgm:pt>
    <dgm:pt modelId="{E7FE705E-D412-4D46-9E30-D28FB9A47C2E}" type="parTrans" cxnId="{C378D68E-291A-4E6B-936F-F86244CAC373}">
      <dgm:prSet/>
      <dgm:spPr/>
      <dgm:t>
        <a:bodyPr/>
        <a:lstStyle/>
        <a:p>
          <a:endParaRPr lang="de-DE"/>
        </a:p>
      </dgm:t>
    </dgm:pt>
    <dgm:pt modelId="{081E3B47-D729-4E81-8C2A-42F042CEA4FF}" type="sibTrans" cxnId="{C378D68E-291A-4E6B-936F-F86244CAC373}">
      <dgm:prSet/>
      <dgm:spPr/>
      <dgm:t>
        <a:bodyPr/>
        <a:lstStyle/>
        <a:p>
          <a:r>
            <a:rPr lang="de-DE" dirty="0"/>
            <a:t>Teamleiter Mechanik</a:t>
          </a:r>
        </a:p>
      </dgm:t>
    </dgm:pt>
    <dgm:pt modelId="{DE034B49-3621-4D74-B470-E34AA4661E67}">
      <dgm:prSet phldrT="[Text]"/>
      <dgm:spPr/>
      <dgm:t>
        <a:bodyPr/>
        <a:lstStyle/>
        <a:p>
          <a:r>
            <a:rPr lang="DE-DE" dirty="0"/>
            <a:t>Marcel Sonderegger</a:t>
          </a:r>
        </a:p>
      </dgm:t>
    </dgm:pt>
    <dgm:pt modelId="{8D40E47D-C3DF-44FC-9ABA-D894EF405EF8}" type="parTrans" cxnId="{AA78C687-1A07-4548-A106-C5540F652009}">
      <dgm:prSet/>
      <dgm:spPr/>
      <dgm:t>
        <a:bodyPr/>
        <a:lstStyle/>
        <a:p>
          <a:endParaRPr lang="de-DE"/>
        </a:p>
      </dgm:t>
    </dgm:pt>
    <dgm:pt modelId="{01BBBA31-A3A7-4D79-98B1-4CE386C36AB4}" type="sibTrans" cxnId="{AA78C687-1A07-4548-A106-C5540F652009}">
      <dgm:prSet custT="1"/>
      <dgm:spPr/>
      <dgm:t>
        <a:bodyPr/>
        <a:lstStyle/>
        <a:p>
          <a:r>
            <a:rPr lang="de-DE" sz="900" dirty="0"/>
            <a:t>Teamleiter Elektronik</a:t>
          </a:r>
        </a:p>
      </dgm:t>
    </dgm:pt>
    <dgm:pt modelId="{BDE060C1-D918-4AAA-8D77-EEC0CE8727B9}">
      <dgm:prSet phldrT="[Text]"/>
      <dgm:spPr/>
      <dgm:t>
        <a:bodyPr/>
        <a:lstStyle/>
        <a:p>
          <a:r>
            <a:rPr lang="DE-DE" dirty="0"/>
            <a:t>Erich Meyer</a:t>
          </a:r>
        </a:p>
      </dgm:t>
    </dgm:pt>
    <dgm:pt modelId="{C20EC3BB-2F3F-4D00-B1FC-686B20A164F4}" type="parTrans" cxnId="{5600BA94-787A-42DE-ACE7-D76D9D17DFA2}">
      <dgm:prSet/>
      <dgm:spPr/>
      <dgm:t>
        <a:bodyPr/>
        <a:lstStyle/>
        <a:p>
          <a:endParaRPr lang="de-DE"/>
        </a:p>
      </dgm:t>
    </dgm:pt>
    <dgm:pt modelId="{F2E2F4CF-3FE2-4E33-9975-A5D434162D96}" type="sibTrans" cxnId="{5600BA94-787A-42DE-ACE7-D76D9D17DFA2}">
      <dgm:prSet/>
      <dgm:spPr/>
      <dgm:t>
        <a:bodyPr/>
        <a:lstStyle/>
        <a:p>
          <a:r>
            <a:rPr lang="de-DE" dirty="0"/>
            <a:t>Teamleiter Informatik</a:t>
          </a:r>
        </a:p>
      </dgm:t>
    </dgm:pt>
    <dgm:pt modelId="{FD5DA274-C10C-489C-8981-AD65337AAF48}">
      <dgm:prSet phldrT="[Text]"/>
      <dgm:spPr/>
      <dgm:t>
        <a:bodyPr/>
        <a:lstStyle/>
        <a:p>
          <a:r>
            <a:rPr lang="DE-DE" dirty="0" err="1"/>
            <a:t>Romario</a:t>
          </a:r>
          <a:r>
            <a:rPr lang="DE-DE" dirty="0"/>
            <a:t> Jäger</a:t>
          </a:r>
        </a:p>
      </dgm:t>
    </dgm:pt>
    <dgm:pt modelId="{7434CF6E-C467-434C-B63D-D1BDEC3EB5C3}" type="parTrans" cxnId="{8490AE6C-FD7F-40C7-8BEE-479BE62AC7F3}">
      <dgm:prSet/>
      <dgm:spPr/>
      <dgm:t>
        <a:bodyPr/>
        <a:lstStyle/>
        <a:p>
          <a:endParaRPr lang="de-DE"/>
        </a:p>
      </dgm:t>
    </dgm:pt>
    <dgm:pt modelId="{1382D4A2-26BA-490E-A079-48EBB9241811}" type="sibTrans" cxnId="{8490AE6C-FD7F-40C7-8BEE-479BE62AC7F3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0FECF063-9AE3-47E3-8DB4-60096489D7B3}">
      <dgm:prSet phldrT="[Text]"/>
      <dgm:spPr/>
      <dgm:t>
        <a:bodyPr/>
        <a:lstStyle/>
        <a:p>
          <a:r>
            <a:rPr lang="DE-DE" dirty="0"/>
            <a:t>Mauro Stoffel</a:t>
          </a:r>
        </a:p>
      </dgm:t>
    </dgm:pt>
    <dgm:pt modelId="{7E7429A2-C9CD-4CFA-86E6-116E034F12EE}" type="parTrans" cxnId="{FBAAE3E6-24A8-4B3C-81AB-0533C831A511}">
      <dgm:prSet/>
      <dgm:spPr/>
      <dgm:t>
        <a:bodyPr/>
        <a:lstStyle/>
        <a:p>
          <a:endParaRPr lang="de-DE"/>
        </a:p>
      </dgm:t>
    </dgm:pt>
    <dgm:pt modelId="{8139DA53-B272-4AF5-9B90-AA2B135CF15D}" type="sibTrans" cxnId="{FBAAE3E6-24A8-4B3C-81AB-0533C831A511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CFC228E7-BC37-4F73-A6E1-0B6AC36A263F}">
      <dgm:prSet phldrT="[Text]"/>
      <dgm:spPr/>
      <dgm:t>
        <a:bodyPr/>
        <a:lstStyle/>
        <a:p>
          <a:r>
            <a:rPr lang="DE-DE" dirty="0"/>
            <a:t>(Mauro Stoffel)</a:t>
          </a:r>
        </a:p>
      </dgm:t>
    </dgm:pt>
    <dgm:pt modelId="{FBB39FB5-069D-485F-9357-1EE2AC35DCAA}" type="parTrans" cxnId="{BE8845F9-3FDA-4C32-92F8-782DB197CC89}">
      <dgm:prSet/>
      <dgm:spPr/>
      <dgm:t>
        <a:bodyPr/>
        <a:lstStyle/>
        <a:p>
          <a:endParaRPr lang="de-DE"/>
        </a:p>
      </dgm:t>
    </dgm:pt>
    <dgm:pt modelId="{DE6E857B-7B7F-40F1-963D-CCA9A766CF0E}" type="sibTrans" cxnId="{BE8845F9-3FDA-4C32-92F8-782DB197CC89}">
      <dgm:prSet custT="1"/>
      <dgm:spPr/>
      <dgm:t>
        <a:bodyPr/>
        <a:lstStyle/>
        <a:p>
          <a:r>
            <a:rPr lang="de-DE" sz="900" dirty="0"/>
            <a:t>Reservemitarbeiter Mechanik</a:t>
          </a:r>
        </a:p>
      </dgm:t>
    </dgm:pt>
    <dgm:pt modelId="{3D467F44-3940-4636-A30C-FD9903DB0922}">
      <dgm:prSet phldrT="[Text]"/>
      <dgm:spPr/>
      <dgm:t>
        <a:bodyPr/>
        <a:lstStyle/>
        <a:p>
          <a:r>
            <a:rPr lang="DE-DE" dirty="0"/>
            <a:t>Michael </a:t>
          </a:r>
          <a:r>
            <a:rPr lang="DE-DE" dirty="0" err="1"/>
            <a:t>Alig</a:t>
          </a:r>
          <a:endParaRPr lang="DE-DE" dirty="0"/>
        </a:p>
      </dgm:t>
    </dgm:pt>
    <dgm:pt modelId="{6772F758-7DBA-469D-8BF5-8A37B1104C77}" type="parTrans" cxnId="{71F120A1-F54D-4A22-A627-16F768579EF5}">
      <dgm:prSet/>
      <dgm:spPr/>
      <dgm:t>
        <a:bodyPr/>
        <a:lstStyle/>
        <a:p>
          <a:endParaRPr lang="de-DE"/>
        </a:p>
      </dgm:t>
    </dgm:pt>
    <dgm:pt modelId="{99FB93BD-E982-4971-AEEB-79F368761784}" type="sibTrans" cxnId="{71F120A1-F54D-4A22-A627-16F768579EF5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AB67A73D-7770-4AA2-970D-B743FBE8BAEC}">
      <dgm:prSet phldrT="[Text]"/>
      <dgm:spPr/>
      <dgm:t>
        <a:bodyPr/>
        <a:lstStyle/>
        <a:p>
          <a:r>
            <a:rPr lang="de-CH" dirty="0"/>
            <a:t>Luzian Weber*</a:t>
          </a:r>
          <a:endParaRPr lang="DE-DE" dirty="0"/>
        </a:p>
      </dgm:t>
    </dgm:pt>
    <dgm:pt modelId="{6460313D-F6CB-4103-924D-A0E78995A881}" type="parTrans" cxnId="{FC0D8975-694D-41B5-B80B-DC6691F5283B}">
      <dgm:prSet/>
      <dgm:spPr/>
      <dgm:t>
        <a:bodyPr/>
        <a:lstStyle/>
        <a:p>
          <a:endParaRPr lang="de-DE"/>
        </a:p>
      </dgm:t>
    </dgm:pt>
    <dgm:pt modelId="{1C06ECBC-74E0-4310-A733-B2A10663E50E}" type="sibTrans" cxnId="{FC0D8975-694D-41B5-B80B-DC6691F5283B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C8350AB7-2249-411A-ACB5-693F71B394DA}" type="pres">
      <dgm:prSet presAssocID="{F500B3AD-58B2-47D4-A391-5DE438CA69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6634C7-3ACF-4594-B471-1CAC47F350F5}" type="pres">
      <dgm:prSet presAssocID="{DC2EDBE4-8D86-4804-B46C-42E856BB64A7}" presName="hierRoot1" presStyleCnt="0">
        <dgm:presLayoutVars>
          <dgm:hierBranch val="init"/>
        </dgm:presLayoutVars>
      </dgm:prSet>
      <dgm:spPr/>
    </dgm:pt>
    <dgm:pt modelId="{8018C33C-9EC3-49AC-8F1F-D35A7E9A8C34}" type="pres">
      <dgm:prSet presAssocID="{DC2EDBE4-8D86-4804-B46C-42E856BB64A7}" presName="rootComposite1" presStyleCnt="0"/>
      <dgm:spPr/>
    </dgm:pt>
    <dgm:pt modelId="{CC2C5DB1-3D0A-4A91-8FEA-81B2F7BDDBF3}" type="pres">
      <dgm:prSet presAssocID="{DC2EDBE4-8D86-4804-B46C-42E856BB64A7}" presName="rootText1" presStyleLbl="node0" presStyleIdx="0" presStyleCnt="1" custLinFactNeighborX="257" custLinFactNeighborY="-8770">
        <dgm:presLayoutVars>
          <dgm:chMax/>
          <dgm:chPref val="3"/>
        </dgm:presLayoutVars>
      </dgm:prSet>
      <dgm:spPr/>
    </dgm:pt>
    <dgm:pt modelId="{35BD6B94-C03D-495B-9FA0-D85D9BADA0F1}" type="pres">
      <dgm:prSet presAssocID="{DC2EDBE4-8D86-4804-B46C-42E856BB64A7}" presName="titleText1" presStyleLbl="fgAcc0" presStyleIdx="0" presStyleCnt="1" custLinFactNeighborX="442" custLinFactNeighborY="-35976">
        <dgm:presLayoutVars>
          <dgm:chMax val="0"/>
          <dgm:chPref val="0"/>
        </dgm:presLayoutVars>
      </dgm:prSet>
      <dgm:spPr/>
    </dgm:pt>
    <dgm:pt modelId="{E485A4BC-C244-4026-873A-B41897FE0772}" type="pres">
      <dgm:prSet presAssocID="{DC2EDBE4-8D86-4804-B46C-42E856BB64A7}" presName="rootConnector1" presStyleLbl="node1" presStyleIdx="0" presStyleCnt="8"/>
      <dgm:spPr/>
    </dgm:pt>
    <dgm:pt modelId="{E3096887-4CE1-4B5F-80CE-9604DCEB2BDE}" type="pres">
      <dgm:prSet presAssocID="{DC2EDBE4-8D86-4804-B46C-42E856BB64A7}" presName="hierChild2" presStyleCnt="0"/>
      <dgm:spPr/>
    </dgm:pt>
    <dgm:pt modelId="{71F9E027-5847-4A40-AD82-0ED5512CF467}" type="pres">
      <dgm:prSet presAssocID="{E7FE705E-D412-4D46-9E30-D28FB9A47C2E}" presName="Name37" presStyleLbl="parChTrans1D2" presStyleIdx="0" presStyleCnt="3"/>
      <dgm:spPr/>
    </dgm:pt>
    <dgm:pt modelId="{B7F00C1A-D802-43C6-A0BD-7460014F7D69}" type="pres">
      <dgm:prSet presAssocID="{07FA98C0-D3A2-4C6A-BA43-8C2F7E804283}" presName="hierRoot2" presStyleCnt="0">
        <dgm:presLayoutVars>
          <dgm:hierBranch val="init"/>
        </dgm:presLayoutVars>
      </dgm:prSet>
      <dgm:spPr/>
    </dgm:pt>
    <dgm:pt modelId="{DFE6DF88-AD47-44E4-B666-D006E389DFAB}" type="pres">
      <dgm:prSet presAssocID="{07FA98C0-D3A2-4C6A-BA43-8C2F7E804283}" presName="rootComposite" presStyleCnt="0"/>
      <dgm:spPr/>
    </dgm:pt>
    <dgm:pt modelId="{37F3AE77-4706-4748-82FA-32A316C55CDB}" type="pres">
      <dgm:prSet presAssocID="{07FA98C0-D3A2-4C6A-BA43-8C2F7E804283}" presName="rootText" presStyleLbl="node1" presStyleIdx="0" presStyleCnt="8">
        <dgm:presLayoutVars>
          <dgm:chMax/>
          <dgm:chPref val="3"/>
        </dgm:presLayoutVars>
      </dgm:prSet>
      <dgm:spPr/>
    </dgm:pt>
    <dgm:pt modelId="{68E073EF-B9C3-46CD-8CA8-F653809773B3}" type="pres">
      <dgm:prSet presAssocID="{07FA98C0-D3A2-4C6A-BA43-8C2F7E804283}" presName="titleText2" presStyleLbl="fgAcc1" presStyleIdx="0" presStyleCnt="8">
        <dgm:presLayoutVars>
          <dgm:chMax val="0"/>
          <dgm:chPref val="0"/>
        </dgm:presLayoutVars>
      </dgm:prSet>
      <dgm:spPr/>
    </dgm:pt>
    <dgm:pt modelId="{CB8B38B3-0334-4CC2-8BDC-E3F1ADA0BE12}" type="pres">
      <dgm:prSet presAssocID="{07FA98C0-D3A2-4C6A-BA43-8C2F7E804283}" presName="rootConnector" presStyleLbl="node2" presStyleIdx="0" presStyleCnt="0"/>
      <dgm:spPr/>
    </dgm:pt>
    <dgm:pt modelId="{39BB5404-DA2B-45CF-A438-83904CDEE819}" type="pres">
      <dgm:prSet presAssocID="{07FA98C0-D3A2-4C6A-BA43-8C2F7E804283}" presName="hierChild4" presStyleCnt="0"/>
      <dgm:spPr/>
    </dgm:pt>
    <dgm:pt modelId="{ED72DD50-C5D2-462C-AC91-E90B98975369}" type="pres">
      <dgm:prSet presAssocID="{FBB39FB5-069D-485F-9357-1EE2AC35DCAA}" presName="Name37" presStyleLbl="parChTrans1D3" presStyleIdx="0" presStyleCnt="5"/>
      <dgm:spPr/>
    </dgm:pt>
    <dgm:pt modelId="{DD682908-2449-4466-A084-0E91E9C646C2}" type="pres">
      <dgm:prSet presAssocID="{CFC228E7-BC37-4F73-A6E1-0B6AC36A263F}" presName="hierRoot2" presStyleCnt="0">
        <dgm:presLayoutVars>
          <dgm:hierBranch val="init"/>
        </dgm:presLayoutVars>
      </dgm:prSet>
      <dgm:spPr/>
    </dgm:pt>
    <dgm:pt modelId="{52E60EF2-D1BA-4949-8FE7-C3A8115EC0CF}" type="pres">
      <dgm:prSet presAssocID="{CFC228E7-BC37-4F73-A6E1-0B6AC36A263F}" presName="rootComposite" presStyleCnt="0"/>
      <dgm:spPr/>
    </dgm:pt>
    <dgm:pt modelId="{EE048B81-8A80-4CDC-BFAF-70459737DDA1}" type="pres">
      <dgm:prSet presAssocID="{CFC228E7-BC37-4F73-A6E1-0B6AC36A263F}" presName="rootText" presStyleLbl="node1" presStyleIdx="1" presStyleCnt="8">
        <dgm:presLayoutVars>
          <dgm:chMax/>
          <dgm:chPref val="3"/>
        </dgm:presLayoutVars>
      </dgm:prSet>
      <dgm:spPr/>
    </dgm:pt>
    <dgm:pt modelId="{AA00AF11-3BEA-4DF9-B80E-73A747350DBB}" type="pres">
      <dgm:prSet presAssocID="{CFC228E7-BC37-4F73-A6E1-0B6AC36A263F}" presName="titleText2" presStyleLbl="fgAcc1" presStyleIdx="1" presStyleCnt="8" custScaleX="144564" custScaleY="103653">
        <dgm:presLayoutVars>
          <dgm:chMax val="0"/>
          <dgm:chPref val="0"/>
        </dgm:presLayoutVars>
      </dgm:prSet>
      <dgm:spPr/>
    </dgm:pt>
    <dgm:pt modelId="{60707ECF-722F-436F-B41F-D1F7E34CDE10}" type="pres">
      <dgm:prSet presAssocID="{CFC228E7-BC37-4F73-A6E1-0B6AC36A263F}" presName="rootConnector" presStyleLbl="node3" presStyleIdx="0" presStyleCnt="0"/>
      <dgm:spPr/>
    </dgm:pt>
    <dgm:pt modelId="{4ACF7BBC-9BA7-4664-818E-A2CF8F568D24}" type="pres">
      <dgm:prSet presAssocID="{CFC228E7-BC37-4F73-A6E1-0B6AC36A263F}" presName="hierChild4" presStyleCnt="0"/>
      <dgm:spPr/>
    </dgm:pt>
    <dgm:pt modelId="{59642473-9C32-4E01-90E1-C806817A2A85}" type="pres">
      <dgm:prSet presAssocID="{CFC228E7-BC37-4F73-A6E1-0B6AC36A263F}" presName="hierChild5" presStyleCnt="0"/>
      <dgm:spPr/>
    </dgm:pt>
    <dgm:pt modelId="{1B7C9660-D9A2-4364-A0DD-6699F23D8778}" type="pres">
      <dgm:prSet presAssocID="{07FA98C0-D3A2-4C6A-BA43-8C2F7E804283}" presName="hierChild5" presStyleCnt="0"/>
      <dgm:spPr/>
    </dgm:pt>
    <dgm:pt modelId="{6A1A2EB8-EE70-49F8-B722-60361485F9C2}" type="pres">
      <dgm:prSet presAssocID="{8D40E47D-C3DF-44FC-9ABA-D894EF405EF8}" presName="Name37" presStyleLbl="parChTrans1D2" presStyleIdx="1" presStyleCnt="3"/>
      <dgm:spPr/>
    </dgm:pt>
    <dgm:pt modelId="{A7B2576B-1ABE-49FC-B32D-E2BAF21EE9A2}" type="pres">
      <dgm:prSet presAssocID="{DE034B49-3621-4D74-B470-E34AA4661E67}" presName="hierRoot2" presStyleCnt="0">
        <dgm:presLayoutVars>
          <dgm:hierBranch val="init"/>
        </dgm:presLayoutVars>
      </dgm:prSet>
      <dgm:spPr/>
    </dgm:pt>
    <dgm:pt modelId="{040F7717-70BD-42A5-A3CD-C0A6E50418D9}" type="pres">
      <dgm:prSet presAssocID="{DE034B49-3621-4D74-B470-E34AA4661E67}" presName="rootComposite" presStyleCnt="0"/>
      <dgm:spPr/>
    </dgm:pt>
    <dgm:pt modelId="{372072CC-66E2-406F-8636-EE1CC9D0D4F2}" type="pres">
      <dgm:prSet presAssocID="{DE034B49-3621-4D74-B470-E34AA4661E67}" presName="rootText" presStyleLbl="node1" presStyleIdx="2" presStyleCnt="8">
        <dgm:presLayoutVars>
          <dgm:chMax/>
          <dgm:chPref val="3"/>
        </dgm:presLayoutVars>
      </dgm:prSet>
      <dgm:spPr/>
    </dgm:pt>
    <dgm:pt modelId="{744D93B7-4945-4670-A721-395C1DB418DB}" type="pres">
      <dgm:prSet presAssocID="{DE034B49-3621-4D74-B470-E34AA4661E67}" presName="titleText2" presStyleLbl="fgAcc1" presStyleIdx="2" presStyleCnt="8" custScaleX="120121" custScaleY="98840">
        <dgm:presLayoutVars>
          <dgm:chMax val="0"/>
          <dgm:chPref val="0"/>
        </dgm:presLayoutVars>
      </dgm:prSet>
      <dgm:spPr/>
    </dgm:pt>
    <dgm:pt modelId="{63FD9701-6193-4D53-A238-CA2E83253E8A}" type="pres">
      <dgm:prSet presAssocID="{DE034B49-3621-4D74-B470-E34AA4661E67}" presName="rootConnector" presStyleLbl="node2" presStyleIdx="0" presStyleCnt="0"/>
      <dgm:spPr/>
    </dgm:pt>
    <dgm:pt modelId="{530095AA-2436-47A3-B2FE-CB30078DA002}" type="pres">
      <dgm:prSet presAssocID="{DE034B49-3621-4D74-B470-E34AA4661E67}" presName="hierChild4" presStyleCnt="0"/>
      <dgm:spPr/>
    </dgm:pt>
    <dgm:pt modelId="{0B1979C8-5317-4DF2-90A6-E5373C618E9A}" type="pres">
      <dgm:prSet presAssocID="{6460313D-F6CB-4103-924D-A0E78995A881}" presName="Name37" presStyleLbl="parChTrans1D3" presStyleIdx="1" presStyleCnt="5"/>
      <dgm:spPr/>
    </dgm:pt>
    <dgm:pt modelId="{70E76627-5E70-423B-9E9F-1DBE1D09A830}" type="pres">
      <dgm:prSet presAssocID="{AB67A73D-7770-4AA2-970D-B743FBE8BAEC}" presName="hierRoot2" presStyleCnt="0">
        <dgm:presLayoutVars>
          <dgm:hierBranch val="init"/>
        </dgm:presLayoutVars>
      </dgm:prSet>
      <dgm:spPr/>
    </dgm:pt>
    <dgm:pt modelId="{BF958F0A-2789-4057-B44E-D0AAAAFDD8E4}" type="pres">
      <dgm:prSet presAssocID="{AB67A73D-7770-4AA2-970D-B743FBE8BAEC}" presName="rootComposite" presStyleCnt="0"/>
      <dgm:spPr/>
    </dgm:pt>
    <dgm:pt modelId="{744103A9-B265-4431-8BB8-929E202D7B3A}" type="pres">
      <dgm:prSet presAssocID="{AB67A73D-7770-4AA2-970D-B743FBE8BAEC}" presName="rootText" presStyleLbl="node1" presStyleIdx="3" presStyleCnt="8">
        <dgm:presLayoutVars>
          <dgm:chMax/>
          <dgm:chPref val="3"/>
        </dgm:presLayoutVars>
      </dgm:prSet>
      <dgm:spPr/>
    </dgm:pt>
    <dgm:pt modelId="{6E17158F-4134-42D0-8914-5902F260E9D6}" type="pres">
      <dgm:prSet presAssocID="{AB67A73D-7770-4AA2-970D-B743FBE8BAEC}" presName="titleText2" presStyleLbl="fgAcc1" presStyleIdx="3" presStyleCnt="8">
        <dgm:presLayoutVars>
          <dgm:chMax val="0"/>
          <dgm:chPref val="0"/>
        </dgm:presLayoutVars>
      </dgm:prSet>
      <dgm:spPr/>
    </dgm:pt>
    <dgm:pt modelId="{2D54976D-93CE-4343-88EA-53579CC376F9}" type="pres">
      <dgm:prSet presAssocID="{AB67A73D-7770-4AA2-970D-B743FBE8BAEC}" presName="rootConnector" presStyleLbl="node3" presStyleIdx="0" presStyleCnt="0"/>
      <dgm:spPr/>
    </dgm:pt>
    <dgm:pt modelId="{924E5DB5-D588-4948-9627-F82C3E847216}" type="pres">
      <dgm:prSet presAssocID="{AB67A73D-7770-4AA2-970D-B743FBE8BAEC}" presName="hierChild4" presStyleCnt="0"/>
      <dgm:spPr/>
    </dgm:pt>
    <dgm:pt modelId="{7AF43D3D-0C99-479D-B63A-A72F821D9531}" type="pres">
      <dgm:prSet presAssocID="{AB67A73D-7770-4AA2-970D-B743FBE8BAEC}" presName="hierChild5" presStyleCnt="0"/>
      <dgm:spPr/>
    </dgm:pt>
    <dgm:pt modelId="{E9AA6C6F-DBED-4C8B-A7EB-60A26E27D27C}" type="pres">
      <dgm:prSet presAssocID="{6772F758-7DBA-469D-8BF5-8A37B1104C77}" presName="Name37" presStyleLbl="parChTrans1D3" presStyleIdx="2" presStyleCnt="5"/>
      <dgm:spPr/>
    </dgm:pt>
    <dgm:pt modelId="{1DF82446-5831-4A47-AB36-3F0F39C9D85F}" type="pres">
      <dgm:prSet presAssocID="{3D467F44-3940-4636-A30C-FD9903DB0922}" presName="hierRoot2" presStyleCnt="0">
        <dgm:presLayoutVars>
          <dgm:hierBranch val="init"/>
        </dgm:presLayoutVars>
      </dgm:prSet>
      <dgm:spPr/>
    </dgm:pt>
    <dgm:pt modelId="{3D2AE7A1-E53C-4E18-AFFE-16AF7C1BABCD}" type="pres">
      <dgm:prSet presAssocID="{3D467F44-3940-4636-A30C-FD9903DB0922}" presName="rootComposite" presStyleCnt="0"/>
      <dgm:spPr/>
    </dgm:pt>
    <dgm:pt modelId="{A44795A0-8F7A-43EE-83BF-09ECB364F9D3}" type="pres">
      <dgm:prSet presAssocID="{3D467F44-3940-4636-A30C-FD9903DB0922}" presName="rootText" presStyleLbl="node1" presStyleIdx="4" presStyleCnt="8">
        <dgm:presLayoutVars>
          <dgm:chMax/>
          <dgm:chPref val="3"/>
        </dgm:presLayoutVars>
      </dgm:prSet>
      <dgm:spPr/>
    </dgm:pt>
    <dgm:pt modelId="{E8EA4960-1774-4267-ADB3-4E0DB3984449}" type="pres">
      <dgm:prSet presAssocID="{3D467F44-3940-4636-A30C-FD9903DB0922}" presName="titleText2" presStyleLbl="fgAcc1" presStyleIdx="4" presStyleCnt="8">
        <dgm:presLayoutVars>
          <dgm:chMax val="0"/>
          <dgm:chPref val="0"/>
        </dgm:presLayoutVars>
      </dgm:prSet>
      <dgm:spPr/>
    </dgm:pt>
    <dgm:pt modelId="{9E4721A4-B30C-4ACE-9A30-D162A1D7B77C}" type="pres">
      <dgm:prSet presAssocID="{3D467F44-3940-4636-A30C-FD9903DB0922}" presName="rootConnector" presStyleLbl="node3" presStyleIdx="0" presStyleCnt="0"/>
      <dgm:spPr/>
    </dgm:pt>
    <dgm:pt modelId="{490C285F-C255-4043-9F4F-D9C436A59247}" type="pres">
      <dgm:prSet presAssocID="{3D467F44-3940-4636-A30C-FD9903DB0922}" presName="hierChild4" presStyleCnt="0"/>
      <dgm:spPr/>
    </dgm:pt>
    <dgm:pt modelId="{DD968716-D480-4466-AFF6-3DD3F2DDEF60}" type="pres">
      <dgm:prSet presAssocID="{3D467F44-3940-4636-A30C-FD9903DB0922}" presName="hierChild5" presStyleCnt="0"/>
      <dgm:spPr/>
    </dgm:pt>
    <dgm:pt modelId="{BA2210E5-C1F4-4C44-8B2C-05600FB71618}" type="pres">
      <dgm:prSet presAssocID="{DE034B49-3621-4D74-B470-E34AA4661E67}" presName="hierChild5" presStyleCnt="0"/>
      <dgm:spPr/>
    </dgm:pt>
    <dgm:pt modelId="{2F1D3B71-81F6-4088-90FA-607FEDF33905}" type="pres">
      <dgm:prSet presAssocID="{C20EC3BB-2F3F-4D00-B1FC-686B20A164F4}" presName="Name37" presStyleLbl="parChTrans1D2" presStyleIdx="2" presStyleCnt="3"/>
      <dgm:spPr/>
    </dgm:pt>
    <dgm:pt modelId="{B12AD40E-3D95-44D7-8427-70A0F89A55D2}" type="pres">
      <dgm:prSet presAssocID="{BDE060C1-D918-4AAA-8D77-EEC0CE8727B9}" presName="hierRoot2" presStyleCnt="0">
        <dgm:presLayoutVars>
          <dgm:hierBranch val="init"/>
        </dgm:presLayoutVars>
      </dgm:prSet>
      <dgm:spPr/>
    </dgm:pt>
    <dgm:pt modelId="{EB4C5954-6370-4978-BA79-B129110972A8}" type="pres">
      <dgm:prSet presAssocID="{BDE060C1-D918-4AAA-8D77-EEC0CE8727B9}" presName="rootComposite" presStyleCnt="0"/>
      <dgm:spPr/>
    </dgm:pt>
    <dgm:pt modelId="{AB26953D-141F-47CD-A8EC-D159E72BF93D}" type="pres">
      <dgm:prSet presAssocID="{BDE060C1-D918-4AAA-8D77-EEC0CE8727B9}" presName="rootText" presStyleLbl="node1" presStyleIdx="5" presStyleCnt="8">
        <dgm:presLayoutVars>
          <dgm:chMax/>
          <dgm:chPref val="3"/>
        </dgm:presLayoutVars>
      </dgm:prSet>
      <dgm:spPr/>
    </dgm:pt>
    <dgm:pt modelId="{0B5B241E-AE79-435E-B438-BE290F728AAB}" type="pres">
      <dgm:prSet presAssocID="{BDE060C1-D918-4AAA-8D77-EEC0CE8727B9}" presName="titleText2" presStyleLbl="fgAcc1" presStyleIdx="5" presStyleCnt="8">
        <dgm:presLayoutVars>
          <dgm:chMax val="0"/>
          <dgm:chPref val="0"/>
        </dgm:presLayoutVars>
      </dgm:prSet>
      <dgm:spPr/>
    </dgm:pt>
    <dgm:pt modelId="{8EFF1D54-6088-4FAF-849B-6F68DAB1AE1A}" type="pres">
      <dgm:prSet presAssocID="{BDE060C1-D918-4AAA-8D77-EEC0CE8727B9}" presName="rootConnector" presStyleLbl="node2" presStyleIdx="0" presStyleCnt="0"/>
      <dgm:spPr/>
    </dgm:pt>
    <dgm:pt modelId="{D403371C-F59C-4087-B8E4-2773937408A2}" type="pres">
      <dgm:prSet presAssocID="{BDE060C1-D918-4AAA-8D77-EEC0CE8727B9}" presName="hierChild4" presStyleCnt="0"/>
      <dgm:spPr/>
    </dgm:pt>
    <dgm:pt modelId="{B0E713B5-8C1B-4D0A-8124-6207C014DF37}" type="pres">
      <dgm:prSet presAssocID="{7E7429A2-C9CD-4CFA-86E6-116E034F12EE}" presName="Name37" presStyleLbl="parChTrans1D3" presStyleIdx="3" presStyleCnt="5"/>
      <dgm:spPr/>
    </dgm:pt>
    <dgm:pt modelId="{EDBCA665-23D2-4832-985A-15C43E117033}" type="pres">
      <dgm:prSet presAssocID="{0FECF063-9AE3-47E3-8DB4-60096489D7B3}" presName="hierRoot2" presStyleCnt="0">
        <dgm:presLayoutVars>
          <dgm:hierBranch val="init"/>
        </dgm:presLayoutVars>
      </dgm:prSet>
      <dgm:spPr/>
    </dgm:pt>
    <dgm:pt modelId="{32AB0A4C-81EC-44A0-AB10-B2062370446E}" type="pres">
      <dgm:prSet presAssocID="{0FECF063-9AE3-47E3-8DB4-60096489D7B3}" presName="rootComposite" presStyleCnt="0"/>
      <dgm:spPr/>
    </dgm:pt>
    <dgm:pt modelId="{A6917677-E922-4F86-95FA-B9919411BE12}" type="pres">
      <dgm:prSet presAssocID="{0FECF063-9AE3-47E3-8DB4-60096489D7B3}" presName="rootText" presStyleLbl="node1" presStyleIdx="6" presStyleCnt="8">
        <dgm:presLayoutVars>
          <dgm:chMax/>
          <dgm:chPref val="3"/>
        </dgm:presLayoutVars>
      </dgm:prSet>
      <dgm:spPr/>
    </dgm:pt>
    <dgm:pt modelId="{21000738-BA45-4DA0-98B2-F7A1D5D8A61D}" type="pres">
      <dgm:prSet presAssocID="{0FECF063-9AE3-47E3-8DB4-60096489D7B3}" presName="titleText2" presStyleLbl="fgAcc1" presStyleIdx="6" presStyleCnt="8">
        <dgm:presLayoutVars>
          <dgm:chMax val="0"/>
          <dgm:chPref val="0"/>
        </dgm:presLayoutVars>
      </dgm:prSet>
      <dgm:spPr/>
    </dgm:pt>
    <dgm:pt modelId="{F55665DE-BFF0-4F52-A8DA-F43C07651E2D}" type="pres">
      <dgm:prSet presAssocID="{0FECF063-9AE3-47E3-8DB4-60096489D7B3}" presName="rootConnector" presStyleLbl="node3" presStyleIdx="0" presStyleCnt="0"/>
      <dgm:spPr/>
    </dgm:pt>
    <dgm:pt modelId="{9D112DD3-66BD-4E03-A39C-FC778E51669A}" type="pres">
      <dgm:prSet presAssocID="{0FECF063-9AE3-47E3-8DB4-60096489D7B3}" presName="hierChild4" presStyleCnt="0"/>
      <dgm:spPr/>
    </dgm:pt>
    <dgm:pt modelId="{89568172-255F-4FFF-A224-E4B70D891AD2}" type="pres">
      <dgm:prSet presAssocID="{0FECF063-9AE3-47E3-8DB4-60096489D7B3}" presName="hierChild5" presStyleCnt="0"/>
      <dgm:spPr/>
    </dgm:pt>
    <dgm:pt modelId="{0F46A7BC-7527-4507-A637-EE07F5C19E6C}" type="pres">
      <dgm:prSet presAssocID="{7434CF6E-C467-434C-B63D-D1BDEC3EB5C3}" presName="Name37" presStyleLbl="parChTrans1D3" presStyleIdx="4" presStyleCnt="5"/>
      <dgm:spPr/>
    </dgm:pt>
    <dgm:pt modelId="{B8B45831-A4B4-4E0B-8610-15C5C6E457F9}" type="pres">
      <dgm:prSet presAssocID="{FD5DA274-C10C-489C-8981-AD65337AAF48}" presName="hierRoot2" presStyleCnt="0">
        <dgm:presLayoutVars>
          <dgm:hierBranch val="init"/>
        </dgm:presLayoutVars>
      </dgm:prSet>
      <dgm:spPr/>
    </dgm:pt>
    <dgm:pt modelId="{1A955290-01A3-45EF-A03E-67DC709CB2DD}" type="pres">
      <dgm:prSet presAssocID="{FD5DA274-C10C-489C-8981-AD65337AAF48}" presName="rootComposite" presStyleCnt="0"/>
      <dgm:spPr/>
    </dgm:pt>
    <dgm:pt modelId="{96D73EC4-3F47-4F22-B4E1-B06D4B1590EA}" type="pres">
      <dgm:prSet presAssocID="{FD5DA274-C10C-489C-8981-AD65337AAF48}" presName="rootText" presStyleLbl="node1" presStyleIdx="7" presStyleCnt="8">
        <dgm:presLayoutVars>
          <dgm:chMax/>
          <dgm:chPref val="3"/>
        </dgm:presLayoutVars>
      </dgm:prSet>
      <dgm:spPr/>
    </dgm:pt>
    <dgm:pt modelId="{3E08DDBB-FF98-424D-8B78-15A64F5939D3}" type="pres">
      <dgm:prSet presAssocID="{FD5DA274-C10C-489C-8981-AD65337AAF48}" presName="titleText2" presStyleLbl="fgAcc1" presStyleIdx="7" presStyleCnt="8">
        <dgm:presLayoutVars>
          <dgm:chMax val="0"/>
          <dgm:chPref val="0"/>
        </dgm:presLayoutVars>
      </dgm:prSet>
      <dgm:spPr/>
    </dgm:pt>
    <dgm:pt modelId="{C5E0D02D-3639-4B55-B914-E55014B91EFB}" type="pres">
      <dgm:prSet presAssocID="{FD5DA274-C10C-489C-8981-AD65337AAF48}" presName="rootConnector" presStyleLbl="node3" presStyleIdx="0" presStyleCnt="0"/>
      <dgm:spPr/>
    </dgm:pt>
    <dgm:pt modelId="{4A189BDC-DB55-4936-A07A-457465B5B4BB}" type="pres">
      <dgm:prSet presAssocID="{FD5DA274-C10C-489C-8981-AD65337AAF48}" presName="hierChild4" presStyleCnt="0"/>
      <dgm:spPr/>
    </dgm:pt>
    <dgm:pt modelId="{6F580BFE-9388-42A2-A175-9A6413275B63}" type="pres">
      <dgm:prSet presAssocID="{FD5DA274-C10C-489C-8981-AD65337AAF48}" presName="hierChild5" presStyleCnt="0"/>
      <dgm:spPr/>
    </dgm:pt>
    <dgm:pt modelId="{31AF4363-AF05-4ABD-ABE7-A21D0E6517A0}" type="pres">
      <dgm:prSet presAssocID="{BDE060C1-D918-4AAA-8D77-EEC0CE8727B9}" presName="hierChild5" presStyleCnt="0"/>
      <dgm:spPr/>
    </dgm:pt>
    <dgm:pt modelId="{ADCD6E96-51C2-4876-A787-2BCDB48C84E8}" type="pres">
      <dgm:prSet presAssocID="{DC2EDBE4-8D86-4804-B46C-42E856BB64A7}" presName="hierChild3" presStyleCnt="0"/>
      <dgm:spPr/>
    </dgm:pt>
  </dgm:ptLst>
  <dgm:cxnLst>
    <dgm:cxn modelId="{0CFF1302-F162-4012-8186-81035E923274}" type="presOf" srcId="{E7FE705E-D412-4D46-9E30-D28FB9A47C2E}" destId="{71F9E027-5847-4A40-AD82-0ED5512CF467}" srcOrd="0" destOrd="0" presId="urn:microsoft.com/office/officeart/2008/layout/NameandTitleOrganizationalChart"/>
    <dgm:cxn modelId="{E87F3205-1C4B-4436-B8C0-B61A1875A7E9}" type="presOf" srcId="{3D467F44-3940-4636-A30C-FD9903DB0922}" destId="{A44795A0-8F7A-43EE-83BF-09ECB364F9D3}" srcOrd="0" destOrd="0" presId="urn:microsoft.com/office/officeart/2008/layout/NameandTitleOrganizationalChart"/>
    <dgm:cxn modelId="{762E540A-6FAF-4311-BD34-8B525436915B}" type="presOf" srcId="{99FB93BD-E982-4971-AEEB-79F368761784}" destId="{E8EA4960-1774-4267-ADB3-4E0DB3984449}" srcOrd="0" destOrd="0" presId="urn:microsoft.com/office/officeart/2008/layout/NameandTitleOrganizationalChart"/>
    <dgm:cxn modelId="{77702414-A649-4C36-8B84-54822DD89925}" type="presOf" srcId="{FD5DA274-C10C-489C-8981-AD65337AAF48}" destId="{96D73EC4-3F47-4F22-B4E1-B06D4B1590EA}" srcOrd="0" destOrd="0" presId="urn:microsoft.com/office/officeart/2008/layout/NameandTitleOrganizationalChart"/>
    <dgm:cxn modelId="{208E3A22-BAEF-41F0-AEEC-453E14BDC995}" srcId="{F500B3AD-58B2-47D4-A391-5DE438CA69B7}" destId="{DC2EDBE4-8D86-4804-B46C-42E856BB64A7}" srcOrd="0" destOrd="0" parTransId="{20744C6D-AC6E-44BB-834D-3921950FCF29}" sibTransId="{592AF461-9AE1-4BFE-94E7-D350ABCB1EEF}"/>
    <dgm:cxn modelId="{6B1BEF37-22A7-4C69-8B21-925462235F55}" type="presOf" srcId="{081E3B47-D729-4E81-8C2A-42F042CEA4FF}" destId="{68E073EF-B9C3-46CD-8CA8-F653809773B3}" srcOrd="0" destOrd="0" presId="urn:microsoft.com/office/officeart/2008/layout/NameandTitleOrganizationalChart"/>
    <dgm:cxn modelId="{40AE0F4A-55C6-461B-9AD1-BB6599725845}" type="presOf" srcId="{DE034B49-3621-4D74-B470-E34AA4661E67}" destId="{372072CC-66E2-406F-8636-EE1CC9D0D4F2}" srcOrd="0" destOrd="0" presId="urn:microsoft.com/office/officeart/2008/layout/NameandTitleOrganizationalChart"/>
    <dgm:cxn modelId="{EFE15B4D-88B3-41DD-9F18-835B4A733AC8}" type="presOf" srcId="{DE034B49-3621-4D74-B470-E34AA4661E67}" destId="{63FD9701-6193-4D53-A238-CA2E83253E8A}" srcOrd="1" destOrd="0" presId="urn:microsoft.com/office/officeart/2008/layout/NameandTitleOrganizationalChart"/>
    <dgm:cxn modelId="{5DEF4169-5EF3-4937-9B43-008D95502162}" type="presOf" srcId="{FD5DA274-C10C-489C-8981-AD65337AAF48}" destId="{C5E0D02D-3639-4B55-B914-E55014B91EFB}" srcOrd="1" destOrd="0" presId="urn:microsoft.com/office/officeart/2008/layout/NameandTitleOrganizationalChart"/>
    <dgm:cxn modelId="{8490AE6C-FD7F-40C7-8BEE-479BE62AC7F3}" srcId="{BDE060C1-D918-4AAA-8D77-EEC0CE8727B9}" destId="{FD5DA274-C10C-489C-8981-AD65337AAF48}" srcOrd="1" destOrd="0" parTransId="{7434CF6E-C467-434C-B63D-D1BDEC3EB5C3}" sibTransId="{1382D4A2-26BA-490E-A079-48EBB9241811}"/>
    <dgm:cxn modelId="{3F52B76E-3E6F-4A7D-B34A-52E53209B040}" type="presOf" srcId="{F2E2F4CF-3FE2-4E33-9975-A5D434162D96}" destId="{0B5B241E-AE79-435E-B438-BE290F728AAB}" srcOrd="0" destOrd="0" presId="urn:microsoft.com/office/officeart/2008/layout/NameandTitleOrganizationalChart"/>
    <dgm:cxn modelId="{CCE1D16E-B9F3-4C29-A878-B26D2452363B}" type="presOf" srcId="{CFC228E7-BC37-4F73-A6E1-0B6AC36A263F}" destId="{60707ECF-722F-436F-B41F-D1F7E34CDE10}" srcOrd="1" destOrd="0" presId="urn:microsoft.com/office/officeart/2008/layout/NameandTitleOrganizationalChart"/>
    <dgm:cxn modelId="{1DE65274-8734-42EB-9A46-7AED2030C38D}" type="presOf" srcId="{07FA98C0-D3A2-4C6A-BA43-8C2F7E804283}" destId="{CB8B38B3-0334-4CC2-8BDC-E3F1ADA0BE12}" srcOrd="1" destOrd="0" presId="urn:microsoft.com/office/officeart/2008/layout/NameandTitleOrganizationalChart"/>
    <dgm:cxn modelId="{FC0D8975-694D-41B5-B80B-DC6691F5283B}" srcId="{DE034B49-3621-4D74-B470-E34AA4661E67}" destId="{AB67A73D-7770-4AA2-970D-B743FBE8BAEC}" srcOrd="0" destOrd="0" parTransId="{6460313D-F6CB-4103-924D-A0E78995A881}" sibTransId="{1C06ECBC-74E0-4310-A733-B2A10663E50E}"/>
    <dgm:cxn modelId="{882E4979-4179-4E47-BA02-A8246E1C6547}" type="presOf" srcId="{8D40E47D-C3DF-44FC-9ABA-D894EF405EF8}" destId="{6A1A2EB8-EE70-49F8-B722-60361485F9C2}" srcOrd="0" destOrd="0" presId="urn:microsoft.com/office/officeart/2008/layout/NameandTitleOrganizationalChart"/>
    <dgm:cxn modelId="{B4C83E7A-0F50-42BF-A200-B538241801D3}" type="presOf" srcId="{AB67A73D-7770-4AA2-970D-B743FBE8BAEC}" destId="{2D54976D-93CE-4343-88EA-53579CC376F9}" srcOrd="1" destOrd="0" presId="urn:microsoft.com/office/officeart/2008/layout/NameandTitleOrganizationalChart"/>
    <dgm:cxn modelId="{BAA11C87-B243-44E8-BD81-2AA9CAB5E249}" type="presOf" srcId="{BDE060C1-D918-4AAA-8D77-EEC0CE8727B9}" destId="{AB26953D-141F-47CD-A8EC-D159E72BF93D}" srcOrd="0" destOrd="0" presId="urn:microsoft.com/office/officeart/2008/layout/NameandTitleOrganizationalChart"/>
    <dgm:cxn modelId="{AA78C687-1A07-4548-A106-C5540F652009}" srcId="{DC2EDBE4-8D86-4804-B46C-42E856BB64A7}" destId="{DE034B49-3621-4D74-B470-E34AA4661E67}" srcOrd="1" destOrd="0" parTransId="{8D40E47D-C3DF-44FC-9ABA-D894EF405EF8}" sibTransId="{01BBBA31-A3A7-4D79-98B1-4CE386C36AB4}"/>
    <dgm:cxn modelId="{0857508A-67CF-4574-8E32-A22AF4CB977E}" type="presOf" srcId="{0FECF063-9AE3-47E3-8DB4-60096489D7B3}" destId="{F55665DE-BFF0-4F52-A8DA-F43C07651E2D}" srcOrd="1" destOrd="0" presId="urn:microsoft.com/office/officeart/2008/layout/NameandTitleOrganizationalChart"/>
    <dgm:cxn modelId="{5C44E58B-1BA8-4ECD-B0CE-4BA73FF5D1D2}" type="presOf" srcId="{1C06ECBC-74E0-4310-A733-B2A10663E50E}" destId="{6E17158F-4134-42D0-8914-5902F260E9D6}" srcOrd="0" destOrd="0" presId="urn:microsoft.com/office/officeart/2008/layout/NameandTitleOrganizationalChart"/>
    <dgm:cxn modelId="{C378D68E-291A-4E6B-936F-F86244CAC373}" srcId="{DC2EDBE4-8D86-4804-B46C-42E856BB64A7}" destId="{07FA98C0-D3A2-4C6A-BA43-8C2F7E804283}" srcOrd="0" destOrd="0" parTransId="{E7FE705E-D412-4D46-9E30-D28FB9A47C2E}" sibTransId="{081E3B47-D729-4E81-8C2A-42F042CEA4FF}"/>
    <dgm:cxn modelId="{5600BA94-787A-42DE-ACE7-D76D9D17DFA2}" srcId="{DC2EDBE4-8D86-4804-B46C-42E856BB64A7}" destId="{BDE060C1-D918-4AAA-8D77-EEC0CE8727B9}" srcOrd="2" destOrd="0" parTransId="{C20EC3BB-2F3F-4D00-B1FC-686B20A164F4}" sibTransId="{F2E2F4CF-3FE2-4E33-9975-A5D434162D96}"/>
    <dgm:cxn modelId="{F1DAED96-E10B-4797-BF27-7FF25CB6775D}" type="presOf" srcId="{F500B3AD-58B2-47D4-A391-5DE438CA69B7}" destId="{C8350AB7-2249-411A-ACB5-693F71B394DA}" srcOrd="0" destOrd="0" presId="urn:microsoft.com/office/officeart/2008/layout/NameandTitleOrganizationalChart"/>
    <dgm:cxn modelId="{738C2B98-183A-4F7A-9F11-0FC8F2EDF432}" type="presOf" srcId="{0FECF063-9AE3-47E3-8DB4-60096489D7B3}" destId="{A6917677-E922-4F86-95FA-B9919411BE12}" srcOrd="0" destOrd="0" presId="urn:microsoft.com/office/officeart/2008/layout/NameandTitleOrganizationalChart"/>
    <dgm:cxn modelId="{6FCE099A-3078-4253-8789-057BDAE9FF6F}" type="presOf" srcId="{592AF461-9AE1-4BFE-94E7-D350ABCB1EEF}" destId="{35BD6B94-C03D-495B-9FA0-D85D9BADA0F1}" srcOrd="0" destOrd="0" presId="urn:microsoft.com/office/officeart/2008/layout/NameandTitleOrganizationalChart"/>
    <dgm:cxn modelId="{BB3DE59B-B038-49EE-94C3-B9E091F2FF02}" type="presOf" srcId="{6772F758-7DBA-469D-8BF5-8A37B1104C77}" destId="{E9AA6C6F-DBED-4C8B-A7EB-60A26E27D27C}" srcOrd="0" destOrd="0" presId="urn:microsoft.com/office/officeart/2008/layout/NameandTitleOrganizationalChart"/>
    <dgm:cxn modelId="{BAAD739C-ABFC-417F-9306-D319153DE16B}" type="presOf" srcId="{3D467F44-3940-4636-A30C-FD9903DB0922}" destId="{9E4721A4-B30C-4ACE-9A30-D162A1D7B77C}" srcOrd="1" destOrd="0" presId="urn:microsoft.com/office/officeart/2008/layout/NameandTitleOrganizationalChart"/>
    <dgm:cxn modelId="{ABCA949D-5675-4684-A18E-8C8E4118BD2D}" type="presOf" srcId="{DC2EDBE4-8D86-4804-B46C-42E856BB64A7}" destId="{E485A4BC-C244-4026-873A-B41897FE0772}" srcOrd="1" destOrd="0" presId="urn:microsoft.com/office/officeart/2008/layout/NameandTitleOrganizationalChart"/>
    <dgm:cxn modelId="{E5BEED9E-E6D6-409D-B421-B0D0D695A196}" type="presOf" srcId="{7E7429A2-C9CD-4CFA-86E6-116E034F12EE}" destId="{B0E713B5-8C1B-4D0A-8124-6207C014DF37}" srcOrd="0" destOrd="0" presId="urn:microsoft.com/office/officeart/2008/layout/NameandTitleOrganizationalChart"/>
    <dgm:cxn modelId="{71F120A1-F54D-4A22-A627-16F768579EF5}" srcId="{DE034B49-3621-4D74-B470-E34AA4661E67}" destId="{3D467F44-3940-4636-A30C-FD9903DB0922}" srcOrd="1" destOrd="0" parTransId="{6772F758-7DBA-469D-8BF5-8A37B1104C77}" sibTransId="{99FB93BD-E982-4971-AEEB-79F368761784}"/>
    <dgm:cxn modelId="{45D20BB7-3775-4AD2-8BD3-25B29EF9D89C}" type="presOf" srcId="{BDE060C1-D918-4AAA-8D77-EEC0CE8727B9}" destId="{8EFF1D54-6088-4FAF-849B-6F68DAB1AE1A}" srcOrd="1" destOrd="0" presId="urn:microsoft.com/office/officeart/2008/layout/NameandTitleOrganizationalChart"/>
    <dgm:cxn modelId="{F795B6B9-1138-4743-80A8-5EE4338BBED8}" type="presOf" srcId="{FBB39FB5-069D-485F-9357-1EE2AC35DCAA}" destId="{ED72DD50-C5D2-462C-AC91-E90B98975369}" srcOrd="0" destOrd="0" presId="urn:microsoft.com/office/officeart/2008/layout/NameandTitleOrganizationalChart"/>
    <dgm:cxn modelId="{B4B4DEC6-72CA-4B1D-B49D-AFA945330352}" type="presOf" srcId="{DE6E857B-7B7F-40F1-963D-CCA9A766CF0E}" destId="{AA00AF11-3BEA-4DF9-B80E-73A747350DBB}" srcOrd="0" destOrd="0" presId="urn:microsoft.com/office/officeart/2008/layout/NameandTitleOrganizationalChart"/>
    <dgm:cxn modelId="{31D629C9-D16C-43B4-B36C-148A83933634}" type="presOf" srcId="{07FA98C0-D3A2-4C6A-BA43-8C2F7E804283}" destId="{37F3AE77-4706-4748-82FA-32A316C55CDB}" srcOrd="0" destOrd="0" presId="urn:microsoft.com/office/officeart/2008/layout/NameandTitleOrganizationalChart"/>
    <dgm:cxn modelId="{DBC451CC-8EA7-4AEF-BC9D-1EF69C7F2788}" type="presOf" srcId="{6460313D-F6CB-4103-924D-A0E78995A881}" destId="{0B1979C8-5317-4DF2-90A6-E5373C618E9A}" srcOrd="0" destOrd="0" presId="urn:microsoft.com/office/officeart/2008/layout/NameandTitleOrganizationalChart"/>
    <dgm:cxn modelId="{19AF11CE-643D-4D6E-BB95-5ADD07BBDEE9}" type="presOf" srcId="{8139DA53-B272-4AF5-9B90-AA2B135CF15D}" destId="{21000738-BA45-4DA0-98B2-F7A1D5D8A61D}" srcOrd="0" destOrd="0" presId="urn:microsoft.com/office/officeart/2008/layout/NameandTitleOrganizationalChart"/>
    <dgm:cxn modelId="{ECB25BD0-219A-488E-9D7B-2A8142D8C30D}" type="presOf" srcId="{AB67A73D-7770-4AA2-970D-B743FBE8BAEC}" destId="{744103A9-B265-4431-8BB8-929E202D7B3A}" srcOrd="0" destOrd="0" presId="urn:microsoft.com/office/officeart/2008/layout/NameandTitleOrganizationalChart"/>
    <dgm:cxn modelId="{E1F6B5D6-D6EF-43E1-8CAF-1475E2CB55A3}" type="presOf" srcId="{01BBBA31-A3A7-4D79-98B1-4CE386C36AB4}" destId="{744D93B7-4945-4670-A721-395C1DB418DB}" srcOrd="0" destOrd="0" presId="urn:microsoft.com/office/officeart/2008/layout/NameandTitleOrganizationalChart"/>
    <dgm:cxn modelId="{294982DE-FC37-4835-BE09-6AB93EBAA287}" type="presOf" srcId="{C20EC3BB-2F3F-4D00-B1FC-686B20A164F4}" destId="{2F1D3B71-81F6-4088-90FA-607FEDF33905}" srcOrd="0" destOrd="0" presId="urn:microsoft.com/office/officeart/2008/layout/NameandTitleOrganizationalChart"/>
    <dgm:cxn modelId="{FBAAE3E6-24A8-4B3C-81AB-0533C831A511}" srcId="{BDE060C1-D918-4AAA-8D77-EEC0CE8727B9}" destId="{0FECF063-9AE3-47E3-8DB4-60096489D7B3}" srcOrd="0" destOrd="0" parTransId="{7E7429A2-C9CD-4CFA-86E6-116E034F12EE}" sibTransId="{8139DA53-B272-4AF5-9B90-AA2B135CF15D}"/>
    <dgm:cxn modelId="{C34A11EA-003C-495D-B6E1-D1E4EB10546E}" type="presOf" srcId="{7434CF6E-C467-434C-B63D-D1BDEC3EB5C3}" destId="{0F46A7BC-7527-4507-A637-EE07F5C19E6C}" srcOrd="0" destOrd="0" presId="urn:microsoft.com/office/officeart/2008/layout/NameandTitleOrganizationalChart"/>
    <dgm:cxn modelId="{E363FEEF-9694-45F5-BA12-E243D552FEE7}" type="presOf" srcId="{DC2EDBE4-8D86-4804-B46C-42E856BB64A7}" destId="{CC2C5DB1-3D0A-4A91-8FEA-81B2F7BDDBF3}" srcOrd="0" destOrd="0" presId="urn:microsoft.com/office/officeart/2008/layout/NameandTitleOrganizationalChart"/>
    <dgm:cxn modelId="{BA82E9F2-3972-41F7-A624-3395B015D7DE}" type="presOf" srcId="{1382D4A2-26BA-490E-A079-48EBB9241811}" destId="{3E08DDBB-FF98-424D-8B78-15A64F5939D3}" srcOrd="0" destOrd="0" presId="urn:microsoft.com/office/officeart/2008/layout/NameandTitleOrganizationalChart"/>
    <dgm:cxn modelId="{F3B7BDF8-9BF7-4F8D-968E-7DE004CFB335}" type="presOf" srcId="{CFC228E7-BC37-4F73-A6E1-0B6AC36A263F}" destId="{EE048B81-8A80-4CDC-BFAF-70459737DDA1}" srcOrd="0" destOrd="0" presId="urn:microsoft.com/office/officeart/2008/layout/NameandTitleOrganizationalChart"/>
    <dgm:cxn modelId="{BE8845F9-3FDA-4C32-92F8-782DB197CC89}" srcId="{07FA98C0-D3A2-4C6A-BA43-8C2F7E804283}" destId="{CFC228E7-BC37-4F73-A6E1-0B6AC36A263F}" srcOrd="0" destOrd="0" parTransId="{FBB39FB5-069D-485F-9357-1EE2AC35DCAA}" sibTransId="{DE6E857B-7B7F-40F1-963D-CCA9A766CF0E}"/>
    <dgm:cxn modelId="{D0575B21-0CAE-4C5F-839C-1953C5E061BF}" type="presParOf" srcId="{C8350AB7-2249-411A-ACB5-693F71B394DA}" destId="{E46634C7-3ACF-4594-B471-1CAC47F350F5}" srcOrd="0" destOrd="0" presId="urn:microsoft.com/office/officeart/2008/layout/NameandTitleOrganizationalChart"/>
    <dgm:cxn modelId="{6302A72A-ABD3-4AA8-8FBA-688E7AA089DD}" type="presParOf" srcId="{E46634C7-3ACF-4594-B471-1CAC47F350F5}" destId="{8018C33C-9EC3-49AC-8F1F-D35A7E9A8C34}" srcOrd="0" destOrd="0" presId="urn:microsoft.com/office/officeart/2008/layout/NameandTitleOrganizationalChart"/>
    <dgm:cxn modelId="{ACC1F12D-4E22-4990-9839-09D929C778A5}" type="presParOf" srcId="{8018C33C-9EC3-49AC-8F1F-D35A7E9A8C34}" destId="{CC2C5DB1-3D0A-4A91-8FEA-81B2F7BDDBF3}" srcOrd="0" destOrd="0" presId="urn:microsoft.com/office/officeart/2008/layout/NameandTitleOrganizationalChart"/>
    <dgm:cxn modelId="{8BA7623E-519A-4C49-9B6C-C2E8355DDB65}" type="presParOf" srcId="{8018C33C-9EC3-49AC-8F1F-D35A7E9A8C34}" destId="{35BD6B94-C03D-495B-9FA0-D85D9BADA0F1}" srcOrd="1" destOrd="0" presId="urn:microsoft.com/office/officeart/2008/layout/NameandTitleOrganizationalChart"/>
    <dgm:cxn modelId="{855C21F7-D3EE-480B-8C62-8F909F3F0643}" type="presParOf" srcId="{8018C33C-9EC3-49AC-8F1F-D35A7E9A8C34}" destId="{E485A4BC-C244-4026-873A-B41897FE0772}" srcOrd="2" destOrd="0" presId="urn:microsoft.com/office/officeart/2008/layout/NameandTitleOrganizationalChart"/>
    <dgm:cxn modelId="{FBB869EC-0461-48EB-8604-83B4BB6CD0C9}" type="presParOf" srcId="{E46634C7-3ACF-4594-B471-1CAC47F350F5}" destId="{E3096887-4CE1-4B5F-80CE-9604DCEB2BDE}" srcOrd="1" destOrd="0" presId="urn:microsoft.com/office/officeart/2008/layout/NameandTitleOrganizationalChart"/>
    <dgm:cxn modelId="{FD18C146-B223-4232-9D2B-F3736719BB1A}" type="presParOf" srcId="{E3096887-4CE1-4B5F-80CE-9604DCEB2BDE}" destId="{71F9E027-5847-4A40-AD82-0ED5512CF467}" srcOrd="0" destOrd="0" presId="urn:microsoft.com/office/officeart/2008/layout/NameandTitleOrganizationalChart"/>
    <dgm:cxn modelId="{4A3D4CA5-3664-4BDB-A1CB-0A6B09BABE03}" type="presParOf" srcId="{E3096887-4CE1-4B5F-80CE-9604DCEB2BDE}" destId="{B7F00C1A-D802-43C6-A0BD-7460014F7D69}" srcOrd="1" destOrd="0" presId="urn:microsoft.com/office/officeart/2008/layout/NameandTitleOrganizationalChart"/>
    <dgm:cxn modelId="{9FC0AEDC-EBA3-4368-A5B0-87AD9471693D}" type="presParOf" srcId="{B7F00C1A-D802-43C6-A0BD-7460014F7D69}" destId="{DFE6DF88-AD47-44E4-B666-D006E389DFAB}" srcOrd="0" destOrd="0" presId="urn:microsoft.com/office/officeart/2008/layout/NameandTitleOrganizationalChart"/>
    <dgm:cxn modelId="{57CC2D11-F2AB-4043-AD18-F52B8215ADBA}" type="presParOf" srcId="{DFE6DF88-AD47-44E4-B666-D006E389DFAB}" destId="{37F3AE77-4706-4748-82FA-32A316C55CDB}" srcOrd="0" destOrd="0" presId="urn:microsoft.com/office/officeart/2008/layout/NameandTitleOrganizationalChart"/>
    <dgm:cxn modelId="{3BCBFC20-AC4A-4204-8F4B-4AE46B5F86BE}" type="presParOf" srcId="{DFE6DF88-AD47-44E4-B666-D006E389DFAB}" destId="{68E073EF-B9C3-46CD-8CA8-F653809773B3}" srcOrd="1" destOrd="0" presId="urn:microsoft.com/office/officeart/2008/layout/NameandTitleOrganizationalChart"/>
    <dgm:cxn modelId="{5D3D0AEE-91AE-4704-95BB-0EC332F1E708}" type="presParOf" srcId="{DFE6DF88-AD47-44E4-B666-D006E389DFAB}" destId="{CB8B38B3-0334-4CC2-8BDC-E3F1ADA0BE12}" srcOrd="2" destOrd="0" presId="urn:microsoft.com/office/officeart/2008/layout/NameandTitleOrganizationalChart"/>
    <dgm:cxn modelId="{CF9AEDB7-0FC6-470C-80F7-E66CE2540F8E}" type="presParOf" srcId="{B7F00C1A-D802-43C6-A0BD-7460014F7D69}" destId="{39BB5404-DA2B-45CF-A438-83904CDEE819}" srcOrd="1" destOrd="0" presId="urn:microsoft.com/office/officeart/2008/layout/NameandTitleOrganizationalChart"/>
    <dgm:cxn modelId="{8410FEBF-91F0-4359-BC1C-B4E0D33FC10A}" type="presParOf" srcId="{39BB5404-DA2B-45CF-A438-83904CDEE819}" destId="{ED72DD50-C5D2-462C-AC91-E90B98975369}" srcOrd="0" destOrd="0" presId="urn:microsoft.com/office/officeart/2008/layout/NameandTitleOrganizationalChart"/>
    <dgm:cxn modelId="{A49F31C6-DAE5-4620-BD51-FCE57F807284}" type="presParOf" srcId="{39BB5404-DA2B-45CF-A438-83904CDEE819}" destId="{DD682908-2449-4466-A084-0E91E9C646C2}" srcOrd="1" destOrd="0" presId="urn:microsoft.com/office/officeart/2008/layout/NameandTitleOrganizationalChart"/>
    <dgm:cxn modelId="{CDE8334A-5EDF-4FFC-8774-51417850E9C2}" type="presParOf" srcId="{DD682908-2449-4466-A084-0E91E9C646C2}" destId="{52E60EF2-D1BA-4949-8FE7-C3A8115EC0CF}" srcOrd="0" destOrd="0" presId="urn:microsoft.com/office/officeart/2008/layout/NameandTitleOrganizationalChart"/>
    <dgm:cxn modelId="{5A7BE56A-17FF-4D38-BF5A-3E2B7BDBD418}" type="presParOf" srcId="{52E60EF2-D1BA-4949-8FE7-C3A8115EC0CF}" destId="{EE048B81-8A80-4CDC-BFAF-70459737DDA1}" srcOrd="0" destOrd="0" presId="urn:microsoft.com/office/officeart/2008/layout/NameandTitleOrganizationalChart"/>
    <dgm:cxn modelId="{34EB1C39-DA7F-4F49-BB70-E56849FD7183}" type="presParOf" srcId="{52E60EF2-D1BA-4949-8FE7-C3A8115EC0CF}" destId="{AA00AF11-3BEA-4DF9-B80E-73A747350DBB}" srcOrd="1" destOrd="0" presId="urn:microsoft.com/office/officeart/2008/layout/NameandTitleOrganizationalChart"/>
    <dgm:cxn modelId="{520EC671-4767-41A6-B1D0-92F1F402024F}" type="presParOf" srcId="{52E60EF2-D1BA-4949-8FE7-C3A8115EC0CF}" destId="{60707ECF-722F-436F-B41F-D1F7E34CDE10}" srcOrd="2" destOrd="0" presId="urn:microsoft.com/office/officeart/2008/layout/NameandTitleOrganizationalChart"/>
    <dgm:cxn modelId="{E39AB67D-6F9C-43E5-8A12-D29951445C1D}" type="presParOf" srcId="{DD682908-2449-4466-A084-0E91E9C646C2}" destId="{4ACF7BBC-9BA7-4664-818E-A2CF8F568D24}" srcOrd="1" destOrd="0" presId="urn:microsoft.com/office/officeart/2008/layout/NameandTitleOrganizationalChart"/>
    <dgm:cxn modelId="{7BB5B92A-187F-4898-B3B6-D21E72B9A817}" type="presParOf" srcId="{DD682908-2449-4466-A084-0E91E9C646C2}" destId="{59642473-9C32-4E01-90E1-C806817A2A85}" srcOrd="2" destOrd="0" presId="urn:microsoft.com/office/officeart/2008/layout/NameandTitleOrganizationalChart"/>
    <dgm:cxn modelId="{54DE8FE5-B5DF-4C3C-B4BC-23F8FC80DE7E}" type="presParOf" srcId="{B7F00C1A-D802-43C6-A0BD-7460014F7D69}" destId="{1B7C9660-D9A2-4364-A0DD-6699F23D8778}" srcOrd="2" destOrd="0" presId="urn:microsoft.com/office/officeart/2008/layout/NameandTitleOrganizationalChart"/>
    <dgm:cxn modelId="{C89A01C9-2CF0-47C2-B312-3449E51E89A9}" type="presParOf" srcId="{E3096887-4CE1-4B5F-80CE-9604DCEB2BDE}" destId="{6A1A2EB8-EE70-49F8-B722-60361485F9C2}" srcOrd="2" destOrd="0" presId="urn:microsoft.com/office/officeart/2008/layout/NameandTitleOrganizationalChart"/>
    <dgm:cxn modelId="{97A13C80-E3E0-44B1-891D-9147F4310F19}" type="presParOf" srcId="{E3096887-4CE1-4B5F-80CE-9604DCEB2BDE}" destId="{A7B2576B-1ABE-49FC-B32D-E2BAF21EE9A2}" srcOrd="3" destOrd="0" presId="urn:microsoft.com/office/officeart/2008/layout/NameandTitleOrganizationalChart"/>
    <dgm:cxn modelId="{171A47AF-129D-4317-B621-7B0742A07CAE}" type="presParOf" srcId="{A7B2576B-1ABE-49FC-B32D-E2BAF21EE9A2}" destId="{040F7717-70BD-42A5-A3CD-C0A6E50418D9}" srcOrd="0" destOrd="0" presId="urn:microsoft.com/office/officeart/2008/layout/NameandTitleOrganizationalChart"/>
    <dgm:cxn modelId="{C846518E-382F-4B54-8CCB-D5BDBF4ADB99}" type="presParOf" srcId="{040F7717-70BD-42A5-A3CD-C0A6E50418D9}" destId="{372072CC-66E2-406F-8636-EE1CC9D0D4F2}" srcOrd="0" destOrd="0" presId="urn:microsoft.com/office/officeart/2008/layout/NameandTitleOrganizationalChart"/>
    <dgm:cxn modelId="{9633025C-6B2D-4126-8665-FB1C828BB396}" type="presParOf" srcId="{040F7717-70BD-42A5-A3CD-C0A6E50418D9}" destId="{744D93B7-4945-4670-A721-395C1DB418DB}" srcOrd="1" destOrd="0" presId="urn:microsoft.com/office/officeart/2008/layout/NameandTitleOrganizationalChart"/>
    <dgm:cxn modelId="{E17AD650-DE10-45AF-B4A9-6C78626947AE}" type="presParOf" srcId="{040F7717-70BD-42A5-A3CD-C0A6E50418D9}" destId="{63FD9701-6193-4D53-A238-CA2E83253E8A}" srcOrd="2" destOrd="0" presId="urn:microsoft.com/office/officeart/2008/layout/NameandTitleOrganizationalChart"/>
    <dgm:cxn modelId="{78F79923-CFE2-4346-83AB-F95CA60182D3}" type="presParOf" srcId="{A7B2576B-1ABE-49FC-B32D-E2BAF21EE9A2}" destId="{530095AA-2436-47A3-B2FE-CB30078DA002}" srcOrd="1" destOrd="0" presId="urn:microsoft.com/office/officeart/2008/layout/NameandTitleOrganizationalChart"/>
    <dgm:cxn modelId="{22D33D7D-E9ED-41B8-8C9F-CE09BB7D80A8}" type="presParOf" srcId="{530095AA-2436-47A3-B2FE-CB30078DA002}" destId="{0B1979C8-5317-4DF2-90A6-E5373C618E9A}" srcOrd="0" destOrd="0" presId="urn:microsoft.com/office/officeart/2008/layout/NameandTitleOrganizationalChart"/>
    <dgm:cxn modelId="{7A138BBD-243C-49CF-8F5D-69784859E3C3}" type="presParOf" srcId="{530095AA-2436-47A3-B2FE-CB30078DA002}" destId="{70E76627-5E70-423B-9E9F-1DBE1D09A830}" srcOrd="1" destOrd="0" presId="urn:microsoft.com/office/officeart/2008/layout/NameandTitleOrganizationalChart"/>
    <dgm:cxn modelId="{5FF9B625-3ACB-46E0-A886-6A1DBD303153}" type="presParOf" srcId="{70E76627-5E70-423B-9E9F-1DBE1D09A830}" destId="{BF958F0A-2789-4057-B44E-D0AAAAFDD8E4}" srcOrd="0" destOrd="0" presId="urn:microsoft.com/office/officeart/2008/layout/NameandTitleOrganizationalChart"/>
    <dgm:cxn modelId="{741E762C-CEE2-42A3-BB37-80FBA4308CC2}" type="presParOf" srcId="{BF958F0A-2789-4057-B44E-D0AAAAFDD8E4}" destId="{744103A9-B265-4431-8BB8-929E202D7B3A}" srcOrd="0" destOrd="0" presId="urn:microsoft.com/office/officeart/2008/layout/NameandTitleOrganizationalChart"/>
    <dgm:cxn modelId="{C8928CBF-85C8-413C-92DC-1C989A81588D}" type="presParOf" srcId="{BF958F0A-2789-4057-B44E-D0AAAAFDD8E4}" destId="{6E17158F-4134-42D0-8914-5902F260E9D6}" srcOrd="1" destOrd="0" presId="urn:microsoft.com/office/officeart/2008/layout/NameandTitleOrganizationalChart"/>
    <dgm:cxn modelId="{D4BDC0FA-A6A5-4B3D-8D89-B8BF19E40B12}" type="presParOf" srcId="{BF958F0A-2789-4057-B44E-D0AAAAFDD8E4}" destId="{2D54976D-93CE-4343-88EA-53579CC376F9}" srcOrd="2" destOrd="0" presId="urn:microsoft.com/office/officeart/2008/layout/NameandTitleOrganizationalChart"/>
    <dgm:cxn modelId="{E07715D8-A992-4A04-9E8D-02F3F240ACED}" type="presParOf" srcId="{70E76627-5E70-423B-9E9F-1DBE1D09A830}" destId="{924E5DB5-D588-4948-9627-F82C3E847216}" srcOrd="1" destOrd="0" presId="urn:microsoft.com/office/officeart/2008/layout/NameandTitleOrganizationalChart"/>
    <dgm:cxn modelId="{ED34D592-7486-43CC-8044-B553CAAFB46C}" type="presParOf" srcId="{70E76627-5E70-423B-9E9F-1DBE1D09A830}" destId="{7AF43D3D-0C99-479D-B63A-A72F821D9531}" srcOrd="2" destOrd="0" presId="urn:microsoft.com/office/officeart/2008/layout/NameandTitleOrganizationalChart"/>
    <dgm:cxn modelId="{A88A12FD-5B53-409B-8B1C-BF90FFE733BE}" type="presParOf" srcId="{530095AA-2436-47A3-B2FE-CB30078DA002}" destId="{E9AA6C6F-DBED-4C8B-A7EB-60A26E27D27C}" srcOrd="2" destOrd="0" presId="urn:microsoft.com/office/officeart/2008/layout/NameandTitleOrganizationalChart"/>
    <dgm:cxn modelId="{B85B2249-41EF-4D67-81D3-1E733B07B5A5}" type="presParOf" srcId="{530095AA-2436-47A3-B2FE-CB30078DA002}" destId="{1DF82446-5831-4A47-AB36-3F0F39C9D85F}" srcOrd="3" destOrd="0" presId="urn:microsoft.com/office/officeart/2008/layout/NameandTitleOrganizationalChart"/>
    <dgm:cxn modelId="{E7EE1AE7-DFF4-4EB6-B79F-01CE7EDFDE79}" type="presParOf" srcId="{1DF82446-5831-4A47-AB36-3F0F39C9D85F}" destId="{3D2AE7A1-E53C-4E18-AFFE-16AF7C1BABCD}" srcOrd="0" destOrd="0" presId="urn:microsoft.com/office/officeart/2008/layout/NameandTitleOrganizationalChart"/>
    <dgm:cxn modelId="{C4CADE64-B2A6-4736-A524-AA8499284C95}" type="presParOf" srcId="{3D2AE7A1-E53C-4E18-AFFE-16AF7C1BABCD}" destId="{A44795A0-8F7A-43EE-83BF-09ECB364F9D3}" srcOrd="0" destOrd="0" presId="urn:microsoft.com/office/officeart/2008/layout/NameandTitleOrganizationalChart"/>
    <dgm:cxn modelId="{DB1B8B0C-09CA-4996-B87A-309921A9C5C6}" type="presParOf" srcId="{3D2AE7A1-E53C-4E18-AFFE-16AF7C1BABCD}" destId="{E8EA4960-1774-4267-ADB3-4E0DB3984449}" srcOrd="1" destOrd="0" presId="urn:microsoft.com/office/officeart/2008/layout/NameandTitleOrganizationalChart"/>
    <dgm:cxn modelId="{74AFBC54-08F1-4222-8E77-D86035C843B2}" type="presParOf" srcId="{3D2AE7A1-E53C-4E18-AFFE-16AF7C1BABCD}" destId="{9E4721A4-B30C-4ACE-9A30-D162A1D7B77C}" srcOrd="2" destOrd="0" presId="urn:microsoft.com/office/officeart/2008/layout/NameandTitleOrganizationalChart"/>
    <dgm:cxn modelId="{0636F62A-B8AF-4499-B03F-8C1A09A4C576}" type="presParOf" srcId="{1DF82446-5831-4A47-AB36-3F0F39C9D85F}" destId="{490C285F-C255-4043-9F4F-D9C436A59247}" srcOrd="1" destOrd="0" presId="urn:microsoft.com/office/officeart/2008/layout/NameandTitleOrganizationalChart"/>
    <dgm:cxn modelId="{85AF064A-B89F-459C-B2F2-91A8F8D9B675}" type="presParOf" srcId="{1DF82446-5831-4A47-AB36-3F0F39C9D85F}" destId="{DD968716-D480-4466-AFF6-3DD3F2DDEF60}" srcOrd="2" destOrd="0" presId="urn:microsoft.com/office/officeart/2008/layout/NameandTitleOrganizationalChart"/>
    <dgm:cxn modelId="{CA99FC2E-8A20-4297-8DD4-4410A4A49999}" type="presParOf" srcId="{A7B2576B-1ABE-49FC-B32D-E2BAF21EE9A2}" destId="{BA2210E5-C1F4-4C44-8B2C-05600FB71618}" srcOrd="2" destOrd="0" presId="urn:microsoft.com/office/officeart/2008/layout/NameandTitleOrganizationalChart"/>
    <dgm:cxn modelId="{D2714A2B-02FD-4212-8A38-33FC917A7FB1}" type="presParOf" srcId="{E3096887-4CE1-4B5F-80CE-9604DCEB2BDE}" destId="{2F1D3B71-81F6-4088-90FA-607FEDF33905}" srcOrd="4" destOrd="0" presId="urn:microsoft.com/office/officeart/2008/layout/NameandTitleOrganizationalChart"/>
    <dgm:cxn modelId="{91EFBEE9-998B-4411-B08A-603F31082049}" type="presParOf" srcId="{E3096887-4CE1-4B5F-80CE-9604DCEB2BDE}" destId="{B12AD40E-3D95-44D7-8427-70A0F89A55D2}" srcOrd="5" destOrd="0" presId="urn:microsoft.com/office/officeart/2008/layout/NameandTitleOrganizationalChart"/>
    <dgm:cxn modelId="{B9FD5FD5-1D38-4DD2-A0FB-5E1DF0B46625}" type="presParOf" srcId="{B12AD40E-3D95-44D7-8427-70A0F89A55D2}" destId="{EB4C5954-6370-4978-BA79-B129110972A8}" srcOrd="0" destOrd="0" presId="urn:microsoft.com/office/officeart/2008/layout/NameandTitleOrganizationalChart"/>
    <dgm:cxn modelId="{E5081E6A-6669-4920-9601-763CC39C00C0}" type="presParOf" srcId="{EB4C5954-6370-4978-BA79-B129110972A8}" destId="{AB26953D-141F-47CD-A8EC-D159E72BF93D}" srcOrd="0" destOrd="0" presId="urn:microsoft.com/office/officeart/2008/layout/NameandTitleOrganizationalChart"/>
    <dgm:cxn modelId="{95D6BA65-5D5E-4E53-A650-A019123C1A05}" type="presParOf" srcId="{EB4C5954-6370-4978-BA79-B129110972A8}" destId="{0B5B241E-AE79-435E-B438-BE290F728AAB}" srcOrd="1" destOrd="0" presId="urn:microsoft.com/office/officeart/2008/layout/NameandTitleOrganizationalChart"/>
    <dgm:cxn modelId="{957A4168-C0E3-4754-AA93-4997AD774EA0}" type="presParOf" srcId="{EB4C5954-6370-4978-BA79-B129110972A8}" destId="{8EFF1D54-6088-4FAF-849B-6F68DAB1AE1A}" srcOrd="2" destOrd="0" presId="urn:microsoft.com/office/officeart/2008/layout/NameandTitleOrganizationalChart"/>
    <dgm:cxn modelId="{45F72948-3E58-45AB-B26B-63EE800E70AC}" type="presParOf" srcId="{B12AD40E-3D95-44D7-8427-70A0F89A55D2}" destId="{D403371C-F59C-4087-B8E4-2773937408A2}" srcOrd="1" destOrd="0" presId="urn:microsoft.com/office/officeart/2008/layout/NameandTitleOrganizationalChart"/>
    <dgm:cxn modelId="{1720A66F-60E6-4412-8F9D-8ED267C8BA9F}" type="presParOf" srcId="{D403371C-F59C-4087-B8E4-2773937408A2}" destId="{B0E713B5-8C1B-4D0A-8124-6207C014DF37}" srcOrd="0" destOrd="0" presId="urn:microsoft.com/office/officeart/2008/layout/NameandTitleOrganizationalChart"/>
    <dgm:cxn modelId="{4B25B5EE-B436-4E93-93A7-2F149F760CDA}" type="presParOf" srcId="{D403371C-F59C-4087-B8E4-2773937408A2}" destId="{EDBCA665-23D2-4832-985A-15C43E117033}" srcOrd="1" destOrd="0" presId="urn:microsoft.com/office/officeart/2008/layout/NameandTitleOrganizationalChart"/>
    <dgm:cxn modelId="{84FBCC35-0DEA-4E27-BC1E-C964E28436D6}" type="presParOf" srcId="{EDBCA665-23D2-4832-985A-15C43E117033}" destId="{32AB0A4C-81EC-44A0-AB10-B2062370446E}" srcOrd="0" destOrd="0" presId="urn:microsoft.com/office/officeart/2008/layout/NameandTitleOrganizationalChart"/>
    <dgm:cxn modelId="{D177B334-5C2A-4DE6-95F5-C6A073E74DD0}" type="presParOf" srcId="{32AB0A4C-81EC-44A0-AB10-B2062370446E}" destId="{A6917677-E922-4F86-95FA-B9919411BE12}" srcOrd="0" destOrd="0" presId="urn:microsoft.com/office/officeart/2008/layout/NameandTitleOrganizationalChart"/>
    <dgm:cxn modelId="{7C6ACB39-E07D-48E7-8D3F-95770688E38E}" type="presParOf" srcId="{32AB0A4C-81EC-44A0-AB10-B2062370446E}" destId="{21000738-BA45-4DA0-98B2-F7A1D5D8A61D}" srcOrd="1" destOrd="0" presId="urn:microsoft.com/office/officeart/2008/layout/NameandTitleOrganizationalChart"/>
    <dgm:cxn modelId="{F4D07A0D-C71A-4E1D-B429-D3D32B5CFF4A}" type="presParOf" srcId="{32AB0A4C-81EC-44A0-AB10-B2062370446E}" destId="{F55665DE-BFF0-4F52-A8DA-F43C07651E2D}" srcOrd="2" destOrd="0" presId="urn:microsoft.com/office/officeart/2008/layout/NameandTitleOrganizationalChart"/>
    <dgm:cxn modelId="{6C1A47D4-D6A8-499C-A950-A11F6E4948C5}" type="presParOf" srcId="{EDBCA665-23D2-4832-985A-15C43E117033}" destId="{9D112DD3-66BD-4E03-A39C-FC778E51669A}" srcOrd="1" destOrd="0" presId="urn:microsoft.com/office/officeart/2008/layout/NameandTitleOrganizationalChart"/>
    <dgm:cxn modelId="{BC70D5E1-53BE-40F1-8B12-A17C46B8CA74}" type="presParOf" srcId="{EDBCA665-23D2-4832-985A-15C43E117033}" destId="{89568172-255F-4FFF-A224-E4B70D891AD2}" srcOrd="2" destOrd="0" presId="urn:microsoft.com/office/officeart/2008/layout/NameandTitleOrganizationalChart"/>
    <dgm:cxn modelId="{96556200-878E-44E8-A420-5E70B04AE641}" type="presParOf" srcId="{D403371C-F59C-4087-B8E4-2773937408A2}" destId="{0F46A7BC-7527-4507-A637-EE07F5C19E6C}" srcOrd="2" destOrd="0" presId="urn:microsoft.com/office/officeart/2008/layout/NameandTitleOrganizationalChart"/>
    <dgm:cxn modelId="{094F74D6-514B-497A-88D7-ABB07D57C17C}" type="presParOf" srcId="{D403371C-F59C-4087-B8E4-2773937408A2}" destId="{B8B45831-A4B4-4E0B-8610-15C5C6E457F9}" srcOrd="3" destOrd="0" presId="urn:microsoft.com/office/officeart/2008/layout/NameandTitleOrganizationalChart"/>
    <dgm:cxn modelId="{DCA77999-AC30-48E1-BFF7-8F9F7B316A82}" type="presParOf" srcId="{B8B45831-A4B4-4E0B-8610-15C5C6E457F9}" destId="{1A955290-01A3-45EF-A03E-67DC709CB2DD}" srcOrd="0" destOrd="0" presId="urn:microsoft.com/office/officeart/2008/layout/NameandTitleOrganizationalChart"/>
    <dgm:cxn modelId="{60CA9B6A-4654-4431-A288-C5F05C07775B}" type="presParOf" srcId="{1A955290-01A3-45EF-A03E-67DC709CB2DD}" destId="{96D73EC4-3F47-4F22-B4E1-B06D4B1590EA}" srcOrd="0" destOrd="0" presId="urn:microsoft.com/office/officeart/2008/layout/NameandTitleOrganizationalChart"/>
    <dgm:cxn modelId="{4B61C178-BCF9-40CA-BADE-A4846A0B44DE}" type="presParOf" srcId="{1A955290-01A3-45EF-A03E-67DC709CB2DD}" destId="{3E08DDBB-FF98-424D-8B78-15A64F5939D3}" srcOrd="1" destOrd="0" presId="urn:microsoft.com/office/officeart/2008/layout/NameandTitleOrganizationalChart"/>
    <dgm:cxn modelId="{532E59A7-118F-4EED-B8EC-272B2F28F87D}" type="presParOf" srcId="{1A955290-01A3-45EF-A03E-67DC709CB2DD}" destId="{C5E0D02D-3639-4B55-B914-E55014B91EFB}" srcOrd="2" destOrd="0" presId="urn:microsoft.com/office/officeart/2008/layout/NameandTitleOrganizationalChart"/>
    <dgm:cxn modelId="{18AD482F-5BD0-41BC-A320-4C8CB9C1AF7D}" type="presParOf" srcId="{B8B45831-A4B4-4E0B-8610-15C5C6E457F9}" destId="{4A189BDC-DB55-4936-A07A-457465B5B4BB}" srcOrd="1" destOrd="0" presId="urn:microsoft.com/office/officeart/2008/layout/NameandTitleOrganizationalChart"/>
    <dgm:cxn modelId="{C7E1387B-297A-400D-820A-6551EDBBF82B}" type="presParOf" srcId="{B8B45831-A4B4-4E0B-8610-15C5C6E457F9}" destId="{6F580BFE-9388-42A2-A175-9A6413275B63}" srcOrd="2" destOrd="0" presId="urn:microsoft.com/office/officeart/2008/layout/NameandTitleOrganizationalChart"/>
    <dgm:cxn modelId="{494EA233-5F19-4BE2-ABD9-46DA63E65BBA}" type="presParOf" srcId="{B12AD40E-3D95-44D7-8427-70A0F89A55D2}" destId="{31AF4363-AF05-4ABD-ABE7-A21D0E6517A0}" srcOrd="2" destOrd="0" presId="urn:microsoft.com/office/officeart/2008/layout/NameandTitleOrganizationalChart"/>
    <dgm:cxn modelId="{27D7FD09-9821-4086-8BC5-D4B8D9643EA1}" type="presParOf" srcId="{E46634C7-3ACF-4594-B471-1CAC47F350F5}" destId="{ADCD6E96-51C2-4876-A787-2BCDB48C84E8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6A7BC-7527-4507-A637-EE07F5C19E6C}">
      <dsp:nvSpPr>
        <dsp:cNvPr id="0" name=""/>
        <dsp:cNvSpPr/>
      </dsp:nvSpPr>
      <dsp:spPr>
        <a:xfrm>
          <a:off x="7259756" y="2845842"/>
          <a:ext cx="891002" cy="397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77"/>
              </a:lnTo>
              <a:lnTo>
                <a:pt x="891002" y="236877"/>
              </a:lnTo>
              <a:lnTo>
                <a:pt x="891002" y="3973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713B5-8C1B-4D0A-8124-6207C014DF37}">
      <dsp:nvSpPr>
        <dsp:cNvPr id="0" name=""/>
        <dsp:cNvSpPr/>
      </dsp:nvSpPr>
      <dsp:spPr>
        <a:xfrm>
          <a:off x="6368753" y="2845842"/>
          <a:ext cx="891002" cy="397342"/>
        </a:xfrm>
        <a:custGeom>
          <a:avLst/>
          <a:gdLst/>
          <a:ahLst/>
          <a:cxnLst/>
          <a:rect l="0" t="0" r="0" b="0"/>
          <a:pathLst>
            <a:path>
              <a:moveTo>
                <a:pt x="891002" y="0"/>
              </a:moveTo>
              <a:lnTo>
                <a:pt x="891002" y="236877"/>
              </a:lnTo>
              <a:lnTo>
                <a:pt x="0" y="236877"/>
              </a:lnTo>
              <a:lnTo>
                <a:pt x="0" y="3973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D3B71-81F6-4088-90FA-607FEDF33905}">
      <dsp:nvSpPr>
        <dsp:cNvPr id="0" name=""/>
        <dsp:cNvSpPr/>
      </dsp:nvSpPr>
      <dsp:spPr>
        <a:xfrm>
          <a:off x="4077891" y="1700479"/>
          <a:ext cx="3181864" cy="457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189"/>
              </a:lnTo>
              <a:lnTo>
                <a:pt x="3181864" y="297189"/>
              </a:lnTo>
              <a:lnTo>
                <a:pt x="3181864" y="4576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A6C6F-DBED-4C8B-A7EB-60A26E27D27C}">
      <dsp:nvSpPr>
        <dsp:cNvPr id="0" name=""/>
        <dsp:cNvSpPr/>
      </dsp:nvSpPr>
      <dsp:spPr>
        <a:xfrm>
          <a:off x="3635613" y="2845842"/>
          <a:ext cx="951135" cy="396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547"/>
              </a:lnTo>
              <a:lnTo>
                <a:pt x="951135" y="235547"/>
              </a:lnTo>
              <a:lnTo>
                <a:pt x="951135" y="39601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979C8-5317-4DF2-90A6-E5373C618E9A}">
      <dsp:nvSpPr>
        <dsp:cNvPr id="0" name=""/>
        <dsp:cNvSpPr/>
      </dsp:nvSpPr>
      <dsp:spPr>
        <a:xfrm>
          <a:off x="2804744" y="2845842"/>
          <a:ext cx="830869" cy="396013"/>
        </a:xfrm>
        <a:custGeom>
          <a:avLst/>
          <a:gdLst/>
          <a:ahLst/>
          <a:cxnLst/>
          <a:rect l="0" t="0" r="0" b="0"/>
          <a:pathLst>
            <a:path>
              <a:moveTo>
                <a:pt x="830869" y="0"/>
              </a:moveTo>
              <a:lnTo>
                <a:pt x="830869" y="235547"/>
              </a:lnTo>
              <a:lnTo>
                <a:pt x="0" y="235547"/>
              </a:lnTo>
              <a:lnTo>
                <a:pt x="0" y="39601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A2EB8-EE70-49F8-B722-60361485F9C2}">
      <dsp:nvSpPr>
        <dsp:cNvPr id="0" name=""/>
        <dsp:cNvSpPr/>
      </dsp:nvSpPr>
      <dsp:spPr>
        <a:xfrm>
          <a:off x="3635613" y="1700479"/>
          <a:ext cx="442277" cy="457654"/>
        </a:xfrm>
        <a:custGeom>
          <a:avLst/>
          <a:gdLst/>
          <a:ahLst/>
          <a:cxnLst/>
          <a:rect l="0" t="0" r="0" b="0"/>
          <a:pathLst>
            <a:path>
              <a:moveTo>
                <a:pt x="442277" y="0"/>
              </a:moveTo>
              <a:lnTo>
                <a:pt x="442277" y="297189"/>
              </a:lnTo>
              <a:lnTo>
                <a:pt x="0" y="297189"/>
              </a:lnTo>
              <a:lnTo>
                <a:pt x="0" y="4576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2DD50-C5D2-462C-AC91-E90B98975369}">
      <dsp:nvSpPr>
        <dsp:cNvPr id="0" name=""/>
        <dsp:cNvSpPr/>
      </dsp:nvSpPr>
      <dsp:spPr>
        <a:xfrm>
          <a:off x="756374" y="2845842"/>
          <a:ext cx="132824" cy="397342"/>
        </a:xfrm>
        <a:custGeom>
          <a:avLst/>
          <a:gdLst/>
          <a:ahLst/>
          <a:cxnLst/>
          <a:rect l="0" t="0" r="0" b="0"/>
          <a:pathLst>
            <a:path>
              <a:moveTo>
                <a:pt x="132824" y="0"/>
              </a:moveTo>
              <a:lnTo>
                <a:pt x="132824" y="236877"/>
              </a:lnTo>
              <a:lnTo>
                <a:pt x="0" y="236877"/>
              </a:lnTo>
              <a:lnTo>
                <a:pt x="0" y="3973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9E027-5847-4A40-AD82-0ED5512CF467}">
      <dsp:nvSpPr>
        <dsp:cNvPr id="0" name=""/>
        <dsp:cNvSpPr/>
      </dsp:nvSpPr>
      <dsp:spPr>
        <a:xfrm>
          <a:off x="889199" y="1700479"/>
          <a:ext cx="3188691" cy="457654"/>
        </a:xfrm>
        <a:custGeom>
          <a:avLst/>
          <a:gdLst/>
          <a:ahLst/>
          <a:cxnLst/>
          <a:rect l="0" t="0" r="0" b="0"/>
          <a:pathLst>
            <a:path>
              <a:moveTo>
                <a:pt x="3188691" y="0"/>
              </a:moveTo>
              <a:lnTo>
                <a:pt x="3188691" y="297189"/>
              </a:lnTo>
              <a:lnTo>
                <a:pt x="0" y="297189"/>
              </a:lnTo>
              <a:lnTo>
                <a:pt x="0" y="4576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C5DB1-3D0A-4A91-8FEA-81B2F7BDDBF3}">
      <dsp:nvSpPr>
        <dsp:cNvPr id="0" name=""/>
        <dsp:cNvSpPr/>
      </dsp:nvSpPr>
      <dsp:spPr>
        <a:xfrm>
          <a:off x="3413767" y="1012770"/>
          <a:ext cx="1328249" cy="6877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Luzian Weber*</a:t>
          </a:r>
        </a:p>
      </dsp:txBody>
      <dsp:txXfrm>
        <a:off x="3413767" y="1012770"/>
        <a:ext cx="1328249" cy="687708"/>
      </dsp:txXfrm>
    </dsp:sp>
    <dsp:sp modelId="{35BD6B94-C03D-495B-9FA0-D85D9BADA0F1}">
      <dsp:nvSpPr>
        <dsp:cNvPr id="0" name=""/>
        <dsp:cNvSpPr/>
      </dsp:nvSpPr>
      <dsp:spPr>
        <a:xfrm>
          <a:off x="3681287" y="1525497"/>
          <a:ext cx="1195424" cy="22923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Team 10</a:t>
          </a:r>
        </a:p>
      </dsp:txBody>
      <dsp:txXfrm>
        <a:off x="3681287" y="1525497"/>
        <a:ext cx="1195424" cy="229236"/>
      </dsp:txXfrm>
    </dsp:sp>
    <dsp:sp modelId="{37F3AE77-4706-4748-82FA-32A316C55CDB}">
      <dsp:nvSpPr>
        <dsp:cNvPr id="0" name=""/>
        <dsp:cNvSpPr/>
      </dsp:nvSpPr>
      <dsp:spPr>
        <a:xfrm>
          <a:off x="225075" y="2158134"/>
          <a:ext cx="1328249" cy="6877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Jeannot Zwick</a:t>
          </a:r>
        </a:p>
      </dsp:txBody>
      <dsp:txXfrm>
        <a:off x="225075" y="2158134"/>
        <a:ext cx="1328249" cy="687708"/>
      </dsp:txXfrm>
    </dsp:sp>
    <dsp:sp modelId="{68E073EF-B9C3-46CD-8CA8-F653809773B3}">
      <dsp:nvSpPr>
        <dsp:cNvPr id="0" name=""/>
        <dsp:cNvSpPr/>
      </dsp:nvSpPr>
      <dsp:spPr>
        <a:xfrm>
          <a:off x="490725" y="2693018"/>
          <a:ext cx="1195424" cy="22923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Mechanik</a:t>
          </a:r>
        </a:p>
      </dsp:txBody>
      <dsp:txXfrm>
        <a:off x="490725" y="2693018"/>
        <a:ext cx="1195424" cy="229236"/>
      </dsp:txXfrm>
    </dsp:sp>
    <dsp:sp modelId="{EE048B81-8A80-4CDC-BFAF-70459737DDA1}">
      <dsp:nvSpPr>
        <dsp:cNvPr id="0" name=""/>
        <dsp:cNvSpPr/>
      </dsp:nvSpPr>
      <dsp:spPr>
        <a:xfrm>
          <a:off x="92250" y="3243185"/>
          <a:ext cx="1328249" cy="6877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(Mauro Stoffel)</a:t>
          </a:r>
        </a:p>
      </dsp:txBody>
      <dsp:txXfrm>
        <a:off x="92250" y="3243185"/>
        <a:ext cx="1328249" cy="687708"/>
      </dsp:txXfrm>
    </dsp:sp>
    <dsp:sp modelId="{AA00AF11-3BEA-4DF9-B80E-73A747350DBB}">
      <dsp:nvSpPr>
        <dsp:cNvPr id="0" name=""/>
        <dsp:cNvSpPr/>
      </dsp:nvSpPr>
      <dsp:spPr>
        <a:xfrm>
          <a:off x="91535" y="3773882"/>
          <a:ext cx="1728153" cy="23761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Reservemitarbeiter Mechanik</a:t>
          </a:r>
        </a:p>
      </dsp:txBody>
      <dsp:txXfrm>
        <a:off x="91535" y="3773882"/>
        <a:ext cx="1728153" cy="237610"/>
      </dsp:txXfrm>
    </dsp:sp>
    <dsp:sp modelId="{372072CC-66E2-406F-8636-EE1CC9D0D4F2}">
      <dsp:nvSpPr>
        <dsp:cNvPr id="0" name=""/>
        <dsp:cNvSpPr/>
      </dsp:nvSpPr>
      <dsp:spPr>
        <a:xfrm>
          <a:off x="2971489" y="2158134"/>
          <a:ext cx="1328249" cy="6877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Marcel Sonderegger</a:t>
          </a:r>
        </a:p>
      </dsp:txBody>
      <dsp:txXfrm>
        <a:off x="2971489" y="2158134"/>
        <a:ext cx="1328249" cy="687708"/>
      </dsp:txXfrm>
    </dsp:sp>
    <dsp:sp modelId="{744D93B7-4945-4670-A721-395C1DB418DB}">
      <dsp:nvSpPr>
        <dsp:cNvPr id="0" name=""/>
        <dsp:cNvSpPr/>
      </dsp:nvSpPr>
      <dsp:spPr>
        <a:xfrm>
          <a:off x="3116873" y="2694348"/>
          <a:ext cx="1435955" cy="22657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Elektronik</a:t>
          </a:r>
        </a:p>
      </dsp:txBody>
      <dsp:txXfrm>
        <a:off x="3116873" y="2694348"/>
        <a:ext cx="1435955" cy="226577"/>
      </dsp:txXfrm>
    </dsp:sp>
    <dsp:sp modelId="{744103A9-B265-4431-8BB8-929E202D7B3A}">
      <dsp:nvSpPr>
        <dsp:cNvPr id="0" name=""/>
        <dsp:cNvSpPr/>
      </dsp:nvSpPr>
      <dsp:spPr>
        <a:xfrm>
          <a:off x="2140619" y="3241855"/>
          <a:ext cx="1328249" cy="6877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 dirty="0"/>
            <a:t>Luzian Weber*</a:t>
          </a:r>
          <a:endParaRPr lang="DE-DE" sz="1900" kern="1200" dirty="0"/>
        </a:p>
      </dsp:txBody>
      <dsp:txXfrm>
        <a:off x="2140619" y="3241855"/>
        <a:ext cx="1328249" cy="687708"/>
      </dsp:txXfrm>
    </dsp:sp>
    <dsp:sp modelId="{6E17158F-4134-42D0-8914-5902F260E9D6}">
      <dsp:nvSpPr>
        <dsp:cNvPr id="0" name=""/>
        <dsp:cNvSpPr/>
      </dsp:nvSpPr>
      <dsp:spPr>
        <a:xfrm>
          <a:off x="2406269" y="3776740"/>
          <a:ext cx="1195424" cy="22923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2406269" y="3776740"/>
        <a:ext cx="1195424" cy="229236"/>
      </dsp:txXfrm>
    </dsp:sp>
    <dsp:sp modelId="{A44795A0-8F7A-43EE-83BF-09ECB364F9D3}">
      <dsp:nvSpPr>
        <dsp:cNvPr id="0" name=""/>
        <dsp:cNvSpPr/>
      </dsp:nvSpPr>
      <dsp:spPr>
        <a:xfrm>
          <a:off x="3922624" y="3241855"/>
          <a:ext cx="1328249" cy="6877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Michael </a:t>
          </a:r>
          <a:r>
            <a:rPr lang="DE-DE" sz="1900" kern="1200" dirty="0" err="1"/>
            <a:t>Alig</a:t>
          </a:r>
          <a:endParaRPr lang="DE-DE" sz="1900" kern="1200" dirty="0"/>
        </a:p>
      </dsp:txBody>
      <dsp:txXfrm>
        <a:off x="3922624" y="3241855"/>
        <a:ext cx="1328249" cy="687708"/>
      </dsp:txXfrm>
    </dsp:sp>
    <dsp:sp modelId="{E8EA4960-1774-4267-ADB3-4E0DB3984449}">
      <dsp:nvSpPr>
        <dsp:cNvPr id="0" name=""/>
        <dsp:cNvSpPr/>
      </dsp:nvSpPr>
      <dsp:spPr>
        <a:xfrm>
          <a:off x="4188274" y="3776740"/>
          <a:ext cx="1195424" cy="22923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4188274" y="3776740"/>
        <a:ext cx="1195424" cy="229236"/>
      </dsp:txXfrm>
    </dsp:sp>
    <dsp:sp modelId="{AB26953D-141F-47CD-A8EC-D159E72BF93D}">
      <dsp:nvSpPr>
        <dsp:cNvPr id="0" name=""/>
        <dsp:cNvSpPr/>
      </dsp:nvSpPr>
      <dsp:spPr>
        <a:xfrm>
          <a:off x="6595631" y="2158134"/>
          <a:ext cx="1328249" cy="6877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Erich Meyer</a:t>
          </a:r>
        </a:p>
      </dsp:txBody>
      <dsp:txXfrm>
        <a:off x="6595631" y="2158134"/>
        <a:ext cx="1328249" cy="687708"/>
      </dsp:txXfrm>
    </dsp:sp>
    <dsp:sp modelId="{0B5B241E-AE79-435E-B438-BE290F728AAB}">
      <dsp:nvSpPr>
        <dsp:cNvPr id="0" name=""/>
        <dsp:cNvSpPr/>
      </dsp:nvSpPr>
      <dsp:spPr>
        <a:xfrm>
          <a:off x="6861281" y="2693018"/>
          <a:ext cx="1195424" cy="22923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Informatik</a:t>
          </a:r>
        </a:p>
      </dsp:txBody>
      <dsp:txXfrm>
        <a:off x="6861281" y="2693018"/>
        <a:ext cx="1195424" cy="229236"/>
      </dsp:txXfrm>
    </dsp:sp>
    <dsp:sp modelId="{A6917677-E922-4F86-95FA-B9919411BE12}">
      <dsp:nvSpPr>
        <dsp:cNvPr id="0" name=""/>
        <dsp:cNvSpPr/>
      </dsp:nvSpPr>
      <dsp:spPr>
        <a:xfrm>
          <a:off x="5704629" y="3243185"/>
          <a:ext cx="1328249" cy="6877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Mauro Stoffel</a:t>
          </a:r>
        </a:p>
      </dsp:txBody>
      <dsp:txXfrm>
        <a:off x="5704629" y="3243185"/>
        <a:ext cx="1328249" cy="687708"/>
      </dsp:txXfrm>
    </dsp:sp>
    <dsp:sp modelId="{21000738-BA45-4DA0-98B2-F7A1D5D8A61D}">
      <dsp:nvSpPr>
        <dsp:cNvPr id="0" name=""/>
        <dsp:cNvSpPr/>
      </dsp:nvSpPr>
      <dsp:spPr>
        <a:xfrm>
          <a:off x="5970279" y="3778069"/>
          <a:ext cx="1195424" cy="22923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Mitarbeiter Informatik</a:t>
          </a:r>
        </a:p>
      </dsp:txBody>
      <dsp:txXfrm>
        <a:off x="5970279" y="3778069"/>
        <a:ext cx="1195424" cy="229236"/>
      </dsp:txXfrm>
    </dsp:sp>
    <dsp:sp modelId="{96D73EC4-3F47-4F22-B4E1-B06D4B1590EA}">
      <dsp:nvSpPr>
        <dsp:cNvPr id="0" name=""/>
        <dsp:cNvSpPr/>
      </dsp:nvSpPr>
      <dsp:spPr>
        <a:xfrm>
          <a:off x="7486634" y="3243185"/>
          <a:ext cx="1328249" cy="6877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Romario</a:t>
          </a:r>
          <a:r>
            <a:rPr lang="DE-DE" sz="1900" kern="1200" dirty="0"/>
            <a:t> Jäger</a:t>
          </a:r>
        </a:p>
      </dsp:txBody>
      <dsp:txXfrm>
        <a:off x="7486634" y="3243185"/>
        <a:ext cx="1328249" cy="687708"/>
      </dsp:txXfrm>
    </dsp:sp>
    <dsp:sp modelId="{3E08DDBB-FF98-424D-8B78-15A64F5939D3}">
      <dsp:nvSpPr>
        <dsp:cNvPr id="0" name=""/>
        <dsp:cNvSpPr/>
      </dsp:nvSpPr>
      <dsp:spPr>
        <a:xfrm>
          <a:off x="7752283" y="3778069"/>
          <a:ext cx="1195424" cy="22923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Mitarbeiter Informatik</a:t>
          </a:r>
        </a:p>
      </dsp:txBody>
      <dsp:txXfrm>
        <a:off x="7752283" y="3778069"/>
        <a:ext cx="1195424" cy="229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321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58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915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46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519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840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622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89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226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974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750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787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pPr algn="ctr"/>
            <a:r>
              <a:rPr lang="de-CH" sz="6600" b="1" dirty="0">
                <a:solidFill>
                  <a:schemeClr val="tx1"/>
                </a:solidFill>
              </a:rPr>
              <a:t>Klaus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Konzeptfindung</a:t>
            </a:r>
          </a:p>
          <a:p>
            <a:pPr algn="ctr"/>
            <a:r>
              <a:rPr lang="de-CH" sz="2800" b="1" dirty="0">
                <a:latin typeface="+mj-lt"/>
              </a:rPr>
              <a:t>Präsentation von M1c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5144421-8348-654E-BEBF-E22BA68C8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621137"/>
            <a:ext cx="4821020" cy="569572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Seite 9/25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690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Funktionsablauf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Abschwenken</a:t>
            </a:r>
          </a:p>
        </p:txBody>
      </p:sp>
      <p:sp>
        <p:nvSpPr>
          <p:cNvPr id="16" name="Rechteck 15"/>
          <p:cNvSpPr/>
          <p:nvPr/>
        </p:nvSpPr>
        <p:spPr>
          <a:xfrm>
            <a:off x="4211960" y="4329216"/>
            <a:ext cx="4821020" cy="971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85" y="2132856"/>
            <a:ext cx="1620000" cy="215894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584253"/>
            <a:ext cx="1620000" cy="272506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60FAE4E-1CAB-2249-A686-C6E9DBB79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2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621137"/>
            <a:ext cx="4821020" cy="569572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Seite 10/25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Funktionsablauf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Ende</a:t>
            </a:r>
          </a:p>
        </p:txBody>
      </p:sp>
      <p:sp>
        <p:nvSpPr>
          <p:cNvPr id="16" name="Rechteck 15"/>
          <p:cNvSpPr/>
          <p:nvPr/>
        </p:nvSpPr>
        <p:spPr>
          <a:xfrm>
            <a:off x="4211960" y="5298976"/>
            <a:ext cx="4821020" cy="1010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51308"/>
            <a:ext cx="2760505" cy="415801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CBABD26-5641-A449-9461-C87533CC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9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11/25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8043088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Anpressdruck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Erster Stein auf Legoplatte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Stein auf Stein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Greifer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A0263C3-FD08-BB42-8AA7-771F899F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3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12/25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 / Schnittstellen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626469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Andocken</a:t>
            </a:r>
          </a:p>
          <a:p>
            <a:pPr marL="800100" lvl="1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Andockhöhe = </a:t>
            </a:r>
            <a:r>
              <a:rPr lang="de-CH" sz="2400" dirty="0" err="1">
                <a:latin typeface="Calibri" panose="020F0502020204030204" pitchFamily="34" charset="0"/>
              </a:rPr>
              <a:t>Oberkant</a:t>
            </a:r>
            <a:r>
              <a:rPr lang="de-CH" sz="2400" dirty="0">
                <a:latin typeface="Calibri" panose="020F0502020204030204" pitchFamily="34" charset="0"/>
              </a:rPr>
              <a:t> 700mm</a:t>
            </a:r>
          </a:p>
          <a:p>
            <a:pPr marL="800100" lvl="1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Resultierend aus Maximalgrösse</a:t>
            </a:r>
          </a:p>
          <a:p>
            <a:pPr marL="800100" lvl="1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110mm Reserve zu Bergspitze</a:t>
            </a:r>
          </a:p>
        </p:txBody>
      </p:sp>
      <p:pic>
        <p:nvPicPr>
          <p:cNvPr id="12" name="Grafik 11" descr="C:\Users\gian brunner\AppData\Local\Microsoft\Windows\INetCacheContent.Word\IMG_20170111_13390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26" y="2146678"/>
            <a:ext cx="3141674" cy="416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192A78D-D9E5-9745-AA88-54257A3B2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13/25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 / Schnittstellen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Andocken</a:t>
            </a:r>
          </a:p>
        </p:txBody>
      </p:sp>
      <p:pic>
        <p:nvPicPr>
          <p:cNvPr id="13" name="Grafik 12" descr="C:\Users\gian brunner\AppData\Local\Microsoft\Windows\INetCacheContent.Word\IMG-20170110-WA000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11" y="1665343"/>
            <a:ext cx="2594353" cy="4615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rafik 14" descr="C:\Users\gian brunner\AppData\Local\Microsoft\Windows\INetCacheContent.Word\IMG-20170110-WA000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492" y="1666699"/>
            <a:ext cx="2593272" cy="4613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D626DCB-E829-7B48-AC40-C735CB1B3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7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14/25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 / Schnittstellen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6264696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Magnete</a:t>
            </a:r>
          </a:p>
          <a:p>
            <a:pPr marL="800100" lvl="1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2 Magnete pro Roboter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1507ADD-4FE1-F547-93DF-6219A9C07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5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15/25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 / Schnittstellen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Magnete</a:t>
            </a:r>
          </a:p>
        </p:txBody>
      </p:sp>
      <p:pic>
        <p:nvPicPr>
          <p:cNvPr id="12" name="Grafik 11" descr="C:\Users\gian brunner\AppData\Local\Microsoft\Windows\INetCacheContent.Word\IMG-20170110-WA000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908" y="1786150"/>
            <a:ext cx="2561460" cy="455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 descr="C:\Users\gian brunner\AppData\Local\Microsoft\Windows\INetCacheContent.Word\IMG-20170110-WA001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63" y="1772815"/>
            <a:ext cx="2566193" cy="456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95BD8CB-8D12-574B-97ED-070925B68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3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16/25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 / Schnittstellen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6264696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Magnete</a:t>
            </a:r>
          </a:p>
          <a:p>
            <a:pPr marL="800100" lvl="1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Schnittstelle</a:t>
            </a:r>
          </a:p>
        </p:txBody>
      </p:sp>
      <p:pic>
        <p:nvPicPr>
          <p:cNvPr id="15" name="Grafik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2526657"/>
            <a:ext cx="6592058" cy="399868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094F008-EDB1-8F40-B66B-DCBF3F242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80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17/25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SysP17_Team_10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 / Schnittstellen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8403128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Seilkraft</a:t>
            </a:r>
          </a:p>
          <a:p>
            <a:pPr marL="800100" lvl="1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Abhängig von Maximalgewicht und Andockhöhe</a:t>
            </a:r>
          </a:p>
          <a:p>
            <a:pPr marL="800100" lvl="1" indent="-342900">
              <a:spcAft>
                <a:spcPts val="800"/>
              </a:spcAft>
              <a:buFontTx/>
              <a:buChar char="-"/>
            </a:pPr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 descr="C:\Users\gian brunner\AppData\Local\Microsoft\Windows\INetCacheContent.Word\WhatsApp Image 2017-01-11 at 10.11.46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61758"/>
            <a:ext cx="3916680" cy="293814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feld 12"/>
          <p:cNvSpPr txBox="1"/>
          <p:nvPr/>
        </p:nvSpPr>
        <p:spPr>
          <a:xfrm>
            <a:off x="107504" y="5824156"/>
            <a:ext cx="330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Messergebnis: 41.8N</a:t>
            </a:r>
          </a:p>
        </p:txBody>
      </p:sp>
      <p:pic>
        <p:nvPicPr>
          <p:cNvPr id="17" name="Grafik 16" descr="C:\Users\gian brunner\AppData\Local\Microsoft\Windows\INetCacheContent.Word\IMG_20170111_133853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64"/>
          <a:stretch/>
        </p:blipFill>
        <p:spPr bwMode="auto">
          <a:xfrm>
            <a:off x="4573579" y="2761758"/>
            <a:ext cx="3821474" cy="29640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feld 17"/>
          <p:cNvSpPr txBox="1"/>
          <p:nvPr/>
        </p:nvSpPr>
        <p:spPr>
          <a:xfrm>
            <a:off x="4075858" y="5826249"/>
            <a:ext cx="330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Berechnung: 38.95N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5EE54A2-F6B8-694E-9676-C30D8D280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18/25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 / Schnittstellen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8403128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Zeitlicher Ablauf</a:t>
            </a:r>
          </a:p>
          <a:p>
            <a:pPr marL="800100" lvl="1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Ablauf wurde von Hand durchgespielt -&gt; Ergebnis: 2min 3s </a:t>
            </a:r>
          </a:p>
          <a:p>
            <a:pPr marL="800100" lvl="1" indent="-342900">
              <a:spcAft>
                <a:spcPts val="800"/>
              </a:spcAft>
              <a:buFontTx/>
              <a:buChar char="-"/>
            </a:pPr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6764F77-0541-9443-8358-78FADB031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4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40831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Teamorganisation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Konzeptfindung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Funktionsablauf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Roboter</a:t>
            </a:r>
          </a:p>
          <a:p>
            <a:pPr marL="800100" lvl="1" indent="-342900">
              <a:spcAft>
                <a:spcPts val="4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Versuchstechnik</a:t>
            </a:r>
          </a:p>
          <a:p>
            <a:pPr marL="800100" lvl="1" indent="-342900">
              <a:spcAft>
                <a:spcPts val="4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Schnittstellen</a:t>
            </a:r>
          </a:p>
          <a:p>
            <a:pPr marL="800100" lvl="1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Zeitplan &amp; Aussichten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0E432D-2B65-5D44-9DA6-69AB99544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19/25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sp>
        <p:nvSpPr>
          <p:cNvPr id="18" name="Rechteck 17"/>
          <p:cNvSpPr/>
          <p:nvPr/>
        </p:nvSpPr>
        <p:spPr>
          <a:xfrm>
            <a:off x="423075" y="1770088"/>
            <a:ext cx="8287750" cy="4323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4" y="1859892"/>
            <a:ext cx="8090492" cy="414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A556CEC-2AC3-4A4E-9F1C-5CE419D65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3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20/25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4" t="15359" r="33821" b="22829"/>
          <a:stretch/>
        </p:blipFill>
        <p:spPr>
          <a:xfrm>
            <a:off x="560282" y="1833604"/>
            <a:ext cx="3013438" cy="263374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429000"/>
            <a:ext cx="2635200" cy="2635200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532315" y="4467348"/>
            <a:ext cx="301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de-CH" sz="2000" dirty="0">
                <a:latin typeface="Calibri" panose="020F0502020204030204" pitchFamily="34" charset="0"/>
              </a:rPr>
              <a:t>Lichtsensor</a:t>
            </a:r>
            <a:br>
              <a:rPr lang="de-CH" sz="2000" dirty="0">
                <a:latin typeface="Calibri" panose="020F0502020204030204" pitchFamily="34" charset="0"/>
              </a:rPr>
            </a:br>
            <a:r>
              <a:rPr lang="de-CH" sz="2000" dirty="0">
                <a:latin typeface="Calibri" panose="020F0502020204030204" pitchFamily="34" charset="0"/>
              </a:rPr>
              <a:t>(OPT101)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722935" y="2703713"/>
            <a:ext cx="263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de-CH" sz="2000" dirty="0">
                <a:latin typeface="Calibri" panose="020F0502020204030204" pitchFamily="34" charset="0"/>
              </a:rPr>
              <a:t>Helligkeits-Sensor</a:t>
            </a:r>
            <a:br>
              <a:rPr lang="de-CH" sz="2000" dirty="0">
                <a:latin typeface="Calibri" panose="020F0502020204030204" pitchFamily="34" charset="0"/>
              </a:rPr>
            </a:br>
            <a:r>
              <a:rPr lang="de-CH" sz="2000" dirty="0">
                <a:latin typeface="Calibri" panose="020F0502020204030204" pitchFamily="34" charset="0"/>
              </a:rPr>
              <a:t>(LDR) 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3DF7AD0-90DF-274A-8219-1F1AA2F65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68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21/25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77419" y="1696351"/>
            <a:ext cx="320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Mini-Seilwinden-Motor</a:t>
            </a:r>
            <a:endParaRPr lang="de-CH" sz="2000" dirty="0">
              <a:latin typeface="Calibri" panose="020F050202020403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020428" y="1696351"/>
            <a:ext cx="321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 err="1">
                <a:latin typeface="Calibri" panose="020F0502020204030204" pitchFamily="34" charset="0"/>
              </a:rPr>
              <a:t>Maxon</a:t>
            </a:r>
            <a:r>
              <a:rPr lang="de-CH" sz="2400" dirty="0">
                <a:latin typeface="Calibri" panose="020F0502020204030204" pitchFamily="34" charset="0"/>
              </a:rPr>
              <a:t>-Motor</a:t>
            </a:r>
            <a:endParaRPr lang="de-CH" sz="2000" dirty="0">
              <a:latin typeface="Calibri" panose="020F0502020204030204" pitchFamily="34" charset="0"/>
            </a:endParaRPr>
          </a:p>
        </p:txBody>
      </p:sp>
      <p:cxnSp>
        <p:nvCxnSpPr>
          <p:cNvPr id="4" name="Gerader Verbinder 3"/>
          <p:cNvCxnSpPr>
            <a:cxnSpLocks/>
          </p:cNvCxnSpPr>
          <p:nvPr/>
        </p:nvCxnSpPr>
        <p:spPr>
          <a:xfrm>
            <a:off x="4501780" y="1722241"/>
            <a:ext cx="0" cy="46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77419" y="2136551"/>
            <a:ext cx="320249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000" dirty="0">
                <a:latin typeface="Calibri" panose="020F0502020204030204" pitchFamily="34" charset="0"/>
              </a:rPr>
              <a:t>3kg Hebekraft</a:t>
            </a:r>
          </a:p>
          <a:p>
            <a:pPr>
              <a:spcAft>
                <a:spcPts val="800"/>
              </a:spcAft>
            </a:pPr>
            <a:endParaRPr lang="de-CH" dirty="0">
              <a:latin typeface="Calibri" panose="020F050202020403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020428" y="2132856"/>
            <a:ext cx="320249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000" dirty="0">
                <a:latin typeface="Calibri" panose="020F0502020204030204" pitchFamily="34" charset="0"/>
              </a:rPr>
              <a:t>x Hebekraft (grosse Auswahl)</a:t>
            </a:r>
          </a:p>
          <a:p>
            <a:pPr>
              <a:spcAft>
                <a:spcPts val="800"/>
              </a:spcAft>
            </a:pPr>
            <a:r>
              <a:rPr lang="de-CH" sz="2000" dirty="0">
                <a:latin typeface="Calibri" panose="020F0502020204030204" pitchFamily="34" charset="0"/>
              </a:rPr>
              <a:t>PWM-Ansteuerung</a:t>
            </a:r>
            <a:endParaRPr lang="de-CH" dirty="0">
              <a:latin typeface="Calibri" panose="020F050202020403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7419" y="3096056"/>
            <a:ext cx="3816424" cy="242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+</a:t>
            </a:r>
            <a:r>
              <a:rPr lang="de-CH" sz="2000" dirty="0">
                <a:latin typeface="Calibri" panose="020F0502020204030204" pitchFamily="34" charset="0"/>
              </a:rPr>
              <a:t> Preis: 20.- Fr.</a:t>
            </a:r>
          </a:p>
          <a:p>
            <a:pPr>
              <a:spcAft>
                <a:spcPts val="800"/>
              </a:spcAft>
            </a:pPr>
            <a:r>
              <a:rPr lang="de-CH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+</a:t>
            </a:r>
            <a:r>
              <a:rPr lang="de-CH" sz="2000" dirty="0">
                <a:latin typeface="Calibri" panose="020F0502020204030204" pitchFamily="34" charset="0"/>
              </a:rPr>
              <a:t> einfache Montage der Trommel</a:t>
            </a:r>
          </a:p>
          <a:p>
            <a:pPr>
              <a:spcAft>
                <a:spcPts val="800"/>
              </a:spcAft>
            </a:pPr>
            <a:r>
              <a:rPr lang="de-CH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de-CH" sz="2000" dirty="0">
                <a:latin typeface="Calibri" panose="020F0502020204030204" pitchFamily="34" charset="0"/>
              </a:rPr>
              <a:t> Encoder-Lösung</a:t>
            </a:r>
          </a:p>
          <a:p>
            <a:pPr>
              <a:spcAft>
                <a:spcPts val="800"/>
              </a:spcAft>
            </a:pPr>
            <a:r>
              <a:rPr lang="de-CH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de-CH" sz="2000" dirty="0">
                <a:latin typeface="Calibri" panose="020F0502020204030204" pitchFamily="34" charset="0"/>
              </a:rPr>
              <a:t> keine exakte Ansteuerungs-</a:t>
            </a:r>
          </a:p>
          <a:p>
            <a:pPr>
              <a:spcAft>
                <a:spcPts val="800"/>
              </a:spcAft>
            </a:pPr>
            <a:r>
              <a:rPr lang="de-CH" sz="2000" dirty="0">
                <a:latin typeface="Calibri" panose="020F0502020204030204" pitchFamily="34" charset="0"/>
              </a:rPr>
              <a:t>   Angaben     </a:t>
            </a:r>
          </a:p>
          <a:p>
            <a:pPr>
              <a:spcAft>
                <a:spcPts val="800"/>
              </a:spcAft>
            </a:pPr>
            <a:endParaRPr lang="de-CH" dirty="0">
              <a:latin typeface="Calibri" panose="020F050202020403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020428" y="3109372"/>
            <a:ext cx="3774862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+</a:t>
            </a:r>
            <a:r>
              <a:rPr lang="de-CH" sz="2000" dirty="0">
                <a:latin typeface="Calibri" panose="020F0502020204030204" pitchFamily="34" charset="0"/>
              </a:rPr>
              <a:t> Encoder ist «</a:t>
            </a:r>
            <a:r>
              <a:rPr lang="de-CH" sz="2000" dirty="0" err="1">
                <a:latin typeface="Calibri" panose="020F0502020204030204" pitchFamily="34" charset="0"/>
              </a:rPr>
              <a:t>steckbar</a:t>
            </a:r>
            <a:r>
              <a:rPr lang="de-CH" sz="2000" dirty="0">
                <a:latin typeface="Calibri" panose="020F0502020204030204" pitchFamily="34" charset="0"/>
              </a:rPr>
              <a:t>»</a:t>
            </a:r>
          </a:p>
          <a:p>
            <a:pPr>
              <a:spcAft>
                <a:spcPts val="800"/>
              </a:spcAft>
            </a:pPr>
            <a:r>
              <a:rPr lang="de-CH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+</a:t>
            </a:r>
            <a:r>
              <a:rPr lang="de-CH" sz="2000" dirty="0">
                <a:latin typeface="Calibri" panose="020F0502020204030204" pitchFamily="34" charset="0"/>
              </a:rPr>
              <a:t> Ansteuerung ist definiert</a:t>
            </a:r>
          </a:p>
          <a:p>
            <a:pPr>
              <a:spcAft>
                <a:spcPts val="800"/>
              </a:spcAft>
            </a:pPr>
            <a:r>
              <a:rPr lang="de-CH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+</a:t>
            </a:r>
            <a:r>
              <a:rPr lang="de-CH" sz="2000" dirty="0">
                <a:latin typeface="Calibri" panose="020F0502020204030204" pitchFamily="34" charset="0"/>
              </a:rPr>
              <a:t> einfache Montag der Trommel</a:t>
            </a:r>
          </a:p>
          <a:p>
            <a:pPr>
              <a:spcAft>
                <a:spcPts val="800"/>
              </a:spcAft>
            </a:pPr>
            <a:r>
              <a:rPr lang="de-CH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de-CH" sz="2000" dirty="0">
                <a:latin typeface="Calibri" panose="020F0502020204030204" pitchFamily="34" charset="0"/>
              </a:rPr>
              <a:t>  Preis: ca. 175.- Fr</a:t>
            </a:r>
          </a:p>
          <a:p>
            <a:pPr>
              <a:spcAft>
                <a:spcPts val="800"/>
              </a:spcAft>
            </a:pPr>
            <a:endParaRPr lang="de-CH" dirty="0">
              <a:latin typeface="Calibri" panose="020F0502020204030204" pitchFamily="34" charset="0"/>
            </a:endParaRP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2" b="9471"/>
          <a:stretch/>
        </p:blipFill>
        <p:spPr>
          <a:xfrm>
            <a:off x="2198261" y="4896877"/>
            <a:ext cx="2056716" cy="1275468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897945"/>
            <a:ext cx="1911601" cy="12744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5020428" y="4916885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</a:rPr>
              <a:t>Sponsoring?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CB866C3-E22F-D14B-9E63-6F03F9C2B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22/25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1"/>
            <a:ext cx="1064630" cy="422968"/>
          </a:xfrm>
          <a:prstGeom prst="rect">
            <a:avLst/>
          </a:prstGeom>
        </p:spPr>
      </p:pic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76470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Ausblick</a:t>
            </a:r>
          </a:p>
        </p:txBody>
      </p:sp>
      <p:sp>
        <p:nvSpPr>
          <p:cNvPr id="12" name="Rechteck 11"/>
          <p:cNvSpPr/>
          <p:nvPr/>
        </p:nvSpPr>
        <p:spPr>
          <a:xfrm>
            <a:off x="369787" y="1368634"/>
            <a:ext cx="7329600" cy="501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86" y="1459070"/>
            <a:ext cx="7148650" cy="4830328"/>
          </a:xfrm>
          <a:prstGeom prst="rect">
            <a:avLst/>
          </a:prstGeom>
        </p:spPr>
      </p:pic>
      <p:grpSp>
        <p:nvGrpSpPr>
          <p:cNvPr id="17" name="Gruppieren 16"/>
          <p:cNvGrpSpPr/>
          <p:nvPr/>
        </p:nvGrpSpPr>
        <p:grpSpPr>
          <a:xfrm>
            <a:off x="6851412" y="2060848"/>
            <a:ext cx="2026800" cy="1638000"/>
            <a:chOff x="6876256" y="2022670"/>
            <a:chExt cx="2026800" cy="1638000"/>
          </a:xfrm>
        </p:grpSpPr>
        <p:sp>
          <p:nvSpPr>
            <p:cNvPr id="19" name="Rechteck 18"/>
            <p:cNvSpPr/>
            <p:nvPr/>
          </p:nvSpPr>
          <p:spPr>
            <a:xfrm>
              <a:off x="6876256" y="2022670"/>
              <a:ext cx="2026800" cy="163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8766" y="2113607"/>
              <a:ext cx="1841780" cy="1456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5976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23/25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Mechanik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Aufteilung in Teilsysteme (Chassis, Motorenhalterung, Seilführung etc.)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Konstruktion / Detaillierung der Teilsysteme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257" y="1623458"/>
            <a:ext cx="4422728" cy="47830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2180173-D395-BD43-BEA9-EF7F74D42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2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24/25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Elektronik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Bauteile definieren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Schema zeichnen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PCB layouten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4308" r="2553" b="4308"/>
          <a:stretch/>
        </p:blipFill>
        <p:spPr>
          <a:xfrm>
            <a:off x="3707904" y="3717032"/>
            <a:ext cx="4057134" cy="244827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49E3861-1CF4-9441-8ED1-33D6E3EF5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66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25/25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Informatik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Klassendiagramm erstellen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Erste Klassen programmieren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59AE68F-FBDF-664D-80EC-0A2BB2785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3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Diskussionsrunde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F2F158D-C187-114B-84C6-2697A841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9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3435588171"/>
              </p:ext>
            </p:extLst>
          </p:nvPr>
        </p:nvGraphicFramePr>
        <p:xfrm>
          <a:off x="75288" y="844565"/>
          <a:ext cx="9039244" cy="50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Team-Übersicht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6B0E5E-7B0E-A94A-AAD9-D175D76B42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633368" y="1623458"/>
            <a:ext cx="626469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Start Einführungswoche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Teamsitzungen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Brainstorming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Diskussion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Killerkriterien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Anforderungsliste -&gt;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Konzeptentscheid</a:t>
            </a: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Konzeptfindung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1D23D95-B14B-3943-9A99-013F14441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4/25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Funktionsablauf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1EEF81B-7AB1-C648-8585-36EB5606C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5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Seite </a:t>
            </a:r>
            <a:r>
              <a:rPr lang="de-CH" sz="1200" dirty="0">
                <a:solidFill>
                  <a:prstClr val="black"/>
                </a:solidFill>
                <a:latin typeface="Calibri" panose="020F0502020204030204" pitchFamily="34" charset="0"/>
              </a:rPr>
              <a:t>5/25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Funktionsablauf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Start</a:t>
            </a:r>
          </a:p>
        </p:txBody>
      </p:sp>
      <p:pic>
        <p:nvPicPr>
          <p:cNvPr id="11" name="Grafik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4" y="2133096"/>
            <a:ext cx="1620000" cy="2160000"/>
          </a:xfrm>
          <a:prstGeom prst="rect">
            <a:avLst/>
          </a:prstGeom>
        </p:spPr>
      </p:pic>
      <p:pic>
        <p:nvPicPr>
          <p:cNvPr id="12" name="Grafik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905090"/>
            <a:ext cx="1872208" cy="175615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621137"/>
            <a:ext cx="4821020" cy="569572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4211960" y="638404"/>
            <a:ext cx="4821020" cy="1422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7955BD9-2C92-9B4D-AB9D-69384C7AB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8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Seite 6/25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546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Funktionsablauf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Suchposition</a:t>
            </a:r>
          </a:p>
        </p:txBody>
      </p:sp>
      <p:pic>
        <p:nvPicPr>
          <p:cNvPr id="13" name="Grafik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3096"/>
            <a:ext cx="1620000" cy="2160000"/>
          </a:xfrm>
          <a:prstGeom prst="rect">
            <a:avLst/>
          </a:prstGeom>
        </p:spPr>
      </p:pic>
      <p:pic>
        <p:nvPicPr>
          <p:cNvPr id="16" name="Grafik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68" y="3609320"/>
            <a:ext cx="1620000" cy="2700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621137"/>
            <a:ext cx="4821020" cy="5695720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4211960" y="2069923"/>
            <a:ext cx="4821020" cy="1503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87EA1B1-8136-9A4D-BEC1-EF9E9C7F4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4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Seite 7/25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5050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Funktionsablauf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Andockposition</a:t>
            </a:r>
          </a:p>
        </p:txBody>
      </p:sp>
      <p:pic>
        <p:nvPicPr>
          <p:cNvPr id="17" name="Grafik 1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4" y="2133096"/>
            <a:ext cx="1620000" cy="2160000"/>
          </a:xfrm>
          <a:prstGeom prst="rect">
            <a:avLst/>
          </a:prstGeom>
        </p:spPr>
      </p:pic>
      <p:pic>
        <p:nvPicPr>
          <p:cNvPr id="18" name="Grafik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609320"/>
            <a:ext cx="1620000" cy="2700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621137"/>
            <a:ext cx="4821020" cy="5695720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4211960" y="3501008"/>
            <a:ext cx="482102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B3C93DD-0F80-E74F-B032-E1943CB0A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2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621137"/>
            <a:ext cx="4821020" cy="569572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Seite 8/25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186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Funktionsablauf </a:t>
            </a:r>
            <a:endParaRPr lang="de-CH" sz="2800" b="1" noProof="0" dirty="0">
              <a:solidFill>
                <a:prstClr val="black"/>
              </a:solidFill>
              <a:latin typeface="Calibri Light" panose="020F03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Andocken</a:t>
            </a:r>
          </a:p>
        </p:txBody>
      </p:sp>
      <p:pic>
        <p:nvPicPr>
          <p:cNvPr id="15" name="Grafik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4" y="2132856"/>
            <a:ext cx="1620000" cy="2160000"/>
          </a:xfrm>
          <a:prstGeom prst="rect">
            <a:avLst/>
          </a:prstGeom>
        </p:spPr>
      </p:pic>
      <p:sp>
        <p:nvSpPr>
          <p:cNvPr id="20" name="Rechteck 19"/>
          <p:cNvSpPr/>
          <p:nvPr/>
        </p:nvSpPr>
        <p:spPr>
          <a:xfrm>
            <a:off x="4211720" y="3881688"/>
            <a:ext cx="4821260" cy="411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1" name="Grafik 2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609320"/>
            <a:ext cx="1620000" cy="270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9F976FD-B2D6-3A4F-8106-2CED255CB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0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625</Words>
  <Application>Microsoft Macintosh PowerPoint</Application>
  <PresentationFormat>Bildschirmpräsentation (4:3)</PresentationFormat>
  <Paragraphs>222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Office</vt:lpstr>
      <vt:lpstr>Klaus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Diskussionsrunde</vt:lpstr>
    </vt:vector>
  </TitlesOfParts>
  <Company>Hewlett-Packard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Meyer Erich</cp:lastModifiedBy>
  <cp:revision>175</cp:revision>
  <dcterms:created xsi:type="dcterms:W3CDTF">2015-05-23T08:14:11Z</dcterms:created>
  <dcterms:modified xsi:type="dcterms:W3CDTF">2018-02-16T10:17:22Z</dcterms:modified>
</cp:coreProperties>
</file>