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41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33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19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62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81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5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02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23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7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3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47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C955-561B-4C78-863B-598A9DEEE978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7B31-92A7-4D20-8EE6-7254BC4B34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71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73515" cy="424986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Viele kleinere Klassen</a:t>
            </a:r>
          </a:p>
          <a:p>
            <a:pPr lvl="1"/>
            <a:r>
              <a:rPr lang="de-CH" dirty="0" smtClean="0"/>
              <a:t>Einfacheres Testen/ Fehlersuche</a:t>
            </a:r>
          </a:p>
          <a:p>
            <a:r>
              <a:rPr lang="de-CH" dirty="0" smtClean="0"/>
              <a:t>Drive als </a:t>
            </a:r>
            <a:r>
              <a:rPr lang="de-CH" dirty="0" err="1" smtClean="0"/>
              <a:t>abstract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, um beide Arten von Motoren gleich anzusteuern</a:t>
            </a:r>
          </a:p>
          <a:p>
            <a:r>
              <a:rPr lang="de-CH" dirty="0" smtClean="0"/>
              <a:t>Move und Lift um Motoren zu koordinieren</a:t>
            </a:r>
          </a:p>
          <a:p>
            <a:r>
              <a:rPr lang="de-CH" dirty="0" err="1" smtClean="0"/>
              <a:t>RobiConstant</a:t>
            </a:r>
            <a:r>
              <a:rPr lang="de-CH" dirty="0" smtClean="0"/>
              <a:t> und </a:t>
            </a:r>
            <a:r>
              <a:rPr lang="de-CH" dirty="0" err="1" smtClean="0"/>
              <a:t>PinMap</a:t>
            </a:r>
            <a:r>
              <a:rPr lang="de-CH" dirty="0" smtClean="0"/>
              <a:t>, um leicht Anpassungen machen zu können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1" y="1320607"/>
            <a:ext cx="5171362" cy="4856356"/>
          </a:xfrm>
        </p:spPr>
      </p:pic>
    </p:spTree>
    <p:extLst>
      <p:ext uri="{BB962C8B-B14F-4D97-AF65-F5344CB8AC3E}">
        <p14:creationId xmlns:p14="http://schemas.microsoft.com/office/powerpoint/2010/main" val="411251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Informatik</vt:lpstr>
    </vt:vector>
  </TitlesOfParts>
  <Company>NTB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Jäger Romario</dc:creator>
  <cp:lastModifiedBy>Jäger Romario</cp:lastModifiedBy>
  <cp:revision>2</cp:revision>
  <dcterms:created xsi:type="dcterms:W3CDTF">2018-06-22T07:53:40Z</dcterms:created>
  <dcterms:modified xsi:type="dcterms:W3CDTF">2018-06-22T07:59:54Z</dcterms:modified>
</cp:coreProperties>
</file>