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2"/>
  </p:notesMasterIdLst>
  <p:sldIdLst>
    <p:sldId id="280" r:id="rId2"/>
    <p:sldId id="283" r:id="rId3"/>
    <p:sldId id="322" r:id="rId4"/>
    <p:sldId id="323" r:id="rId5"/>
    <p:sldId id="317" r:id="rId6"/>
    <p:sldId id="318" r:id="rId7"/>
    <p:sldId id="321" r:id="rId8"/>
    <p:sldId id="319" r:id="rId9"/>
    <p:sldId id="320" r:id="rId10"/>
    <p:sldId id="31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94647"/>
  </p:normalViewPr>
  <p:slideViewPr>
    <p:cSldViewPr>
      <p:cViewPr varScale="1">
        <p:scale>
          <a:sx n="149" d="100"/>
          <a:sy n="149" d="100"/>
        </p:scale>
        <p:origin x="17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55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6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82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13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60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72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98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9/9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237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Teilfunktionen in Betrieb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>
                <a:latin typeface="Calibri" panose="020F0502020204030204" pitchFamily="34" charset="0"/>
              </a:rPr>
              <a:t>Demonstration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Kommunikationskonzept mit Partnerteam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31EA2BB-3576-644D-9566-8B1C366D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6" y="4068414"/>
            <a:ext cx="2736842" cy="205263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C7E1142-7934-3544-B8F2-7453AD178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08" y="4070703"/>
            <a:ext cx="2730738" cy="20480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12FB9C-F80E-094B-887D-D30C182C2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29618" r="24126" b="33265"/>
          <a:stretch/>
        </p:blipFill>
        <p:spPr>
          <a:xfrm>
            <a:off x="6149444" y="3559524"/>
            <a:ext cx="2728934" cy="25550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3568" y="1582042"/>
            <a:ext cx="62646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Fertigstellungsgrad: ca. 60%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D00B19-F073-714A-97BD-23B7C34FE458}"/>
              </a:ext>
            </a:extLst>
          </p:cNvPr>
          <p:cNvSpPr txBox="1"/>
          <p:nvPr/>
        </p:nvSpPr>
        <p:spPr>
          <a:xfrm>
            <a:off x="441376" y="3291693"/>
            <a:ext cx="133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Fahrwerk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D56355-FCFF-C34A-A2CA-A65F3CF66A82}"/>
              </a:ext>
            </a:extLst>
          </p:cNvPr>
          <p:cNvSpPr txBox="1"/>
          <p:nvPr/>
        </p:nvSpPr>
        <p:spPr>
          <a:xfrm>
            <a:off x="3304308" y="3291693"/>
            <a:ext cx="1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Oberteil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1761EC-B671-4C4A-9DF1-B2A9F7E9D66E}"/>
              </a:ext>
            </a:extLst>
          </p:cNvPr>
          <p:cNvSpPr txBox="1"/>
          <p:nvPr/>
        </p:nvSpPr>
        <p:spPr>
          <a:xfrm>
            <a:off x="6149444" y="3054733"/>
            <a:ext cx="16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Robi</a:t>
            </a:r>
            <a:r>
              <a:rPr lang="de-CH" dirty="0"/>
              <a:t> komplett</a:t>
            </a:r>
          </a:p>
        </p:txBody>
      </p:sp>
    </p:spTree>
    <p:extLst>
      <p:ext uri="{BB962C8B-B14F-4D97-AF65-F5344CB8AC3E}">
        <p14:creationId xmlns:p14="http://schemas.microsoft.com/office/powerpoint/2010/main" val="38301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E6A045-B2AF-B44D-A14F-E0BFFB42A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r="3981"/>
          <a:stretch/>
        </p:blipFill>
        <p:spPr>
          <a:xfrm>
            <a:off x="4788024" y="1623456"/>
            <a:ext cx="3936914" cy="47520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Verspätete Produktion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3D gedruckt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Zusammenbau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Fehlerbehebung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Motorenhalterungen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Achsen &amp; -Lager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Teile fehlen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 err="1">
                <a:latin typeface="Calibri" panose="020F0502020204030204" pitchFamily="34" charset="0"/>
              </a:rPr>
              <a:t>Abmasse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9938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1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sortieren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Print bestücken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Inbetriebnahme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Spannungsregler 3.3V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Distanzsensoren Werte falsch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Platzprobleme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35F88A-E591-BC44-959E-B64F1459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3458"/>
            <a:ext cx="3565890" cy="47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326737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Klassen einzeln funktionieren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ABF933-6634-D24B-9907-E016F4A5E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03" y="3054690"/>
            <a:ext cx="5908065" cy="332328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E839F7A-2DED-C04A-9BB1-F8F490A49AB4}"/>
              </a:ext>
            </a:extLst>
          </p:cNvPr>
          <p:cNvSpPr txBox="1"/>
          <p:nvPr/>
        </p:nvSpPr>
        <p:spPr>
          <a:xfrm>
            <a:off x="4067102" y="1647964"/>
            <a:ext cx="475337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Noch keine Möglichkeit um gesamtes Programm zu testen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5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Demonstration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6/9</a:t>
            </a:r>
          </a:p>
        </p:txBody>
      </p:sp>
    </p:spTree>
    <p:extLst>
      <p:ext uri="{BB962C8B-B14F-4D97-AF65-F5344CB8AC3E}">
        <p14:creationId xmlns:p14="http://schemas.microsoft.com/office/powerpoint/2010/main" val="1534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DE15193-AB24-C14F-97A8-302904FC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10" y="1166"/>
            <a:ext cx="3299604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2DF1D1E-4BAE-BF44-B1E1-F92319CDA689}"/>
              </a:ext>
            </a:extLst>
          </p:cNvPr>
          <p:cNvSpPr/>
          <p:nvPr/>
        </p:nvSpPr>
        <p:spPr>
          <a:xfrm>
            <a:off x="5148064" y="1484784"/>
            <a:ext cx="1750000" cy="4248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C41D82-6C91-8F4E-9A62-2F0F51B8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9" y="469094"/>
            <a:ext cx="4378465" cy="603418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81ACC35-BAA7-BF4A-9278-157A03C2D420}"/>
              </a:ext>
            </a:extLst>
          </p:cNvPr>
          <p:cNvSpPr/>
          <p:nvPr/>
        </p:nvSpPr>
        <p:spPr>
          <a:xfrm>
            <a:off x="4716014" y="3717032"/>
            <a:ext cx="218204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8F27B15-0583-9D40-B69F-DD0AF2592E10}"/>
              </a:ext>
            </a:extLst>
          </p:cNvPr>
          <p:cNvSpPr/>
          <p:nvPr/>
        </p:nvSpPr>
        <p:spPr>
          <a:xfrm>
            <a:off x="162361" y="4133432"/>
            <a:ext cx="4520919" cy="188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Kommunikation</a:t>
            </a:r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2E8A210E-A6CD-6F4E-8478-2FE99926F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67450"/>
              </p:ext>
            </p:extLst>
          </p:nvPr>
        </p:nvGraphicFramePr>
        <p:xfrm>
          <a:off x="162362" y="4133432"/>
          <a:ext cx="4520918" cy="188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rbeitsblatt" r:id="rId7" imgW="2311400" imgH="965200" progId="Excel.Sheet.12">
                  <p:embed/>
                </p:oleObj>
              </mc:Choice>
              <mc:Fallback>
                <p:oleObj name="Arbeitsblatt" r:id="rId7" imgW="23114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362" y="4133432"/>
                        <a:ext cx="4520918" cy="1887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B56555-8B45-364C-B9B6-29C313EE3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742"/>
            <a:ext cx="9144000" cy="18857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FB6A6E-4A5A-D948-8F01-34E4C191A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1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Macintosh PowerPoint</Application>
  <PresentationFormat>Bildschirmpräsentation (4:3)</PresentationFormat>
  <Paragraphs>108</Paragraphs>
  <Slides>10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</vt:lpstr>
      <vt:lpstr>Microsoft Excel-Arbeitsblatt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238</cp:revision>
  <dcterms:created xsi:type="dcterms:W3CDTF">2015-05-23T08:14:11Z</dcterms:created>
  <dcterms:modified xsi:type="dcterms:W3CDTF">2018-05-08T12:54:14Z</dcterms:modified>
</cp:coreProperties>
</file>