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1" autoAdjust="0"/>
    <p:restoredTop sz="94715"/>
  </p:normalViewPr>
  <p:slideViewPr>
    <p:cSldViewPr>
      <p:cViewPr>
        <p:scale>
          <a:sx n="120" d="100"/>
          <a:sy n="120" d="100"/>
        </p:scale>
        <p:origin x="1984" y="1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19.02.18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134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94A028-206D-7441-AC76-E09738D4C6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1" t="21263" r="33693" b="16115"/>
          <a:stretch/>
        </p:blipFill>
        <p:spPr>
          <a:xfrm>
            <a:off x="4716016" y="2831380"/>
            <a:ext cx="3375683" cy="3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EDC90F-F929-E84F-A0F1-90E960098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19288"/>
          <a:stretch/>
        </p:blipFill>
        <p:spPr>
          <a:xfrm>
            <a:off x="3591282" y="2574426"/>
            <a:ext cx="4782176" cy="37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</Words>
  <Application>Microsoft Macintosh PowerPoint</Application>
  <PresentationFormat>Bildschirmpräsentation (4:3)</PresentationFormat>
  <Paragraphs>111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202</cp:revision>
  <dcterms:created xsi:type="dcterms:W3CDTF">2015-05-23T08:14:11Z</dcterms:created>
  <dcterms:modified xsi:type="dcterms:W3CDTF">2018-02-19T16:57:16Z</dcterms:modified>
</cp:coreProperties>
</file>