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22"/>
  </p:notesMasterIdLst>
  <p:sldIdLst>
    <p:sldId id="280" r:id="rId2"/>
    <p:sldId id="283" r:id="rId3"/>
    <p:sldId id="301" r:id="rId4"/>
    <p:sldId id="300" r:id="rId5"/>
    <p:sldId id="304" r:id="rId6"/>
    <p:sldId id="302" r:id="rId7"/>
    <p:sldId id="290" r:id="rId8"/>
    <p:sldId id="291" r:id="rId9"/>
    <p:sldId id="292" r:id="rId10"/>
    <p:sldId id="293" r:id="rId11"/>
    <p:sldId id="294" r:id="rId12"/>
    <p:sldId id="296" r:id="rId13"/>
    <p:sldId id="297" r:id="rId14"/>
    <p:sldId id="298" r:id="rId15"/>
    <p:sldId id="299" r:id="rId16"/>
    <p:sldId id="286" r:id="rId17"/>
    <p:sldId id="287" r:id="rId18"/>
    <p:sldId id="288" r:id="rId19"/>
    <p:sldId id="289" r:id="rId20"/>
    <p:sldId id="285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36C68E1-D097-42C0-A6EC-CEF10A373C3C}">
          <p14:sldIdLst>
            <p14:sldId id="280"/>
            <p14:sldId id="283"/>
            <p14:sldId id="301"/>
            <p14:sldId id="300"/>
            <p14:sldId id="304"/>
          </p14:sldIdLst>
        </p14:section>
        <p14:section name="Abschnitt ohne Titel" id="{54D0BB71-C74F-423F-B727-0C490082A1A8}">
          <p14:sldIdLst>
            <p14:sldId id="302"/>
            <p14:sldId id="290"/>
            <p14:sldId id="291"/>
            <p14:sldId id="292"/>
            <p14:sldId id="293"/>
            <p14:sldId id="294"/>
            <p14:sldId id="296"/>
            <p14:sldId id="297"/>
            <p14:sldId id="298"/>
            <p14:sldId id="299"/>
            <p14:sldId id="286"/>
            <p14:sldId id="287"/>
            <p14:sldId id="288"/>
            <p14:sldId id="289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53" autoAdjust="0"/>
    <p:restoredTop sz="94710"/>
  </p:normalViewPr>
  <p:slideViewPr>
    <p:cSldViewPr>
      <p:cViewPr>
        <p:scale>
          <a:sx n="64" d="100"/>
          <a:sy n="64" d="100"/>
        </p:scale>
        <p:origin x="4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211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3802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8747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0956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2390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285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6587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60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413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1953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628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886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1289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3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(null)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Design Review </a:t>
            </a:r>
          </a:p>
          <a:p>
            <a:pPr algn="ctr"/>
            <a:r>
              <a:rPr lang="de-CH" sz="2800" b="1" dirty="0">
                <a:latin typeface="+mj-lt"/>
              </a:rPr>
              <a:t>Präsentation zu M2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7596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Sensorelektronik und MPC 555 - Aktuelles Schema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FCE9FE3-A7BF-41AF-9AF2-EB3C904F4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1220"/>
            <a:ext cx="8280000" cy="54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7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788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Sensorelektronik und MPC 555 - PCB Layout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B0EBD4D-1810-472B-BE7B-81553D85D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09" y="991220"/>
            <a:ext cx="6384082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5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- Schema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C4409DB-74CD-464E-8325-21620F50E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1220"/>
            <a:ext cx="8280000" cy="54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2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6588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- PCB Layout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DF5744-C040-4AEC-B1FA-8FF6E45280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" t="-397" r="772" b="1"/>
          <a:stretch/>
        </p:blipFill>
        <p:spPr>
          <a:xfrm>
            <a:off x="1368330" y="991220"/>
            <a:ext cx="6317948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2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Fehlerquelle Spannungsversorgung (Switch-Loop)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31EF22-365A-4750-B895-14BEE6043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176" y="991220"/>
            <a:ext cx="3868256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8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- PCB 3D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75CC21-65DC-4699-86D4-72440D283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8" y="991265"/>
            <a:ext cx="7009891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6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Klassendiagramm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Ablaufdiagramm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Kommunikationsprotokoll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417300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F28CC799-C0B0-FB4D-A89F-6F795FD1D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72" y="990000"/>
            <a:ext cx="5808156" cy="545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807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Klassendiagramm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Mehr und kleiner Klasse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Weniger zentrierte Struktur 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 err="1">
                <a:latin typeface="Calibri" panose="020F0502020204030204" pitchFamily="34" charset="0"/>
              </a:rPr>
              <a:t>PinMap</a:t>
            </a:r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212A49E-9FF6-E641-A494-F0864780C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66" y="2373104"/>
            <a:ext cx="5723090" cy="40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  <p:bldP spid="15" grpI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8BB93136-C36D-4F4A-BA90-AB6BA24E7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48" y="990000"/>
            <a:ext cx="4209311" cy="545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555EA4-A3AF-634D-B1AF-746450916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50" y="991220"/>
            <a:ext cx="4368813" cy="5454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Komplikationen vermeiden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Je früher desto besser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Bedingung &amp; Aktivitäten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7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Ablaufdiagramm</a:t>
            </a:r>
          </a:p>
        </p:txBody>
      </p:sp>
    </p:spTree>
    <p:extLst>
      <p:ext uri="{BB962C8B-B14F-4D97-AF65-F5344CB8AC3E}">
        <p14:creationId xmlns:p14="http://schemas.microsoft.com/office/powerpoint/2010/main" val="29828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  <p:bldP spid="15" grpI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641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Kommunikationsprotokoll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Kontrollsignal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Startsignal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Stein-Gesetzt-Signal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Stoppsignal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46B1BFB-700D-1843-ABBF-409DBAA57B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5804" r="25526" b="75495"/>
          <a:stretch/>
        </p:blipFill>
        <p:spPr>
          <a:xfrm>
            <a:off x="107504" y="4566374"/>
            <a:ext cx="4968552" cy="187095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B87B0A-425D-2446-9578-CB3755F82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991220"/>
            <a:ext cx="3957476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23493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Einführung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Mechanik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Informatik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Zeitplan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DF3E3A8-402A-4DA9-A67B-AB339B413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8" y="990000"/>
            <a:ext cx="8137072" cy="5454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E718A57-8F16-491B-8661-04CFFB40B603}"/>
              </a:ext>
            </a:extLst>
          </p:cNvPr>
          <p:cNvSpPr txBox="1"/>
          <p:nvPr/>
        </p:nvSpPr>
        <p:spPr>
          <a:xfrm>
            <a:off x="360000" y="468000"/>
            <a:ext cx="641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Einführung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A262149-E9AA-4B2B-8ACD-581744570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445" y="1270962"/>
            <a:ext cx="4459578" cy="197837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0983108-3C42-4C2B-AF37-5E063EF88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432" y="3531732"/>
            <a:ext cx="3289605" cy="27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511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Mechanik – Design Review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Autor: Jeannot Zwick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Aktuar: Mauro Stoffel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Experte: </a:t>
            </a:r>
            <a:r>
              <a:rPr lang="de-CH" sz="2400" dirty="0" err="1">
                <a:latin typeface="Calibri" panose="020F0502020204030204" pitchFamily="34" charset="0"/>
              </a:rPr>
              <a:t>HansJakob</a:t>
            </a:r>
            <a:r>
              <a:rPr lang="de-CH" sz="2400" dirty="0">
                <a:latin typeface="Calibri" panose="020F0502020204030204" pitchFamily="34" charset="0"/>
              </a:rPr>
              <a:t> Rechsteiner</a:t>
            </a:r>
          </a:p>
          <a:p>
            <a:pPr marL="342900" indent="-342900">
              <a:buFont typeface="Symbol" pitchFamily="2" charset="2"/>
              <a:buChar char="-"/>
            </a:pPr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936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511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Mechanik - Ergebnisse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Produktionsaspekte mehr beachten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 err="1">
                <a:latin typeface="Calibri" panose="020F0502020204030204" pitchFamily="34" charset="0"/>
              </a:rPr>
              <a:t>Murphy’s</a:t>
            </a:r>
            <a:r>
              <a:rPr lang="de-CH" sz="2400" dirty="0">
                <a:latin typeface="Calibri" panose="020F0502020204030204" pitchFamily="34" charset="0"/>
              </a:rPr>
              <a:t> </a:t>
            </a:r>
            <a:r>
              <a:rPr lang="de-CH" sz="2400" dirty="0" err="1">
                <a:latin typeface="Calibri" panose="020F0502020204030204" pitchFamily="34" charset="0"/>
              </a:rPr>
              <a:t>law</a:t>
            </a: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Symbol" pitchFamily="2" charset="2"/>
              <a:buChar char="-"/>
            </a:pPr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30CFCD7-FED5-4FC7-B3C3-1E6952FB01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176001"/>
            <a:ext cx="5821792" cy="41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7" y="1623458"/>
            <a:ext cx="7207585" cy="23493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Sensorelektronik und MPC 555</a:t>
            </a:r>
          </a:p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     Autor: Luzian Weber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Motorentreiber und Spannungsversorgung</a:t>
            </a:r>
          </a:p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     Autor: Michael </a:t>
            </a:r>
            <a:r>
              <a:rPr lang="de-CH" sz="2400" dirty="0" err="1">
                <a:latin typeface="Calibri" panose="020F0502020204030204" pitchFamily="34" charset="0"/>
              </a:rPr>
              <a:t>Alig</a:t>
            </a:r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66210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852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Sensorelektronik und MPC 555 - Erster Entwurf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BC6C3F-F926-43EC-84AF-1E6AA750E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0000"/>
            <a:ext cx="8280000" cy="54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6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852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Sensorelektronik und MPC 555 - Entwurf Top Sheet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C94E6E-AA38-40A8-BB2C-2B8DDD9C9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4" y="991220"/>
            <a:ext cx="8280000" cy="545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852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Sensorelektronik und MPC 555 - Top Sheet Aktuell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367EEA3-40E9-47DF-8CB4-6354EA244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4" y="1364135"/>
            <a:ext cx="8280000" cy="421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5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453</Words>
  <Application>Microsoft Office PowerPoint</Application>
  <PresentationFormat>Bildschirmpräsentation (4:3)</PresentationFormat>
  <Paragraphs>145</Paragraphs>
  <Slides>20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Office</vt:lpstr>
      <vt:lpstr>Klaus der Leuchtturmbauer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Luzian Weber</cp:lastModifiedBy>
  <cp:revision>225</cp:revision>
  <dcterms:created xsi:type="dcterms:W3CDTF">2015-05-23T08:14:11Z</dcterms:created>
  <dcterms:modified xsi:type="dcterms:W3CDTF">2018-04-03T12:08:14Z</dcterms:modified>
</cp:coreProperties>
</file>