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6"/>
  </p:notesMasterIdLst>
  <p:sldIdLst>
    <p:sldId id="280" r:id="rId2"/>
    <p:sldId id="283" r:id="rId3"/>
    <p:sldId id="284" r:id="rId4"/>
    <p:sldId id="28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0" autoAdjust="0"/>
    <p:restoredTop sz="94740"/>
  </p:normalViewPr>
  <p:slideViewPr>
    <p:cSldViewPr>
      <p:cViewPr varScale="1">
        <p:scale>
          <a:sx n="122" d="100"/>
          <a:sy n="122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Einführung ??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Aussichten ??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Macintosh PowerPoint</Application>
  <PresentationFormat>Bildschirmpräsentation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210</cp:revision>
  <dcterms:created xsi:type="dcterms:W3CDTF">2015-05-23T08:14:11Z</dcterms:created>
  <dcterms:modified xsi:type="dcterms:W3CDTF">2018-03-20T14:12:56Z</dcterms:modified>
</cp:coreProperties>
</file>