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72" autoAdjust="0"/>
    <p:restoredTop sz="94660"/>
  </p:normalViewPr>
  <p:slideViewPr>
    <p:cSldViewPr snapToGrid="0">
      <p:cViewPr>
        <p:scale>
          <a:sx n="94" d="100"/>
          <a:sy n="94" d="100"/>
        </p:scale>
        <p:origin x="-7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89DC4-9547-4EE9-9731-5A09B82D8E8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BE31DDD1-E361-4E0F-B8E9-19C2FC9022CB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de-CH" dirty="0"/>
        </a:p>
      </dgm:t>
    </dgm:pt>
    <dgm:pt modelId="{2B999114-88CE-47B4-B6DF-03C2DDB9D004}" type="parTrans" cxnId="{FF4D3C4E-103A-4A25-8FB6-0443607E1FA1}">
      <dgm:prSet/>
      <dgm:spPr/>
      <dgm:t>
        <a:bodyPr/>
        <a:lstStyle/>
        <a:p>
          <a:endParaRPr lang="de-CH"/>
        </a:p>
      </dgm:t>
    </dgm:pt>
    <dgm:pt modelId="{09094329-E807-4074-AAE2-D42076BFCF46}" type="sibTrans" cxnId="{FF4D3C4E-103A-4A25-8FB6-0443607E1FA1}">
      <dgm:prSet/>
      <dgm:spPr/>
      <dgm:t>
        <a:bodyPr/>
        <a:lstStyle/>
        <a:p>
          <a:endParaRPr lang="de-CH"/>
        </a:p>
      </dgm:t>
    </dgm:pt>
    <dgm:pt modelId="{FD2AA28E-3A8A-4403-842A-1C517E44972E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de-CH" dirty="0"/>
            <a:t/>
          </a:r>
          <a:br>
            <a:rPr lang="de-CH" dirty="0"/>
          </a:br>
          <a:endParaRPr lang="de-CH" dirty="0"/>
        </a:p>
      </dgm:t>
    </dgm:pt>
    <dgm:pt modelId="{361B1454-79BB-43AF-ADB4-811A37B7AC70}" type="parTrans" cxnId="{4FDA70F3-09A4-4901-8352-39BB37F3878B}">
      <dgm:prSet/>
      <dgm:spPr>
        <a:ln w="28575"/>
      </dgm:spPr>
      <dgm:t>
        <a:bodyPr/>
        <a:lstStyle/>
        <a:p>
          <a:endParaRPr lang="de-CH"/>
        </a:p>
      </dgm:t>
    </dgm:pt>
    <dgm:pt modelId="{51AF5E85-698E-4EA9-BDA8-C531A79DD1A6}" type="sibTrans" cxnId="{4FDA70F3-09A4-4901-8352-39BB37F3878B}">
      <dgm:prSet/>
      <dgm:spPr/>
      <dgm:t>
        <a:bodyPr/>
        <a:lstStyle/>
        <a:p>
          <a:endParaRPr lang="de-CH"/>
        </a:p>
      </dgm:t>
    </dgm:pt>
    <dgm:pt modelId="{D4CAF4DD-6E54-40A9-AE12-B3D13A883DF3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de-CH" dirty="0"/>
        </a:p>
      </dgm:t>
    </dgm:pt>
    <dgm:pt modelId="{9DB35153-4189-48A1-BB72-A5881C3635F9}" type="parTrans" cxnId="{1E150D11-390D-47AE-B72D-0F5E7FB825B0}">
      <dgm:prSet/>
      <dgm:spPr>
        <a:ln w="28575"/>
      </dgm:spPr>
      <dgm:t>
        <a:bodyPr/>
        <a:lstStyle/>
        <a:p>
          <a:endParaRPr lang="de-CH"/>
        </a:p>
      </dgm:t>
    </dgm:pt>
    <dgm:pt modelId="{55887FCD-8EBB-44AD-96A3-0021F5956E15}" type="sibTrans" cxnId="{1E150D11-390D-47AE-B72D-0F5E7FB825B0}">
      <dgm:prSet/>
      <dgm:spPr/>
      <dgm:t>
        <a:bodyPr/>
        <a:lstStyle/>
        <a:p>
          <a:endParaRPr lang="de-CH"/>
        </a:p>
      </dgm:t>
    </dgm:pt>
    <dgm:pt modelId="{67F3B68D-0AFF-4878-8F0B-F88AA5344F4C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de-CH" dirty="0"/>
        </a:p>
      </dgm:t>
    </dgm:pt>
    <dgm:pt modelId="{9379E0DD-CFED-435B-8C02-B8735EDAA219}" type="parTrans" cxnId="{B38ABDFC-FDD6-41D1-91C9-A49CFE008229}">
      <dgm:prSet/>
      <dgm:spPr>
        <a:ln w="28575"/>
      </dgm:spPr>
      <dgm:t>
        <a:bodyPr/>
        <a:lstStyle/>
        <a:p>
          <a:endParaRPr lang="de-CH"/>
        </a:p>
      </dgm:t>
    </dgm:pt>
    <dgm:pt modelId="{FDA42872-9BD9-40D7-AB7F-37E5EC07BCF9}" type="sibTrans" cxnId="{B38ABDFC-FDD6-41D1-91C9-A49CFE008229}">
      <dgm:prSet/>
      <dgm:spPr/>
      <dgm:t>
        <a:bodyPr/>
        <a:lstStyle/>
        <a:p>
          <a:endParaRPr lang="de-CH"/>
        </a:p>
      </dgm:t>
    </dgm:pt>
    <dgm:pt modelId="{FEB5920A-4DFA-4785-A996-234BB67B6572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de-CH" dirty="0"/>
        </a:p>
      </dgm:t>
    </dgm:pt>
    <dgm:pt modelId="{7C52D9B2-7B97-4437-93C5-2E7FE7776DC5}" type="parTrans" cxnId="{F2BD2FD7-728D-4817-BA24-9A4B2808EAA8}">
      <dgm:prSet/>
      <dgm:spPr>
        <a:ln w="28575"/>
      </dgm:spPr>
      <dgm:t>
        <a:bodyPr/>
        <a:lstStyle/>
        <a:p>
          <a:endParaRPr lang="de-CH"/>
        </a:p>
      </dgm:t>
    </dgm:pt>
    <dgm:pt modelId="{4CDDE272-CA29-4A8D-AEA7-B2E6724E2B7D}" type="sibTrans" cxnId="{F2BD2FD7-728D-4817-BA24-9A4B2808EAA8}">
      <dgm:prSet/>
      <dgm:spPr/>
      <dgm:t>
        <a:bodyPr/>
        <a:lstStyle/>
        <a:p>
          <a:endParaRPr lang="de-CH"/>
        </a:p>
      </dgm:t>
    </dgm:pt>
    <dgm:pt modelId="{DD51AD67-0564-4187-9AE1-4D0D568C0C45}" type="pres">
      <dgm:prSet presAssocID="{04A89DC4-9547-4EE9-9731-5A09B82D8E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2697A171-EE8A-4F28-BC14-A8F550A936FB}" type="pres">
      <dgm:prSet presAssocID="{BE31DDD1-E361-4E0F-B8E9-19C2FC9022CB}" presName="hierRoot1" presStyleCnt="0">
        <dgm:presLayoutVars>
          <dgm:hierBranch val="init"/>
        </dgm:presLayoutVars>
      </dgm:prSet>
      <dgm:spPr/>
    </dgm:pt>
    <dgm:pt modelId="{3C37C7C8-B5E3-4B13-96CD-DEB3CA87B7A0}" type="pres">
      <dgm:prSet presAssocID="{BE31DDD1-E361-4E0F-B8E9-19C2FC9022CB}" presName="rootComposite1" presStyleCnt="0"/>
      <dgm:spPr/>
    </dgm:pt>
    <dgm:pt modelId="{DA6CFCA7-23CB-4851-92E1-47DE4C25DC64}" type="pres">
      <dgm:prSet presAssocID="{BE31DDD1-E361-4E0F-B8E9-19C2FC9022CB}" presName="rootText1" presStyleLbl="node0" presStyleIdx="0" presStyleCnt="1" custScaleX="91052" custScaleY="149715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33213625-59F6-4279-BA47-DDE87FD60B7C}" type="pres">
      <dgm:prSet presAssocID="{BE31DDD1-E361-4E0F-B8E9-19C2FC9022CB}" presName="rootConnector1" presStyleLbl="node1" presStyleIdx="0" presStyleCnt="0"/>
      <dgm:spPr/>
      <dgm:t>
        <a:bodyPr/>
        <a:lstStyle/>
        <a:p>
          <a:endParaRPr lang="de-CH"/>
        </a:p>
      </dgm:t>
    </dgm:pt>
    <dgm:pt modelId="{8A50E24D-6CAA-49F0-8541-4C07FFFAEE69}" type="pres">
      <dgm:prSet presAssocID="{BE31DDD1-E361-4E0F-B8E9-19C2FC9022CB}" presName="hierChild2" presStyleCnt="0"/>
      <dgm:spPr/>
    </dgm:pt>
    <dgm:pt modelId="{B4E466EA-88E2-49FC-9ED0-118CE68771E5}" type="pres">
      <dgm:prSet presAssocID="{7C52D9B2-7B97-4437-93C5-2E7FE7776DC5}" presName="Name37" presStyleLbl="parChTrans1D2" presStyleIdx="0" presStyleCnt="4"/>
      <dgm:spPr/>
      <dgm:t>
        <a:bodyPr/>
        <a:lstStyle/>
        <a:p>
          <a:endParaRPr lang="de-CH"/>
        </a:p>
      </dgm:t>
    </dgm:pt>
    <dgm:pt modelId="{51FBF86E-8314-493E-9FE7-4DB715C20665}" type="pres">
      <dgm:prSet presAssocID="{FEB5920A-4DFA-4785-A996-234BB67B6572}" presName="hierRoot2" presStyleCnt="0">
        <dgm:presLayoutVars>
          <dgm:hierBranch val="init"/>
        </dgm:presLayoutVars>
      </dgm:prSet>
      <dgm:spPr/>
    </dgm:pt>
    <dgm:pt modelId="{10F18ADE-4544-44B7-98B8-1D3941441A2F}" type="pres">
      <dgm:prSet presAssocID="{FEB5920A-4DFA-4785-A996-234BB67B6572}" presName="rootComposite" presStyleCnt="0"/>
      <dgm:spPr/>
    </dgm:pt>
    <dgm:pt modelId="{EE786EBE-1FD8-42FB-8099-9E37E3B2DE73}" type="pres">
      <dgm:prSet presAssocID="{FEB5920A-4DFA-4785-A996-234BB67B6572}" presName="rootText" presStyleLbl="node2" presStyleIdx="0" presStyleCnt="4" custScaleY="134414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6FE14E9-503E-4D88-8126-D52A31C9F917}" type="pres">
      <dgm:prSet presAssocID="{FEB5920A-4DFA-4785-A996-234BB67B6572}" presName="rootConnector" presStyleLbl="node2" presStyleIdx="0" presStyleCnt="4"/>
      <dgm:spPr/>
      <dgm:t>
        <a:bodyPr/>
        <a:lstStyle/>
        <a:p>
          <a:endParaRPr lang="de-CH"/>
        </a:p>
      </dgm:t>
    </dgm:pt>
    <dgm:pt modelId="{DD89B78A-5F41-4586-8C24-C8B01CC7A0A7}" type="pres">
      <dgm:prSet presAssocID="{FEB5920A-4DFA-4785-A996-234BB67B6572}" presName="hierChild4" presStyleCnt="0"/>
      <dgm:spPr/>
    </dgm:pt>
    <dgm:pt modelId="{7F8FBBD4-3848-4C9D-9D3F-51D04AA3ED58}" type="pres">
      <dgm:prSet presAssocID="{FEB5920A-4DFA-4785-A996-234BB67B6572}" presName="hierChild5" presStyleCnt="0"/>
      <dgm:spPr/>
    </dgm:pt>
    <dgm:pt modelId="{1E3A73A8-9B8E-4324-AFBF-F7E1936DC487}" type="pres">
      <dgm:prSet presAssocID="{361B1454-79BB-43AF-ADB4-811A37B7AC70}" presName="Name37" presStyleLbl="parChTrans1D2" presStyleIdx="1" presStyleCnt="4"/>
      <dgm:spPr/>
      <dgm:t>
        <a:bodyPr/>
        <a:lstStyle/>
        <a:p>
          <a:endParaRPr lang="de-CH"/>
        </a:p>
      </dgm:t>
    </dgm:pt>
    <dgm:pt modelId="{C901EC3A-5DB5-4A2C-8254-AA7C20E8BA68}" type="pres">
      <dgm:prSet presAssocID="{FD2AA28E-3A8A-4403-842A-1C517E44972E}" presName="hierRoot2" presStyleCnt="0">
        <dgm:presLayoutVars>
          <dgm:hierBranch val="init"/>
        </dgm:presLayoutVars>
      </dgm:prSet>
      <dgm:spPr/>
    </dgm:pt>
    <dgm:pt modelId="{3E918282-C5AC-4024-A111-AC16AC2FA6B0}" type="pres">
      <dgm:prSet presAssocID="{FD2AA28E-3A8A-4403-842A-1C517E44972E}" presName="rootComposite" presStyleCnt="0"/>
      <dgm:spPr/>
    </dgm:pt>
    <dgm:pt modelId="{1817FBEA-569D-493C-8B45-80FBC29D1698}" type="pres">
      <dgm:prSet presAssocID="{FD2AA28E-3A8A-4403-842A-1C517E44972E}" presName="rootText" presStyleLbl="node2" presStyleIdx="1" presStyleCnt="4" custScaleX="56725" custScaleY="15225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3734C2C3-52AD-41DD-A038-C97EC9BC1D02}" type="pres">
      <dgm:prSet presAssocID="{FD2AA28E-3A8A-4403-842A-1C517E44972E}" presName="rootConnector" presStyleLbl="node2" presStyleIdx="1" presStyleCnt="4"/>
      <dgm:spPr/>
      <dgm:t>
        <a:bodyPr/>
        <a:lstStyle/>
        <a:p>
          <a:endParaRPr lang="de-CH"/>
        </a:p>
      </dgm:t>
    </dgm:pt>
    <dgm:pt modelId="{20415D2B-F533-448E-8566-462CEE94F36D}" type="pres">
      <dgm:prSet presAssocID="{FD2AA28E-3A8A-4403-842A-1C517E44972E}" presName="hierChild4" presStyleCnt="0"/>
      <dgm:spPr/>
    </dgm:pt>
    <dgm:pt modelId="{21692C29-AB36-4F82-A91D-40ADE6D4AFBE}" type="pres">
      <dgm:prSet presAssocID="{FD2AA28E-3A8A-4403-842A-1C517E44972E}" presName="hierChild5" presStyleCnt="0"/>
      <dgm:spPr/>
    </dgm:pt>
    <dgm:pt modelId="{3756F2A4-A8CA-4533-BBF8-4638F8791B4B}" type="pres">
      <dgm:prSet presAssocID="{9379E0DD-CFED-435B-8C02-B8735EDAA219}" presName="Name37" presStyleLbl="parChTrans1D2" presStyleIdx="2" presStyleCnt="4"/>
      <dgm:spPr/>
      <dgm:t>
        <a:bodyPr/>
        <a:lstStyle/>
        <a:p>
          <a:endParaRPr lang="de-CH"/>
        </a:p>
      </dgm:t>
    </dgm:pt>
    <dgm:pt modelId="{816F8104-D11A-4FE2-B83B-60957EE4DEBB}" type="pres">
      <dgm:prSet presAssocID="{67F3B68D-0AFF-4878-8F0B-F88AA5344F4C}" presName="hierRoot2" presStyleCnt="0">
        <dgm:presLayoutVars>
          <dgm:hierBranch val="init"/>
        </dgm:presLayoutVars>
      </dgm:prSet>
      <dgm:spPr/>
    </dgm:pt>
    <dgm:pt modelId="{C048EBB2-D292-4238-89E3-FD39FD5B3825}" type="pres">
      <dgm:prSet presAssocID="{67F3B68D-0AFF-4878-8F0B-F88AA5344F4C}" presName="rootComposite" presStyleCnt="0"/>
      <dgm:spPr/>
    </dgm:pt>
    <dgm:pt modelId="{D5EAD4B9-AB94-4A64-9F8F-13DB7D5EA35F}" type="pres">
      <dgm:prSet presAssocID="{67F3B68D-0AFF-4878-8F0B-F88AA5344F4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2386E813-381D-4E6C-8A39-866A720B1F66}" type="pres">
      <dgm:prSet presAssocID="{67F3B68D-0AFF-4878-8F0B-F88AA5344F4C}" presName="rootConnector" presStyleLbl="node2" presStyleIdx="2" presStyleCnt="4"/>
      <dgm:spPr/>
      <dgm:t>
        <a:bodyPr/>
        <a:lstStyle/>
        <a:p>
          <a:endParaRPr lang="de-CH"/>
        </a:p>
      </dgm:t>
    </dgm:pt>
    <dgm:pt modelId="{787314AC-4E91-4564-9286-CDCF621D59EB}" type="pres">
      <dgm:prSet presAssocID="{67F3B68D-0AFF-4878-8F0B-F88AA5344F4C}" presName="hierChild4" presStyleCnt="0"/>
      <dgm:spPr/>
    </dgm:pt>
    <dgm:pt modelId="{8AB28C4F-E1F1-41F0-B194-D6FC23D9ED72}" type="pres">
      <dgm:prSet presAssocID="{67F3B68D-0AFF-4878-8F0B-F88AA5344F4C}" presName="hierChild5" presStyleCnt="0"/>
      <dgm:spPr/>
    </dgm:pt>
    <dgm:pt modelId="{C2DF765F-22E2-40BD-A184-23D3FCB96E61}" type="pres">
      <dgm:prSet presAssocID="{9DB35153-4189-48A1-BB72-A5881C3635F9}" presName="Name37" presStyleLbl="parChTrans1D2" presStyleIdx="3" presStyleCnt="4"/>
      <dgm:spPr/>
      <dgm:t>
        <a:bodyPr/>
        <a:lstStyle/>
        <a:p>
          <a:endParaRPr lang="de-CH"/>
        </a:p>
      </dgm:t>
    </dgm:pt>
    <dgm:pt modelId="{F484AB61-5A87-436A-AA84-9034E3C91915}" type="pres">
      <dgm:prSet presAssocID="{D4CAF4DD-6E54-40A9-AE12-B3D13A883DF3}" presName="hierRoot2" presStyleCnt="0">
        <dgm:presLayoutVars>
          <dgm:hierBranch val="init"/>
        </dgm:presLayoutVars>
      </dgm:prSet>
      <dgm:spPr/>
    </dgm:pt>
    <dgm:pt modelId="{A2502E36-55F3-452D-AA2A-4A61FF4ECAE7}" type="pres">
      <dgm:prSet presAssocID="{D4CAF4DD-6E54-40A9-AE12-B3D13A883DF3}" presName="rootComposite" presStyleCnt="0"/>
      <dgm:spPr/>
    </dgm:pt>
    <dgm:pt modelId="{A28CCF31-9E44-4AD3-9EB5-03342DA41D7B}" type="pres">
      <dgm:prSet presAssocID="{D4CAF4DD-6E54-40A9-AE12-B3D13A883DF3}" presName="rootText" presStyleLbl="node2" presStyleIdx="3" presStyleCnt="4" custScaleX="6209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E7B6EE4-C0FB-4A46-9DB8-AABF99CBEC5D}" type="pres">
      <dgm:prSet presAssocID="{D4CAF4DD-6E54-40A9-AE12-B3D13A883DF3}" presName="rootConnector" presStyleLbl="node2" presStyleIdx="3" presStyleCnt="4"/>
      <dgm:spPr/>
      <dgm:t>
        <a:bodyPr/>
        <a:lstStyle/>
        <a:p>
          <a:endParaRPr lang="de-CH"/>
        </a:p>
      </dgm:t>
    </dgm:pt>
    <dgm:pt modelId="{07CF48A7-A6D2-4762-A9CC-A4EE18238B2A}" type="pres">
      <dgm:prSet presAssocID="{D4CAF4DD-6E54-40A9-AE12-B3D13A883DF3}" presName="hierChild4" presStyleCnt="0"/>
      <dgm:spPr/>
    </dgm:pt>
    <dgm:pt modelId="{8316B857-BACD-47FA-86F6-AEF05D1BD224}" type="pres">
      <dgm:prSet presAssocID="{D4CAF4DD-6E54-40A9-AE12-B3D13A883DF3}" presName="hierChild5" presStyleCnt="0"/>
      <dgm:spPr/>
    </dgm:pt>
    <dgm:pt modelId="{42C0CC4C-890B-4E22-9CF0-4B406BAD1C04}" type="pres">
      <dgm:prSet presAssocID="{BE31DDD1-E361-4E0F-B8E9-19C2FC9022CB}" presName="hierChild3" presStyleCnt="0"/>
      <dgm:spPr/>
    </dgm:pt>
  </dgm:ptLst>
  <dgm:cxnLst>
    <dgm:cxn modelId="{D0A1FBB4-23C0-4800-B6B8-0390E6FA0655}" type="presOf" srcId="{7C52D9B2-7B97-4437-93C5-2E7FE7776DC5}" destId="{B4E466EA-88E2-49FC-9ED0-118CE68771E5}" srcOrd="0" destOrd="0" presId="urn:microsoft.com/office/officeart/2005/8/layout/orgChart1"/>
    <dgm:cxn modelId="{97489C57-677C-4B69-B5BF-11B61AFAA2FB}" type="presOf" srcId="{04A89DC4-9547-4EE9-9731-5A09B82D8E82}" destId="{DD51AD67-0564-4187-9AE1-4D0D568C0C45}" srcOrd="0" destOrd="0" presId="urn:microsoft.com/office/officeart/2005/8/layout/orgChart1"/>
    <dgm:cxn modelId="{250AB8AE-0DFC-4C41-974A-9271AC2E9D00}" type="presOf" srcId="{9DB35153-4189-48A1-BB72-A5881C3635F9}" destId="{C2DF765F-22E2-40BD-A184-23D3FCB96E61}" srcOrd="0" destOrd="0" presId="urn:microsoft.com/office/officeart/2005/8/layout/orgChart1"/>
    <dgm:cxn modelId="{B38ABDFC-FDD6-41D1-91C9-A49CFE008229}" srcId="{BE31DDD1-E361-4E0F-B8E9-19C2FC9022CB}" destId="{67F3B68D-0AFF-4878-8F0B-F88AA5344F4C}" srcOrd="2" destOrd="0" parTransId="{9379E0DD-CFED-435B-8C02-B8735EDAA219}" sibTransId="{FDA42872-9BD9-40D7-AB7F-37E5EC07BCF9}"/>
    <dgm:cxn modelId="{58476F74-8B9E-4D74-850D-E6ECB2817718}" type="presOf" srcId="{BE31DDD1-E361-4E0F-B8E9-19C2FC9022CB}" destId="{DA6CFCA7-23CB-4851-92E1-47DE4C25DC64}" srcOrd="0" destOrd="0" presId="urn:microsoft.com/office/officeart/2005/8/layout/orgChart1"/>
    <dgm:cxn modelId="{ACACCC33-2A0E-4651-A874-D85E18A52E81}" type="presOf" srcId="{BE31DDD1-E361-4E0F-B8E9-19C2FC9022CB}" destId="{33213625-59F6-4279-BA47-DDE87FD60B7C}" srcOrd="1" destOrd="0" presId="urn:microsoft.com/office/officeart/2005/8/layout/orgChart1"/>
    <dgm:cxn modelId="{9FE3A025-DCF6-4F14-98D4-B7725188FDE4}" type="presOf" srcId="{67F3B68D-0AFF-4878-8F0B-F88AA5344F4C}" destId="{D5EAD4B9-AB94-4A64-9F8F-13DB7D5EA35F}" srcOrd="0" destOrd="0" presId="urn:microsoft.com/office/officeart/2005/8/layout/orgChart1"/>
    <dgm:cxn modelId="{CC1890D8-5733-406F-B882-DD881E0E8F29}" type="presOf" srcId="{361B1454-79BB-43AF-ADB4-811A37B7AC70}" destId="{1E3A73A8-9B8E-4324-AFBF-F7E1936DC487}" srcOrd="0" destOrd="0" presId="urn:microsoft.com/office/officeart/2005/8/layout/orgChart1"/>
    <dgm:cxn modelId="{3566AB8A-E594-4249-94F9-9334F37A078F}" type="presOf" srcId="{67F3B68D-0AFF-4878-8F0B-F88AA5344F4C}" destId="{2386E813-381D-4E6C-8A39-866A720B1F66}" srcOrd="1" destOrd="0" presId="urn:microsoft.com/office/officeart/2005/8/layout/orgChart1"/>
    <dgm:cxn modelId="{BAB9877B-9006-44F4-BDF3-671B580E2EF2}" type="presOf" srcId="{FD2AA28E-3A8A-4403-842A-1C517E44972E}" destId="{3734C2C3-52AD-41DD-A038-C97EC9BC1D02}" srcOrd="1" destOrd="0" presId="urn:microsoft.com/office/officeart/2005/8/layout/orgChart1"/>
    <dgm:cxn modelId="{F2BD2FD7-728D-4817-BA24-9A4B2808EAA8}" srcId="{BE31DDD1-E361-4E0F-B8E9-19C2FC9022CB}" destId="{FEB5920A-4DFA-4785-A996-234BB67B6572}" srcOrd="0" destOrd="0" parTransId="{7C52D9B2-7B97-4437-93C5-2E7FE7776DC5}" sibTransId="{4CDDE272-CA29-4A8D-AEA7-B2E6724E2B7D}"/>
    <dgm:cxn modelId="{DB89D3FC-D1D0-4356-A545-6DAC69375993}" type="presOf" srcId="{FEB5920A-4DFA-4785-A996-234BB67B6572}" destId="{EE786EBE-1FD8-42FB-8099-9E37E3B2DE73}" srcOrd="0" destOrd="0" presId="urn:microsoft.com/office/officeart/2005/8/layout/orgChart1"/>
    <dgm:cxn modelId="{2372A53F-7A43-42C2-80DA-E34212261C86}" type="presOf" srcId="{9379E0DD-CFED-435B-8C02-B8735EDAA219}" destId="{3756F2A4-A8CA-4533-BBF8-4638F8791B4B}" srcOrd="0" destOrd="0" presId="urn:microsoft.com/office/officeart/2005/8/layout/orgChart1"/>
    <dgm:cxn modelId="{7FC278CA-4B3D-4AEA-B244-E68E63109C32}" type="presOf" srcId="{D4CAF4DD-6E54-40A9-AE12-B3D13A883DF3}" destId="{9E7B6EE4-C0FB-4A46-9DB8-AABF99CBEC5D}" srcOrd="1" destOrd="0" presId="urn:microsoft.com/office/officeart/2005/8/layout/orgChart1"/>
    <dgm:cxn modelId="{33756879-0A8C-45DC-88AD-17F180BFA6B7}" type="presOf" srcId="{FEB5920A-4DFA-4785-A996-234BB67B6572}" destId="{C6FE14E9-503E-4D88-8126-D52A31C9F917}" srcOrd="1" destOrd="0" presId="urn:microsoft.com/office/officeart/2005/8/layout/orgChart1"/>
    <dgm:cxn modelId="{1E150D11-390D-47AE-B72D-0F5E7FB825B0}" srcId="{BE31DDD1-E361-4E0F-B8E9-19C2FC9022CB}" destId="{D4CAF4DD-6E54-40A9-AE12-B3D13A883DF3}" srcOrd="3" destOrd="0" parTransId="{9DB35153-4189-48A1-BB72-A5881C3635F9}" sibTransId="{55887FCD-8EBB-44AD-96A3-0021F5956E15}"/>
    <dgm:cxn modelId="{A3CAC8E6-7148-47FF-95D1-B539D58A096E}" type="presOf" srcId="{D4CAF4DD-6E54-40A9-AE12-B3D13A883DF3}" destId="{A28CCF31-9E44-4AD3-9EB5-03342DA41D7B}" srcOrd="0" destOrd="0" presId="urn:microsoft.com/office/officeart/2005/8/layout/orgChart1"/>
    <dgm:cxn modelId="{8763E362-74C2-4D73-BC6E-9428F443B32B}" type="presOf" srcId="{FD2AA28E-3A8A-4403-842A-1C517E44972E}" destId="{1817FBEA-569D-493C-8B45-80FBC29D1698}" srcOrd="0" destOrd="0" presId="urn:microsoft.com/office/officeart/2005/8/layout/orgChart1"/>
    <dgm:cxn modelId="{4FDA70F3-09A4-4901-8352-39BB37F3878B}" srcId="{BE31DDD1-E361-4E0F-B8E9-19C2FC9022CB}" destId="{FD2AA28E-3A8A-4403-842A-1C517E44972E}" srcOrd="1" destOrd="0" parTransId="{361B1454-79BB-43AF-ADB4-811A37B7AC70}" sibTransId="{51AF5E85-698E-4EA9-BDA8-C531A79DD1A6}"/>
    <dgm:cxn modelId="{FF4D3C4E-103A-4A25-8FB6-0443607E1FA1}" srcId="{04A89DC4-9547-4EE9-9731-5A09B82D8E82}" destId="{BE31DDD1-E361-4E0F-B8E9-19C2FC9022CB}" srcOrd="0" destOrd="0" parTransId="{2B999114-88CE-47B4-B6DF-03C2DDB9D004}" sibTransId="{09094329-E807-4074-AAE2-D42076BFCF46}"/>
    <dgm:cxn modelId="{12425F41-E0D3-4E5F-9174-12B38C2CBF28}" type="presParOf" srcId="{DD51AD67-0564-4187-9AE1-4D0D568C0C45}" destId="{2697A171-EE8A-4F28-BC14-A8F550A936FB}" srcOrd="0" destOrd="0" presId="urn:microsoft.com/office/officeart/2005/8/layout/orgChart1"/>
    <dgm:cxn modelId="{5DBF75C5-4466-47D1-B984-B2A01B802601}" type="presParOf" srcId="{2697A171-EE8A-4F28-BC14-A8F550A936FB}" destId="{3C37C7C8-B5E3-4B13-96CD-DEB3CA87B7A0}" srcOrd="0" destOrd="0" presId="urn:microsoft.com/office/officeart/2005/8/layout/orgChart1"/>
    <dgm:cxn modelId="{E10C1C80-2227-4CE7-833D-96F93F6C7F46}" type="presParOf" srcId="{3C37C7C8-B5E3-4B13-96CD-DEB3CA87B7A0}" destId="{DA6CFCA7-23CB-4851-92E1-47DE4C25DC64}" srcOrd="0" destOrd="0" presId="urn:microsoft.com/office/officeart/2005/8/layout/orgChart1"/>
    <dgm:cxn modelId="{492EE813-A734-40F2-A467-56615DA02CB6}" type="presParOf" srcId="{3C37C7C8-B5E3-4B13-96CD-DEB3CA87B7A0}" destId="{33213625-59F6-4279-BA47-DDE87FD60B7C}" srcOrd="1" destOrd="0" presId="urn:microsoft.com/office/officeart/2005/8/layout/orgChart1"/>
    <dgm:cxn modelId="{48FFD53B-DBDA-402A-B0F5-6BCE63BFCBE8}" type="presParOf" srcId="{2697A171-EE8A-4F28-BC14-A8F550A936FB}" destId="{8A50E24D-6CAA-49F0-8541-4C07FFFAEE69}" srcOrd="1" destOrd="0" presId="urn:microsoft.com/office/officeart/2005/8/layout/orgChart1"/>
    <dgm:cxn modelId="{F0AB0AF8-882D-40CD-B3B8-8DF87BCA7750}" type="presParOf" srcId="{8A50E24D-6CAA-49F0-8541-4C07FFFAEE69}" destId="{B4E466EA-88E2-49FC-9ED0-118CE68771E5}" srcOrd="0" destOrd="0" presId="urn:microsoft.com/office/officeart/2005/8/layout/orgChart1"/>
    <dgm:cxn modelId="{19EA86D8-B249-40EB-887D-58C1A363FD96}" type="presParOf" srcId="{8A50E24D-6CAA-49F0-8541-4C07FFFAEE69}" destId="{51FBF86E-8314-493E-9FE7-4DB715C20665}" srcOrd="1" destOrd="0" presId="urn:microsoft.com/office/officeart/2005/8/layout/orgChart1"/>
    <dgm:cxn modelId="{80EF04FE-F49F-42FD-B15A-359A73477A23}" type="presParOf" srcId="{51FBF86E-8314-493E-9FE7-4DB715C20665}" destId="{10F18ADE-4544-44B7-98B8-1D3941441A2F}" srcOrd="0" destOrd="0" presId="urn:microsoft.com/office/officeart/2005/8/layout/orgChart1"/>
    <dgm:cxn modelId="{52752AA3-78A4-4E85-A511-F58E6697DA87}" type="presParOf" srcId="{10F18ADE-4544-44B7-98B8-1D3941441A2F}" destId="{EE786EBE-1FD8-42FB-8099-9E37E3B2DE73}" srcOrd="0" destOrd="0" presId="urn:microsoft.com/office/officeart/2005/8/layout/orgChart1"/>
    <dgm:cxn modelId="{4076CA31-778F-49A7-8201-61C3051FD30A}" type="presParOf" srcId="{10F18ADE-4544-44B7-98B8-1D3941441A2F}" destId="{C6FE14E9-503E-4D88-8126-D52A31C9F917}" srcOrd="1" destOrd="0" presId="urn:microsoft.com/office/officeart/2005/8/layout/orgChart1"/>
    <dgm:cxn modelId="{B41D5892-A3BB-482F-9D09-8978E9412AB0}" type="presParOf" srcId="{51FBF86E-8314-493E-9FE7-4DB715C20665}" destId="{DD89B78A-5F41-4586-8C24-C8B01CC7A0A7}" srcOrd="1" destOrd="0" presId="urn:microsoft.com/office/officeart/2005/8/layout/orgChart1"/>
    <dgm:cxn modelId="{AD037E60-8761-41AA-9907-467164D141F4}" type="presParOf" srcId="{51FBF86E-8314-493E-9FE7-4DB715C20665}" destId="{7F8FBBD4-3848-4C9D-9D3F-51D04AA3ED58}" srcOrd="2" destOrd="0" presId="urn:microsoft.com/office/officeart/2005/8/layout/orgChart1"/>
    <dgm:cxn modelId="{12F628AE-1A5E-4196-BC76-B0E7997AB44F}" type="presParOf" srcId="{8A50E24D-6CAA-49F0-8541-4C07FFFAEE69}" destId="{1E3A73A8-9B8E-4324-AFBF-F7E1936DC487}" srcOrd="2" destOrd="0" presId="urn:microsoft.com/office/officeart/2005/8/layout/orgChart1"/>
    <dgm:cxn modelId="{86129FB1-BF98-4F9E-A4A6-E9CB6D0F209E}" type="presParOf" srcId="{8A50E24D-6CAA-49F0-8541-4C07FFFAEE69}" destId="{C901EC3A-5DB5-4A2C-8254-AA7C20E8BA68}" srcOrd="3" destOrd="0" presId="urn:microsoft.com/office/officeart/2005/8/layout/orgChart1"/>
    <dgm:cxn modelId="{022F269D-9E95-4F36-BA6C-DAB6B108F11A}" type="presParOf" srcId="{C901EC3A-5DB5-4A2C-8254-AA7C20E8BA68}" destId="{3E918282-C5AC-4024-A111-AC16AC2FA6B0}" srcOrd="0" destOrd="0" presId="urn:microsoft.com/office/officeart/2005/8/layout/orgChart1"/>
    <dgm:cxn modelId="{B7D31D5C-68E6-4074-AB93-F9F74A007519}" type="presParOf" srcId="{3E918282-C5AC-4024-A111-AC16AC2FA6B0}" destId="{1817FBEA-569D-493C-8B45-80FBC29D1698}" srcOrd="0" destOrd="0" presId="urn:microsoft.com/office/officeart/2005/8/layout/orgChart1"/>
    <dgm:cxn modelId="{8E8B3BAA-F183-4F04-9E9D-9EB8EBFC9F6F}" type="presParOf" srcId="{3E918282-C5AC-4024-A111-AC16AC2FA6B0}" destId="{3734C2C3-52AD-41DD-A038-C97EC9BC1D02}" srcOrd="1" destOrd="0" presId="urn:microsoft.com/office/officeart/2005/8/layout/orgChart1"/>
    <dgm:cxn modelId="{F09828D3-4177-4287-B2BB-699F267559D7}" type="presParOf" srcId="{C901EC3A-5DB5-4A2C-8254-AA7C20E8BA68}" destId="{20415D2B-F533-448E-8566-462CEE94F36D}" srcOrd="1" destOrd="0" presId="urn:microsoft.com/office/officeart/2005/8/layout/orgChart1"/>
    <dgm:cxn modelId="{0608E58C-CA72-49CB-9D60-62DDF9DA49CA}" type="presParOf" srcId="{C901EC3A-5DB5-4A2C-8254-AA7C20E8BA68}" destId="{21692C29-AB36-4F82-A91D-40ADE6D4AFBE}" srcOrd="2" destOrd="0" presId="urn:microsoft.com/office/officeart/2005/8/layout/orgChart1"/>
    <dgm:cxn modelId="{901C4318-5DB4-4061-80F3-EED7BCC14742}" type="presParOf" srcId="{8A50E24D-6CAA-49F0-8541-4C07FFFAEE69}" destId="{3756F2A4-A8CA-4533-BBF8-4638F8791B4B}" srcOrd="4" destOrd="0" presId="urn:microsoft.com/office/officeart/2005/8/layout/orgChart1"/>
    <dgm:cxn modelId="{7F16216F-1B05-4CEF-8B2A-3FAE97C3D634}" type="presParOf" srcId="{8A50E24D-6CAA-49F0-8541-4C07FFFAEE69}" destId="{816F8104-D11A-4FE2-B83B-60957EE4DEBB}" srcOrd="5" destOrd="0" presId="urn:microsoft.com/office/officeart/2005/8/layout/orgChart1"/>
    <dgm:cxn modelId="{2603F541-0C6C-40C9-BBE2-D66E93071431}" type="presParOf" srcId="{816F8104-D11A-4FE2-B83B-60957EE4DEBB}" destId="{C048EBB2-D292-4238-89E3-FD39FD5B3825}" srcOrd="0" destOrd="0" presId="urn:microsoft.com/office/officeart/2005/8/layout/orgChart1"/>
    <dgm:cxn modelId="{3EF24C21-93B3-4E08-B711-D3363B304A80}" type="presParOf" srcId="{C048EBB2-D292-4238-89E3-FD39FD5B3825}" destId="{D5EAD4B9-AB94-4A64-9F8F-13DB7D5EA35F}" srcOrd="0" destOrd="0" presId="urn:microsoft.com/office/officeart/2005/8/layout/orgChart1"/>
    <dgm:cxn modelId="{A9024134-7E8C-4828-99AC-66349D3882AC}" type="presParOf" srcId="{C048EBB2-D292-4238-89E3-FD39FD5B3825}" destId="{2386E813-381D-4E6C-8A39-866A720B1F66}" srcOrd="1" destOrd="0" presId="urn:microsoft.com/office/officeart/2005/8/layout/orgChart1"/>
    <dgm:cxn modelId="{7281D488-949D-41EF-B2EC-532244EBC40A}" type="presParOf" srcId="{816F8104-D11A-4FE2-B83B-60957EE4DEBB}" destId="{787314AC-4E91-4564-9286-CDCF621D59EB}" srcOrd="1" destOrd="0" presId="urn:microsoft.com/office/officeart/2005/8/layout/orgChart1"/>
    <dgm:cxn modelId="{A793BFBA-DA8E-4196-8A95-757F53F3A02A}" type="presParOf" srcId="{816F8104-D11A-4FE2-B83B-60957EE4DEBB}" destId="{8AB28C4F-E1F1-41F0-B194-D6FC23D9ED72}" srcOrd="2" destOrd="0" presId="urn:microsoft.com/office/officeart/2005/8/layout/orgChart1"/>
    <dgm:cxn modelId="{37D327A3-AF83-41DD-AE9C-0CF8ED8E87A2}" type="presParOf" srcId="{8A50E24D-6CAA-49F0-8541-4C07FFFAEE69}" destId="{C2DF765F-22E2-40BD-A184-23D3FCB96E61}" srcOrd="6" destOrd="0" presId="urn:microsoft.com/office/officeart/2005/8/layout/orgChart1"/>
    <dgm:cxn modelId="{A2210337-8D44-4A2A-A73C-C1E5A00CEDEF}" type="presParOf" srcId="{8A50E24D-6CAA-49F0-8541-4C07FFFAEE69}" destId="{F484AB61-5A87-436A-AA84-9034E3C91915}" srcOrd="7" destOrd="0" presId="urn:microsoft.com/office/officeart/2005/8/layout/orgChart1"/>
    <dgm:cxn modelId="{6CC0A8EC-157E-42D0-84C1-D83A837376C6}" type="presParOf" srcId="{F484AB61-5A87-436A-AA84-9034E3C91915}" destId="{A2502E36-55F3-452D-AA2A-4A61FF4ECAE7}" srcOrd="0" destOrd="0" presId="urn:microsoft.com/office/officeart/2005/8/layout/orgChart1"/>
    <dgm:cxn modelId="{FA63DE60-6CA7-450C-B25A-93B317B1410C}" type="presParOf" srcId="{A2502E36-55F3-452D-AA2A-4A61FF4ECAE7}" destId="{A28CCF31-9E44-4AD3-9EB5-03342DA41D7B}" srcOrd="0" destOrd="0" presId="urn:microsoft.com/office/officeart/2005/8/layout/orgChart1"/>
    <dgm:cxn modelId="{42223B4E-94BD-4B65-9FBF-A75E51B3F5AD}" type="presParOf" srcId="{A2502E36-55F3-452D-AA2A-4A61FF4ECAE7}" destId="{9E7B6EE4-C0FB-4A46-9DB8-AABF99CBEC5D}" srcOrd="1" destOrd="0" presId="urn:microsoft.com/office/officeart/2005/8/layout/orgChart1"/>
    <dgm:cxn modelId="{EEFDE713-A4AF-4B41-BFE9-EF6AB4E267B4}" type="presParOf" srcId="{F484AB61-5A87-436A-AA84-9034E3C91915}" destId="{07CF48A7-A6D2-4762-A9CC-A4EE18238B2A}" srcOrd="1" destOrd="0" presId="urn:microsoft.com/office/officeart/2005/8/layout/orgChart1"/>
    <dgm:cxn modelId="{D111EF23-3CFC-48DA-AB7B-863F84B09FD0}" type="presParOf" srcId="{F484AB61-5A87-436A-AA84-9034E3C91915}" destId="{8316B857-BACD-47FA-86F6-AEF05D1BD224}" srcOrd="2" destOrd="0" presId="urn:microsoft.com/office/officeart/2005/8/layout/orgChart1"/>
    <dgm:cxn modelId="{0886C6D7-6C36-4462-B935-89B95588C84E}" type="presParOf" srcId="{2697A171-EE8A-4F28-BC14-A8F550A936FB}" destId="{42C0CC4C-890B-4E22-9CF0-4B406BAD1C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01826" y="470259"/>
            <a:ext cx="8574622" cy="2180519"/>
          </a:xfrm>
        </p:spPr>
        <p:txBody>
          <a:bodyPr/>
          <a:lstStyle/>
          <a:p>
            <a:r>
              <a:rPr lang="de-CH" sz="7200" dirty="0"/>
              <a:t>Fachpräsentation</a:t>
            </a:r>
            <a:r>
              <a:rPr lang="de-CH" dirty="0"/>
              <a:t/>
            </a:r>
            <a:br>
              <a:rPr lang="de-CH" dirty="0"/>
            </a:br>
            <a:r>
              <a:rPr lang="de-CH" sz="4000" dirty="0"/>
              <a:t>Team 01</a:t>
            </a:r>
            <a:endParaRPr lang="de-CH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9287691" y="2611605"/>
            <a:ext cx="1901822" cy="588796"/>
          </a:xfrm>
        </p:spPr>
        <p:txBody>
          <a:bodyPr/>
          <a:lstStyle/>
          <a:p>
            <a:r>
              <a:rPr lang="de-AT" b="1" dirty="0"/>
              <a:t>SYSP-16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9614258" y="6243134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NTB- Buchs 28.06.2016</a:t>
            </a:r>
          </a:p>
        </p:txBody>
      </p:sp>
      <p:pic>
        <p:nvPicPr>
          <p:cNvPr id="5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583095" y="187562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Grafik 5" descr="Count.png"/>
          <p:cNvPicPr>
            <a:picLocks noChangeAspect="1"/>
          </p:cNvPicPr>
          <p:nvPr/>
        </p:nvPicPr>
        <p:blipFill>
          <a:blip r:embed="rId3" cstate="print"/>
          <a:srcRect l="17163" t="28717" r="16567" b="24894"/>
          <a:stretch>
            <a:fillRect/>
          </a:stretch>
        </p:blipFill>
        <p:spPr>
          <a:xfrm>
            <a:off x="6551475" y="2864375"/>
            <a:ext cx="2962615" cy="1296144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pic>
        <p:nvPicPr>
          <p:cNvPr id="9" name="Grafik 8" descr="Bild_Vorne.PNG"/>
          <p:cNvPicPr>
            <a:picLocks noChangeAspect="1"/>
          </p:cNvPicPr>
          <p:nvPr/>
        </p:nvPicPr>
        <p:blipFill>
          <a:blip r:embed="rId4" cstate="print"/>
          <a:srcRect l="18663" t="7826" r="20562" b="31617"/>
          <a:stretch>
            <a:fillRect/>
          </a:stretch>
        </p:blipFill>
        <p:spPr>
          <a:xfrm rot="178635">
            <a:off x="1076368" y="1753624"/>
            <a:ext cx="5289738" cy="4628520"/>
          </a:xfrm>
          <a:prstGeom prst="rect">
            <a:avLst/>
          </a:prstGeom>
          <a:effectLst>
            <a:softEdge rad="317500"/>
          </a:effectLst>
          <a:scene3d>
            <a:camera prst="perspectiveLeft"/>
            <a:lightRig rig="threePt" dir="t"/>
          </a:scene3d>
        </p:spPr>
      </p:pic>
      <p:pic>
        <p:nvPicPr>
          <p:cNvPr id="8" name="Grafik 7" descr="Just.png"/>
          <p:cNvPicPr>
            <a:picLocks noChangeAspect="1"/>
          </p:cNvPicPr>
          <p:nvPr/>
        </p:nvPicPr>
        <p:blipFill>
          <a:blip r:embed="rId5" cstate="print"/>
          <a:srcRect t="28735" b="31571"/>
          <a:stretch>
            <a:fillRect/>
          </a:stretch>
        </p:blipFill>
        <p:spPr>
          <a:xfrm rot="21184524">
            <a:off x="5402605" y="4721783"/>
            <a:ext cx="6147039" cy="152501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370894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Inhaltsplatzhalter 13"/>
          <p:cNvSpPr txBox="1">
            <a:spLocks/>
          </p:cNvSpPr>
          <p:nvPr/>
        </p:nvSpPr>
        <p:spPr>
          <a:xfrm>
            <a:off x="1497373" y="1386049"/>
            <a:ext cx="10018713" cy="3670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Stempelhalter</a:t>
            </a: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C:\Users\Daniel Rohrer\Desktop\Greifer_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565" y="4384675"/>
            <a:ext cx="3771900" cy="2324100"/>
          </a:xfrm>
          <a:prstGeom prst="rect">
            <a:avLst/>
          </a:prstGeom>
          <a:noFill/>
        </p:spPr>
      </p:pic>
      <p:pic>
        <p:nvPicPr>
          <p:cNvPr id="4099" name="Picture 3" descr="C:\Users\Daniel Rohrer\Desktop\Greifer_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5000" y="3619500"/>
            <a:ext cx="2609850" cy="3105150"/>
          </a:xfrm>
          <a:prstGeom prst="rect">
            <a:avLst/>
          </a:prstGeom>
          <a:noFill/>
        </p:spPr>
      </p:pic>
      <p:pic>
        <p:nvPicPr>
          <p:cNvPr id="4100" name="Picture 4" descr="C:\Users\Daniel Rohrer\Desktop\Greifer_0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266" y="2166621"/>
            <a:ext cx="3782694" cy="2141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497373" y="1386049"/>
            <a:ext cx="10018713" cy="1082831"/>
          </a:xfrm>
        </p:spPr>
        <p:txBody>
          <a:bodyPr anchor="t"/>
          <a:lstStyle/>
          <a:p>
            <a:r>
              <a:rPr lang="de-AT" sz="2800" dirty="0" smtClean="0"/>
              <a:t>Hub</a:t>
            </a:r>
            <a:endParaRPr lang="de-AT" sz="2800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50" name="Picture 2" descr="C:\Users\Daniel Rohrer\Desktop\Greifer_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5638" y="2137410"/>
            <a:ext cx="4276725" cy="3305175"/>
          </a:xfrm>
          <a:prstGeom prst="rect">
            <a:avLst/>
          </a:prstGeom>
          <a:noFill/>
        </p:spPr>
      </p:pic>
      <p:pic>
        <p:nvPicPr>
          <p:cNvPr id="2051" name="Picture 3" descr="C:\Users\Daniel Rohrer\Desktop\Greifer_0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2375" y="960120"/>
            <a:ext cx="1619250" cy="4562475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7680960" y="5801360"/>
            <a:ext cx="129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Stempel aufnehmen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3454400" y="5791200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Stempeln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6657" y="1473413"/>
            <a:ext cx="4424033" cy="2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67978" y="4097040"/>
            <a:ext cx="2551196" cy="255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13"/>
          <p:cNvSpPr txBox="1">
            <a:spLocks/>
          </p:cNvSpPr>
          <p:nvPr/>
        </p:nvSpPr>
        <p:spPr>
          <a:xfrm>
            <a:off x="1497373" y="1386048"/>
            <a:ext cx="10018713" cy="527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de-AT" sz="2800" dirty="0" err="1"/>
              <a:t>Drahttrenner</a:t>
            </a:r>
            <a:endParaRPr lang="de-AT" sz="28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kumimoji="0" lang="de-AT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Brushlessmotor</a:t>
            </a:r>
            <a:endParaRPr kumimoji="0" lang="de-AT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baseline="0" dirty="0"/>
              <a:t>Hohe Leistung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kumimoji="0" lang="de-AT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Ideale Schnittbedingung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/>
              <a:t>Ausfahrbar</a:t>
            </a:r>
            <a:endParaRPr lang="de-AT" sz="2400" baseline="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kumimoji="0" lang="de-AT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Vorschub durch Antrieb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baseline="0" dirty="0"/>
              <a:t>Hochwertige Trennscheibe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3482" y="2060741"/>
            <a:ext cx="2204358" cy="422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3559" y="2101680"/>
            <a:ext cx="3813401" cy="426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13"/>
          <p:cNvSpPr txBox="1">
            <a:spLocks/>
          </p:cNvSpPr>
          <p:nvPr/>
        </p:nvSpPr>
        <p:spPr>
          <a:xfrm>
            <a:off x="1497373" y="1386049"/>
            <a:ext cx="10018713" cy="4167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de-AT" sz="2800" dirty="0" err="1"/>
              <a:t>Drahttrenner</a:t>
            </a: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6818" y="1425003"/>
            <a:ext cx="50482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nhaltsplatzhalter 13"/>
          <p:cNvSpPr txBox="1">
            <a:spLocks/>
          </p:cNvSpPr>
          <p:nvPr/>
        </p:nvSpPr>
        <p:spPr>
          <a:xfrm>
            <a:off x="1497373" y="1386048"/>
            <a:ext cx="10018713" cy="4714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de-AT" sz="2800" dirty="0"/>
              <a:t>Gehäuse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kumimoji="0" lang="de-A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Blech-</a:t>
            </a:r>
            <a:r>
              <a:rPr kumimoji="0" lang="de-AT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Biege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baseline="0" dirty="0"/>
              <a:t>Eloxiert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kumimoji="0" lang="de-AT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Einfache Montage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/>
              <a:t>Logo &amp; Sponsoren</a:t>
            </a:r>
            <a:endParaRPr lang="de-AT" sz="2400" baseline="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kumimoji="0" lang="de-AT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Gut zugängliche Komponenten</a:t>
            </a: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Elektronik</a:t>
            </a:r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179" y="1223010"/>
            <a:ext cx="9671368" cy="53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Informatik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484311" y="1660369"/>
            <a:ext cx="5695088" cy="3465084"/>
          </a:xfrm>
        </p:spPr>
        <p:txBody>
          <a:bodyPr anchor="t"/>
          <a:lstStyle/>
          <a:p>
            <a:r>
              <a:rPr lang="de-AT" dirty="0"/>
              <a:t>Modularer Aufbau</a:t>
            </a:r>
          </a:p>
          <a:p>
            <a:r>
              <a:rPr lang="de-AT" dirty="0"/>
              <a:t>Abstrahierung zur Vereinfachung des Hauptprogramms</a:t>
            </a:r>
          </a:p>
          <a:p>
            <a:r>
              <a:rPr lang="de-AT" dirty="0"/>
              <a:t>Nutzung der Vorteile Javas                              ( Objektorientierte Programmierung)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849" y="811592"/>
            <a:ext cx="4892695" cy="5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3. Einhaltung der Anforderungen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484310" y="1660369"/>
            <a:ext cx="10350639" cy="4048100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de-AT" sz="2800" dirty="0"/>
              <a:t>Aufgaben der Roboter  </a:t>
            </a:r>
            <a:r>
              <a:rPr lang="de-AT" sz="2800" dirty="0">
                <a:cs typeface="Arial"/>
              </a:rPr>
              <a:t>→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erfüllt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Vollständig autonom → 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erfüllt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Gewicht → 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&lt; 1.5 kg – Wunschgewicht</a:t>
            </a:r>
          </a:p>
          <a:p>
            <a:pPr>
              <a:lnSpc>
                <a:spcPct val="150000"/>
              </a:lnSpc>
            </a:pPr>
            <a:r>
              <a:rPr lang="de-AT" sz="2800" dirty="0" err="1">
                <a:cs typeface="Arial"/>
              </a:rPr>
              <a:t>Grenzmasse</a:t>
            </a:r>
            <a:r>
              <a:rPr lang="de-AT" sz="2800" dirty="0">
                <a:cs typeface="Arial"/>
              </a:rPr>
              <a:t> → 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erfüllt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Max. 3D- Druckteile → 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nicht überschritten</a:t>
            </a:r>
            <a:endParaRPr lang="de-AT" sz="2800" dirty="0"/>
          </a:p>
          <a:p>
            <a:pPr lvl="1"/>
            <a:endParaRPr lang="de-AT" dirty="0"/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3. Einhaltung der Anforderungen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353681" y="1673431"/>
            <a:ext cx="10018713" cy="501475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800" dirty="0"/>
              <a:t>Technische Randbedingungen, Material und Design </a:t>
            </a:r>
            <a:r>
              <a:rPr lang="de-AT" sz="2800" dirty="0">
                <a:cs typeface="Arial"/>
              </a:rPr>
              <a:t>→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erfüllt 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Max. Nennspannung (48V)→ 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nicht überschritten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Mikrocontroller → 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MPC 555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Programmiersprache → 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Kommunikation → 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WLAN</a:t>
            </a:r>
            <a:endParaRPr lang="de-AT" dirty="0"/>
          </a:p>
          <a:p>
            <a:pPr lvl="1">
              <a:lnSpc>
                <a:spcPct val="150000"/>
              </a:lnSpc>
            </a:pPr>
            <a:endParaRPr lang="de-AT" dirty="0"/>
          </a:p>
          <a:p>
            <a:pPr lvl="1">
              <a:lnSpc>
                <a:spcPct val="150000"/>
              </a:lnSpc>
            </a:pPr>
            <a:endParaRPr lang="de-AT" dirty="0"/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3. Einhaltung der Anforderungen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484310" y="1660369"/>
            <a:ext cx="10018713" cy="484493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Energieversorgung →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 autonom</a:t>
            </a:r>
            <a:endParaRPr lang="de-AT" sz="2800" dirty="0"/>
          </a:p>
          <a:p>
            <a:pPr>
              <a:lnSpc>
                <a:spcPct val="150000"/>
              </a:lnSpc>
            </a:pPr>
            <a:r>
              <a:rPr lang="de-AT" sz="2800" dirty="0"/>
              <a:t>Max. Lärmbelastung  </a:t>
            </a:r>
            <a:r>
              <a:rPr lang="de-AT" sz="2800" dirty="0">
                <a:cs typeface="Arial"/>
              </a:rPr>
              <a:t>→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nicht überschritten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Verletzungsgefahr →  </a:t>
            </a:r>
            <a:br>
              <a:rPr lang="de-AT" sz="2800" dirty="0">
                <a:cs typeface="Arial"/>
              </a:rPr>
            </a:br>
            <a:r>
              <a:rPr lang="de-AT" sz="2800" b="1" dirty="0">
                <a:solidFill>
                  <a:srgbClr val="00B050"/>
                </a:solidFill>
                <a:cs typeface="Arial"/>
              </a:rPr>
              <a:t>bei Beachtung der Sicherheitshinweise keine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Budget → 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nicht überschritten</a:t>
            </a:r>
          </a:p>
          <a:p>
            <a:pPr>
              <a:lnSpc>
                <a:spcPct val="150000"/>
              </a:lnSpc>
            </a:pPr>
            <a:r>
              <a:rPr lang="de-AT" sz="2800" dirty="0">
                <a:cs typeface="Arial"/>
              </a:rPr>
              <a:t>Termine → </a:t>
            </a:r>
            <a:r>
              <a:rPr lang="de-AT" sz="2800" b="1" dirty="0">
                <a:solidFill>
                  <a:srgbClr val="00B050"/>
                </a:solidFill>
                <a:cs typeface="Arial"/>
              </a:rPr>
              <a:t> eingehalten</a:t>
            </a:r>
            <a:endParaRPr lang="de-AT" sz="2800" b="1" dirty="0">
              <a:solidFill>
                <a:srgbClr val="00B050"/>
              </a:solidFill>
            </a:endParaRP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5055" y="123567"/>
            <a:ext cx="10018713" cy="1202724"/>
          </a:xfrm>
        </p:spPr>
        <p:txBody>
          <a:bodyPr/>
          <a:lstStyle/>
          <a:p>
            <a:pPr algn="l"/>
            <a:r>
              <a:rPr lang="de-CH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95055" y="1334528"/>
            <a:ext cx="10018713" cy="5523472"/>
          </a:xfrm>
        </p:spPr>
        <p:txBody>
          <a:bodyPr anchor="t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de-AT" sz="2600" dirty="0">
                <a:cs typeface="Arial" pitchFamily="34" charset="0"/>
              </a:rPr>
              <a:t>Ergebnis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sz="2600" dirty="0">
                <a:cs typeface="Arial" pitchFamily="34" charset="0"/>
              </a:rPr>
              <a:t>Konzepte</a:t>
            </a:r>
          </a:p>
          <a:p>
            <a:pPr marL="1371600" lvl="2" indent="-457200"/>
            <a:r>
              <a:rPr lang="de-AT" sz="2200" dirty="0">
                <a:cs typeface="Arial" pitchFamily="34" charset="0"/>
              </a:rPr>
              <a:t>Mechanik</a:t>
            </a:r>
          </a:p>
          <a:p>
            <a:pPr marL="1371600" lvl="2" indent="-457200"/>
            <a:r>
              <a:rPr lang="de-AT" sz="2200" dirty="0">
                <a:cs typeface="Arial" pitchFamily="34" charset="0"/>
              </a:rPr>
              <a:t>Elektronik</a:t>
            </a:r>
          </a:p>
          <a:p>
            <a:pPr marL="1371600" lvl="2" indent="-457200"/>
            <a:r>
              <a:rPr lang="de-AT" sz="2200" dirty="0">
                <a:cs typeface="Arial" pitchFamily="34" charset="0"/>
              </a:rPr>
              <a:t>Informatik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600" dirty="0">
                <a:cs typeface="Arial" pitchFamily="34" charset="0"/>
              </a:rPr>
              <a:t>Einhaltung der Anforderungen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600" dirty="0">
                <a:cs typeface="Arial" pitchFamily="34" charset="0"/>
              </a:rPr>
              <a:t>Verbesserungspotential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600" dirty="0">
                <a:cs typeface="Arial" pitchFamily="34" charset="0"/>
              </a:rPr>
              <a:t>Live Vorführung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600" dirty="0">
                <a:cs typeface="Arial" pitchFamily="34" charset="0"/>
              </a:rPr>
              <a:t>Zeitplan</a:t>
            </a:r>
          </a:p>
          <a:p>
            <a:pPr marL="914400" lvl="1" indent="-457200">
              <a:buFont typeface="+mj-lt"/>
              <a:buAutoNum type="arabicPeriod"/>
            </a:pPr>
            <a:endParaRPr lang="de-CH" dirty="0"/>
          </a:p>
        </p:txBody>
      </p:sp>
      <p:pic>
        <p:nvPicPr>
          <p:cNvPr id="5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79153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4. Verbesserungspotential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484310" y="1660369"/>
            <a:ext cx="10018713" cy="3932712"/>
          </a:xfrm>
        </p:spPr>
        <p:txBody>
          <a:bodyPr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sz="2800" dirty="0"/>
              <a:t>Bessere Absprache mit Motorenlieferant</a:t>
            </a:r>
          </a:p>
          <a:p>
            <a:pPr>
              <a:lnSpc>
                <a:spcPct val="150000"/>
              </a:lnSpc>
            </a:pPr>
            <a:r>
              <a:rPr lang="de-AT" sz="2800" dirty="0"/>
              <a:t>Liefertermin für Printplatte absprechen</a:t>
            </a:r>
          </a:p>
          <a:p>
            <a:pPr>
              <a:lnSpc>
                <a:spcPct val="150000"/>
              </a:lnSpc>
            </a:pPr>
            <a:r>
              <a:rPr lang="de-AT" sz="2800" dirty="0"/>
              <a:t>Checkliste für einzubauende </a:t>
            </a:r>
            <a:r>
              <a:rPr lang="de-AT" sz="2800" dirty="0" smtClean="0"/>
              <a:t>Elektronikteile</a:t>
            </a:r>
          </a:p>
          <a:p>
            <a:pPr>
              <a:lnSpc>
                <a:spcPct val="150000"/>
              </a:lnSpc>
            </a:pPr>
            <a:r>
              <a:rPr lang="de-AT" sz="2800" dirty="0" smtClean="0"/>
              <a:t>Separate Speisung für die </a:t>
            </a:r>
            <a:r>
              <a:rPr lang="de-AT" sz="2800" dirty="0" smtClean="0"/>
              <a:t>Motoren</a:t>
            </a:r>
          </a:p>
          <a:p>
            <a:pPr>
              <a:lnSpc>
                <a:spcPct val="150000"/>
              </a:lnSpc>
            </a:pPr>
            <a:r>
              <a:rPr lang="de-AT" sz="2800" dirty="0" err="1" smtClean="0"/>
              <a:t>Greifer</a:t>
            </a:r>
            <a:endParaRPr lang="de-AT" sz="2800" dirty="0"/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290" name="Picture 2" descr="http://sr.photos2.fotosearch.com/bthumb/CSP/CSP992/k127777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4991" y="1878420"/>
            <a:ext cx="2849900" cy="2615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5. Live Vorführung</a:t>
            </a:r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0966" name="Picture 6" descr="http://www.ntb.ch/index.php?eID=dumpFile&amp;t=p&amp;p=47820&amp;token=f13eb67879f95dd22d896a21384c007b4fd74b8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4549" y="2160108"/>
            <a:ext cx="5853340" cy="3465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6. Zeitplan</a:t>
            </a:r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1986" name="Picture 2" descr="http://sr.photos3.fotosearch.com/bthumb/CSP/CSP925/k92550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4065" y="1561963"/>
            <a:ext cx="3201579" cy="3201581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4127863" y="4937760"/>
            <a:ext cx="3657600" cy="1371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Zeitplan</a:t>
            </a:r>
            <a:endParaRPr lang="de-DE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3" y="1136452"/>
            <a:ext cx="10018712" cy="1923972"/>
          </a:xfrm>
        </p:spPr>
        <p:txBody>
          <a:bodyPr>
            <a:normAutofit/>
          </a:bodyPr>
          <a:lstStyle/>
          <a:p>
            <a:pPr algn="l"/>
            <a:r>
              <a:rPr lang="de-CH" sz="4800" b="1" dirty="0"/>
              <a:t>Vielen Dank für Ihre Aufmerksamkeit</a:t>
            </a:r>
          </a:p>
        </p:txBody>
      </p:sp>
      <p:pic>
        <p:nvPicPr>
          <p:cNvPr id="5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8434" name="AutoShape 2" descr="https://photos-5.dropbox.com/t/2/AABomVlaunFSrEtpoJGMGOv7FpaN9oDFSvr61KTLXp2PUw/12/160098112/png/32x32/1/_/1/2/Bild_Hinten.PNG/EKC3vuMDGNQhIAcoBw/3sx7vKOHIRDCVZCMA3CKnUBiHDLHYg3WoeBNzZNkKHE?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36" name="AutoShape 4" descr="https://photos-5.dropbox.com/t/2/AABomVlaunFSrEtpoJGMGOv7FpaN9oDFSvr61KTLXp2PUw/12/160098112/png/32x32/1/_/1/2/Bild_Hinten.PNG/EKC3vuMDGNQhIAcoBw/3sx7vKOHIRDCVZCMA3CKnUBiHDLHYg3WoeBNzZNkKHE?size_mode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38" name="AutoShape 6" descr="https://photos-5.dropbox.com/t/2/AABomVlaunFSrEtpoJGMGOv7FpaN9oDFSvr61KTLXp2PUw/12/160098112/png/32x32/1/_/1/2/Bild_Hinten.PNG/EKC3vuMDGNQhIAcoBw/3sx7vKOHIRDCVZCMA3CKnUBiHDLHYg3WoeBNzZNkKHE?size_mode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Robi.png"/>
          <p:cNvPicPr>
            <a:picLocks noChangeAspect="1"/>
          </p:cNvPicPr>
          <p:nvPr/>
        </p:nvPicPr>
        <p:blipFill>
          <a:blip r:embed="rId3"/>
          <a:srcRect l="15240" t="9313" r="10931" b="33617"/>
          <a:stretch>
            <a:fillRect/>
          </a:stretch>
        </p:blipFill>
        <p:spPr>
          <a:xfrm>
            <a:off x="2024743" y="2755642"/>
            <a:ext cx="4637314" cy="3619032"/>
          </a:xfrm>
          <a:prstGeom prst="rect">
            <a:avLst/>
          </a:prstGeom>
          <a:effectLst>
            <a:softEdge rad="317500"/>
          </a:effectLst>
          <a:scene3d>
            <a:camera prst="perspectiveRight"/>
            <a:lightRig rig="threePt" dir="t"/>
          </a:scene3d>
        </p:spPr>
      </p:pic>
      <p:pic>
        <p:nvPicPr>
          <p:cNvPr id="12" name="Grafik 11" descr="Digi0.png"/>
          <p:cNvPicPr>
            <a:picLocks noChangeAspect="1"/>
          </p:cNvPicPr>
          <p:nvPr/>
        </p:nvPicPr>
        <p:blipFill>
          <a:blip r:embed="rId4"/>
          <a:srcRect l="14210" t="24925" r="14585" b="30583"/>
          <a:stretch>
            <a:fillRect/>
          </a:stretch>
        </p:blipFill>
        <p:spPr>
          <a:xfrm>
            <a:off x="6622868" y="2574208"/>
            <a:ext cx="3944983" cy="1540592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3" name="Grafik 12" descr="Just.png"/>
          <p:cNvPicPr>
            <a:picLocks noChangeAspect="1"/>
          </p:cNvPicPr>
          <p:nvPr/>
        </p:nvPicPr>
        <p:blipFill>
          <a:blip r:embed="rId5" cstate="print"/>
          <a:srcRect t="28735" b="31571"/>
          <a:stretch>
            <a:fillRect/>
          </a:stretch>
        </p:blipFill>
        <p:spPr>
          <a:xfrm rot="21184524">
            <a:off x="5441794" y="4525841"/>
            <a:ext cx="6147039" cy="152501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23033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1. Ergebnis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771696" y="1740227"/>
            <a:ext cx="10018713" cy="395517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800" dirty="0"/>
              <a:t>Voll funktionsfähig</a:t>
            </a:r>
          </a:p>
          <a:p>
            <a:pPr>
              <a:lnSpc>
                <a:spcPct val="150000"/>
              </a:lnSpc>
            </a:pPr>
            <a:r>
              <a:rPr lang="de-AT" sz="2800" dirty="0"/>
              <a:t>Innovativ</a:t>
            </a:r>
          </a:p>
          <a:p>
            <a:pPr>
              <a:lnSpc>
                <a:spcPct val="150000"/>
              </a:lnSpc>
            </a:pPr>
            <a:r>
              <a:rPr lang="de-AT" sz="2800" dirty="0"/>
              <a:t>Einfache Konstruktion</a:t>
            </a:r>
          </a:p>
          <a:p>
            <a:pPr>
              <a:lnSpc>
                <a:spcPct val="150000"/>
              </a:lnSpc>
            </a:pPr>
            <a:r>
              <a:rPr lang="de-AT" sz="2800" dirty="0"/>
              <a:t>Wartungsarm</a:t>
            </a:r>
          </a:p>
          <a:p>
            <a:pPr>
              <a:lnSpc>
                <a:spcPct val="150000"/>
              </a:lnSpc>
            </a:pPr>
            <a:r>
              <a:rPr lang="de-AT" sz="2800" dirty="0"/>
              <a:t>Leichtbau</a:t>
            </a:r>
            <a:endParaRPr lang="de-DE" sz="2800" dirty="0"/>
          </a:p>
        </p:txBody>
      </p:sp>
      <p:pic>
        <p:nvPicPr>
          <p:cNvPr id="16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9458" name="Picture 2" descr="http://cdn.xl.thumbs.canstockphoto.de/canstock16179441.jpg"/>
          <p:cNvPicPr>
            <a:picLocks noChangeAspect="1" noChangeArrowheads="1"/>
          </p:cNvPicPr>
          <p:nvPr/>
        </p:nvPicPr>
        <p:blipFill>
          <a:blip r:embed="rId3"/>
          <a:srcRect b="8174"/>
          <a:stretch>
            <a:fillRect/>
          </a:stretch>
        </p:blipFill>
        <p:spPr bwMode="auto">
          <a:xfrm>
            <a:off x="6896008" y="2120219"/>
            <a:ext cx="4157213" cy="3444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1. Konzepte Mechanik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2357347" y="1560414"/>
          <a:ext cx="820891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19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24680" y="5484413"/>
            <a:ext cx="10801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Antrieb</a:t>
            </a: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084920" y="5628429"/>
            <a:ext cx="122413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Greifen &amp; Hub</a:t>
            </a: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029136" y="5124373"/>
            <a:ext cx="16561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Drahttrennen</a:t>
            </a: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405400" y="5124373"/>
            <a:ext cx="122413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Gehäuse</a:t>
            </a:r>
            <a:endParaRPr kumimoji="0" lang="de-DE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6274" y="2264439"/>
            <a:ext cx="4083922" cy="303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19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Inhaltsplatzhalter 13"/>
          <p:cNvSpPr txBox="1">
            <a:spLocks/>
          </p:cNvSpPr>
          <p:nvPr/>
        </p:nvSpPr>
        <p:spPr>
          <a:xfrm>
            <a:off x="1497373" y="1386049"/>
            <a:ext cx="10018713" cy="4648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de-AT" sz="2800" noProof="0" dirty="0"/>
              <a:t>Antrieb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noProof="0" dirty="0"/>
              <a:t>Zwei Motoren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/>
              <a:t>Vierpunkt Auflage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noProof="0" dirty="0"/>
              <a:t>Kunststoffgleitlagerung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/>
              <a:t>O- Ring für idealen Gripp</a:t>
            </a:r>
            <a:endParaRPr lang="de-AT" sz="2400" noProof="0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5105" y="1778088"/>
            <a:ext cx="3542690" cy="468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rafik 19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Inhaltsplatzhalter 13"/>
          <p:cNvSpPr txBox="1">
            <a:spLocks/>
          </p:cNvSpPr>
          <p:nvPr/>
        </p:nvSpPr>
        <p:spPr>
          <a:xfrm>
            <a:off x="1497373" y="1386049"/>
            <a:ext cx="10018713" cy="4648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de-AT" sz="2800" noProof="0" dirty="0"/>
              <a:t>Antrieb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/>
              <a:t>Auflager</a:t>
            </a:r>
            <a:endParaRPr lang="de-AT" sz="2400" noProof="0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4077" y="1875361"/>
            <a:ext cx="3556640" cy="21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4570" y="4115827"/>
            <a:ext cx="6807197" cy="249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13"/>
          <p:cNvSpPr txBox="1">
            <a:spLocks/>
          </p:cNvSpPr>
          <p:nvPr/>
        </p:nvSpPr>
        <p:spPr>
          <a:xfrm>
            <a:off x="1497373" y="1386049"/>
            <a:ext cx="10018713" cy="4648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de-AT" sz="2800" noProof="0" dirty="0"/>
              <a:t>Antrieb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/>
              <a:t>Lagerung</a:t>
            </a:r>
            <a:endParaRPr lang="de-AT" sz="2400" noProof="0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471247" y="1399115"/>
            <a:ext cx="10018713" cy="4244042"/>
          </a:xfrm>
        </p:spPr>
        <p:txBody>
          <a:bodyPr anchor="t">
            <a:normAutofit/>
          </a:bodyPr>
          <a:lstStyle/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Inhaltsplatzhalter 13"/>
          <p:cNvSpPr txBox="1">
            <a:spLocks/>
          </p:cNvSpPr>
          <p:nvPr/>
        </p:nvSpPr>
        <p:spPr>
          <a:xfrm>
            <a:off x="1497373" y="1386049"/>
            <a:ext cx="10018713" cy="4779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Stempelhalter</a:t>
            </a:r>
            <a:endParaRPr lang="de-AT" sz="2800" noProof="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 smtClean="0"/>
              <a:t>Magnet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 smtClean="0"/>
              <a:t>Schnelle Aufnahme</a:t>
            </a:r>
            <a:endParaRPr lang="de-AT" sz="24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 smtClean="0"/>
              <a:t>Kunststoffleichtbau</a:t>
            </a:r>
            <a:endParaRPr lang="de-AT" sz="24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 smtClean="0"/>
              <a:t>Geringes  </a:t>
            </a:r>
            <a:r>
              <a:rPr lang="de-AT" sz="2400" dirty="0" err="1"/>
              <a:t>Verkantungsrisiko</a:t>
            </a:r>
            <a:endParaRPr lang="de-AT" sz="2400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Daniel Rohrer\Desktop\Greifer_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5823" y="4307205"/>
            <a:ext cx="2881375" cy="1412875"/>
          </a:xfrm>
          <a:prstGeom prst="rect">
            <a:avLst/>
          </a:prstGeom>
          <a:noFill/>
        </p:spPr>
      </p:pic>
      <p:pic>
        <p:nvPicPr>
          <p:cNvPr id="1027" name="Picture 3" descr="C:\Users\Daniel Rohrer\Desktop\Greifer_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6356" y="3007361"/>
            <a:ext cx="1529878" cy="2702560"/>
          </a:xfrm>
          <a:prstGeom prst="rect">
            <a:avLst/>
          </a:prstGeom>
          <a:noFill/>
        </p:spPr>
      </p:pic>
      <p:sp>
        <p:nvSpPr>
          <p:cNvPr id="17" name="Textfeld 16"/>
          <p:cNvSpPr txBox="1"/>
          <p:nvPr/>
        </p:nvSpPr>
        <p:spPr>
          <a:xfrm>
            <a:off x="8442960" y="53848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Magnet</a:t>
            </a:r>
            <a:endParaRPr lang="de-AT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8940800" y="5252720"/>
            <a:ext cx="284480" cy="19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12828"/>
            <a:ext cx="10018713" cy="946483"/>
          </a:xfrm>
        </p:spPr>
        <p:txBody>
          <a:bodyPr/>
          <a:lstStyle/>
          <a:p>
            <a:pPr algn="l"/>
            <a:r>
              <a:rPr lang="de-CH" dirty="0"/>
              <a:t>2. Konzepte Mechanik</a:t>
            </a:r>
          </a:p>
        </p:txBody>
      </p:sp>
      <p:pic>
        <p:nvPicPr>
          <p:cNvPr id="7" name="Grafik 19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98" r="2724" b="2985"/>
          <a:stretch/>
        </p:blipFill>
        <p:spPr bwMode="auto">
          <a:xfrm>
            <a:off x="10427028" y="290003"/>
            <a:ext cx="1425039" cy="49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Inhaltsplatzhalter 13"/>
          <p:cNvSpPr txBox="1">
            <a:spLocks/>
          </p:cNvSpPr>
          <p:nvPr/>
        </p:nvSpPr>
        <p:spPr>
          <a:xfrm>
            <a:off x="1497373" y="1386049"/>
            <a:ext cx="10018713" cy="5001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de-AT" sz="2800" dirty="0"/>
              <a:t>Hub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dirty="0" smtClean="0"/>
              <a:t>18</a:t>
            </a:r>
            <a:r>
              <a:rPr kumimoji="0" lang="de-A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de-A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°</a:t>
            </a:r>
            <a:r>
              <a:rPr kumimoji="0" lang="de-AT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Schwenkung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baseline="0" dirty="0" err="1"/>
              <a:t>Servoantrieb</a:t>
            </a:r>
            <a:endParaRPr lang="de-AT" sz="2400" baseline="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kumimoji="0" lang="de-AT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Beidseitig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AT" sz="2400" baseline="0" dirty="0"/>
              <a:t>Schnell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kumimoji="0" lang="de-AT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Genaue Positionierung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Daniel Rohrer\Desktop\Greifer_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5713" y="1768475"/>
            <a:ext cx="2162175" cy="381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2993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Office PowerPoint</Application>
  <PresentationFormat>Benutzerdefiniert</PresentationFormat>
  <Paragraphs>107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Parallax</vt:lpstr>
      <vt:lpstr>Fachpräsentation Team 01</vt:lpstr>
      <vt:lpstr>Inhaltsverzeichnis</vt:lpstr>
      <vt:lpstr>1. Ergebnis</vt:lpstr>
      <vt:lpstr>1. Konzepte Mechanik</vt:lpstr>
      <vt:lpstr>2. Konzepte Mechanik</vt:lpstr>
      <vt:lpstr>2. Konzepte Mechanik</vt:lpstr>
      <vt:lpstr>2. Konzepte Mechanik</vt:lpstr>
      <vt:lpstr>2. Konzepte Mechanik</vt:lpstr>
      <vt:lpstr>2. Konzepte Mechanik</vt:lpstr>
      <vt:lpstr>2. Konzepte Mechanik</vt:lpstr>
      <vt:lpstr>2. Konzepte Mechanik</vt:lpstr>
      <vt:lpstr>2. Konzepte Mechanik</vt:lpstr>
      <vt:lpstr>2. Konzepte Mechanik</vt:lpstr>
      <vt:lpstr>2. Konzepte Mechanik</vt:lpstr>
      <vt:lpstr>2. Konzepte Elektronik</vt:lpstr>
      <vt:lpstr>2. Konzepte Informatik</vt:lpstr>
      <vt:lpstr>3. Einhaltung der Anforderungen</vt:lpstr>
      <vt:lpstr>3. Einhaltung der Anforderungen</vt:lpstr>
      <vt:lpstr>3. Einhaltung der Anforderungen</vt:lpstr>
      <vt:lpstr>4. Verbesserungspotential</vt:lpstr>
      <vt:lpstr>5. Live Vorführung</vt:lpstr>
      <vt:lpstr>6. Zeitplan</vt:lpstr>
      <vt:lpstr>Vielen Dank für Ihre Aufmerksamkeit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Mechanik</dc:title>
  <dc:creator>Tremuel Philipp</dc:creator>
  <cp:lastModifiedBy>Daniel Rohrer</cp:lastModifiedBy>
  <cp:revision>37</cp:revision>
  <dcterms:created xsi:type="dcterms:W3CDTF">2016-03-17T11:52:14Z</dcterms:created>
  <dcterms:modified xsi:type="dcterms:W3CDTF">2016-06-28T04:48:13Z</dcterms:modified>
</cp:coreProperties>
</file>