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15"/>
  </p:notesMasterIdLst>
  <p:sldIdLst>
    <p:sldId id="280" r:id="rId2"/>
    <p:sldId id="283" r:id="rId3"/>
    <p:sldId id="322" r:id="rId4"/>
    <p:sldId id="323" r:id="rId5"/>
    <p:sldId id="326" r:id="rId6"/>
    <p:sldId id="325" r:id="rId7"/>
    <p:sldId id="324" r:id="rId8"/>
    <p:sldId id="317" r:id="rId9"/>
    <p:sldId id="318" r:id="rId10"/>
    <p:sldId id="320" r:id="rId11"/>
    <p:sldId id="327" r:id="rId12"/>
    <p:sldId id="321" r:id="rId13"/>
    <p:sldId id="31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9" autoAdjust="0"/>
    <p:restoredTop sz="94647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9552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139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62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382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750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180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081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130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603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598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22.06.2018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smtClean="0">
                <a:latin typeface="+mj-lt"/>
              </a:rPr>
              <a:t>Publikumspräsentation</a:t>
            </a:r>
            <a:endParaRPr lang="de-CH" sz="2800" b="1" dirty="0">
              <a:latin typeface="+mj-lt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85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latin typeface="+mj-lt"/>
              </a:rPr>
              <a:t>Wurden die Anforderungsliste eingehalten?</a:t>
            </a:r>
            <a:endParaRPr lang="de-CH" sz="2800" b="1" dirty="0">
              <a:latin typeface="+mj-l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14836" y="213285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Grösse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mtClean="0"/>
              <a:t>Zeit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(Budget)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73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85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latin typeface="+mj-lt"/>
              </a:rPr>
              <a:t>Verbesserungs- und </a:t>
            </a:r>
            <a:r>
              <a:rPr lang="de-CH" sz="2800" b="1" dirty="0" err="1" smtClean="0">
                <a:latin typeface="+mj-lt"/>
              </a:rPr>
              <a:t>Optimierungmöglichkeiten</a:t>
            </a:r>
            <a:endParaRPr lang="de-CH" sz="2800" b="1" dirty="0" smtClean="0">
              <a:latin typeface="+mj-l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14836" y="2132856"/>
            <a:ext cx="6624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Mechanik: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Aus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ahj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Elektronik: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Jhas</a:t>
            </a:r>
            <a:endParaRPr lang="de-CH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jkavs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Informatik: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Asca</a:t>
            </a:r>
            <a:endParaRPr lang="de-CH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asd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099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Demonstration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54767" y="654272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6/9</a:t>
            </a:r>
          </a:p>
        </p:txBody>
      </p:sp>
    </p:spTree>
    <p:extLst>
      <p:ext uri="{BB962C8B-B14F-4D97-AF65-F5344CB8AC3E}">
        <p14:creationId xmlns:p14="http://schemas.microsoft.com/office/powerpoint/2010/main" val="1534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54767" y="654272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9/9</a:t>
            </a:r>
          </a:p>
        </p:txBody>
      </p:sp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Einstieg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Mechanik 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Vorführung</a:t>
            </a: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83568" y="1582042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Übersicht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Antrieb, Drehung, Verschiebung x, Verschiebung y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54767" y="654272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</p:spTree>
    <p:extLst>
      <p:ext uri="{BB962C8B-B14F-4D97-AF65-F5344CB8AC3E}">
        <p14:creationId xmlns:p14="http://schemas.microsoft.com/office/powerpoint/2010/main" val="38301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446812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Antrieb</a:t>
            </a:r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</p:spTree>
    <p:extLst>
      <p:ext uri="{BB962C8B-B14F-4D97-AF65-F5344CB8AC3E}">
        <p14:creationId xmlns:p14="http://schemas.microsoft.com/office/powerpoint/2010/main" val="9938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44681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Drehung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</p:spTree>
    <p:extLst>
      <p:ext uri="{BB962C8B-B14F-4D97-AF65-F5344CB8AC3E}">
        <p14:creationId xmlns:p14="http://schemas.microsoft.com/office/powerpoint/2010/main" val="32580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446812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Verschiebung x</a:t>
            </a:r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</p:spTree>
    <p:extLst>
      <p:ext uri="{BB962C8B-B14F-4D97-AF65-F5344CB8AC3E}">
        <p14:creationId xmlns:p14="http://schemas.microsoft.com/office/powerpoint/2010/main" val="2373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446812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smtClean="0">
                <a:latin typeface="Calibri" panose="020F0502020204030204" pitchFamily="34" charset="0"/>
              </a:rPr>
              <a:t>Verschiebung y</a:t>
            </a:r>
            <a:endParaRPr lang="de-CH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</p:spTree>
    <p:extLst>
      <p:ext uri="{BB962C8B-B14F-4D97-AF65-F5344CB8AC3E}">
        <p14:creationId xmlns:p14="http://schemas.microsoft.com/office/powerpoint/2010/main" val="7438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446812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de-CH" sz="2400" dirty="0" err="1" smtClean="0">
                <a:latin typeface="Calibri" panose="020F0502020204030204" pitchFamily="34" charset="0"/>
              </a:rPr>
              <a:t>dfdad</a:t>
            </a:r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</p:spTree>
    <p:extLst>
      <p:ext uri="{BB962C8B-B14F-4D97-AF65-F5344CB8AC3E}">
        <p14:creationId xmlns:p14="http://schemas.microsoft.com/office/powerpoint/2010/main" val="26000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5/9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</a:t>
            </a:r>
          </a:p>
        </p:txBody>
      </p:sp>
      <p:sp>
        <p:nvSpPr>
          <p:cNvPr id="17" name="Inhaltsplatzhalter 2"/>
          <p:cNvSpPr txBox="1">
            <a:spLocks/>
          </p:cNvSpPr>
          <p:nvPr/>
        </p:nvSpPr>
        <p:spPr>
          <a:xfrm>
            <a:off x="267015" y="1767165"/>
            <a:ext cx="3517776" cy="4230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Viele kleinere Klassen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Einfacheres Testen/ Fehlersuche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 als </a:t>
            </a:r>
            <a:r>
              <a:rPr kumimoji="0" lang="de-CH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abstract</a:t>
            </a:r>
            <a:r>
              <a:rPr kumimoji="0" lang="de-C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CH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</a:t>
            </a:r>
            <a:r>
              <a:rPr kumimoji="0" lang="de-C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um beide Arten von Motoren gleich anzusteuern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und Lift um Motoren zu koordinieren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RobiConstant</a:t>
            </a:r>
            <a:r>
              <a:rPr kumimoji="0" lang="de-C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 </a:t>
            </a:r>
            <a:r>
              <a:rPr kumimoji="0" lang="de-CH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PinMap</a:t>
            </a:r>
            <a:r>
              <a:rPr kumimoji="0" lang="de-CH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um leicht Anpassungen machen zu können</a:t>
            </a:r>
            <a:endParaRPr kumimoji="0" lang="de-CH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05" y="1219129"/>
            <a:ext cx="5171362" cy="48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209</Words>
  <Application>Microsoft Office PowerPoint</Application>
  <PresentationFormat>Bildschirmpräsentation (4:3)</PresentationFormat>
  <Paragraphs>109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Demonstration</vt:lpstr>
      <vt:lpstr>Diskussionsrunde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Stoffel Mauro</cp:lastModifiedBy>
  <cp:revision>244</cp:revision>
  <dcterms:created xsi:type="dcterms:W3CDTF">2015-05-23T08:14:11Z</dcterms:created>
  <dcterms:modified xsi:type="dcterms:W3CDTF">2018-06-22T09:43:06Z</dcterms:modified>
</cp:coreProperties>
</file>