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8" r:id="rId1"/>
  </p:sldMasterIdLst>
  <p:notesMasterIdLst>
    <p:notesMasterId r:id="rId6"/>
  </p:notesMasterIdLst>
  <p:sldIdLst>
    <p:sldId id="280" r:id="rId2"/>
    <p:sldId id="283" r:id="rId3"/>
    <p:sldId id="317" r:id="rId4"/>
    <p:sldId id="316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23" autoAdjust="0"/>
    <p:restoredTop sz="94662"/>
  </p:normalViewPr>
  <p:slideViewPr>
    <p:cSldViewPr>
      <p:cViewPr varScale="1">
        <p:scale>
          <a:sx n="149" d="100"/>
          <a:sy n="149" d="100"/>
        </p:scale>
        <p:origin x="176" y="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AEFA0-306F-4413-9CBC-3BA55C168B73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258FE-F2E5-45B1-B077-BAB345233D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791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5130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642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996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443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199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032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688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061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841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597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345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680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550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212" r:id="rId4"/>
    <p:sldLayoutId id="2147484213" r:id="rId5"/>
    <p:sldLayoutId id="2147484214" r:id="rId6"/>
    <p:sldLayoutId id="2147484215" r:id="rId7"/>
    <p:sldLayoutId id="2147484216" r:id="rId8"/>
    <p:sldLayoutId id="2147484217" r:id="rId9"/>
    <p:sldLayoutId id="2147484218" r:id="rId10"/>
    <p:sldLayoutId id="21474842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 fontScale="90000"/>
          </a:bodyPr>
          <a:lstStyle/>
          <a:p>
            <a:r>
              <a:rPr lang="de-CH" sz="6600" b="1" dirty="0">
                <a:solidFill>
                  <a:schemeClr val="tx1"/>
                </a:solidFill>
              </a:rPr>
              <a:t>Klaus </a:t>
            </a:r>
            <a:r>
              <a:rPr lang="de-CH" sz="6600" b="1" dirty="0"/>
              <a:t>der Leuchtturmbauer </a:t>
            </a:r>
            <a:endParaRPr lang="de-CH" sz="6600" b="1" dirty="0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-5050" y="371703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>
                <a:latin typeface="+mj-lt"/>
              </a:rPr>
              <a:t>Vorführung der Teilfunktionen</a:t>
            </a:r>
          </a:p>
          <a:p>
            <a:pPr algn="ctr"/>
            <a:r>
              <a:rPr lang="de-CH" sz="2800" b="1" dirty="0">
                <a:latin typeface="+mj-lt"/>
              </a:rPr>
              <a:t>Präsentation von M3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19501" y="6542725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Mai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6FFDAEC-86A8-0B4A-9724-C92E82CD5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4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3CAD2387-56CE-894F-B3B7-96EC9F4B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19501" y="6542725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Mai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Ablauf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6264696" cy="2821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Teilfunktionen in Betrieb</a:t>
            </a:r>
          </a:p>
          <a:p>
            <a:pPr marL="800100" lvl="1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Mechanik</a:t>
            </a:r>
          </a:p>
          <a:p>
            <a:pPr marL="800100" lvl="1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Elektronik</a:t>
            </a:r>
          </a:p>
          <a:p>
            <a:pPr marL="800100" lvl="1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Informatik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Kommunikationskonzept mit Partnerteam</a:t>
            </a: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23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33368" y="1623458"/>
            <a:ext cx="4468128" cy="52629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Teile sortieren</a:t>
            </a:r>
            <a:endParaRPr lang="de-DE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Print bestücken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Inbetriebnahme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Gelöste Probleme: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CH" sz="2400" dirty="0">
                <a:latin typeface="Calibri" panose="020F0502020204030204" pitchFamily="34" charset="0"/>
              </a:rPr>
              <a:t>Spannungsregler 3.3 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Ungelöste Probleme: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CH" sz="2400" dirty="0">
                <a:latin typeface="Calibri" panose="020F0502020204030204" pitchFamily="34" charset="0"/>
              </a:rPr>
              <a:t>Distanzsensoren Werte falsch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2400" dirty="0">
              <a:latin typeface="Calibri" panose="020F0502020204030204" pitchFamily="34" charset="0"/>
            </a:endParaRPr>
          </a:p>
          <a:p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19501" y="6542725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 Mai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3/11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Elektronik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4435F88A-E591-BC44-959E-B64F14590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496" y="1623458"/>
            <a:ext cx="3252418" cy="433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3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5"/>
      <p:bldP spid="11" grpI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CF94173E-04A5-6E4D-B991-28FFD5079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/>
          </a:bodyPr>
          <a:lstStyle/>
          <a:p>
            <a:r>
              <a:rPr lang="de-CH" sz="6600" b="1" dirty="0"/>
              <a:t>Diskussionsrunde</a:t>
            </a:r>
            <a:endParaRPr lang="de-CH" sz="6600" b="1" dirty="0">
              <a:solidFill>
                <a:schemeClr val="tx1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54767" y="6542725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Mai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>
                <a:latin typeface="Calibri" panose="020F0502020204030204" pitchFamily="34" charset="0"/>
              </a:rPr>
              <a:t>SysP18_</a:t>
            </a:r>
            <a:r>
              <a:rPr lang="de-CH" sz="1200" dirty="0">
                <a:latin typeface="Calibri" panose="020F0502020204030204" pitchFamily="34" charset="0"/>
              </a:rPr>
              <a:t>Team_10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AD42DF3-8805-DA44-9170-790CB01E3083}"/>
              </a:ext>
            </a:extLst>
          </p:cNvPr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11/11</a:t>
            </a:r>
          </a:p>
        </p:txBody>
      </p:sp>
    </p:spTree>
    <p:extLst>
      <p:ext uri="{BB962C8B-B14F-4D97-AF65-F5344CB8AC3E}">
        <p14:creationId xmlns:p14="http://schemas.microsoft.com/office/powerpoint/2010/main" val="1579893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80</Words>
  <Application>Microsoft Macintosh PowerPoint</Application>
  <PresentationFormat>Bildschirmpräsentation (4:3)</PresentationFormat>
  <Paragraphs>38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Symbol</vt:lpstr>
      <vt:lpstr>Office</vt:lpstr>
      <vt:lpstr>Klaus der Leuchtturmbauer </vt:lpstr>
      <vt:lpstr>PowerPoint-Präsentation</vt:lpstr>
      <vt:lpstr>PowerPoint-Präsentation</vt:lpstr>
      <vt:lpstr>Diskussionsrunde</vt:lpstr>
    </vt:vector>
  </TitlesOfParts>
  <Company>Hewlett-Packard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Michi</dc:creator>
  <cp:lastModifiedBy>Meyer Erich</cp:lastModifiedBy>
  <cp:revision>214</cp:revision>
  <dcterms:created xsi:type="dcterms:W3CDTF">2015-05-23T08:14:11Z</dcterms:created>
  <dcterms:modified xsi:type="dcterms:W3CDTF">2018-05-08T11:47:08Z</dcterms:modified>
</cp:coreProperties>
</file>